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Override1.xml" ContentType="application/vnd.openxmlformats-officedocument.themeOverride+xml"/>
  <Override PartName="/ppt/theme/themeOverride2.xml" ContentType="application/vnd.openxmlformats-officedocument.themeOverride+xml"/>
  <Override PartName="/ppt/theme/themeOverride3.xml" ContentType="application/vnd.openxmlformats-officedocument.themeOverride+xml"/>
  <Override PartName="/ppt/theme/themeOverride4.xml" ContentType="application/vnd.openxmlformats-officedocument.themeOverride+xml"/>
  <Override PartName="/ppt/theme/themeOverride5.xml" ContentType="application/vnd.openxmlformats-officedocument.themeOverride+xml"/>
  <Override PartName="/ppt/theme/themeOverride6.xml" ContentType="application/vnd.openxmlformats-officedocument.themeOverride+xml"/>
  <Override PartName="/ppt/theme/themeOverride7.xml" ContentType="application/vnd.openxmlformats-officedocument.themeOverride+xml"/>
  <Override PartName="/ppt/theme/themeOverride8.xml" ContentType="application/vnd.openxmlformats-officedocument.themeOverride+xml"/>
  <Override PartName="/ppt/theme/themeOverride9.xml" ContentType="application/vnd.openxmlformats-officedocument.themeOverride+xml"/>
  <Override PartName="/ppt/theme/themeOverride10.xml" ContentType="application/vnd.openxmlformats-officedocument.themeOverride+xml"/>
  <Override PartName="/ppt/theme/themeOverride11.xml" ContentType="application/vnd.openxmlformats-officedocument.themeOverride+xml"/>
  <Override PartName="/ppt/theme/themeOverride12.xml" ContentType="application/vnd.openxmlformats-officedocument.themeOverride+xml"/>
  <Override PartName="/ppt/theme/themeOverride13.xml" ContentType="application/vnd.openxmlformats-officedocument.themeOverride+xml"/>
  <Override PartName="/ppt/theme/themeOverride14.xml" ContentType="application/vnd.openxmlformats-officedocument.themeOverride+xml"/>
  <Override PartName="/ppt/notesSlides/notesSlide1.xml" ContentType="application/vnd.openxmlformats-officedocument.presentationml.notesSlide+xml"/>
  <Override PartName="/ppt/theme/themeOverride15.xml" ContentType="application/vnd.openxmlformats-officedocument.themeOverride+xml"/>
  <Override PartName="/ppt/theme/themeOverride16.xml" ContentType="application/vnd.openxmlformats-officedocument.themeOverride+xml"/>
  <Override PartName="/ppt/theme/themeOverride17.xml" ContentType="application/vnd.openxmlformats-officedocument.themeOverride+xml"/>
  <Override PartName="/ppt/theme/themeOverride18.xml" ContentType="application/vnd.openxmlformats-officedocument.themeOverride+xml"/>
  <Override PartName="/ppt/theme/themeOverride19.xml" ContentType="application/vnd.openxmlformats-officedocument.themeOverride+xml"/>
  <Override PartName="/ppt/theme/themeOverride20.xml" ContentType="application/vnd.openxmlformats-officedocument.themeOverride+xml"/>
  <Override PartName="/ppt/theme/themeOverride21.xml" ContentType="application/vnd.openxmlformats-officedocument.themeOverride+xml"/>
  <Override PartName="/ppt/theme/themeOverride22.xml" ContentType="application/vnd.openxmlformats-officedocument.themeOverride+xml"/>
  <Override PartName="/ppt/theme/themeOverride23.xml" ContentType="application/vnd.openxmlformats-officedocument.themeOverride+xml"/>
  <Override PartName="/ppt/theme/themeOverride24.xml" ContentType="application/vnd.openxmlformats-officedocument.themeOverride+xml"/>
  <Override PartName="/ppt/theme/themeOverride25.xml" ContentType="application/vnd.openxmlformats-officedocument.themeOverr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60" r:id="rId4"/>
  </p:sldMasterIdLst>
  <p:notesMasterIdLst>
    <p:notesMasterId r:id="rId32"/>
  </p:notesMasterIdLst>
  <p:sldIdLst>
    <p:sldId id="282" r:id="rId5"/>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 id="270" r:id="rId20"/>
    <p:sldId id="271" r:id="rId21"/>
    <p:sldId id="272" r:id="rId22"/>
    <p:sldId id="273" r:id="rId23"/>
    <p:sldId id="274" r:id="rId24"/>
    <p:sldId id="275" r:id="rId25"/>
    <p:sldId id="276" r:id="rId26"/>
    <p:sldId id="277" r:id="rId27"/>
    <p:sldId id="278" r:id="rId28"/>
    <p:sldId id="279" r:id="rId29"/>
    <p:sldId id="280" r:id="rId30"/>
    <p:sldId id="281" r:id="rId31"/>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Tahoma" panose="020B0604030504040204" pitchFamily="34" charset="0"/>
        <a:ea typeface="+mn-ea"/>
        <a:cs typeface="Arial" panose="020B0604020202020204" pitchFamily="34" charset="0"/>
      </a:defRPr>
    </a:lvl1pPr>
    <a:lvl2pPr marL="457200" algn="l" rtl="0" fontAlgn="base">
      <a:spcBef>
        <a:spcPct val="0"/>
      </a:spcBef>
      <a:spcAft>
        <a:spcPct val="0"/>
      </a:spcAft>
      <a:defRPr kern="1200">
        <a:solidFill>
          <a:schemeClr val="tx1"/>
        </a:solidFill>
        <a:latin typeface="Tahoma" panose="020B0604030504040204" pitchFamily="34" charset="0"/>
        <a:ea typeface="+mn-ea"/>
        <a:cs typeface="Arial" panose="020B0604020202020204" pitchFamily="34" charset="0"/>
      </a:defRPr>
    </a:lvl2pPr>
    <a:lvl3pPr marL="914400" algn="l" rtl="0" fontAlgn="base">
      <a:spcBef>
        <a:spcPct val="0"/>
      </a:spcBef>
      <a:spcAft>
        <a:spcPct val="0"/>
      </a:spcAft>
      <a:defRPr kern="1200">
        <a:solidFill>
          <a:schemeClr val="tx1"/>
        </a:solidFill>
        <a:latin typeface="Tahoma" panose="020B0604030504040204" pitchFamily="34" charset="0"/>
        <a:ea typeface="+mn-ea"/>
        <a:cs typeface="Arial" panose="020B0604020202020204" pitchFamily="34" charset="0"/>
      </a:defRPr>
    </a:lvl3pPr>
    <a:lvl4pPr marL="1371600" algn="l" rtl="0" fontAlgn="base">
      <a:spcBef>
        <a:spcPct val="0"/>
      </a:spcBef>
      <a:spcAft>
        <a:spcPct val="0"/>
      </a:spcAft>
      <a:defRPr kern="1200">
        <a:solidFill>
          <a:schemeClr val="tx1"/>
        </a:solidFill>
        <a:latin typeface="Tahoma" panose="020B0604030504040204" pitchFamily="34" charset="0"/>
        <a:ea typeface="+mn-ea"/>
        <a:cs typeface="Arial" panose="020B0604020202020204" pitchFamily="34" charset="0"/>
      </a:defRPr>
    </a:lvl4pPr>
    <a:lvl5pPr marL="1828800" algn="l" rtl="0" fontAlgn="base">
      <a:spcBef>
        <a:spcPct val="0"/>
      </a:spcBef>
      <a:spcAft>
        <a:spcPct val="0"/>
      </a:spcAft>
      <a:defRPr kern="1200">
        <a:solidFill>
          <a:schemeClr val="tx1"/>
        </a:solidFill>
        <a:latin typeface="Tahoma" panose="020B060403050404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Tahoma" panose="020B060403050404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Tahoma" panose="020B060403050404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Tahoma" panose="020B060403050404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Tahoma" panose="020B060403050404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10743ED-0F5D-4826-7F75-03EEBD154EC6}" v="43" dt="2025-09-23T17:38:48.683"/>
    <p1510:client id="{5A8B6C6F-2408-18BA-4EB4-99BE30CF2148}" v="7" dt="2025-09-22T22:49:58.862"/>
    <p1510:client id="{5AC346B0-0143-49B7-DD2E-46F11D2AED91}" v="216" dt="2025-09-22T23:01:57.56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slideViewPr>
    <p:cSldViewPr snapToGrid="0">
      <p:cViewPr>
        <p:scale>
          <a:sx n="1" d="2"/>
          <a:sy n="1" d="2"/>
        </p:scale>
        <p:origin x="0" y="0"/>
      </p:cViewPr>
      <p:guideLst>
        <p:guide orient="horz" pos="2160"/>
        <p:guide pos="2880"/>
      </p:guideLst>
    </p:cSldViewPr>
  </p:slide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21" Type="http://schemas.openxmlformats.org/officeDocument/2006/relationships/slide" Target="slides/slide17.xml"/><Relationship Id="rId34" Type="http://schemas.openxmlformats.org/officeDocument/2006/relationships/viewProps" Target="view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presProps" Target="presProps.xml"/><Relationship Id="rId38" Type="http://schemas.microsoft.com/office/2015/10/relationships/revisionInfo" Target="revisionInfo.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notesMaster" Target="notesMasters/notesMaster1.xml"/><Relationship Id="rId37" Type="http://schemas.microsoft.com/office/2016/11/relationships/changesInfo" Target="changesInfos/changesInfo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theme" Target="theme/theme1.xml"/><Relationship Id="rId8" Type="http://schemas.openxmlformats.org/officeDocument/2006/relationships/slide" Target="slides/slide4.xml"/><Relationship Id="rId3" Type="http://schemas.openxmlformats.org/officeDocument/2006/relationships/customXml" Target="../customXml/item3.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Giancana, Gregory M" userId="S::gregory.giancana@bannerhealth.com::cfbc75e1-19df-4f80-ae8c-926a4b48827a" providerId="AD" clId="Web-{5A8B6C6F-2408-18BA-4EB4-99BE30CF2148}"/>
    <pc:docChg chg="modSld">
      <pc:chgData name="Giancana, Gregory M" userId="S::gregory.giancana@bannerhealth.com::cfbc75e1-19df-4f80-ae8c-926a4b48827a" providerId="AD" clId="Web-{5A8B6C6F-2408-18BA-4EB4-99BE30CF2148}" dt="2025-09-22T22:49:56.440" v="2" actId="20577"/>
      <pc:docMkLst>
        <pc:docMk/>
      </pc:docMkLst>
      <pc:sldChg chg="modSp">
        <pc:chgData name="Giancana, Gregory M" userId="S::gregory.giancana@bannerhealth.com::cfbc75e1-19df-4f80-ae8c-926a4b48827a" providerId="AD" clId="Web-{5A8B6C6F-2408-18BA-4EB4-99BE30CF2148}" dt="2025-09-22T22:49:47.987" v="1" actId="20577"/>
        <pc:sldMkLst>
          <pc:docMk/>
          <pc:sldMk cId="0" sldId="258"/>
        </pc:sldMkLst>
        <pc:spChg chg="mod">
          <ac:chgData name="Giancana, Gregory M" userId="S::gregory.giancana@bannerhealth.com::cfbc75e1-19df-4f80-ae8c-926a4b48827a" providerId="AD" clId="Web-{5A8B6C6F-2408-18BA-4EB4-99BE30CF2148}" dt="2025-09-22T22:49:47.987" v="1" actId="20577"/>
          <ac:spMkLst>
            <pc:docMk/>
            <pc:sldMk cId="0" sldId="258"/>
            <ac:spMk id="2" creationId="{00000000-0000-0000-0000-000000000000}"/>
          </ac:spMkLst>
        </pc:spChg>
      </pc:sldChg>
      <pc:sldChg chg="modSp">
        <pc:chgData name="Giancana, Gregory M" userId="S::gregory.giancana@bannerhealth.com::cfbc75e1-19df-4f80-ae8c-926a4b48827a" providerId="AD" clId="Web-{5A8B6C6F-2408-18BA-4EB4-99BE30CF2148}" dt="2025-09-22T22:49:56.440" v="2" actId="20577"/>
        <pc:sldMkLst>
          <pc:docMk/>
          <pc:sldMk cId="0" sldId="259"/>
        </pc:sldMkLst>
        <pc:spChg chg="mod">
          <ac:chgData name="Giancana, Gregory M" userId="S::gregory.giancana@bannerhealth.com::cfbc75e1-19df-4f80-ae8c-926a4b48827a" providerId="AD" clId="Web-{5A8B6C6F-2408-18BA-4EB4-99BE30CF2148}" dt="2025-09-22T22:49:56.440" v="2" actId="20577"/>
          <ac:spMkLst>
            <pc:docMk/>
            <pc:sldMk cId="0" sldId="259"/>
            <ac:spMk id="135173" creationId="{C1D3C2B5-6C6E-4677-BA60-959C3168DB22}"/>
          </ac:spMkLst>
        </pc:spChg>
      </pc:sldChg>
    </pc:docChg>
  </pc:docChgLst>
  <pc:docChgLst>
    <pc:chgData name="Mendez, Ralph P" userId="S::ralph.mendez@bannerhealth.com::611b57c4-ae15-4215-b521-a0f4bcaf2a12" providerId="AD" clId="Web-{5AC346B0-0143-49B7-DD2E-46F11D2AED91}"/>
    <pc:docChg chg="modSld">
      <pc:chgData name="Mendez, Ralph P" userId="S::ralph.mendez@bannerhealth.com::611b57c4-ae15-4215-b521-a0f4bcaf2a12" providerId="AD" clId="Web-{5AC346B0-0143-49B7-DD2E-46F11D2AED91}" dt="2025-09-22T23:01:56.891" v="111" actId="20577"/>
      <pc:docMkLst>
        <pc:docMk/>
      </pc:docMkLst>
      <pc:sldChg chg="modAnim">
        <pc:chgData name="Mendez, Ralph P" userId="S::ralph.mendez@bannerhealth.com::611b57c4-ae15-4215-b521-a0f4bcaf2a12" providerId="AD" clId="Web-{5AC346B0-0143-49B7-DD2E-46F11D2AED91}" dt="2025-09-22T22:29:02.328" v="0"/>
        <pc:sldMkLst>
          <pc:docMk/>
          <pc:sldMk cId="0" sldId="257"/>
        </pc:sldMkLst>
      </pc:sldChg>
      <pc:sldChg chg="modSp">
        <pc:chgData name="Mendez, Ralph P" userId="S::ralph.mendez@bannerhealth.com::611b57c4-ae15-4215-b521-a0f4bcaf2a12" providerId="AD" clId="Web-{5AC346B0-0143-49B7-DD2E-46F11D2AED91}" dt="2025-09-22T22:50:42.952" v="34" actId="20577"/>
        <pc:sldMkLst>
          <pc:docMk/>
          <pc:sldMk cId="0" sldId="262"/>
        </pc:sldMkLst>
        <pc:spChg chg="mod">
          <ac:chgData name="Mendez, Ralph P" userId="S::ralph.mendez@bannerhealth.com::611b57c4-ae15-4215-b521-a0f4bcaf2a12" providerId="AD" clId="Web-{5AC346B0-0143-49B7-DD2E-46F11D2AED91}" dt="2025-09-22T22:50:42.952" v="34" actId="20577"/>
          <ac:spMkLst>
            <pc:docMk/>
            <pc:sldMk cId="0" sldId="262"/>
            <ac:spMk id="4" creationId="{00000000-0000-0000-0000-000000000000}"/>
          </ac:spMkLst>
        </pc:spChg>
      </pc:sldChg>
      <pc:sldChg chg="modSp delAnim">
        <pc:chgData name="Mendez, Ralph P" userId="S::ralph.mendez@bannerhealth.com::611b57c4-ae15-4215-b521-a0f4bcaf2a12" providerId="AD" clId="Web-{5AC346B0-0143-49B7-DD2E-46F11D2AED91}" dt="2025-09-22T22:44:57.024" v="29" actId="20577"/>
        <pc:sldMkLst>
          <pc:docMk/>
          <pc:sldMk cId="0" sldId="274"/>
        </pc:sldMkLst>
        <pc:spChg chg="mod">
          <ac:chgData name="Mendez, Ralph P" userId="S::ralph.mendez@bannerhealth.com::611b57c4-ae15-4215-b521-a0f4bcaf2a12" providerId="AD" clId="Web-{5AC346B0-0143-49B7-DD2E-46F11D2AED91}" dt="2025-09-22T22:44:57.024" v="29" actId="20577"/>
          <ac:spMkLst>
            <pc:docMk/>
            <pc:sldMk cId="0" sldId="274"/>
            <ac:spMk id="169990" creationId="{44644859-8FAF-4D84-9F9A-C62F8B157ABF}"/>
          </ac:spMkLst>
        </pc:spChg>
      </pc:sldChg>
      <pc:sldChg chg="modSp">
        <pc:chgData name="Mendez, Ralph P" userId="S::ralph.mendez@bannerhealth.com::611b57c4-ae15-4215-b521-a0f4bcaf2a12" providerId="AD" clId="Web-{5AC346B0-0143-49B7-DD2E-46F11D2AED91}" dt="2025-09-22T22:44:52.633" v="19" actId="20577"/>
        <pc:sldMkLst>
          <pc:docMk/>
          <pc:sldMk cId="0" sldId="275"/>
        </pc:sldMkLst>
        <pc:spChg chg="mod">
          <ac:chgData name="Mendez, Ralph P" userId="S::ralph.mendez@bannerhealth.com::611b57c4-ae15-4215-b521-a0f4bcaf2a12" providerId="AD" clId="Web-{5AC346B0-0143-49B7-DD2E-46F11D2AED91}" dt="2025-09-22T22:44:52.633" v="19" actId="20577"/>
          <ac:spMkLst>
            <pc:docMk/>
            <pc:sldMk cId="0" sldId="275"/>
            <ac:spMk id="2" creationId="{00000000-0000-0000-0000-000000000000}"/>
          </ac:spMkLst>
        </pc:spChg>
      </pc:sldChg>
      <pc:sldChg chg="modSp">
        <pc:chgData name="Mendez, Ralph P" userId="S::ralph.mendez@bannerhealth.com::611b57c4-ae15-4215-b521-a0f4bcaf2a12" providerId="AD" clId="Web-{5AC346B0-0143-49B7-DD2E-46F11D2AED91}" dt="2025-09-22T23:01:56.891" v="111" actId="20577"/>
        <pc:sldMkLst>
          <pc:docMk/>
          <pc:sldMk cId="0" sldId="276"/>
        </pc:sldMkLst>
        <pc:spChg chg="mod">
          <ac:chgData name="Mendez, Ralph P" userId="S::ralph.mendez@bannerhealth.com::611b57c4-ae15-4215-b521-a0f4bcaf2a12" providerId="AD" clId="Web-{5AC346B0-0143-49B7-DD2E-46F11D2AED91}" dt="2025-09-22T23:01:56.891" v="111" actId="20577"/>
          <ac:spMkLst>
            <pc:docMk/>
            <pc:sldMk cId="0" sldId="276"/>
            <ac:spMk id="5" creationId="{00000000-0000-0000-0000-000000000000}"/>
          </ac:spMkLst>
        </pc:spChg>
      </pc:sldChg>
    </pc:docChg>
  </pc:docChgLst>
  <pc:docChgLst>
    <pc:chgData name="Mendez, Ralph P" userId="S::ralph.mendez@bannerhealth.com::611b57c4-ae15-4215-b521-a0f4bcaf2a12" providerId="AD" clId="Web-{510743ED-0F5D-4826-7F75-03EEBD154EC6}"/>
    <pc:docChg chg="addSld modSld sldOrd">
      <pc:chgData name="Mendez, Ralph P" userId="S::ralph.mendez@bannerhealth.com::611b57c4-ae15-4215-b521-a0f4bcaf2a12" providerId="AD" clId="Web-{510743ED-0F5D-4826-7F75-03EEBD154EC6}" dt="2025-09-23T17:38:47.324" v="39" actId="20577"/>
      <pc:docMkLst>
        <pc:docMk/>
      </pc:docMkLst>
      <pc:sldChg chg="addSp modSp new ord">
        <pc:chgData name="Mendez, Ralph P" userId="S::ralph.mendez@bannerhealth.com::611b57c4-ae15-4215-b521-a0f4bcaf2a12" providerId="AD" clId="Web-{510743ED-0F5D-4826-7F75-03EEBD154EC6}" dt="2025-09-23T17:38:47.324" v="39" actId="20577"/>
        <pc:sldMkLst>
          <pc:docMk/>
          <pc:sldMk cId="2974248125" sldId="282"/>
        </pc:sldMkLst>
        <pc:spChg chg="mod">
          <ac:chgData name="Mendez, Ralph P" userId="S::ralph.mendez@bannerhealth.com::611b57c4-ae15-4215-b521-a0f4bcaf2a12" providerId="AD" clId="Web-{510743ED-0F5D-4826-7F75-03EEBD154EC6}" dt="2025-09-23T17:38:47.324" v="39" actId="20577"/>
          <ac:spMkLst>
            <pc:docMk/>
            <pc:sldMk cId="2974248125" sldId="282"/>
            <ac:spMk id="2" creationId="{220FDD78-63CD-5759-95E3-6D79A6F50CD8}"/>
          </ac:spMkLst>
        </pc:spChg>
        <pc:picChg chg="add mod">
          <ac:chgData name="Mendez, Ralph P" userId="S::ralph.mendez@bannerhealth.com::611b57c4-ae15-4215-b521-a0f4bcaf2a12" providerId="AD" clId="Web-{510743ED-0F5D-4826-7F75-03EEBD154EC6}" dt="2025-09-23T17:38:36.495" v="36" actId="1076"/>
          <ac:picMkLst>
            <pc:docMk/>
            <pc:sldMk cId="2974248125" sldId="282"/>
            <ac:picMk id="3" creationId="{220CF229-3A5D-C0C8-9B7B-21C8347E23B3}"/>
          </ac:picMkLst>
        </pc:pic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80226" name="Rectangle 2">
            <a:extLst>
              <a:ext uri="{FF2B5EF4-FFF2-40B4-BE49-F238E27FC236}">
                <a16:creationId xmlns:a16="http://schemas.microsoft.com/office/drawing/2014/main" id="{BAA2CFB0-48B8-40D4-ADFB-9295F0F07142}"/>
              </a:ext>
            </a:extLst>
          </p:cNvPr>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atin typeface="Arial" panose="020B0604020202020204" pitchFamily="34" charset="0"/>
              </a:defRPr>
            </a:lvl1pPr>
          </a:lstStyle>
          <a:p>
            <a:endParaRPr lang="en-US" altLang="en-US"/>
          </a:p>
        </p:txBody>
      </p:sp>
      <p:sp>
        <p:nvSpPr>
          <p:cNvPr id="180227" name="Rectangle 3">
            <a:extLst>
              <a:ext uri="{FF2B5EF4-FFF2-40B4-BE49-F238E27FC236}">
                <a16:creationId xmlns:a16="http://schemas.microsoft.com/office/drawing/2014/main" id="{27B41E8B-CB03-412A-9825-8265F736B61A}"/>
              </a:ext>
            </a:extLst>
          </p:cNvPr>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atin typeface="Arial" panose="020B0604020202020204" pitchFamily="34" charset="0"/>
              </a:defRPr>
            </a:lvl1pPr>
          </a:lstStyle>
          <a:p>
            <a:endParaRPr lang="en-US" altLang="en-US"/>
          </a:p>
        </p:txBody>
      </p:sp>
      <p:sp>
        <p:nvSpPr>
          <p:cNvPr id="180228" name="Rectangle 4">
            <a:extLst>
              <a:ext uri="{FF2B5EF4-FFF2-40B4-BE49-F238E27FC236}">
                <a16:creationId xmlns:a16="http://schemas.microsoft.com/office/drawing/2014/main" id="{263A6295-620C-44B8-9C07-1D1F4C68648E}"/>
              </a:ext>
            </a:extLst>
          </p:cNvPr>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AF507438-7753-43e0-B8FC-AC1667EBCBE1}">
              <a14:hiddenEffects xmlns="" xmlns:a14="http://schemas.microsoft.com/office/drawing/2010/main">
                <a:effectLst>
                  <a:outerShdw dist="35921" dir="2700000" algn="ctr" rotWithShape="0">
                    <a:srgbClr val="808080"/>
                  </a:outerShdw>
                </a:effectLst>
              </a14:hiddenEffects>
            </a:ext>
            <a:ext uri="{53640926-AAD7-44d8-BBD7-CCE9431645EC}">
              <a14:shadowObscured xmlns="" xmlns:a14="http://schemas.microsoft.com/office/drawing/2010/main" val="1"/>
            </a:ext>
          </a:extLst>
        </p:spPr>
      </p:sp>
      <p:sp>
        <p:nvSpPr>
          <p:cNvPr id="180229" name="Rectangle 5">
            <a:extLst>
              <a:ext uri="{FF2B5EF4-FFF2-40B4-BE49-F238E27FC236}">
                <a16:creationId xmlns:a16="http://schemas.microsoft.com/office/drawing/2014/main" id="{3F6544A7-BE38-4EA4-8A94-A3A2B588CD02}"/>
              </a:ext>
            </a:extLst>
          </p:cNvPr>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80230" name="Rectangle 6">
            <a:extLst>
              <a:ext uri="{FF2B5EF4-FFF2-40B4-BE49-F238E27FC236}">
                <a16:creationId xmlns:a16="http://schemas.microsoft.com/office/drawing/2014/main" id="{8CBE1707-FABE-4899-9A33-7D918153CD61}"/>
              </a:ext>
            </a:extLst>
          </p:cNvPr>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atin typeface="Arial" panose="020B0604020202020204" pitchFamily="34" charset="0"/>
              </a:defRPr>
            </a:lvl1pPr>
          </a:lstStyle>
          <a:p>
            <a:endParaRPr lang="en-US" altLang="en-US"/>
          </a:p>
        </p:txBody>
      </p:sp>
      <p:sp>
        <p:nvSpPr>
          <p:cNvPr id="180231" name="Rectangle 7">
            <a:extLst>
              <a:ext uri="{FF2B5EF4-FFF2-40B4-BE49-F238E27FC236}">
                <a16:creationId xmlns:a16="http://schemas.microsoft.com/office/drawing/2014/main" id="{4D5D5508-5454-4113-BA00-93689837DAD3}"/>
              </a:ext>
            </a:extLst>
          </p:cNvPr>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atin typeface="Arial" panose="020B0604020202020204" pitchFamily="34" charset="0"/>
              </a:defRPr>
            </a:lvl1pPr>
          </a:lstStyle>
          <a:p>
            <a:fld id="{FD96E1EC-5BFE-4DD8-B0C7-4A0D83FE3C8B}" type="slidenum">
              <a:rPr lang="en-US" altLang="en-US"/>
              <a:pPr/>
              <a:t>‹#›</a:t>
            </a:fld>
            <a:endParaRPr lang="en-US" altLang="en-US"/>
          </a:p>
        </p:txBody>
      </p:sp>
    </p:spTree>
    <p:extLst>
      <p:ext uri="{BB962C8B-B14F-4D97-AF65-F5344CB8AC3E}">
        <p14:creationId xmlns:p14="http://schemas.microsoft.com/office/powerpoint/2010/main" val="1990935112"/>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panose="020B0604020202020204" pitchFamily="34" charset="0"/>
        <a:ea typeface="+mn-ea"/>
        <a:cs typeface="Arial" panose="020B0604020202020204" pitchFamily="34" charset="0"/>
      </a:defRPr>
    </a:lvl1pPr>
    <a:lvl2pPr marL="457200" algn="l" rtl="0" fontAlgn="base">
      <a:spcBef>
        <a:spcPct val="30000"/>
      </a:spcBef>
      <a:spcAft>
        <a:spcPct val="0"/>
      </a:spcAft>
      <a:defRPr sz="1200" kern="1200">
        <a:solidFill>
          <a:schemeClr val="tx1"/>
        </a:solidFill>
        <a:latin typeface="Arial" panose="020B0604020202020204" pitchFamily="34" charset="0"/>
        <a:ea typeface="+mn-ea"/>
        <a:cs typeface="Arial" panose="020B0604020202020204" pitchFamily="34" charset="0"/>
      </a:defRPr>
    </a:lvl2pPr>
    <a:lvl3pPr marL="914400" algn="l" rtl="0" fontAlgn="base">
      <a:spcBef>
        <a:spcPct val="30000"/>
      </a:spcBef>
      <a:spcAft>
        <a:spcPct val="0"/>
      </a:spcAft>
      <a:defRPr sz="1200" kern="1200">
        <a:solidFill>
          <a:schemeClr val="tx1"/>
        </a:solidFill>
        <a:latin typeface="Arial" panose="020B0604020202020204" pitchFamily="34" charset="0"/>
        <a:ea typeface="+mn-ea"/>
        <a:cs typeface="Arial" panose="020B0604020202020204" pitchFamily="34" charset="0"/>
      </a:defRPr>
    </a:lvl3pPr>
    <a:lvl4pPr marL="1371600" algn="l" rtl="0" fontAlgn="base">
      <a:spcBef>
        <a:spcPct val="30000"/>
      </a:spcBef>
      <a:spcAft>
        <a:spcPct val="0"/>
      </a:spcAft>
      <a:defRPr sz="1200" kern="1200">
        <a:solidFill>
          <a:schemeClr val="tx1"/>
        </a:solidFill>
        <a:latin typeface="Arial" panose="020B0604020202020204" pitchFamily="34" charset="0"/>
        <a:ea typeface="+mn-ea"/>
        <a:cs typeface="Arial" panose="020B0604020202020204" pitchFamily="34" charset="0"/>
      </a:defRPr>
    </a:lvl4pPr>
    <a:lvl5pPr marL="1828800" algn="l" rtl="0" fontAlgn="base">
      <a:spcBef>
        <a:spcPct val="30000"/>
      </a:spcBef>
      <a:spcAft>
        <a:spcPct val="0"/>
      </a:spcAft>
      <a:defRPr sz="1200"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ctr">
              <a:spcBef>
                <a:spcPct val="50000"/>
              </a:spcBef>
            </a:pPr>
            <a:r>
              <a:rPr lang="en-US" sz="1200">
                <a:latin typeface="Times New Roman" charset="0"/>
              </a:rPr>
              <a:t>Can consider giving Andexanet alfa but very expensive not readily available and possible some increased rates of ischemic strokes and thrombotic risks in some studies </a:t>
            </a:r>
          </a:p>
          <a:p>
            <a:endParaRPr lang="en-US"/>
          </a:p>
        </p:txBody>
      </p:sp>
      <p:sp>
        <p:nvSpPr>
          <p:cNvPr id="4" name="Slide Number Placeholder 3"/>
          <p:cNvSpPr>
            <a:spLocks noGrp="1"/>
          </p:cNvSpPr>
          <p:nvPr>
            <p:ph type="sldNum" sz="quarter" idx="5"/>
          </p:nvPr>
        </p:nvSpPr>
        <p:spPr/>
        <p:txBody>
          <a:bodyPr/>
          <a:lstStyle/>
          <a:p>
            <a:fld id="{FD96E1EC-5BFE-4DD8-B0C7-4A0D83FE3C8B}" type="slidenum">
              <a:rPr lang="en-US" altLang="en-US" smtClean="0"/>
              <a:pPr/>
              <a:t>15</a:t>
            </a:fld>
            <a:endParaRPr lang="en-US" altLang="en-US"/>
          </a:p>
        </p:txBody>
      </p:sp>
    </p:spTree>
    <p:extLst>
      <p:ext uri="{BB962C8B-B14F-4D97-AF65-F5344CB8AC3E}">
        <p14:creationId xmlns:p14="http://schemas.microsoft.com/office/powerpoint/2010/main" val="77430050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32098" name="Group 2">
            <a:extLst>
              <a:ext uri="{FF2B5EF4-FFF2-40B4-BE49-F238E27FC236}">
                <a16:creationId xmlns:a16="http://schemas.microsoft.com/office/drawing/2014/main" id="{9173B0E0-0958-47E5-96AF-DDECC234BD9B}"/>
              </a:ext>
            </a:extLst>
          </p:cNvPr>
          <p:cNvGrpSpPr>
            <a:grpSpLocks/>
          </p:cNvGrpSpPr>
          <p:nvPr/>
        </p:nvGrpSpPr>
        <p:grpSpPr bwMode="auto">
          <a:xfrm>
            <a:off x="0" y="0"/>
            <a:ext cx="8458200" cy="5943600"/>
            <a:chOff x="0" y="0"/>
            <a:chExt cx="5328" cy="3744"/>
          </a:xfrm>
        </p:grpSpPr>
        <p:sp>
          <p:nvSpPr>
            <p:cNvPr id="132099" name="Freeform 3">
              <a:extLst>
                <a:ext uri="{FF2B5EF4-FFF2-40B4-BE49-F238E27FC236}">
                  <a16:creationId xmlns:a16="http://schemas.microsoft.com/office/drawing/2014/main" id="{AAB6219A-59BC-4978-827B-00B601313C4E}"/>
                </a:ext>
              </a:extLst>
            </p:cNvPr>
            <p:cNvSpPr>
              <a:spLocks/>
            </p:cNvSpPr>
            <p:nvPr/>
          </p:nvSpPr>
          <p:spPr bwMode="hidden">
            <a:xfrm>
              <a:off x="0" y="1440"/>
              <a:ext cx="5155" cy="2304"/>
            </a:xfrm>
            <a:custGeom>
              <a:avLst/>
              <a:gdLst>
                <a:gd name="T0" fmla="*/ 5154 w 5155"/>
                <a:gd name="T1" fmla="*/ 1769 h 2304"/>
                <a:gd name="T2" fmla="*/ 0 w 5155"/>
                <a:gd name="T3" fmla="*/ 2304 h 2304"/>
                <a:gd name="T4" fmla="*/ 0 w 5155"/>
                <a:gd name="T5" fmla="*/ 1252 h 2304"/>
                <a:gd name="T6" fmla="*/ 5155 w 5155"/>
                <a:gd name="T7" fmla="*/ 0 h 2304"/>
                <a:gd name="T8" fmla="*/ 5155 w 5155"/>
                <a:gd name="T9" fmla="*/ 1416 h 2304"/>
                <a:gd name="T10" fmla="*/ 5154 w 5155"/>
                <a:gd name="T11" fmla="*/ 1769 h 2304"/>
              </a:gdLst>
              <a:ahLst/>
              <a:cxnLst>
                <a:cxn ang="0">
                  <a:pos x="T0" y="T1"/>
                </a:cxn>
                <a:cxn ang="0">
                  <a:pos x="T2" y="T3"/>
                </a:cxn>
                <a:cxn ang="0">
                  <a:pos x="T4" y="T5"/>
                </a:cxn>
                <a:cxn ang="0">
                  <a:pos x="T6" y="T7"/>
                </a:cxn>
                <a:cxn ang="0">
                  <a:pos x="T8" y="T9"/>
                </a:cxn>
                <a:cxn ang="0">
                  <a:pos x="T10" y="T11"/>
                </a:cxn>
              </a:cxnLst>
              <a:rect l="0" t="0" r="r" b="b"/>
              <a:pathLst>
                <a:path w="5155" h="2304">
                  <a:moveTo>
                    <a:pt x="5154" y="1769"/>
                  </a:moveTo>
                  <a:lnTo>
                    <a:pt x="0" y="2304"/>
                  </a:lnTo>
                  <a:lnTo>
                    <a:pt x="0" y="1252"/>
                  </a:lnTo>
                  <a:lnTo>
                    <a:pt x="5155" y="0"/>
                  </a:lnTo>
                  <a:lnTo>
                    <a:pt x="5155" y="1416"/>
                  </a:lnTo>
                  <a:lnTo>
                    <a:pt x="5154" y="1769"/>
                  </a:lnTo>
                  <a:close/>
                </a:path>
              </a:pathLst>
            </a:custGeom>
            <a:gradFill rotWithShape="1">
              <a:gsLst>
                <a:gs pos="0">
                  <a:schemeClr val="bg1">
                    <a:gamma/>
                    <a:shade val="84706"/>
                    <a:invGamma/>
                  </a:schemeClr>
                </a:gs>
                <a:gs pos="100000">
                  <a:schemeClr val="bg1"/>
                </a:gs>
              </a:gsLst>
              <a:lin ang="0" scaled="1"/>
            </a:grad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en-US"/>
            </a:p>
          </p:txBody>
        </p:sp>
        <p:sp>
          <p:nvSpPr>
            <p:cNvPr id="132100" name="Freeform 4">
              <a:extLst>
                <a:ext uri="{FF2B5EF4-FFF2-40B4-BE49-F238E27FC236}">
                  <a16:creationId xmlns:a16="http://schemas.microsoft.com/office/drawing/2014/main" id="{08EE729C-9198-479D-9E62-5AC6B848FD16}"/>
                </a:ext>
              </a:extLst>
            </p:cNvPr>
            <p:cNvSpPr>
              <a:spLocks/>
            </p:cNvSpPr>
            <p:nvPr/>
          </p:nvSpPr>
          <p:spPr bwMode="hidden">
            <a:xfrm>
              <a:off x="0" y="0"/>
              <a:ext cx="5328" cy="3689"/>
            </a:xfrm>
            <a:custGeom>
              <a:avLst/>
              <a:gdLst>
                <a:gd name="T0" fmla="*/ 5311 w 5328"/>
                <a:gd name="T1" fmla="*/ 3209 h 3689"/>
                <a:gd name="T2" fmla="*/ 0 w 5328"/>
                <a:gd name="T3" fmla="*/ 3689 h 3689"/>
                <a:gd name="T4" fmla="*/ 0 w 5328"/>
                <a:gd name="T5" fmla="*/ 9 h 3689"/>
                <a:gd name="T6" fmla="*/ 5328 w 5328"/>
                <a:gd name="T7" fmla="*/ 0 h 3689"/>
                <a:gd name="T8" fmla="*/ 5311 w 5328"/>
                <a:gd name="T9" fmla="*/ 3209 h 3689"/>
              </a:gdLst>
              <a:ahLst/>
              <a:cxnLst>
                <a:cxn ang="0">
                  <a:pos x="T0" y="T1"/>
                </a:cxn>
                <a:cxn ang="0">
                  <a:pos x="T2" y="T3"/>
                </a:cxn>
                <a:cxn ang="0">
                  <a:pos x="T4" y="T5"/>
                </a:cxn>
                <a:cxn ang="0">
                  <a:pos x="T6" y="T7"/>
                </a:cxn>
                <a:cxn ang="0">
                  <a:pos x="T8" y="T9"/>
                </a:cxn>
              </a:cxnLst>
              <a:rect l="0" t="0" r="r" b="b"/>
              <a:pathLst>
                <a:path w="5328" h="3689">
                  <a:moveTo>
                    <a:pt x="5311" y="3209"/>
                  </a:moveTo>
                  <a:lnTo>
                    <a:pt x="0" y="3689"/>
                  </a:lnTo>
                  <a:lnTo>
                    <a:pt x="0" y="9"/>
                  </a:lnTo>
                  <a:lnTo>
                    <a:pt x="5328" y="0"/>
                  </a:lnTo>
                  <a:lnTo>
                    <a:pt x="5311" y="3209"/>
                  </a:lnTo>
                  <a:close/>
                </a:path>
              </a:pathLst>
            </a:custGeom>
            <a:gradFill rotWithShape="1">
              <a:gsLst>
                <a:gs pos="0">
                  <a:schemeClr val="bg2"/>
                </a:gs>
                <a:gs pos="100000">
                  <a:schemeClr val="bg1"/>
                </a:gs>
              </a:gsLst>
              <a:lin ang="0" scaled="1"/>
            </a:grad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en-US"/>
            </a:p>
          </p:txBody>
        </p:sp>
      </p:grpSp>
      <p:sp>
        <p:nvSpPr>
          <p:cNvPr id="132101" name="Rectangle 5">
            <a:extLst>
              <a:ext uri="{FF2B5EF4-FFF2-40B4-BE49-F238E27FC236}">
                <a16:creationId xmlns:a16="http://schemas.microsoft.com/office/drawing/2014/main" id="{C176C239-7D21-4904-9A5D-21677C40FFC8}"/>
              </a:ext>
            </a:extLst>
          </p:cNvPr>
          <p:cNvSpPr>
            <a:spLocks noGrp="1" noChangeArrowheads="1"/>
          </p:cNvSpPr>
          <p:nvPr>
            <p:ph type="subTitle" sz="quarter" idx="1"/>
          </p:nvPr>
        </p:nvSpPr>
        <p:spPr>
          <a:xfrm>
            <a:off x="1371600" y="3886200"/>
            <a:ext cx="6400800" cy="1752600"/>
          </a:xfrm>
        </p:spPr>
        <p:txBody>
          <a:bodyPr/>
          <a:lstStyle>
            <a:lvl1pPr marL="0" indent="0" algn="ctr">
              <a:buFont typeface="Wingdings" panose="05000000000000000000" pitchFamily="2" charset="2"/>
              <a:buNone/>
              <a:defRPr/>
            </a:lvl1pPr>
          </a:lstStyle>
          <a:p>
            <a:pPr lvl="0"/>
            <a:r>
              <a:rPr lang="en-US" altLang="en-US" noProof="0"/>
              <a:t>Click to edit Master subtitle style</a:t>
            </a:r>
          </a:p>
        </p:txBody>
      </p:sp>
      <p:sp>
        <p:nvSpPr>
          <p:cNvPr id="132102" name="Rectangle 6">
            <a:extLst>
              <a:ext uri="{FF2B5EF4-FFF2-40B4-BE49-F238E27FC236}">
                <a16:creationId xmlns:a16="http://schemas.microsoft.com/office/drawing/2014/main" id="{A887566E-5F0E-4622-AA7B-627161FB103B}"/>
              </a:ext>
            </a:extLst>
          </p:cNvPr>
          <p:cNvSpPr>
            <a:spLocks noGrp="1" noChangeArrowheads="1"/>
          </p:cNvSpPr>
          <p:nvPr>
            <p:ph type="dt" sz="quarter" idx="2"/>
          </p:nvPr>
        </p:nvSpPr>
        <p:spPr/>
        <p:txBody>
          <a:bodyPr/>
          <a:lstStyle>
            <a:lvl1pPr>
              <a:defRPr/>
            </a:lvl1pPr>
          </a:lstStyle>
          <a:p>
            <a:endParaRPr lang="en-US" altLang="en-US"/>
          </a:p>
        </p:txBody>
      </p:sp>
      <p:sp>
        <p:nvSpPr>
          <p:cNvPr id="132103" name="Rectangle 7">
            <a:extLst>
              <a:ext uri="{FF2B5EF4-FFF2-40B4-BE49-F238E27FC236}">
                <a16:creationId xmlns:a16="http://schemas.microsoft.com/office/drawing/2014/main" id="{6EA57A5F-9B8A-46F6-B8DF-B3778CD8AA4C}"/>
              </a:ext>
            </a:extLst>
          </p:cNvPr>
          <p:cNvSpPr>
            <a:spLocks noGrp="1" noChangeArrowheads="1"/>
          </p:cNvSpPr>
          <p:nvPr>
            <p:ph type="ftr" sz="quarter" idx="3"/>
          </p:nvPr>
        </p:nvSpPr>
        <p:spPr/>
        <p:txBody>
          <a:bodyPr/>
          <a:lstStyle>
            <a:lvl1pPr>
              <a:defRPr/>
            </a:lvl1pPr>
          </a:lstStyle>
          <a:p>
            <a:endParaRPr lang="en-US" altLang="en-US"/>
          </a:p>
        </p:txBody>
      </p:sp>
      <p:sp>
        <p:nvSpPr>
          <p:cNvPr id="132104" name="Rectangle 8">
            <a:extLst>
              <a:ext uri="{FF2B5EF4-FFF2-40B4-BE49-F238E27FC236}">
                <a16:creationId xmlns:a16="http://schemas.microsoft.com/office/drawing/2014/main" id="{167A1286-B14C-4910-9C33-4B203A2172C9}"/>
              </a:ext>
            </a:extLst>
          </p:cNvPr>
          <p:cNvSpPr>
            <a:spLocks noGrp="1" noChangeArrowheads="1"/>
          </p:cNvSpPr>
          <p:nvPr>
            <p:ph type="sldNum" sz="quarter" idx="4"/>
          </p:nvPr>
        </p:nvSpPr>
        <p:spPr/>
        <p:txBody>
          <a:bodyPr/>
          <a:lstStyle>
            <a:lvl1pPr>
              <a:defRPr/>
            </a:lvl1pPr>
          </a:lstStyle>
          <a:p>
            <a:fld id="{DA530A67-35DE-4A72-8CDC-CF7E88DA3AB6}" type="slidenum">
              <a:rPr lang="en-US" altLang="en-US"/>
              <a:pPr/>
              <a:t>‹#›</a:t>
            </a:fld>
            <a:endParaRPr lang="en-US" altLang="en-US"/>
          </a:p>
        </p:txBody>
      </p:sp>
      <p:sp>
        <p:nvSpPr>
          <p:cNvPr id="132105" name="Rectangle 9">
            <a:extLst>
              <a:ext uri="{FF2B5EF4-FFF2-40B4-BE49-F238E27FC236}">
                <a16:creationId xmlns:a16="http://schemas.microsoft.com/office/drawing/2014/main" id="{58E1532A-DB33-428C-A12C-3674827C79DC}"/>
              </a:ext>
            </a:extLst>
          </p:cNvPr>
          <p:cNvSpPr>
            <a:spLocks noGrp="1" noChangeArrowheads="1"/>
          </p:cNvSpPr>
          <p:nvPr>
            <p:ph type="ctrTitle" sz="quarter"/>
          </p:nvPr>
        </p:nvSpPr>
        <p:spPr>
          <a:xfrm>
            <a:off x="685800" y="1768475"/>
            <a:ext cx="7772400" cy="1736725"/>
          </a:xfrm>
        </p:spPr>
        <p:txBody>
          <a:bodyPr anchor="b" anchorCtr="1"/>
          <a:lstStyle>
            <a:lvl1pPr>
              <a:defRPr sz="5400"/>
            </a:lvl1pPr>
          </a:lstStyle>
          <a:p>
            <a:pPr lvl="0"/>
            <a:r>
              <a:rPr lang="en-US" altLang="en-US" noProof="0"/>
              <a:t>Click to edit Master 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CEC048-DD8F-4728-8BEB-5075F37E6062}"/>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2CD013C6-414F-4D37-A94D-531CB1526B03}"/>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E2D8FA1-ACAE-4E8D-8230-9E477E20CC95}"/>
              </a:ext>
            </a:extLst>
          </p:cNvPr>
          <p:cNvSpPr>
            <a:spLocks noGrp="1"/>
          </p:cNvSpPr>
          <p:nvPr>
            <p:ph type="dt" sz="half" idx="10"/>
          </p:nvPr>
        </p:nvSpPr>
        <p:spPr/>
        <p:txBody>
          <a:bodyPr/>
          <a:lstStyle>
            <a:lvl1pPr>
              <a:defRPr/>
            </a:lvl1pPr>
          </a:lstStyle>
          <a:p>
            <a:endParaRPr lang="en-US" altLang="en-US"/>
          </a:p>
        </p:txBody>
      </p:sp>
      <p:sp>
        <p:nvSpPr>
          <p:cNvPr id="5" name="Footer Placeholder 4">
            <a:extLst>
              <a:ext uri="{FF2B5EF4-FFF2-40B4-BE49-F238E27FC236}">
                <a16:creationId xmlns:a16="http://schemas.microsoft.com/office/drawing/2014/main" id="{B3BCA9B8-1320-4C6E-82EF-27427193E876}"/>
              </a:ext>
            </a:extLst>
          </p:cNvPr>
          <p:cNvSpPr>
            <a:spLocks noGrp="1"/>
          </p:cNvSpPr>
          <p:nvPr>
            <p:ph type="ftr" sz="quarter" idx="11"/>
          </p:nvPr>
        </p:nvSpPr>
        <p:spPr/>
        <p:txBody>
          <a:bodyPr/>
          <a:lstStyle>
            <a:lvl1pPr>
              <a:defRPr/>
            </a:lvl1pPr>
          </a:lstStyle>
          <a:p>
            <a:endParaRPr lang="en-US" altLang="en-US"/>
          </a:p>
        </p:txBody>
      </p:sp>
      <p:sp>
        <p:nvSpPr>
          <p:cNvPr id="6" name="Slide Number Placeholder 5">
            <a:extLst>
              <a:ext uri="{FF2B5EF4-FFF2-40B4-BE49-F238E27FC236}">
                <a16:creationId xmlns:a16="http://schemas.microsoft.com/office/drawing/2014/main" id="{E98781E9-E3A9-40EA-97C2-034AFF59AA1F}"/>
              </a:ext>
            </a:extLst>
          </p:cNvPr>
          <p:cNvSpPr>
            <a:spLocks noGrp="1"/>
          </p:cNvSpPr>
          <p:nvPr>
            <p:ph type="sldNum" sz="quarter" idx="12"/>
          </p:nvPr>
        </p:nvSpPr>
        <p:spPr/>
        <p:txBody>
          <a:bodyPr/>
          <a:lstStyle>
            <a:lvl1pPr>
              <a:defRPr/>
            </a:lvl1pPr>
          </a:lstStyle>
          <a:p>
            <a:fld id="{10411EF0-05B2-459F-B79C-2212BD17372D}" type="slidenum">
              <a:rPr lang="en-US" altLang="en-US"/>
              <a:pPr/>
              <a:t>‹#›</a:t>
            </a:fld>
            <a:endParaRPr lang="en-US" altLang="en-US"/>
          </a:p>
        </p:txBody>
      </p:sp>
    </p:spTree>
    <p:extLst>
      <p:ext uri="{BB962C8B-B14F-4D97-AF65-F5344CB8AC3E}">
        <p14:creationId xmlns:p14="http://schemas.microsoft.com/office/powerpoint/2010/main" val="357939821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0CF6559E-A7C6-4E1D-AA8C-59135A7C0FB0}"/>
              </a:ext>
            </a:extLst>
          </p:cNvPr>
          <p:cNvSpPr>
            <a:spLocks noGrp="1"/>
          </p:cNvSpPr>
          <p:nvPr>
            <p:ph type="title" orient="vert"/>
          </p:nvPr>
        </p:nvSpPr>
        <p:spPr>
          <a:xfrm>
            <a:off x="6629400" y="274638"/>
            <a:ext cx="2057400" cy="5821362"/>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9BE439F6-0F07-42AE-BD0B-FDCD48A6BDD3}"/>
              </a:ext>
            </a:extLst>
          </p:cNvPr>
          <p:cNvSpPr>
            <a:spLocks noGrp="1"/>
          </p:cNvSpPr>
          <p:nvPr>
            <p:ph type="body" orient="vert" idx="1"/>
          </p:nvPr>
        </p:nvSpPr>
        <p:spPr>
          <a:xfrm>
            <a:off x="457200" y="274638"/>
            <a:ext cx="6019800" cy="5821362"/>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902EF7F-941F-4531-A309-708FD35996CF}"/>
              </a:ext>
            </a:extLst>
          </p:cNvPr>
          <p:cNvSpPr>
            <a:spLocks noGrp="1"/>
          </p:cNvSpPr>
          <p:nvPr>
            <p:ph type="dt" sz="half" idx="10"/>
          </p:nvPr>
        </p:nvSpPr>
        <p:spPr/>
        <p:txBody>
          <a:bodyPr/>
          <a:lstStyle>
            <a:lvl1pPr>
              <a:defRPr/>
            </a:lvl1pPr>
          </a:lstStyle>
          <a:p>
            <a:endParaRPr lang="en-US" altLang="en-US"/>
          </a:p>
        </p:txBody>
      </p:sp>
      <p:sp>
        <p:nvSpPr>
          <p:cNvPr id="5" name="Footer Placeholder 4">
            <a:extLst>
              <a:ext uri="{FF2B5EF4-FFF2-40B4-BE49-F238E27FC236}">
                <a16:creationId xmlns:a16="http://schemas.microsoft.com/office/drawing/2014/main" id="{9C740AE5-F148-4C59-AE37-DCE8E6C96FC9}"/>
              </a:ext>
            </a:extLst>
          </p:cNvPr>
          <p:cNvSpPr>
            <a:spLocks noGrp="1"/>
          </p:cNvSpPr>
          <p:nvPr>
            <p:ph type="ftr" sz="quarter" idx="11"/>
          </p:nvPr>
        </p:nvSpPr>
        <p:spPr/>
        <p:txBody>
          <a:bodyPr/>
          <a:lstStyle>
            <a:lvl1pPr>
              <a:defRPr/>
            </a:lvl1pPr>
          </a:lstStyle>
          <a:p>
            <a:endParaRPr lang="en-US" altLang="en-US"/>
          </a:p>
        </p:txBody>
      </p:sp>
      <p:sp>
        <p:nvSpPr>
          <p:cNvPr id="6" name="Slide Number Placeholder 5">
            <a:extLst>
              <a:ext uri="{FF2B5EF4-FFF2-40B4-BE49-F238E27FC236}">
                <a16:creationId xmlns:a16="http://schemas.microsoft.com/office/drawing/2014/main" id="{10165651-2307-4805-8CC7-E948B3A7FB3B}"/>
              </a:ext>
            </a:extLst>
          </p:cNvPr>
          <p:cNvSpPr>
            <a:spLocks noGrp="1"/>
          </p:cNvSpPr>
          <p:nvPr>
            <p:ph type="sldNum" sz="quarter" idx="12"/>
          </p:nvPr>
        </p:nvSpPr>
        <p:spPr/>
        <p:txBody>
          <a:bodyPr/>
          <a:lstStyle>
            <a:lvl1pPr>
              <a:defRPr/>
            </a:lvl1pPr>
          </a:lstStyle>
          <a:p>
            <a:fld id="{52000D0C-2EEB-44AC-89BE-38400770852B}" type="slidenum">
              <a:rPr lang="en-US" altLang="en-US"/>
              <a:pPr/>
              <a:t>‹#›</a:t>
            </a:fld>
            <a:endParaRPr lang="en-US" altLang="en-US"/>
          </a:p>
        </p:txBody>
      </p:sp>
    </p:spTree>
    <p:extLst>
      <p:ext uri="{BB962C8B-B14F-4D97-AF65-F5344CB8AC3E}">
        <p14:creationId xmlns:p14="http://schemas.microsoft.com/office/powerpoint/2010/main" val="7828597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0C8792-B54B-408D-8B1D-716EE0DFFB4E}"/>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A37D099-3BDA-4E36-98B4-313ADC4F5B29}"/>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4A60B73-49D7-4FD4-BBBF-C885AA868D23}"/>
              </a:ext>
            </a:extLst>
          </p:cNvPr>
          <p:cNvSpPr>
            <a:spLocks noGrp="1"/>
          </p:cNvSpPr>
          <p:nvPr>
            <p:ph type="dt" sz="half" idx="10"/>
          </p:nvPr>
        </p:nvSpPr>
        <p:spPr/>
        <p:txBody>
          <a:bodyPr/>
          <a:lstStyle>
            <a:lvl1pPr>
              <a:defRPr/>
            </a:lvl1pPr>
          </a:lstStyle>
          <a:p>
            <a:endParaRPr lang="en-US" altLang="en-US"/>
          </a:p>
        </p:txBody>
      </p:sp>
      <p:sp>
        <p:nvSpPr>
          <p:cNvPr id="5" name="Footer Placeholder 4">
            <a:extLst>
              <a:ext uri="{FF2B5EF4-FFF2-40B4-BE49-F238E27FC236}">
                <a16:creationId xmlns:a16="http://schemas.microsoft.com/office/drawing/2014/main" id="{A8C82D6E-3958-404D-A9F2-E4E27C6B31A6}"/>
              </a:ext>
            </a:extLst>
          </p:cNvPr>
          <p:cNvSpPr>
            <a:spLocks noGrp="1"/>
          </p:cNvSpPr>
          <p:nvPr>
            <p:ph type="ftr" sz="quarter" idx="11"/>
          </p:nvPr>
        </p:nvSpPr>
        <p:spPr/>
        <p:txBody>
          <a:bodyPr/>
          <a:lstStyle>
            <a:lvl1pPr>
              <a:defRPr/>
            </a:lvl1pPr>
          </a:lstStyle>
          <a:p>
            <a:endParaRPr lang="en-US" altLang="en-US"/>
          </a:p>
        </p:txBody>
      </p:sp>
      <p:sp>
        <p:nvSpPr>
          <p:cNvPr id="6" name="Slide Number Placeholder 5">
            <a:extLst>
              <a:ext uri="{FF2B5EF4-FFF2-40B4-BE49-F238E27FC236}">
                <a16:creationId xmlns:a16="http://schemas.microsoft.com/office/drawing/2014/main" id="{78705737-2DAB-437D-9E54-3E934264FD21}"/>
              </a:ext>
            </a:extLst>
          </p:cNvPr>
          <p:cNvSpPr>
            <a:spLocks noGrp="1"/>
          </p:cNvSpPr>
          <p:nvPr>
            <p:ph type="sldNum" sz="quarter" idx="12"/>
          </p:nvPr>
        </p:nvSpPr>
        <p:spPr/>
        <p:txBody>
          <a:bodyPr/>
          <a:lstStyle>
            <a:lvl1pPr>
              <a:defRPr/>
            </a:lvl1pPr>
          </a:lstStyle>
          <a:p>
            <a:fld id="{DF6FABAA-BE24-4B8B-B6DC-2AFB7645F66A}" type="slidenum">
              <a:rPr lang="en-US" altLang="en-US"/>
              <a:pPr/>
              <a:t>‹#›</a:t>
            </a:fld>
            <a:endParaRPr lang="en-US" altLang="en-US"/>
          </a:p>
        </p:txBody>
      </p:sp>
    </p:spTree>
    <p:extLst>
      <p:ext uri="{BB962C8B-B14F-4D97-AF65-F5344CB8AC3E}">
        <p14:creationId xmlns:p14="http://schemas.microsoft.com/office/powerpoint/2010/main" val="146806880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E4EA39-F7BC-41FB-B7D0-C0574E1F5A02}"/>
              </a:ext>
            </a:extLst>
          </p:cNvPr>
          <p:cNvSpPr>
            <a:spLocks noGrp="1"/>
          </p:cNvSpPr>
          <p:nvPr>
            <p:ph type="title"/>
          </p:nvPr>
        </p:nvSpPr>
        <p:spPr>
          <a:xfrm>
            <a:off x="623888" y="1709738"/>
            <a:ext cx="78867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11A76F3F-45E3-4AC4-BA80-F9070EFDA574}"/>
              </a:ext>
            </a:extLst>
          </p:cNvPr>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a:t>Edit Master text styles</a:t>
            </a:r>
          </a:p>
        </p:txBody>
      </p:sp>
      <p:sp>
        <p:nvSpPr>
          <p:cNvPr id="4" name="Date Placeholder 3">
            <a:extLst>
              <a:ext uri="{FF2B5EF4-FFF2-40B4-BE49-F238E27FC236}">
                <a16:creationId xmlns:a16="http://schemas.microsoft.com/office/drawing/2014/main" id="{B5E51892-304D-4F66-BCA1-4630C52CA217}"/>
              </a:ext>
            </a:extLst>
          </p:cNvPr>
          <p:cNvSpPr>
            <a:spLocks noGrp="1"/>
          </p:cNvSpPr>
          <p:nvPr>
            <p:ph type="dt" sz="half" idx="10"/>
          </p:nvPr>
        </p:nvSpPr>
        <p:spPr/>
        <p:txBody>
          <a:bodyPr/>
          <a:lstStyle>
            <a:lvl1pPr>
              <a:defRPr/>
            </a:lvl1pPr>
          </a:lstStyle>
          <a:p>
            <a:endParaRPr lang="en-US" altLang="en-US"/>
          </a:p>
        </p:txBody>
      </p:sp>
      <p:sp>
        <p:nvSpPr>
          <p:cNvPr id="5" name="Footer Placeholder 4">
            <a:extLst>
              <a:ext uri="{FF2B5EF4-FFF2-40B4-BE49-F238E27FC236}">
                <a16:creationId xmlns:a16="http://schemas.microsoft.com/office/drawing/2014/main" id="{4EC2A3A4-506D-4052-8C0C-CEAA2AE46531}"/>
              </a:ext>
            </a:extLst>
          </p:cNvPr>
          <p:cNvSpPr>
            <a:spLocks noGrp="1"/>
          </p:cNvSpPr>
          <p:nvPr>
            <p:ph type="ftr" sz="quarter" idx="11"/>
          </p:nvPr>
        </p:nvSpPr>
        <p:spPr/>
        <p:txBody>
          <a:bodyPr/>
          <a:lstStyle>
            <a:lvl1pPr>
              <a:defRPr/>
            </a:lvl1pPr>
          </a:lstStyle>
          <a:p>
            <a:endParaRPr lang="en-US" altLang="en-US"/>
          </a:p>
        </p:txBody>
      </p:sp>
      <p:sp>
        <p:nvSpPr>
          <p:cNvPr id="6" name="Slide Number Placeholder 5">
            <a:extLst>
              <a:ext uri="{FF2B5EF4-FFF2-40B4-BE49-F238E27FC236}">
                <a16:creationId xmlns:a16="http://schemas.microsoft.com/office/drawing/2014/main" id="{5765846A-F9B5-4859-BF6B-0DEF60F947DE}"/>
              </a:ext>
            </a:extLst>
          </p:cNvPr>
          <p:cNvSpPr>
            <a:spLocks noGrp="1"/>
          </p:cNvSpPr>
          <p:nvPr>
            <p:ph type="sldNum" sz="quarter" idx="12"/>
          </p:nvPr>
        </p:nvSpPr>
        <p:spPr/>
        <p:txBody>
          <a:bodyPr/>
          <a:lstStyle>
            <a:lvl1pPr>
              <a:defRPr/>
            </a:lvl1pPr>
          </a:lstStyle>
          <a:p>
            <a:fld id="{519FB50A-7AEC-4C3E-B60C-E350634AFCA1}" type="slidenum">
              <a:rPr lang="en-US" altLang="en-US"/>
              <a:pPr/>
              <a:t>‹#›</a:t>
            </a:fld>
            <a:endParaRPr lang="en-US" altLang="en-US"/>
          </a:p>
        </p:txBody>
      </p:sp>
    </p:spTree>
    <p:extLst>
      <p:ext uri="{BB962C8B-B14F-4D97-AF65-F5344CB8AC3E}">
        <p14:creationId xmlns:p14="http://schemas.microsoft.com/office/powerpoint/2010/main" val="432458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299B05-35C2-40F0-88B5-9B25A4555EB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2484E13-6B07-432F-A7F4-CBCF305B99E5}"/>
              </a:ext>
            </a:extLst>
          </p:cNvPr>
          <p:cNvSpPr>
            <a:spLocks noGrp="1"/>
          </p:cNvSpPr>
          <p:nvPr>
            <p:ph sz="half" idx="1"/>
          </p:nvPr>
        </p:nvSpPr>
        <p:spPr>
          <a:xfrm>
            <a:off x="457200" y="1600200"/>
            <a:ext cx="4038600" cy="44958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E86823C1-4929-424F-9F1F-0E6976071AF0}"/>
              </a:ext>
            </a:extLst>
          </p:cNvPr>
          <p:cNvSpPr>
            <a:spLocks noGrp="1"/>
          </p:cNvSpPr>
          <p:nvPr>
            <p:ph sz="half" idx="2"/>
          </p:nvPr>
        </p:nvSpPr>
        <p:spPr>
          <a:xfrm>
            <a:off x="4648200" y="1600200"/>
            <a:ext cx="4038600" cy="44958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EB4B03DC-9E97-4FD7-BA6E-BF3CEBEB363B}"/>
              </a:ext>
            </a:extLst>
          </p:cNvPr>
          <p:cNvSpPr>
            <a:spLocks noGrp="1"/>
          </p:cNvSpPr>
          <p:nvPr>
            <p:ph type="dt" sz="half" idx="10"/>
          </p:nvPr>
        </p:nvSpPr>
        <p:spPr/>
        <p:txBody>
          <a:bodyPr/>
          <a:lstStyle>
            <a:lvl1pPr>
              <a:defRPr/>
            </a:lvl1pPr>
          </a:lstStyle>
          <a:p>
            <a:endParaRPr lang="en-US" altLang="en-US"/>
          </a:p>
        </p:txBody>
      </p:sp>
      <p:sp>
        <p:nvSpPr>
          <p:cNvPr id="6" name="Footer Placeholder 5">
            <a:extLst>
              <a:ext uri="{FF2B5EF4-FFF2-40B4-BE49-F238E27FC236}">
                <a16:creationId xmlns:a16="http://schemas.microsoft.com/office/drawing/2014/main" id="{A9C1A6AA-F7F3-49B4-89F7-06416057F140}"/>
              </a:ext>
            </a:extLst>
          </p:cNvPr>
          <p:cNvSpPr>
            <a:spLocks noGrp="1"/>
          </p:cNvSpPr>
          <p:nvPr>
            <p:ph type="ftr" sz="quarter" idx="11"/>
          </p:nvPr>
        </p:nvSpPr>
        <p:spPr/>
        <p:txBody>
          <a:bodyPr/>
          <a:lstStyle>
            <a:lvl1pPr>
              <a:defRPr/>
            </a:lvl1pPr>
          </a:lstStyle>
          <a:p>
            <a:endParaRPr lang="en-US" altLang="en-US"/>
          </a:p>
        </p:txBody>
      </p:sp>
      <p:sp>
        <p:nvSpPr>
          <p:cNvPr id="7" name="Slide Number Placeholder 6">
            <a:extLst>
              <a:ext uri="{FF2B5EF4-FFF2-40B4-BE49-F238E27FC236}">
                <a16:creationId xmlns:a16="http://schemas.microsoft.com/office/drawing/2014/main" id="{05B77980-4BFA-4B1B-9CC7-729895BB1EED}"/>
              </a:ext>
            </a:extLst>
          </p:cNvPr>
          <p:cNvSpPr>
            <a:spLocks noGrp="1"/>
          </p:cNvSpPr>
          <p:nvPr>
            <p:ph type="sldNum" sz="quarter" idx="12"/>
          </p:nvPr>
        </p:nvSpPr>
        <p:spPr/>
        <p:txBody>
          <a:bodyPr/>
          <a:lstStyle>
            <a:lvl1pPr>
              <a:defRPr/>
            </a:lvl1pPr>
          </a:lstStyle>
          <a:p>
            <a:fld id="{9B661199-2DCB-4E1A-A9A6-CE226A210E0A}" type="slidenum">
              <a:rPr lang="en-US" altLang="en-US"/>
              <a:pPr/>
              <a:t>‹#›</a:t>
            </a:fld>
            <a:endParaRPr lang="en-US" altLang="en-US"/>
          </a:p>
        </p:txBody>
      </p:sp>
    </p:spTree>
    <p:extLst>
      <p:ext uri="{BB962C8B-B14F-4D97-AF65-F5344CB8AC3E}">
        <p14:creationId xmlns:p14="http://schemas.microsoft.com/office/powerpoint/2010/main" val="368924128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49DFBA-D2D4-4A71-A12A-45D392BDB9DF}"/>
              </a:ext>
            </a:extLst>
          </p:cNvPr>
          <p:cNvSpPr>
            <a:spLocks noGrp="1"/>
          </p:cNvSpPr>
          <p:nvPr>
            <p:ph type="title"/>
          </p:nvPr>
        </p:nvSpPr>
        <p:spPr>
          <a:xfrm>
            <a:off x="630238" y="365125"/>
            <a:ext cx="78867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8E31E6EF-F4A9-4208-88B9-6062D7CABC5B}"/>
              </a:ext>
            </a:extLst>
          </p:cNvPr>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7BE62488-8ECC-4A1F-93BE-9D71625845A7}"/>
              </a:ext>
            </a:extLst>
          </p:cNvPr>
          <p:cNvSpPr>
            <a:spLocks noGrp="1"/>
          </p:cNvSpPr>
          <p:nvPr>
            <p:ph sz="half" idx="2"/>
          </p:nvPr>
        </p:nvSpPr>
        <p:spPr>
          <a:xfrm>
            <a:off x="630238" y="2505075"/>
            <a:ext cx="386873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6EF883E1-1027-40D7-8946-C2F93E5E913B}"/>
              </a:ext>
            </a:extLst>
          </p:cNvPr>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3E1FB81A-711B-49F4-922D-2205250533AE}"/>
              </a:ext>
            </a:extLst>
          </p:cNvPr>
          <p:cNvSpPr>
            <a:spLocks noGrp="1"/>
          </p:cNvSpPr>
          <p:nvPr>
            <p:ph sz="quarter" idx="4"/>
          </p:nvPr>
        </p:nvSpPr>
        <p:spPr>
          <a:xfrm>
            <a:off x="4629150" y="2505075"/>
            <a:ext cx="38877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012D0A55-EDBE-4487-AD64-68EBB3CA07ED}"/>
              </a:ext>
            </a:extLst>
          </p:cNvPr>
          <p:cNvSpPr>
            <a:spLocks noGrp="1"/>
          </p:cNvSpPr>
          <p:nvPr>
            <p:ph type="dt" sz="half" idx="10"/>
          </p:nvPr>
        </p:nvSpPr>
        <p:spPr/>
        <p:txBody>
          <a:bodyPr/>
          <a:lstStyle>
            <a:lvl1pPr>
              <a:defRPr/>
            </a:lvl1pPr>
          </a:lstStyle>
          <a:p>
            <a:endParaRPr lang="en-US" altLang="en-US"/>
          </a:p>
        </p:txBody>
      </p:sp>
      <p:sp>
        <p:nvSpPr>
          <p:cNvPr id="8" name="Footer Placeholder 7">
            <a:extLst>
              <a:ext uri="{FF2B5EF4-FFF2-40B4-BE49-F238E27FC236}">
                <a16:creationId xmlns:a16="http://schemas.microsoft.com/office/drawing/2014/main" id="{96BD0952-E254-4C0F-A57C-D53B628FFF7A}"/>
              </a:ext>
            </a:extLst>
          </p:cNvPr>
          <p:cNvSpPr>
            <a:spLocks noGrp="1"/>
          </p:cNvSpPr>
          <p:nvPr>
            <p:ph type="ftr" sz="quarter" idx="11"/>
          </p:nvPr>
        </p:nvSpPr>
        <p:spPr/>
        <p:txBody>
          <a:bodyPr/>
          <a:lstStyle>
            <a:lvl1pPr>
              <a:defRPr/>
            </a:lvl1pPr>
          </a:lstStyle>
          <a:p>
            <a:endParaRPr lang="en-US" altLang="en-US"/>
          </a:p>
        </p:txBody>
      </p:sp>
      <p:sp>
        <p:nvSpPr>
          <p:cNvPr id="9" name="Slide Number Placeholder 8">
            <a:extLst>
              <a:ext uri="{FF2B5EF4-FFF2-40B4-BE49-F238E27FC236}">
                <a16:creationId xmlns:a16="http://schemas.microsoft.com/office/drawing/2014/main" id="{3936400D-84C5-4274-B3D0-E4C691FC3BA0}"/>
              </a:ext>
            </a:extLst>
          </p:cNvPr>
          <p:cNvSpPr>
            <a:spLocks noGrp="1"/>
          </p:cNvSpPr>
          <p:nvPr>
            <p:ph type="sldNum" sz="quarter" idx="12"/>
          </p:nvPr>
        </p:nvSpPr>
        <p:spPr/>
        <p:txBody>
          <a:bodyPr/>
          <a:lstStyle>
            <a:lvl1pPr>
              <a:defRPr/>
            </a:lvl1pPr>
          </a:lstStyle>
          <a:p>
            <a:fld id="{3B1808EF-579F-438E-9AF6-23BE54D25AE4}" type="slidenum">
              <a:rPr lang="en-US" altLang="en-US"/>
              <a:pPr/>
              <a:t>‹#›</a:t>
            </a:fld>
            <a:endParaRPr lang="en-US" altLang="en-US"/>
          </a:p>
        </p:txBody>
      </p:sp>
    </p:spTree>
    <p:extLst>
      <p:ext uri="{BB962C8B-B14F-4D97-AF65-F5344CB8AC3E}">
        <p14:creationId xmlns:p14="http://schemas.microsoft.com/office/powerpoint/2010/main" val="184688919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5D4D9C-91F1-4364-B51D-A1733E4290A8}"/>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D8E2E149-1447-435F-9C00-08CF8B852032}"/>
              </a:ext>
            </a:extLst>
          </p:cNvPr>
          <p:cNvSpPr>
            <a:spLocks noGrp="1"/>
          </p:cNvSpPr>
          <p:nvPr>
            <p:ph type="dt" sz="half" idx="10"/>
          </p:nvPr>
        </p:nvSpPr>
        <p:spPr/>
        <p:txBody>
          <a:bodyPr/>
          <a:lstStyle>
            <a:lvl1pPr>
              <a:defRPr/>
            </a:lvl1pPr>
          </a:lstStyle>
          <a:p>
            <a:endParaRPr lang="en-US" altLang="en-US"/>
          </a:p>
        </p:txBody>
      </p:sp>
      <p:sp>
        <p:nvSpPr>
          <p:cNvPr id="4" name="Footer Placeholder 3">
            <a:extLst>
              <a:ext uri="{FF2B5EF4-FFF2-40B4-BE49-F238E27FC236}">
                <a16:creationId xmlns:a16="http://schemas.microsoft.com/office/drawing/2014/main" id="{BB708C50-46F6-460C-BBED-012ECB6724C7}"/>
              </a:ext>
            </a:extLst>
          </p:cNvPr>
          <p:cNvSpPr>
            <a:spLocks noGrp="1"/>
          </p:cNvSpPr>
          <p:nvPr>
            <p:ph type="ftr" sz="quarter" idx="11"/>
          </p:nvPr>
        </p:nvSpPr>
        <p:spPr/>
        <p:txBody>
          <a:bodyPr/>
          <a:lstStyle>
            <a:lvl1pPr>
              <a:defRPr/>
            </a:lvl1pPr>
          </a:lstStyle>
          <a:p>
            <a:endParaRPr lang="en-US" altLang="en-US"/>
          </a:p>
        </p:txBody>
      </p:sp>
      <p:sp>
        <p:nvSpPr>
          <p:cNvPr id="5" name="Slide Number Placeholder 4">
            <a:extLst>
              <a:ext uri="{FF2B5EF4-FFF2-40B4-BE49-F238E27FC236}">
                <a16:creationId xmlns:a16="http://schemas.microsoft.com/office/drawing/2014/main" id="{A18C1F1C-0AC6-46C4-BF8F-56999A9FAC8D}"/>
              </a:ext>
            </a:extLst>
          </p:cNvPr>
          <p:cNvSpPr>
            <a:spLocks noGrp="1"/>
          </p:cNvSpPr>
          <p:nvPr>
            <p:ph type="sldNum" sz="quarter" idx="12"/>
          </p:nvPr>
        </p:nvSpPr>
        <p:spPr/>
        <p:txBody>
          <a:bodyPr/>
          <a:lstStyle>
            <a:lvl1pPr>
              <a:defRPr/>
            </a:lvl1pPr>
          </a:lstStyle>
          <a:p>
            <a:fld id="{D0536D86-B829-4B8A-9AA8-0901A4EF8C2A}" type="slidenum">
              <a:rPr lang="en-US" altLang="en-US"/>
              <a:pPr/>
              <a:t>‹#›</a:t>
            </a:fld>
            <a:endParaRPr lang="en-US" altLang="en-US"/>
          </a:p>
        </p:txBody>
      </p:sp>
    </p:spTree>
    <p:extLst>
      <p:ext uri="{BB962C8B-B14F-4D97-AF65-F5344CB8AC3E}">
        <p14:creationId xmlns:p14="http://schemas.microsoft.com/office/powerpoint/2010/main" val="12045009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9B16261D-C6A2-4D54-BF3E-F49FA4B8B0C8}"/>
              </a:ext>
            </a:extLst>
          </p:cNvPr>
          <p:cNvSpPr>
            <a:spLocks noGrp="1"/>
          </p:cNvSpPr>
          <p:nvPr>
            <p:ph type="dt" sz="half" idx="10"/>
          </p:nvPr>
        </p:nvSpPr>
        <p:spPr/>
        <p:txBody>
          <a:bodyPr/>
          <a:lstStyle>
            <a:lvl1pPr>
              <a:defRPr/>
            </a:lvl1pPr>
          </a:lstStyle>
          <a:p>
            <a:endParaRPr lang="en-US" altLang="en-US"/>
          </a:p>
        </p:txBody>
      </p:sp>
      <p:sp>
        <p:nvSpPr>
          <p:cNvPr id="3" name="Footer Placeholder 2">
            <a:extLst>
              <a:ext uri="{FF2B5EF4-FFF2-40B4-BE49-F238E27FC236}">
                <a16:creationId xmlns:a16="http://schemas.microsoft.com/office/drawing/2014/main" id="{3F8183D9-6C8C-4FA5-B6AB-4C11B3C8953D}"/>
              </a:ext>
            </a:extLst>
          </p:cNvPr>
          <p:cNvSpPr>
            <a:spLocks noGrp="1"/>
          </p:cNvSpPr>
          <p:nvPr>
            <p:ph type="ftr" sz="quarter" idx="11"/>
          </p:nvPr>
        </p:nvSpPr>
        <p:spPr/>
        <p:txBody>
          <a:bodyPr/>
          <a:lstStyle>
            <a:lvl1pPr>
              <a:defRPr/>
            </a:lvl1pPr>
          </a:lstStyle>
          <a:p>
            <a:endParaRPr lang="en-US" altLang="en-US"/>
          </a:p>
        </p:txBody>
      </p:sp>
      <p:sp>
        <p:nvSpPr>
          <p:cNvPr id="4" name="Slide Number Placeholder 3">
            <a:extLst>
              <a:ext uri="{FF2B5EF4-FFF2-40B4-BE49-F238E27FC236}">
                <a16:creationId xmlns:a16="http://schemas.microsoft.com/office/drawing/2014/main" id="{094A04AD-F606-48D8-BE2E-84117AA452F7}"/>
              </a:ext>
            </a:extLst>
          </p:cNvPr>
          <p:cNvSpPr>
            <a:spLocks noGrp="1"/>
          </p:cNvSpPr>
          <p:nvPr>
            <p:ph type="sldNum" sz="quarter" idx="12"/>
          </p:nvPr>
        </p:nvSpPr>
        <p:spPr/>
        <p:txBody>
          <a:bodyPr/>
          <a:lstStyle>
            <a:lvl1pPr>
              <a:defRPr/>
            </a:lvl1pPr>
          </a:lstStyle>
          <a:p>
            <a:fld id="{2BEB1004-CDFE-4BD2-8150-5CB832674D89}" type="slidenum">
              <a:rPr lang="en-US" altLang="en-US"/>
              <a:pPr/>
              <a:t>‹#›</a:t>
            </a:fld>
            <a:endParaRPr lang="en-US" altLang="en-US"/>
          </a:p>
        </p:txBody>
      </p:sp>
    </p:spTree>
    <p:extLst>
      <p:ext uri="{BB962C8B-B14F-4D97-AF65-F5344CB8AC3E}">
        <p14:creationId xmlns:p14="http://schemas.microsoft.com/office/powerpoint/2010/main" val="174721613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6AB220-4245-44F4-B459-29DD359BA8EC}"/>
              </a:ext>
            </a:extLst>
          </p:cNvPr>
          <p:cNvSpPr>
            <a:spLocks noGrp="1"/>
          </p:cNvSpPr>
          <p:nvPr>
            <p:ph type="title"/>
          </p:nvPr>
        </p:nvSpPr>
        <p:spPr>
          <a:xfrm>
            <a:off x="630238" y="457200"/>
            <a:ext cx="2949575"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837F53F5-F61E-4E77-B31E-229C6AD0C6AC}"/>
              </a:ext>
            </a:extLst>
          </p:cNvPr>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9F596A52-DA15-4869-9E63-E4B8E9B9074B}"/>
              </a:ext>
            </a:extLst>
          </p:cNvPr>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07A562B6-CF58-49DB-AE1B-29D67431978E}"/>
              </a:ext>
            </a:extLst>
          </p:cNvPr>
          <p:cNvSpPr>
            <a:spLocks noGrp="1"/>
          </p:cNvSpPr>
          <p:nvPr>
            <p:ph type="dt" sz="half" idx="10"/>
          </p:nvPr>
        </p:nvSpPr>
        <p:spPr/>
        <p:txBody>
          <a:bodyPr/>
          <a:lstStyle>
            <a:lvl1pPr>
              <a:defRPr/>
            </a:lvl1pPr>
          </a:lstStyle>
          <a:p>
            <a:endParaRPr lang="en-US" altLang="en-US"/>
          </a:p>
        </p:txBody>
      </p:sp>
      <p:sp>
        <p:nvSpPr>
          <p:cNvPr id="6" name="Footer Placeholder 5">
            <a:extLst>
              <a:ext uri="{FF2B5EF4-FFF2-40B4-BE49-F238E27FC236}">
                <a16:creationId xmlns:a16="http://schemas.microsoft.com/office/drawing/2014/main" id="{EBF58553-0FBD-4BF1-A763-E1B7E63F11FA}"/>
              </a:ext>
            </a:extLst>
          </p:cNvPr>
          <p:cNvSpPr>
            <a:spLocks noGrp="1"/>
          </p:cNvSpPr>
          <p:nvPr>
            <p:ph type="ftr" sz="quarter" idx="11"/>
          </p:nvPr>
        </p:nvSpPr>
        <p:spPr/>
        <p:txBody>
          <a:bodyPr/>
          <a:lstStyle>
            <a:lvl1pPr>
              <a:defRPr/>
            </a:lvl1pPr>
          </a:lstStyle>
          <a:p>
            <a:endParaRPr lang="en-US" altLang="en-US"/>
          </a:p>
        </p:txBody>
      </p:sp>
      <p:sp>
        <p:nvSpPr>
          <p:cNvPr id="7" name="Slide Number Placeholder 6">
            <a:extLst>
              <a:ext uri="{FF2B5EF4-FFF2-40B4-BE49-F238E27FC236}">
                <a16:creationId xmlns:a16="http://schemas.microsoft.com/office/drawing/2014/main" id="{1E40DEFF-3C77-4E9B-B9DA-E8EFA3730575}"/>
              </a:ext>
            </a:extLst>
          </p:cNvPr>
          <p:cNvSpPr>
            <a:spLocks noGrp="1"/>
          </p:cNvSpPr>
          <p:nvPr>
            <p:ph type="sldNum" sz="quarter" idx="12"/>
          </p:nvPr>
        </p:nvSpPr>
        <p:spPr/>
        <p:txBody>
          <a:bodyPr/>
          <a:lstStyle>
            <a:lvl1pPr>
              <a:defRPr/>
            </a:lvl1pPr>
          </a:lstStyle>
          <a:p>
            <a:fld id="{96FAE17D-C245-416B-B689-EB0A0C39E518}" type="slidenum">
              <a:rPr lang="en-US" altLang="en-US"/>
              <a:pPr/>
              <a:t>‹#›</a:t>
            </a:fld>
            <a:endParaRPr lang="en-US" altLang="en-US"/>
          </a:p>
        </p:txBody>
      </p:sp>
    </p:spTree>
    <p:extLst>
      <p:ext uri="{BB962C8B-B14F-4D97-AF65-F5344CB8AC3E}">
        <p14:creationId xmlns:p14="http://schemas.microsoft.com/office/powerpoint/2010/main" val="28475891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C1B0E9-CFB8-42C1-B8BC-C26BE5EBF237}"/>
              </a:ext>
            </a:extLst>
          </p:cNvPr>
          <p:cNvSpPr>
            <a:spLocks noGrp="1"/>
          </p:cNvSpPr>
          <p:nvPr>
            <p:ph type="title"/>
          </p:nvPr>
        </p:nvSpPr>
        <p:spPr>
          <a:xfrm>
            <a:off x="630238" y="457200"/>
            <a:ext cx="2949575"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E55DC51E-3949-4483-A93D-C4335096296A}"/>
              </a:ext>
            </a:extLst>
          </p:cNvPr>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9AD75C6F-7ED4-4831-BFBA-60C22A3E749A}"/>
              </a:ext>
            </a:extLst>
          </p:cNvPr>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3B00127B-6AF2-45AE-BAB6-494119D865CB}"/>
              </a:ext>
            </a:extLst>
          </p:cNvPr>
          <p:cNvSpPr>
            <a:spLocks noGrp="1"/>
          </p:cNvSpPr>
          <p:nvPr>
            <p:ph type="dt" sz="half" idx="10"/>
          </p:nvPr>
        </p:nvSpPr>
        <p:spPr/>
        <p:txBody>
          <a:bodyPr/>
          <a:lstStyle>
            <a:lvl1pPr>
              <a:defRPr/>
            </a:lvl1pPr>
          </a:lstStyle>
          <a:p>
            <a:endParaRPr lang="en-US" altLang="en-US"/>
          </a:p>
        </p:txBody>
      </p:sp>
      <p:sp>
        <p:nvSpPr>
          <p:cNvPr id="6" name="Footer Placeholder 5">
            <a:extLst>
              <a:ext uri="{FF2B5EF4-FFF2-40B4-BE49-F238E27FC236}">
                <a16:creationId xmlns:a16="http://schemas.microsoft.com/office/drawing/2014/main" id="{B9651194-34C1-4CF7-BB20-75ADC0944AC3}"/>
              </a:ext>
            </a:extLst>
          </p:cNvPr>
          <p:cNvSpPr>
            <a:spLocks noGrp="1"/>
          </p:cNvSpPr>
          <p:nvPr>
            <p:ph type="ftr" sz="quarter" idx="11"/>
          </p:nvPr>
        </p:nvSpPr>
        <p:spPr/>
        <p:txBody>
          <a:bodyPr/>
          <a:lstStyle>
            <a:lvl1pPr>
              <a:defRPr/>
            </a:lvl1pPr>
          </a:lstStyle>
          <a:p>
            <a:endParaRPr lang="en-US" altLang="en-US"/>
          </a:p>
        </p:txBody>
      </p:sp>
      <p:sp>
        <p:nvSpPr>
          <p:cNvPr id="7" name="Slide Number Placeholder 6">
            <a:extLst>
              <a:ext uri="{FF2B5EF4-FFF2-40B4-BE49-F238E27FC236}">
                <a16:creationId xmlns:a16="http://schemas.microsoft.com/office/drawing/2014/main" id="{4B3C9AC1-4995-44FF-97CE-5162621E9480}"/>
              </a:ext>
            </a:extLst>
          </p:cNvPr>
          <p:cNvSpPr>
            <a:spLocks noGrp="1"/>
          </p:cNvSpPr>
          <p:nvPr>
            <p:ph type="sldNum" sz="quarter" idx="12"/>
          </p:nvPr>
        </p:nvSpPr>
        <p:spPr/>
        <p:txBody>
          <a:bodyPr/>
          <a:lstStyle>
            <a:lvl1pPr>
              <a:defRPr/>
            </a:lvl1pPr>
          </a:lstStyle>
          <a:p>
            <a:fld id="{C047B18B-B8E0-4C2C-9F6F-E0CE68AC746A}" type="slidenum">
              <a:rPr lang="en-US" altLang="en-US"/>
              <a:pPr/>
              <a:t>‹#›</a:t>
            </a:fld>
            <a:endParaRPr lang="en-US" altLang="en-US"/>
          </a:p>
        </p:txBody>
      </p:sp>
    </p:spTree>
    <p:extLst>
      <p:ext uri="{BB962C8B-B14F-4D97-AF65-F5344CB8AC3E}">
        <p14:creationId xmlns:p14="http://schemas.microsoft.com/office/powerpoint/2010/main" val="62904333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131074" name="Group 2">
            <a:extLst>
              <a:ext uri="{FF2B5EF4-FFF2-40B4-BE49-F238E27FC236}">
                <a16:creationId xmlns:a16="http://schemas.microsoft.com/office/drawing/2014/main" id="{9D31D7C7-855F-4ED7-8887-D4C6F491FFF6}"/>
              </a:ext>
            </a:extLst>
          </p:cNvPr>
          <p:cNvGrpSpPr>
            <a:grpSpLocks/>
          </p:cNvGrpSpPr>
          <p:nvPr/>
        </p:nvGrpSpPr>
        <p:grpSpPr bwMode="auto">
          <a:xfrm>
            <a:off x="0" y="0"/>
            <a:ext cx="7242175" cy="1981200"/>
            <a:chOff x="0" y="0"/>
            <a:chExt cx="4562" cy="1248"/>
          </a:xfrm>
        </p:grpSpPr>
        <p:sp>
          <p:nvSpPr>
            <p:cNvPr id="131075" name="Freeform 3">
              <a:extLst>
                <a:ext uri="{FF2B5EF4-FFF2-40B4-BE49-F238E27FC236}">
                  <a16:creationId xmlns:a16="http://schemas.microsoft.com/office/drawing/2014/main" id="{2B0382BA-B5D8-4406-88CA-7A962B341ECD}"/>
                </a:ext>
              </a:extLst>
            </p:cNvPr>
            <p:cNvSpPr>
              <a:spLocks/>
            </p:cNvSpPr>
            <p:nvPr/>
          </p:nvSpPr>
          <p:spPr bwMode="hidden">
            <a:xfrm>
              <a:off x="0" y="583"/>
              <a:ext cx="4487" cy="665"/>
            </a:xfrm>
            <a:custGeom>
              <a:avLst/>
              <a:gdLst>
                <a:gd name="T0" fmla="*/ 4800 w 4806"/>
                <a:gd name="T1" fmla="*/ 299 h 665"/>
                <a:gd name="T2" fmla="*/ 0 w 4806"/>
                <a:gd name="T3" fmla="*/ 665 h 665"/>
                <a:gd name="T4" fmla="*/ 0 w 4806"/>
                <a:gd name="T5" fmla="*/ 0 h 665"/>
                <a:gd name="T6" fmla="*/ 4806 w 4806"/>
                <a:gd name="T7" fmla="*/ 1 h 665"/>
                <a:gd name="T8" fmla="*/ 4800 w 4806"/>
                <a:gd name="T9" fmla="*/ 153 h 665"/>
                <a:gd name="T10" fmla="*/ 4800 w 4806"/>
                <a:gd name="T11" fmla="*/ 299 h 665"/>
              </a:gdLst>
              <a:ahLst/>
              <a:cxnLst>
                <a:cxn ang="0">
                  <a:pos x="T0" y="T1"/>
                </a:cxn>
                <a:cxn ang="0">
                  <a:pos x="T2" y="T3"/>
                </a:cxn>
                <a:cxn ang="0">
                  <a:pos x="T4" y="T5"/>
                </a:cxn>
                <a:cxn ang="0">
                  <a:pos x="T6" y="T7"/>
                </a:cxn>
                <a:cxn ang="0">
                  <a:pos x="T8" y="T9"/>
                </a:cxn>
                <a:cxn ang="0">
                  <a:pos x="T10" y="T11"/>
                </a:cxn>
              </a:cxnLst>
              <a:rect l="0" t="0" r="r" b="b"/>
              <a:pathLst>
                <a:path w="4806" h="665">
                  <a:moveTo>
                    <a:pt x="4800" y="299"/>
                  </a:moveTo>
                  <a:lnTo>
                    <a:pt x="0" y="665"/>
                  </a:lnTo>
                  <a:lnTo>
                    <a:pt x="0" y="0"/>
                  </a:lnTo>
                  <a:lnTo>
                    <a:pt x="4806" y="1"/>
                  </a:lnTo>
                  <a:lnTo>
                    <a:pt x="4800" y="153"/>
                  </a:lnTo>
                  <a:lnTo>
                    <a:pt x="4800" y="299"/>
                  </a:lnTo>
                  <a:close/>
                </a:path>
              </a:pathLst>
            </a:custGeom>
            <a:gradFill rotWithShape="1">
              <a:gsLst>
                <a:gs pos="0">
                  <a:schemeClr val="bg1">
                    <a:gamma/>
                    <a:shade val="94118"/>
                    <a:invGamma/>
                  </a:schemeClr>
                </a:gs>
                <a:gs pos="100000">
                  <a:schemeClr val="bg1"/>
                </a:gs>
              </a:gsLst>
              <a:lin ang="0" scaled="1"/>
            </a:gradFill>
            <a:ln>
              <a:noFill/>
            </a:ln>
            <a:extLst>
              <a:ext uri="{91240B29-F687-4f45-9708-019B960494DF}">
                <a14:hiddenLine xmlns="" xmlns:a14="http://schemas.microsoft.com/office/drawing/2010/main" w="9525">
                  <a:solidFill>
                    <a:schemeClr val="tx1"/>
                  </a:solidFill>
                  <a:round/>
                  <a:headEnd/>
                  <a:tailEnd/>
                </a14:hiddenLine>
              </a:ext>
            </a:extLst>
          </p:spPr>
          <p:txBody>
            <a:bodyPr/>
            <a:lstStyle/>
            <a:p>
              <a:endParaRPr lang="en-US"/>
            </a:p>
          </p:txBody>
        </p:sp>
        <p:sp>
          <p:nvSpPr>
            <p:cNvPr id="131076" name="Freeform 4">
              <a:extLst>
                <a:ext uri="{FF2B5EF4-FFF2-40B4-BE49-F238E27FC236}">
                  <a16:creationId xmlns:a16="http://schemas.microsoft.com/office/drawing/2014/main" id="{2773C32B-742F-46FE-AC47-8BA401C364FA}"/>
                </a:ext>
              </a:extLst>
            </p:cNvPr>
            <p:cNvSpPr>
              <a:spLocks/>
            </p:cNvSpPr>
            <p:nvPr/>
          </p:nvSpPr>
          <p:spPr bwMode="hidden">
            <a:xfrm>
              <a:off x="0" y="0"/>
              <a:ext cx="4562" cy="1199"/>
            </a:xfrm>
            <a:custGeom>
              <a:avLst/>
              <a:gdLst>
                <a:gd name="T0" fmla="*/ 4560 w 4562"/>
                <a:gd name="T1" fmla="*/ 932 h 1199"/>
                <a:gd name="T2" fmla="*/ 0 w 4562"/>
                <a:gd name="T3" fmla="*/ 1199 h 1199"/>
                <a:gd name="T4" fmla="*/ 0 w 4562"/>
                <a:gd name="T5" fmla="*/ 0 h 1199"/>
                <a:gd name="T6" fmla="*/ 4562 w 4562"/>
                <a:gd name="T7" fmla="*/ 0 h 1199"/>
                <a:gd name="T8" fmla="*/ 4560 w 4562"/>
                <a:gd name="T9" fmla="*/ 932 h 1199"/>
                <a:gd name="T10" fmla="*/ 4560 w 4562"/>
                <a:gd name="T11" fmla="*/ 932 h 1199"/>
              </a:gdLst>
              <a:ahLst/>
              <a:cxnLst>
                <a:cxn ang="0">
                  <a:pos x="T0" y="T1"/>
                </a:cxn>
                <a:cxn ang="0">
                  <a:pos x="T2" y="T3"/>
                </a:cxn>
                <a:cxn ang="0">
                  <a:pos x="T4" y="T5"/>
                </a:cxn>
                <a:cxn ang="0">
                  <a:pos x="T6" y="T7"/>
                </a:cxn>
                <a:cxn ang="0">
                  <a:pos x="T8" y="T9"/>
                </a:cxn>
                <a:cxn ang="0">
                  <a:pos x="T10" y="T11"/>
                </a:cxn>
              </a:cxnLst>
              <a:rect l="0" t="0" r="r" b="b"/>
              <a:pathLst>
                <a:path w="4562" h="1199">
                  <a:moveTo>
                    <a:pt x="4560" y="932"/>
                  </a:moveTo>
                  <a:lnTo>
                    <a:pt x="0" y="1199"/>
                  </a:lnTo>
                  <a:lnTo>
                    <a:pt x="0" y="0"/>
                  </a:lnTo>
                  <a:lnTo>
                    <a:pt x="4562" y="0"/>
                  </a:lnTo>
                  <a:lnTo>
                    <a:pt x="4560" y="932"/>
                  </a:lnTo>
                  <a:lnTo>
                    <a:pt x="4560" y="932"/>
                  </a:lnTo>
                  <a:close/>
                </a:path>
              </a:pathLst>
            </a:custGeom>
            <a:gradFill rotWithShape="0">
              <a:gsLst>
                <a:gs pos="0">
                  <a:schemeClr val="bg2"/>
                </a:gs>
                <a:gs pos="100000">
                  <a:schemeClr val="bg1"/>
                </a:gs>
              </a:gsLst>
              <a:lin ang="0" scaled="1"/>
            </a:gradFill>
            <a:ln>
              <a:noFill/>
            </a:ln>
            <a:extLst>
              <a:ext uri="{91240B29-F687-4f45-9708-019B960494DF}">
                <a14:hiddenLine xmlns="" xmlns:a14="http://schemas.microsoft.com/office/drawing/2010/main" w="9525">
                  <a:solidFill>
                    <a:schemeClr val="tx1"/>
                  </a:solidFill>
                  <a:round/>
                  <a:headEnd/>
                  <a:tailEnd/>
                </a14:hiddenLine>
              </a:ext>
            </a:extLst>
          </p:spPr>
          <p:txBody>
            <a:bodyPr/>
            <a:lstStyle/>
            <a:p>
              <a:endParaRPr lang="en-US"/>
            </a:p>
          </p:txBody>
        </p:sp>
      </p:grpSp>
      <p:sp>
        <p:nvSpPr>
          <p:cNvPr id="131077" name="Rectangle 5">
            <a:extLst>
              <a:ext uri="{FF2B5EF4-FFF2-40B4-BE49-F238E27FC236}">
                <a16:creationId xmlns:a16="http://schemas.microsoft.com/office/drawing/2014/main" id="{24B7EE56-E7CE-459E-BCA1-B2E6BACB79EE}"/>
              </a:ext>
            </a:extLst>
          </p:cNvPr>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31078" name="Rectangle 6">
            <a:extLst>
              <a:ext uri="{FF2B5EF4-FFF2-40B4-BE49-F238E27FC236}">
                <a16:creationId xmlns:a16="http://schemas.microsoft.com/office/drawing/2014/main" id="{82F2E5E6-FA82-40C4-86BC-45E6F3199AF3}"/>
              </a:ext>
            </a:extLst>
          </p:cNvPr>
          <p:cNvSpPr>
            <a:spLocks noGrp="1" noChangeArrowheads="1"/>
          </p:cNvSpPr>
          <p:nvPr>
            <p:ph type="body" idx="1"/>
          </p:nvPr>
        </p:nvSpPr>
        <p:spPr bwMode="auto">
          <a:xfrm>
            <a:off x="457200" y="1600200"/>
            <a:ext cx="8229600" cy="44958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31079" name="Rectangle 7">
            <a:extLst>
              <a:ext uri="{FF2B5EF4-FFF2-40B4-BE49-F238E27FC236}">
                <a16:creationId xmlns:a16="http://schemas.microsoft.com/office/drawing/2014/main" id="{2D64E090-7310-4BB2-833C-7C10E566DC30}"/>
              </a:ext>
            </a:extLst>
          </p:cNvPr>
          <p:cNvSpPr>
            <a:spLocks noGrp="1" noChangeArrowheads="1"/>
          </p:cNvSpPr>
          <p:nvPr>
            <p:ph type="dt" sz="half" idx="2"/>
          </p:nvPr>
        </p:nvSpPr>
        <p:spPr bwMode="auto">
          <a:xfrm>
            <a:off x="457200" y="6248400"/>
            <a:ext cx="2133600" cy="4572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effectLst>
                  <a:outerShdw blurRad="38100" dist="38100" dir="2700000" algn="tl">
                    <a:srgbClr val="C0C0C0"/>
                  </a:outerShdw>
                </a:effectLst>
              </a:defRPr>
            </a:lvl1pPr>
          </a:lstStyle>
          <a:p>
            <a:endParaRPr lang="en-US" altLang="en-US"/>
          </a:p>
        </p:txBody>
      </p:sp>
      <p:sp>
        <p:nvSpPr>
          <p:cNvPr id="131080" name="Rectangle 8">
            <a:extLst>
              <a:ext uri="{FF2B5EF4-FFF2-40B4-BE49-F238E27FC236}">
                <a16:creationId xmlns:a16="http://schemas.microsoft.com/office/drawing/2014/main" id="{EAFB2BCE-B952-4276-8C97-7ECDEED89BCD}"/>
              </a:ext>
            </a:extLst>
          </p:cNvPr>
          <p:cNvSpPr>
            <a:spLocks noGrp="1" noChangeArrowheads="1"/>
          </p:cNvSpPr>
          <p:nvPr>
            <p:ph type="ftr" sz="quarter" idx="3"/>
          </p:nvPr>
        </p:nvSpPr>
        <p:spPr bwMode="auto">
          <a:xfrm>
            <a:off x="3124200" y="6248400"/>
            <a:ext cx="2895600" cy="4572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ctr">
              <a:defRPr sz="1200">
                <a:effectLst>
                  <a:outerShdw blurRad="38100" dist="38100" dir="2700000" algn="tl">
                    <a:srgbClr val="C0C0C0"/>
                  </a:outerShdw>
                </a:effectLst>
              </a:defRPr>
            </a:lvl1pPr>
          </a:lstStyle>
          <a:p>
            <a:endParaRPr lang="en-US" altLang="en-US"/>
          </a:p>
        </p:txBody>
      </p:sp>
      <p:sp>
        <p:nvSpPr>
          <p:cNvPr id="131081" name="Rectangle 9">
            <a:extLst>
              <a:ext uri="{FF2B5EF4-FFF2-40B4-BE49-F238E27FC236}">
                <a16:creationId xmlns:a16="http://schemas.microsoft.com/office/drawing/2014/main" id="{8C84A400-B922-4AC6-B37A-09D3439154A9}"/>
              </a:ext>
            </a:extLst>
          </p:cNvPr>
          <p:cNvSpPr>
            <a:spLocks noGrp="1" noChangeArrowheads="1"/>
          </p:cNvSpPr>
          <p:nvPr>
            <p:ph type="sldNum" sz="quarter" idx="4"/>
          </p:nvPr>
        </p:nvSpPr>
        <p:spPr bwMode="auto">
          <a:xfrm>
            <a:off x="6553200" y="6248400"/>
            <a:ext cx="2133600" cy="4572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effectLst>
                  <a:outerShdw blurRad="38100" dist="38100" dir="2700000" algn="tl">
                    <a:srgbClr val="C0C0C0"/>
                  </a:outerShdw>
                </a:effectLst>
              </a:defRPr>
            </a:lvl1pPr>
          </a:lstStyle>
          <a:p>
            <a:fld id="{AE5B0DE0-19E8-4F65-B88D-FADE1C83C97C}" type="slidenum">
              <a:rPr lang="en-US" altLang="en-US"/>
              <a:pPr/>
              <a:t>‹#›</a:t>
            </a:fld>
            <a:endParaRPr lang="en-US" altLang="en-US"/>
          </a:p>
        </p:txBody>
      </p:sp>
    </p:spTree>
  </p:cSld>
  <p:clrMap bg1="lt1" tx1="dk1" bg2="lt2" tx2="dk2" accent1="accent1" accent2="accent2" accent3="accent3" accent4="accent4" accent5="accent5" accent6="accent6" hlink="hlink" folHlink="folHlink"/>
  <p:sldLayoutIdLst>
    <p:sldLayoutId id="2147483761" r:id="rId1"/>
    <p:sldLayoutId id="2147483762" r:id="rId2"/>
    <p:sldLayoutId id="2147483763" r:id="rId3"/>
    <p:sldLayoutId id="2147483764" r:id="rId4"/>
    <p:sldLayoutId id="2147483765" r:id="rId5"/>
    <p:sldLayoutId id="2147483766" r:id="rId6"/>
    <p:sldLayoutId id="2147483767" r:id="rId7"/>
    <p:sldLayoutId id="2147483768" r:id="rId8"/>
    <p:sldLayoutId id="2147483769" r:id="rId9"/>
    <p:sldLayoutId id="2147483770" r:id="rId10"/>
    <p:sldLayoutId id="2147483771" r:id="rId11"/>
  </p:sldLayoutIdLst>
  <p:txStyles>
    <p:titleStyle>
      <a:lvl1pPr algn="ctr" rtl="0" fontAlgn="base">
        <a:spcBef>
          <a:spcPct val="0"/>
        </a:spcBef>
        <a:spcAft>
          <a:spcPct val="0"/>
        </a:spcAft>
        <a:defRPr sz="4400" kern="1200">
          <a:solidFill>
            <a:schemeClr val="tx2"/>
          </a:solidFill>
          <a:effectLst>
            <a:outerShdw blurRad="38100" dist="38100" dir="2700000" algn="tl">
              <a:srgbClr val="C0C0C0"/>
            </a:outerShdw>
          </a:effectLst>
          <a:latin typeface="+mj-lt"/>
          <a:ea typeface="+mj-ea"/>
          <a:cs typeface="+mj-cs"/>
        </a:defRPr>
      </a:lvl1pPr>
      <a:lvl2pPr algn="ctr" rtl="0" fontAlgn="base">
        <a:spcBef>
          <a:spcPct val="0"/>
        </a:spcBef>
        <a:spcAft>
          <a:spcPct val="0"/>
        </a:spcAft>
        <a:defRPr sz="4400">
          <a:solidFill>
            <a:schemeClr val="tx2"/>
          </a:solidFill>
          <a:effectLst>
            <a:outerShdw blurRad="38100" dist="38100" dir="2700000" algn="tl">
              <a:srgbClr val="C0C0C0"/>
            </a:outerShdw>
          </a:effectLst>
          <a:latin typeface="Tahoma" panose="020B0604030504040204" pitchFamily="34" charset="0"/>
          <a:cs typeface="Arial" panose="020B0604020202020204" pitchFamily="34" charset="0"/>
        </a:defRPr>
      </a:lvl2pPr>
      <a:lvl3pPr algn="ctr" rtl="0" fontAlgn="base">
        <a:spcBef>
          <a:spcPct val="0"/>
        </a:spcBef>
        <a:spcAft>
          <a:spcPct val="0"/>
        </a:spcAft>
        <a:defRPr sz="4400">
          <a:solidFill>
            <a:schemeClr val="tx2"/>
          </a:solidFill>
          <a:effectLst>
            <a:outerShdw blurRad="38100" dist="38100" dir="2700000" algn="tl">
              <a:srgbClr val="C0C0C0"/>
            </a:outerShdw>
          </a:effectLst>
          <a:latin typeface="Tahoma" panose="020B0604030504040204" pitchFamily="34" charset="0"/>
          <a:cs typeface="Arial" panose="020B0604020202020204" pitchFamily="34" charset="0"/>
        </a:defRPr>
      </a:lvl3pPr>
      <a:lvl4pPr algn="ctr" rtl="0" fontAlgn="base">
        <a:spcBef>
          <a:spcPct val="0"/>
        </a:spcBef>
        <a:spcAft>
          <a:spcPct val="0"/>
        </a:spcAft>
        <a:defRPr sz="4400">
          <a:solidFill>
            <a:schemeClr val="tx2"/>
          </a:solidFill>
          <a:effectLst>
            <a:outerShdw blurRad="38100" dist="38100" dir="2700000" algn="tl">
              <a:srgbClr val="C0C0C0"/>
            </a:outerShdw>
          </a:effectLst>
          <a:latin typeface="Tahoma" panose="020B0604030504040204" pitchFamily="34" charset="0"/>
          <a:cs typeface="Arial" panose="020B0604020202020204" pitchFamily="34" charset="0"/>
        </a:defRPr>
      </a:lvl4pPr>
      <a:lvl5pPr algn="ctr" rtl="0" fontAlgn="base">
        <a:spcBef>
          <a:spcPct val="0"/>
        </a:spcBef>
        <a:spcAft>
          <a:spcPct val="0"/>
        </a:spcAft>
        <a:defRPr sz="4400">
          <a:solidFill>
            <a:schemeClr val="tx2"/>
          </a:solidFill>
          <a:effectLst>
            <a:outerShdw blurRad="38100" dist="38100" dir="2700000" algn="tl">
              <a:srgbClr val="C0C0C0"/>
            </a:outerShdw>
          </a:effectLst>
          <a:latin typeface="Tahoma" panose="020B0604030504040204" pitchFamily="34" charset="0"/>
          <a:cs typeface="Arial" panose="020B0604020202020204" pitchFamily="34" charset="0"/>
        </a:defRPr>
      </a:lvl5pPr>
      <a:lvl6pPr marL="457200" algn="ctr" rtl="0" fontAlgn="base">
        <a:spcBef>
          <a:spcPct val="0"/>
        </a:spcBef>
        <a:spcAft>
          <a:spcPct val="0"/>
        </a:spcAft>
        <a:defRPr sz="4400">
          <a:solidFill>
            <a:schemeClr val="tx2"/>
          </a:solidFill>
          <a:effectLst>
            <a:outerShdw blurRad="38100" dist="38100" dir="2700000" algn="tl">
              <a:srgbClr val="C0C0C0"/>
            </a:outerShdw>
          </a:effectLst>
          <a:latin typeface="Tahoma" panose="020B0604030504040204" pitchFamily="34" charset="0"/>
          <a:cs typeface="Arial" panose="020B0604020202020204" pitchFamily="34" charset="0"/>
        </a:defRPr>
      </a:lvl6pPr>
      <a:lvl7pPr marL="914400" algn="ctr" rtl="0" fontAlgn="base">
        <a:spcBef>
          <a:spcPct val="0"/>
        </a:spcBef>
        <a:spcAft>
          <a:spcPct val="0"/>
        </a:spcAft>
        <a:defRPr sz="4400">
          <a:solidFill>
            <a:schemeClr val="tx2"/>
          </a:solidFill>
          <a:effectLst>
            <a:outerShdw blurRad="38100" dist="38100" dir="2700000" algn="tl">
              <a:srgbClr val="C0C0C0"/>
            </a:outerShdw>
          </a:effectLst>
          <a:latin typeface="Tahoma" panose="020B0604030504040204" pitchFamily="34" charset="0"/>
          <a:cs typeface="Arial" panose="020B0604020202020204" pitchFamily="34" charset="0"/>
        </a:defRPr>
      </a:lvl7pPr>
      <a:lvl8pPr marL="1371600" algn="ctr" rtl="0" fontAlgn="base">
        <a:spcBef>
          <a:spcPct val="0"/>
        </a:spcBef>
        <a:spcAft>
          <a:spcPct val="0"/>
        </a:spcAft>
        <a:defRPr sz="4400">
          <a:solidFill>
            <a:schemeClr val="tx2"/>
          </a:solidFill>
          <a:effectLst>
            <a:outerShdw blurRad="38100" dist="38100" dir="2700000" algn="tl">
              <a:srgbClr val="C0C0C0"/>
            </a:outerShdw>
          </a:effectLst>
          <a:latin typeface="Tahoma" panose="020B0604030504040204" pitchFamily="34" charset="0"/>
          <a:cs typeface="Arial" panose="020B0604020202020204" pitchFamily="34" charset="0"/>
        </a:defRPr>
      </a:lvl8pPr>
      <a:lvl9pPr marL="1828800" algn="ctr" rtl="0" fontAlgn="base">
        <a:spcBef>
          <a:spcPct val="0"/>
        </a:spcBef>
        <a:spcAft>
          <a:spcPct val="0"/>
        </a:spcAft>
        <a:defRPr sz="4400">
          <a:solidFill>
            <a:schemeClr val="tx2"/>
          </a:solidFill>
          <a:effectLst>
            <a:outerShdw blurRad="38100" dist="38100" dir="2700000" algn="tl">
              <a:srgbClr val="C0C0C0"/>
            </a:outerShdw>
          </a:effectLst>
          <a:latin typeface="Tahoma" panose="020B0604030504040204" pitchFamily="34" charset="0"/>
          <a:cs typeface="Arial" panose="020B0604020202020204" pitchFamily="34" charset="0"/>
        </a:defRPr>
      </a:lvl9pPr>
    </p:titleStyle>
    <p:bodyStyle>
      <a:lvl1pPr marL="342900" indent="-342900" algn="l" rtl="0" fontAlgn="base">
        <a:spcBef>
          <a:spcPct val="20000"/>
        </a:spcBef>
        <a:spcAft>
          <a:spcPct val="0"/>
        </a:spcAft>
        <a:buClr>
          <a:schemeClr val="hlink"/>
        </a:buClr>
        <a:buSzPct val="80000"/>
        <a:buFont typeface="Wingdings" panose="05000000000000000000" pitchFamily="2" charset="2"/>
        <a:buChar char="n"/>
        <a:defRPr sz="3200" kern="1200">
          <a:solidFill>
            <a:schemeClr val="tx1"/>
          </a:solidFill>
          <a:effectLst>
            <a:outerShdw blurRad="38100" dist="38100" dir="2700000" algn="tl">
              <a:srgbClr val="C0C0C0"/>
            </a:outerShdw>
          </a:effectLst>
          <a:latin typeface="+mn-lt"/>
          <a:ea typeface="+mn-ea"/>
          <a:cs typeface="+mn-cs"/>
        </a:defRPr>
      </a:lvl1pPr>
      <a:lvl2pPr marL="742950" indent="-285750" algn="l" rtl="0" fontAlgn="base">
        <a:spcBef>
          <a:spcPct val="20000"/>
        </a:spcBef>
        <a:spcAft>
          <a:spcPct val="0"/>
        </a:spcAft>
        <a:buClr>
          <a:schemeClr val="tx1"/>
        </a:buClr>
        <a:buChar char="–"/>
        <a:defRPr sz="2800" kern="1200">
          <a:solidFill>
            <a:schemeClr val="tx1"/>
          </a:solidFill>
          <a:effectLst>
            <a:outerShdw blurRad="38100" dist="38100" dir="2700000" algn="tl">
              <a:srgbClr val="C0C0C0"/>
            </a:outerShdw>
          </a:effectLst>
          <a:latin typeface="+mn-lt"/>
          <a:ea typeface="+mn-ea"/>
          <a:cs typeface="+mn-cs"/>
        </a:defRPr>
      </a:lvl2pPr>
      <a:lvl3pPr marL="1143000" indent="-228600" algn="l" rtl="0" fontAlgn="base">
        <a:spcBef>
          <a:spcPct val="20000"/>
        </a:spcBef>
        <a:spcAft>
          <a:spcPct val="0"/>
        </a:spcAft>
        <a:buClr>
          <a:schemeClr val="hlink"/>
        </a:buClr>
        <a:buFont typeface="Wingdings" panose="05000000000000000000" pitchFamily="2" charset="2"/>
        <a:buChar char="§"/>
        <a:defRPr sz="2400" kern="1200">
          <a:solidFill>
            <a:schemeClr val="tx1"/>
          </a:solidFill>
          <a:effectLst>
            <a:outerShdw blurRad="38100" dist="38100" dir="2700000" algn="tl">
              <a:srgbClr val="C0C0C0"/>
            </a:outerShdw>
          </a:effectLst>
          <a:latin typeface="+mn-lt"/>
          <a:ea typeface="+mn-ea"/>
          <a:cs typeface="+mn-cs"/>
        </a:defRPr>
      </a:lvl3pPr>
      <a:lvl4pPr marL="1600200" indent="-228600" algn="l" rtl="0" fontAlgn="base">
        <a:spcBef>
          <a:spcPct val="20000"/>
        </a:spcBef>
        <a:spcAft>
          <a:spcPct val="0"/>
        </a:spcAft>
        <a:buChar char="–"/>
        <a:defRPr sz="2000" kern="1200">
          <a:solidFill>
            <a:schemeClr val="tx1"/>
          </a:solidFill>
          <a:effectLst>
            <a:outerShdw blurRad="38100" dist="38100" dir="2700000" algn="tl">
              <a:srgbClr val="C0C0C0"/>
            </a:outerShdw>
          </a:effectLst>
          <a:latin typeface="+mn-lt"/>
          <a:ea typeface="+mn-ea"/>
          <a:cs typeface="+mn-cs"/>
        </a:defRPr>
      </a:lvl4pPr>
      <a:lvl5pPr marL="2057400" indent="-228600" algn="l" rtl="0" fontAlgn="base">
        <a:spcBef>
          <a:spcPct val="20000"/>
        </a:spcBef>
        <a:spcAft>
          <a:spcPct val="0"/>
        </a:spcAft>
        <a:buClr>
          <a:schemeClr val="hlink"/>
        </a:buClr>
        <a:buFont typeface="Wingdings" panose="05000000000000000000" pitchFamily="2" charset="2"/>
        <a:buChar char="§"/>
        <a:defRPr sz="2000" kern="1200">
          <a:solidFill>
            <a:schemeClr val="tx1"/>
          </a:solidFill>
          <a:effectLst>
            <a:outerShdw blurRad="38100" dist="38100" dir="2700000" algn="tl">
              <a:srgbClr val="C0C0C0"/>
            </a:outerShdw>
          </a:effectLst>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slideLayout" Target="../slideLayouts/slideLayout6.xml"/><Relationship Id="rId1" Type="http://schemas.openxmlformats.org/officeDocument/2006/relationships/themeOverride" Target="../theme/themeOverride8.xml"/></Relationships>
</file>

<file path=ppt/slides/_rels/slide11.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slideLayout" Target="../slideLayouts/slideLayout6.xml"/><Relationship Id="rId1" Type="http://schemas.openxmlformats.org/officeDocument/2006/relationships/themeOverride" Target="../theme/themeOverride9.xml"/></Relationships>
</file>

<file path=ppt/slides/_rels/slide12.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slideLayout" Target="../slideLayouts/slideLayout6.xml"/><Relationship Id="rId1" Type="http://schemas.openxmlformats.org/officeDocument/2006/relationships/themeOverride" Target="../theme/themeOverride10.xml"/></Relationships>
</file>

<file path=ppt/slides/_rels/slide13.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slideLayout" Target="../slideLayouts/slideLayout6.xml"/><Relationship Id="rId1" Type="http://schemas.openxmlformats.org/officeDocument/2006/relationships/themeOverride" Target="../theme/themeOverride11.xml"/></Relationships>
</file>

<file path=ppt/slides/_rels/slide14.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slideLayout" Target="../slideLayouts/slideLayout6.xml"/><Relationship Id="rId1" Type="http://schemas.openxmlformats.org/officeDocument/2006/relationships/themeOverride" Target="../theme/themeOverride12.xml"/></Relationships>
</file>

<file path=ppt/slides/_rels/slide15.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slideLayout" Target="../slideLayouts/slideLayout6.xml"/><Relationship Id="rId1" Type="http://schemas.openxmlformats.org/officeDocument/2006/relationships/themeOverride" Target="../theme/themeOverride13.xml"/></Relationships>
</file>

<file path=ppt/slides/_rels/slide16.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6.xml"/><Relationship Id="rId1" Type="http://schemas.openxmlformats.org/officeDocument/2006/relationships/themeOverride" Target="../theme/themeOverride14.xml"/><Relationship Id="rId4" Type="http://schemas.openxmlformats.org/officeDocument/2006/relationships/slide" Target="slide2.xml"/></Relationships>
</file>

<file path=ppt/slides/_rels/slide17.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slideLayout" Target="../slideLayouts/slideLayout6.xml"/><Relationship Id="rId1" Type="http://schemas.openxmlformats.org/officeDocument/2006/relationships/themeOverride" Target="../theme/themeOverride15.xml"/></Relationships>
</file>

<file path=ppt/slides/_rels/slide18.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slideLayout" Target="../slideLayouts/slideLayout6.xml"/><Relationship Id="rId1" Type="http://schemas.openxmlformats.org/officeDocument/2006/relationships/themeOverride" Target="../theme/themeOverride16.xml"/></Relationships>
</file>

<file path=ppt/slides/_rels/slide19.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slideLayout" Target="../slideLayouts/slideLayout6.xml"/><Relationship Id="rId1" Type="http://schemas.openxmlformats.org/officeDocument/2006/relationships/themeOverride" Target="../theme/themeOverride17.xml"/></Relationships>
</file>

<file path=ppt/slides/_rels/slide2.xml.rels><?xml version="1.0" encoding="UTF-8" standalone="yes"?>
<Relationships xmlns="http://schemas.openxmlformats.org/package/2006/relationships"><Relationship Id="rId8" Type="http://schemas.openxmlformats.org/officeDocument/2006/relationships/slide" Target="slide26.xml"/><Relationship Id="rId13" Type="http://schemas.openxmlformats.org/officeDocument/2006/relationships/slide" Target="slide21.xml"/><Relationship Id="rId18" Type="http://schemas.openxmlformats.org/officeDocument/2006/relationships/slide" Target="slide16.xml"/><Relationship Id="rId26" Type="http://schemas.openxmlformats.org/officeDocument/2006/relationships/slide" Target="slide8.xml"/><Relationship Id="rId3" Type="http://schemas.openxmlformats.org/officeDocument/2006/relationships/slide" Target="slide4.xml"/><Relationship Id="rId21" Type="http://schemas.openxmlformats.org/officeDocument/2006/relationships/slide" Target="slide13.xml"/><Relationship Id="rId7" Type="http://schemas.openxmlformats.org/officeDocument/2006/relationships/slide" Target="slide27.xml"/><Relationship Id="rId12" Type="http://schemas.openxmlformats.org/officeDocument/2006/relationships/slide" Target="slide22.xml"/><Relationship Id="rId17" Type="http://schemas.openxmlformats.org/officeDocument/2006/relationships/slide" Target="slide17.xml"/><Relationship Id="rId25" Type="http://schemas.openxmlformats.org/officeDocument/2006/relationships/slide" Target="slide9.xml"/><Relationship Id="rId2" Type="http://schemas.openxmlformats.org/officeDocument/2006/relationships/slide" Target="slide3.xml"/><Relationship Id="rId16" Type="http://schemas.openxmlformats.org/officeDocument/2006/relationships/slide" Target="slide18.xml"/><Relationship Id="rId20" Type="http://schemas.openxmlformats.org/officeDocument/2006/relationships/slide" Target="slide14.xml"/><Relationship Id="rId1" Type="http://schemas.openxmlformats.org/officeDocument/2006/relationships/slideLayout" Target="../slideLayouts/slideLayout6.xml"/><Relationship Id="rId6" Type="http://schemas.openxmlformats.org/officeDocument/2006/relationships/slide" Target="slide7.xml"/><Relationship Id="rId11" Type="http://schemas.openxmlformats.org/officeDocument/2006/relationships/slide" Target="slide23.xml"/><Relationship Id="rId24" Type="http://schemas.openxmlformats.org/officeDocument/2006/relationships/slide" Target="slide10.xml"/><Relationship Id="rId5" Type="http://schemas.openxmlformats.org/officeDocument/2006/relationships/slide" Target="slide6.xml"/><Relationship Id="rId15" Type="http://schemas.openxmlformats.org/officeDocument/2006/relationships/slide" Target="slide19.xml"/><Relationship Id="rId23" Type="http://schemas.openxmlformats.org/officeDocument/2006/relationships/slide" Target="slide11.xml"/><Relationship Id="rId10" Type="http://schemas.openxmlformats.org/officeDocument/2006/relationships/slide" Target="slide24.xml"/><Relationship Id="rId19" Type="http://schemas.openxmlformats.org/officeDocument/2006/relationships/slide" Target="slide15.xml"/><Relationship Id="rId4" Type="http://schemas.openxmlformats.org/officeDocument/2006/relationships/slide" Target="slide5.xml"/><Relationship Id="rId9" Type="http://schemas.openxmlformats.org/officeDocument/2006/relationships/slide" Target="slide25.xml"/><Relationship Id="rId14" Type="http://schemas.openxmlformats.org/officeDocument/2006/relationships/slide" Target="slide20.xml"/><Relationship Id="rId22" Type="http://schemas.openxmlformats.org/officeDocument/2006/relationships/slide" Target="slide12.xml"/></Relationships>
</file>

<file path=ppt/slides/_rels/slide20.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slideLayout" Target="../slideLayouts/slideLayout6.xml"/><Relationship Id="rId1" Type="http://schemas.openxmlformats.org/officeDocument/2006/relationships/themeOverride" Target="../theme/themeOverride18.xml"/></Relationships>
</file>

<file path=ppt/slides/_rels/slide21.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slideLayout" Target="../slideLayouts/slideLayout6.xml"/><Relationship Id="rId1" Type="http://schemas.openxmlformats.org/officeDocument/2006/relationships/themeOverride" Target="../theme/themeOverride19.xml"/></Relationships>
</file>

<file path=ppt/slides/_rels/slide22.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slideLayout" Target="../slideLayouts/slideLayout6.xml"/><Relationship Id="rId1" Type="http://schemas.openxmlformats.org/officeDocument/2006/relationships/themeOverride" Target="../theme/themeOverride20.xml"/></Relationships>
</file>

<file path=ppt/slides/_rels/slide23.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slideLayout" Target="../slideLayouts/slideLayout6.xml"/><Relationship Id="rId1" Type="http://schemas.openxmlformats.org/officeDocument/2006/relationships/themeOverride" Target="../theme/themeOverride21.xml"/></Relationships>
</file>

<file path=ppt/slides/_rels/slide24.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slideLayout" Target="../slideLayouts/slideLayout6.xml"/><Relationship Id="rId1" Type="http://schemas.openxmlformats.org/officeDocument/2006/relationships/themeOverride" Target="../theme/themeOverride22.xml"/></Relationships>
</file>

<file path=ppt/slides/_rels/slide25.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slideLayout" Target="../slideLayouts/slideLayout6.xml"/><Relationship Id="rId1" Type="http://schemas.openxmlformats.org/officeDocument/2006/relationships/themeOverride" Target="../theme/themeOverride23.xml"/></Relationships>
</file>

<file path=ppt/slides/_rels/slide26.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slideLayout" Target="../slideLayouts/slideLayout2.xml"/><Relationship Id="rId1" Type="http://schemas.openxmlformats.org/officeDocument/2006/relationships/themeOverride" Target="../theme/themeOverride24.xml"/></Relationships>
</file>

<file path=ppt/slides/_rels/slide27.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slideLayout" Target="../slideLayouts/slideLayout6.xml"/><Relationship Id="rId1" Type="http://schemas.openxmlformats.org/officeDocument/2006/relationships/themeOverride" Target="../theme/themeOverride25.xml"/></Relationships>
</file>

<file path=ppt/slides/_rels/slide3.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slideLayout" Target="../slideLayouts/slideLayout4.xml"/><Relationship Id="rId1" Type="http://schemas.openxmlformats.org/officeDocument/2006/relationships/themeOverride" Target="../theme/themeOverride1.xml"/></Relationships>
</file>

<file path=ppt/slides/_rels/slide4.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slideLayout" Target="../slideLayouts/slideLayout6.xml"/><Relationship Id="rId1" Type="http://schemas.openxmlformats.org/officeDocument/2006/relationships/themeOverride" Target="../theme/themeOverride2.xml"/></Relationships>
</file>

<file path=ppt/slides/_rels/slide5.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slideLayout" Target="../slideLayouts/slideLayout6.xml"/><Relationship Id="rId1" Type="http://schemas.openxmlformats.org/officeDocument/2006/relationships/themeOverride" Target="../theme/themeOverride3.xml"/></Relationships>
</file>

<file path=ppt/slides/_rels/slide6.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slideLayout" Target="../slideLayouts/slideLayout6.xml"/><Relationship Id="rId1" Type="http://schemas.openxmlformats.org/officeDocument/2006/relationships/themeOverride" Target="../theme/themeOverride4.xml"/></Relationships>
</file>

<file path=ppt/slides/_rels/slide7.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slideLayout" Target="../slideLayouts/slideLayout6.xml"/><Relationship Id="rId1" Type="http://schemas.openxmlformats.org/officeDocument/2006/relationships/themeOverride" Target="../theme/themeOverride5.xml"/><Relationship Id="rId4" Type="http://schemas.openxmlformats.org/officeDocument/2006/relationships/image" Target="../media/image2.png"/></Relationships>
</file>

<file path=ppt/slides/_rels/slide8.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slideLayout" Target="../slideLayouts/slideLayout6.xml"/><Relationship Id="rId1" Type="http://schemas.openxmlformats.org/officeDocument/2006/relationships/themeOverride" Target="../theme/themeOverride6.xml"/></Relationships>
</file>

<file path=ppt/slides/_rels/slide9.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slideLayout" Target="../slideLayouts/slideLayout6.xml"/><Relationship Id="rId1" Type="http://schemas.openxmlformats.org/officeDocument/2006/relationships/themeOverride" Target="../theme/themeOverride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0FDD78-63CD-5759-95E3-6D79A6F50CD8}"/>
              </a:ext>
            </a:extLst>
          </p:cNvPr>
          <p:cNvSpPr>
            <a:spLocks noGrp="1"/>
          </p:cNvSpPr>
          <p:nvPr>
            <p:ph type="title"/>
          </p:nvPr>
        </p:nvSpPr>
        <p:spPr/>
        <p:txBody>
          <a:bodyPr/>
          <a:lstStyle/>
          <a:p>
            <a:r>
              <a:rPr lang="en-US" dirty="0">
                <a:ea typeface="Tahoma"/>
              </a:rPr>
              <a:t>Log in with Game Code and select your team!</a:t>
            </a:r>
            <a:endParaRPr lang="en-US" dirty="0"/>
          </a:p>
        </p:txBody>
      </p:sp>
      <p:pic>
        <p:nvPicPr>
          <p:cNvPr id="3" name="Picture 2" descr="A qr code with black dots&#10;&#10;AI-generated content may be incorrect.">
            <a:extLst>
              <a:ext uri="{FF2B5EF4-FFF2-40B4-BE49-F238E27FC236}">
                <a16:creationId xmlns:a16="http://schemas.microsoft.com/office/drawing/2014/main" id="{220CF229-3A5D-C0C8-9B7B-21C8347E23B3}"/>
              </a:ext>
            </a:extLst>
          </p:cNvPr>
          <p:cNvPicPr>
            <a:picLocks noChangeAspect="1"/>
          </p:cNvPicPr>
          <p:nvPr/>
        </p:nvPicPr>
        <p:blipFill>
          <a:blip r:embed="rId2"/>
          <a:stretch>
            <a:fillRect/>
          </a:stretch>
        </p:blipFill>
        <p:spPr>
          <a:xfrm>
            <a:off x="2428875" y="1898523"/>
            <a:ext cx="4286250" cy="4286250"/>
          </a:xfrm>
          <a:prstGeom prst="rect">
            <a:avLst/>
          </a:prstGeom>
        </p:spPr>
      </p:pic>
    </p:spTree>
    <p:extLst>
      <p:ext uri="{BB962C8B-B14F-4D97-AF65-F5344CB8AC3E}">
        <p14:creationId xmlns:p14="http://schemas.microsoft.com/office/powerpoint/2010/main" val="297424812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9746" name="Rectangle 2">
            <a:extLst>
              <a:ext uri="{FF2B5EF4-FFF2-40B4-BE49-F238E27FC236}">
                <a16:creationId xmlns:a16="http://schemas.microsoft.com/office/drawing/2014/main" id="{15D943D2-0A53-4B4F-BD85-C01561535039}"/>
              </a:ext>
            </a:extLst>
          </p:cNvPr>
          <p:cNvSpPr>
            <a:spLocks noGrp="1" noChangeArrowheads="1"/>
          </p:cNvSpPr>
          <p:nvPr>
            <p:ph type="title"/>
          </p:nvPr>
        </p:nvSpPr>
        <p:spPr/>
        <p:txBody>
          <a:bodyPr/>
          <a:lstStyle/>
          <a:p>
            <a:r>
              <a:rPr lang="en-US" altLang="en-US" sz="2800" err="1">
                <a:effectLst>
                  <a:outerShdw blurRad="38100" dist="38100" dir="2700000" algn="tl">
                    <a:srgbClr val="000000"/>
                  </a:outerShdw>
                </a:effectLst>
              </a:rPr>
              <a:t>Xa</a:t>
            </a:r>
            <a:r>
              <a:rPr lang="en-US" altLang="en-US" sz="2800">
                <a:effectLst>
                  <a:outerShdw blurRad="38100" dist="38100" dir="2700000" algn="tl">
                    <a:srgbClr val="000000"/>
                  </a:outerShdw>
                </a:effectLst>
              </a:rPr>
              <a:t> MARKS THE SPOT - $300</a:t>
            </a:r>
          </a:p>
        </p:txBody>
      </p:sp>
      <p:sp>
        <p:nvSpPr>
          <p:cNvPr id="159748" name="AutoShape 4">
            <a:hlinkClick r:id="rId3" action="ppaction://hlinksldjump" highlightClick="1"/>
            <a:extLst>
              <a:ext uri="{FF2B5EF4-FFF2-40B4-BE49-F238E27FC236}">
                <a16:creationId xmlns:a16="http://schemas.microsoft.com/office/drawing/2014/main" id="{8B1E7759-052E-46D2-AC30-312AFC1C62CC}"/>
              </a:ext>
            </a:extLst>
          </p:cNvPr>
          <p:cNvSpPr>
            <a:spLocks noChangeArrowheads="1"/>
          </p:cNvSpPr>
          <p:nvPr/>
        </p:nvSpPr>
        <p:spPr bwMode="auto">
          <a:xfrm>
            <a:off x="8458200" y="6248400"/>
            <a:ext cx="457200" cy="381000"/>
          </a:xfrm>
          <a:prstGeom prst="actionButtonHome">
            <a:avLst/>
          </a:prstGeom>
          <a:solidFill>
            <a:schemeClr val="accent1"/>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59749" name="Rectangle 5">
            <a:extLst>
              <a:ext uri="{FF2B5EF4-FFF2-40B4-BE49-F238E27FC236}">
                <a16:creationId xmlns:a16="http://schemas.microsoft.com/office/drawing/2014/main" id="{CED7572F-32AE-47E5-8346-FCF2E1DEF800}"/>
              </a:ext>
            </a:extLst>
          </p:cNvPr>
          <p:cNvSpPr>
            <a:spLocks noChangeArrowheads="1"/>
          </p:cNvSpPr>
          <p:nvPr/>
        </p:nvSpPr>
        <p:spPr bwMode="auto">
          <a:xfrm>
            <a:off x="457200" y="1600200"/>
            <a:ext cx="8229600" cy="19812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lvl1pPr marL="342900" indent="-342900">
              <a:spcBef>
                <a:spcPct val="20000"/>
              </a:spcBef>
              <a:buClr>
                <a:schemeClr val="hlink"/>
              </a:buClr>
              <a:buSzPct val="80000"/>
              <a:buFont typeface="Wingdings" panose="05000000000000000000" pitchFamily="2" charset="2"/>
              <a:buChar char="n"/>
              <a:defRPr sz="28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1pPr>
            <a:lvl2pPr marL="742950" indent="-285750">
              <a:spcBef>
                <a:spcPct val="20000"/>
              </a:spcBef>
              <a:buClr>
                <a:schemeClr val="tx1"/>
              </a:buClr>
              <a:buChar char="–"/>
              <a:defRPr sz="24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2pPr>
            <a:lvl3pPr marL="1143000" indent="-228600">
              <a:spcBef>
                <a:spcPct val="20000"/>
              </a:spcBef>
              <a:buClr>
                <a:schemeClr val="hlink"/>
              </a:buClr>
              <a:buFont typeface="Wingdings" panose="05000000000000000000" pitchFamily="2" charset="2"/>
              <a:buChar char="§"/>
              <a:defRPr sz="20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3pPr>
            <a:lvl4pPr marL="1600200" indent="-228600">
              <a:spcBef>
                <a:spcPct val="20000"/>
              </a:spcBef>
              <a:buChar char="–"/>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4pPr>
            <a:lvl5pPr marL="2057400" indent="-228600">
              <a:spcBef>
                <a:spcPct val="20000"/>
              </a:spcBef>
              <a:buClr>
                <a:schemeClr val="hlink"/>
              </a:buClr>
              <a:buFont typeface="Wingdings" panose="05000000000000000000" pitchFamily="2" charset="2"/>
              <a:buChar char="§"/>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5pPr>
            <a:lvl6pPr marL="2514600" indent="-228600" fontAlgn="base">
              <a:spcBef>
                <a:spcPct val="20000"/>
              </a:spcBef>
              <a:spcAft>
                <a:spcPct val="0"/>
              </a:spcAft>
              <a:buClr>
                <a:schemeClr val="hlink"/>
              </a:buClr>
              <a:buFont typeface="Wingdings" panose="05000000000000000000" pitchFamily="2" charset="2"/>
              <a:buChar char="§"/>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6pPr>
            <a:lvl7pPr marL="2971800" indent="-228600" fontAlgn="base">
              <a:spcBef>
                <a:spcPct val="20000"/>
              </a:spcBef>
              <a:spcAft>
                <a:spcPct val="0"/>
              </a:spcAft>
              <a:buClr>
                <a:schemeClr val="hlink"/>
              </a:buClr>
              <a:buFont typeface="Wingdings" panose="05000000000000000000" pitchFamily="2" charset="2"/>
              <a:buChar char="§"/>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7pPr>
            <a:lvl8pPr marL="3429000" indent="-228600" fontAlgn="base">
              <a:spcBef>
                <a:spcPct val="20000"/>
              </a:spcBef>
              <a:spcAft>
                <a:spcPct val="0"/>
              </a:spcAft>
              <a:buClr>
                <a:schemeClr val="hlink"/>
              </a:buClr>
              <a:buFont typeface="Wingdings" panose="05000000000000000000" pitchFamily="2" charset="2"/>
              <a:buChar char="§"/>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8pPr>
            <a:lvl9pPr marL="3886200" indent="-228600" fontAlgn="base">
              <a:spcBef>
                <a:spcPct val="20000"/>
              </a:spcBef>
              <a:spcAft>
                <a:spcPct val="0"/>
              </a:spcAft>
              <a:buClr>
                <a:schemeClr val="hlink"/>
              </a:buClr>
              <a:buFont typeface="Wingdings" panose="05000000000000000000" pitchFamily="2" charset="2"/>
              <a:buChar char="§"/>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9pPr>
          </a:lstStyle>
          <a:p>
            <a:endParaRPr lang="en-US" altLang="en-US"/>
          </a:p>
        </p:txBody>
      </p:sp>
      <p:sp>
        <p:nvSpPr>
          <p:cNvPr id="159750" name="Rectangle 6">
            <a:extLst>
              <a:ext uri="{FF2B5EF4-FFF2-40B4-BE49-F238E27FC236}">
                <a16:creationId xmlns:a16="http://schemas.microsoft.com/office/drawing/2014/main" id="{C902D86D-C3E3-465A-A83B-0CFF26F42B23}"/>
              </a:ext>
            </a:extLst>
          </p:cNvPr>
          <p:cNvSpPr>
            <a:spLocks noChangeArrowheads="1"/>
          </p:cNvSpPr>
          <p:nvPr/>
        </p:nvSpPr>
        <p:spPr bwMode="auto">
          <a:xfrm>
            <a:off x="457200" y="3962400"/>
            <a:ext cx="8229600" cy="21336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lvl1pPr marL="342900" indent="-342900">
              <a:spcBef>
                <a:spcPct val="20000"/>
              </a:spcBef>
              <a:buClr>
                <a:schemeClr val="hlink"/>
              </a:buClr>
              <a:buSzPct val="80000"/>
              <a:buFont typeface="Wingdings" panose="05000000000000000000" pitchFamily="2" charset="2"/>
              <a:buChar char="n"/>
              <a:defRPr sz="28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1pPr>
            <a:lvl2pPr marL="742950" indent="-285750">
              <a:spcBef>
                <a:spcPct val="20000"/>
              </a:spcBef>
              <a:buClr>
                <a:schemeClr val="tx1"/>
              </a:buClr>
              <a:buChar char="–"/>
              <a:defRPr sz="24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2pPr>
            <a:lvl3pPr marL="1143000" indent="-228600">
              <a:spcBef>
                <a:spcPct val="20000"/>
              </a:spcBef>
              <a:buClr>
                <a:schemeClr val="hlink"/>
              </a:buClr>
              <a:buFont typeface="Wingdings" panose="05000000000000000000" pitchFamily="2" charset="2"/>
              <a:buChar char="§"/>
              <a:defRPr sz="20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3pPr>
            <a:lvl4pPr marL="1600200" indent="-228600">
              <a:spcBef>
                <a:spcPct val="20000"/>
              </a:spcBef>
              <a:buChar char="–"/>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4pPr>
            <a:lvl5pPr marL="2057400" indent="-228600">
              <a:spcBef>
                <a:spcPct val="20000"/>
              </a:spcBef>
              <a:buClr>
                <a:schemeClr val="hlink"/>
              </a:buClr>
              <a:buFont typeface="Wingdings" panose="05000000000000000000" pitchFamily="2" charset="2"/>
              <a:buChar char="§"/>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5pPr>
            <a:lvl6pPr marL="2514600" indent="-228600" fontAlgn="base">
              <a:spcBef>
                <a:spcPct val="20000"/>
              </a:spcBef>
              <a:spcAft>
                <a:spcPct val="0"/>
              </a:spcAft>
              <a:buClr>
                <a:schemeClr val="hlink"/>
              </a:buClr>
              <a:buFont typeface="Wingdings" panose="05000000000000000000" pitchFamily="2" charset="2"/>
              <a:buChar char="§"/>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6pPr>
            <a:lvl7pPr marL="2971800" indent="-228600" fontAlgn="base">
              <a:spcBef>
                <a:spcPct val="20000"/>
              </a:spcBef>
              <a:spcAft>
                <a:spcPct val="0"/>
              </a:spcAft>
              <a:buClr>
                <a:schemeClr val="hlink"/>
              </a:buClr>
              <a:buFont typeface="Wingdings" panose="05000000000000000000" pitchFamily="2" charset="2"/>
              <a:buChar char="§"/>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7pPr>
            <a:lvl8pPr marL="3429000" indent="-228600" fontAlgn="base">
              <a:spcBef>
                <a:spcPct val="20000"/>
              </a:spcBef>
              <a:spcAft>
                <a:spcPct val="0"/>
              </a:spcAft>
              <a:buClr>
                <a:schemeClr val="hlink"/>
              </a:buClr>
              <a:buFont typeface="Wingdings" panose="05000000000000000000" pitchFamily="2" charset="2"/>
              <a:buChar char="§"/>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8pPr>
            <a:lvl9pPr marL="3886200" indent="-228600" fontAlgn="base">
              <a:spcBef>
                <a:spcPct val="20000"/>
              </a:spcBef>
              <a:spcAft>
                <a:spcPct val="0"/>
              </a:spcAft>
              <a:buClr>
                <a:schemeClr val="hlink"/>
              </a:buClr>
              <a:buFont typeface="Wingdings" panose="05000000000000000000" pitchFamily="2" charset="2"/>
              <a:buChar char="§"/>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9pPr>
          </a:lstStyle>
          <a:p>
            <a:pPr marL="0" indent="0">
              <a:buNone/>
            </a:pPr>
            <a:endParaRPr lang="en-US" altLang="en-US"/>
          </a:p>
        </p:txBody>
      </p:sp>
      <p:sp>
        <p:nvSpPr>
          <p:cNvPr id="2" name="TextBox 1"/>
          <p:cNvSpPr txBox="1"/>
          <p:nvPr/>
        </p:nvSpPr>
        <p:spPr>
          <a:xfrm>
            <a:off x="609600" y="1676400"/>
            <a:ext cx="8054126" cy="1200328"/>
          </a:xfrm>
          <a:prstGeom prst="rect">
            <a:avLst/>
          </a:prstGeom>
          <a:noFill/>
        </p:spPr>
        <p:txBody>
          <a:bodyPr wrap="square" rtlCol="0">
            <a:spAutoFit/>
          </a:bodyPr>
          <a:lstStyle/>
          <a:p>
            <a:pPr algn="ctr"/>
            <a:r>
              <a:rPr lang="en-US" sz="2400">
                <a:solidFill>
                  <a:srgbClr val="FFFF99"/>
                </a:solidFill>
              </a:rPr>
              <a:t>These are the three classes of drugs that should be avoided in patients who take </a:t>
            </a:r>
            <a:r>
              <a:rPr lang="en-US" sz="2400" err="1">
                <a:solidFill>
                  <a:srgbClr val="FFFF99"/>
                </a:solidFill>
              </a:rPr>
              <a:t>rivaroxaban</a:t>
            </a:r>
            <a:r>
              <a:rPr lang="en-US" sz="2400">
                <a:solidFill>
                  <a:srgbClr val="FFFF99"/>
                </a:solidFill>
              </a:rPr>
              <a:t> for anticoagulation purposes.</a:t>
            </a:r>
          </a:p>
        </p:txBody>
      </p:sp>
      <p:sp>
        <p:nvSpPr>
          <p:cNvPr id="3" name="TextBox 2"/>
          <p:cNvSpPr txBox="1"/>
          <p:nvPr/>
        </p:nvSpPr>
        <p:spPr>
          <a:xfrm>
            <a:off x="2133600" y="3733800"/>
            <a:ext cx="5257800" cy="1323439"/>
          </a:xfrm>
          <a:prstGeom prst="rect">
            <a:avLst/>
          </a:prstGeom>
          <a:noFill/>
        </p:spPr>
        <p:txBody>
          <a:bodyPr wrap="square" rtlCol="0">
            <a:spAutoFit/>
          </a:bodyPr>
          <a:lstStyle/>
          <a:p>
            <a:pPr algn="ctr"/>
            <a:r>
              <a:rPr lang="en-US" sz="2000"/>
              <a:t>What are:</a:t>
            </a:r>
          </a:p>
          <a:p>
            <a:pPr marL="342900" indent="-342900">
              <a:buAutoNum type="arabicParenR"/>
            </a:pPr>
            <a:r>
              <a:rPr lang="en-US" sz="2000"/>
              <a:t>Azole </a:t>
            </a:r>
            <a:r>
              <a:rPr lang="en-US" sz="2000" err="1"/>
              <a:t>antimycotics</a:t>
            </a:r>
            <a:r>
              <a:rPr lang="en-US" sz="2000"/>
              <a:t> (increase potency)</a:t>
            </a:r>
          </a:p>
          <a:p>
            <a:pPr marL="342900" indent="-342900">
              <a:buAutoNum type="arabicParenR"/>
            </a:pPr>
            <a:r>
              <a:rPr lang="en-US" sz="2000"/>
              <a:t>HIV protease inhibitors (increase potency)</a:t>
            </a:r>
          </a:p>
          <a:p>
            <a:pPr marL="342900" indent="-342900">
              <a:buAutoNum type="arabicParenR"/>
            </a:pPr>
            <a:r>
              <a:rPr lang="en-US" sz="2000"/>
              <a:t>Anti-epileptic drugs (decrease potency)?</a:t>
            </a:r>
          </a:p>
        </p:txBody>
      </p:sp>
    </p:spTree>
  </p:cSld>
  <p:clrMapOvr>
    <a:overrideClrMapping bg1="dk2" tx1="lt1" bg2="dk1" tx2="lt2" accent1="accent1" accent2="accent2" accent3="accent3" accent4="accent4" accent5="accent5" accent6="accent6" hlink="hlink" folHlink="folHlink"/>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0770" name="Rectangle 2">
            <a:extLst>
              <a:ext uri="{FF2B5EF4-FFF2-40B4-BE49-F238E27FC236}">
                <a16:creationId xmlns:a16="http://schemas.microsoft.com/office/drawing/2014/main" id="{31E2B86B-E69F-4A11-AB28-2E1ABCDA4151}"/>
              </a:ext>
            </a:extLst>
          </p:cNvPr>
          <p:cNvSpPr>
            <a:spLocks noGrp="1" noChangeArrowheads="1"/>
          </p:cNvSpPr>
          <p:nvPr>
            <p:ph type="title"/>
          </p:nvPr>
        </p:nvSpPr>
        <p:spPr/>
        <p:txBody>
          <a:bodyPr/>
          <a:lstStyle/>
          <a:p>
            <a:r>
              <a:rPr lang="en-US" altLang="en-US" sz="2800" err="1">
                <a:effectLst>
                  <a:outerShdw blurRad="38100" dist="38100" dir="2700000" algn="tl">
                    <a:srgbClr val="000000"/>
                  </a:outerShdw>
                </a:effectLst>
              </a:rPr>
              <a:t>Xa</a:t>
            </a:r>
            <a:r>
              <a:rPr lang="en-US" altLang="en-US" sz="2800">
                <a:effectLst>
                  <a:outerShdw blurRad="38100" dist="38100" dir="2700000" algn="tl">
                    <a:srgbClr val="000000"/>
                  </a:outerShdw>
                </a:effectLst>
              </a:rPr>
              <a:t> MARKS THE SPOT - $400</a:t>
            </a:r>
          </a:p>
        </p:txBody>
      </p:sp>
      <p:sp>
        <p:nvSpPr>
          <p:cNvPr id="160772" name="AutoShape 4">
            <a:hlinkClick r:id="rId3" action="ppaction://hlinksldjump" highlightClick="1"/>
            <a:extLst>
              <a:ext uri="{FF2B5EF4-FFF2-40B4-BE49-F238E27FC236}">
                <a16:creationId xmlns:a16="http://schemas.microsoft.com/office/drawing/2014/main" id="{6CE380CB-B01C-478C-8085-FE233D05908C}"/>
              </a:ext>
            </a:extLst>
          </p:cNvPr>
          <p:cNvSpPr>
            <a:spLocks noChangeArrowheads="1"/>
          </p:cNvSpPr>
          <p:nvPr/>
        </p:nvSpPr>
        <p:spPr bwMode="auto">
          <a:xfrm>
            <a:off x="8458200" y="6248400"/>
            <a:ext cx="457200" cy="381000"/>
          </a:xfrm>
          <a:prstGeom prst="actionButtonHome">
            <a:avLst/>
          </a:prstGeom>
          <a:solidFill>
            <a:schemeClr val="accent1"/>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60773" name="Rectangle 5">
            <a:extLst>
              <a:ext uri="{FF2B5EF4-FFF2-40B4-BE49-F238E27FC236}">
                <a16:creationId xmlns:a16="http://schemas.microsoft.com/office/drawing/2014/main" id="{844813DF-4843-4DB5-8FB0-8DBDCFC62A68}"/>
              </a:ext>
            </a:extLst>
          </p:cNvPr>
          <p:cNvSpPr>
            <a:spLocks noChangeArrowheads="1"/>
          </p:cNvSpPr>
          <p:nvPr/>
        </p:nvSpPr>
        <p:spPr bwMode="auto">
          <a:xfrm>
            <a:off x="457200" y="1600200"/>
            <a:ext cx="8229600" cy="19812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lvl1pPr marL="342900" indent="-342900">
              <a:spcBef>
                <a:spcPct val="20000"/>
              </a:spcBef>
              <a:buClr>
                <a:schemeClr val="hlink"/>
              </a:buClr>
              <a:buSzPct val="80000"/>
              <a:buFont typeface="Wingdings" panose="05000000000000000000" pitchFamily="2" charset="2"/>
              <a:buChar char="n"/>
              <a:defRPr sz="28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1pPr>
            <a:lvl2pPr marL="742950" indent="-285750">
              <a:spcBef>
                <a:spcPct val="20000"/>
              </a:spcBef>
              <a:buClr>
                <a:schemeClr val="tx1"/>
              </a:buClr>
              <a:buChar char="–"/>
              <a:defRPr sz="24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2pPr>
            <a:lvl3pPr marL="1143000" indent="-228600">
              <a:spcBef>
                <a:spcPct val="20000"/>
              </a:spcBef>
              <a:buClr>
                <a:schemeClr val="hlink"/>
              </a:buClr>
              <a:buFont typeface="Wingdings" panose="05000000000000000000" pitchFamily="2" charset="2"/>
              <a:buChar char="§"/>
              <a:defRPr sz="20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3pPr>
            <a:lvl4pPr marL="1600200" indent="-228600">
              <a:spcBef>
                <a:spcPct val="20000"/>
              </a:spcBef>
              <a:buChar char="–"/>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4pPr>
            <a:lvl5pPr marL="2057400" indent="-228600">
              <a:spcBef>
                <a:spcPct val="20000"/>
              </a:spcBef>
              <a:buClr>
                <a:schemeClr val="hlink"/>
              </a:buClr>
              <a:buFont typeface="Wingdings" panose="05000000000000000000" pitchFamily="2" charset="2"/>
              <a:buChar char="§"/>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5pPr>
            <a:lvl6pPr marL="2514600" indent="-228600" fontAlgn="base">
              <a:spcBef>
                <a:spcPct val="20000"/>
              </a:spcBef>
              <a:spcAft>
                <a:spcPct val="0"/>
              </a:spcAft>
              <a:buClr>
                <a:schemeClr val="hlink"/>
              </a:buClr>
              <a:buFont typeface="Wingdings" panose="05000000000000000000" pitchFamily="2" charset="2"/>
              <a:buChar char="§"/>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6pPr>
            <a:lvl7pPr marL="2971800" indent="-228600" fontAlgn="base">
              <a:spcBef>
                <a:spcPct val="20000"/>
              </a:spcBef>
              <a:spcAft>
                <a:spcPct val="0"/>
              </a:spcAft>
              <a:buClr>
                <a:schemeClr val="hlink"/>
              </a:buClr>
              <a:buFont typeface="Wingdings" panose="05000000000000000000" pitchFamily="2" charset="2"/>
              <a:buChar char="§"/>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7pPr>
            <a:lvl8pPr marL="3429000" indent="-228600" fontAlgn="base">
              <a:spcBef>
                <a:spcPct val="20000"/>
              </a:spcBef>
              <a:spcAft>
                <a:spcPct val="0"/>
              </a:spcAft>
              <a:buClr>
                <a:schemeClr val="hlink"/>
              </a:buClr>
              <a:buFont typeface="Wingdings" panose="05000000000000000000" pitchFamily="2" charset="2"/>
              <a:buChar char="§"/>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8pPr>
            <a:lvl9pPr marL="3886200" indent="-228600" fontAlgn="base">
              <a:spcBef>
                <a:spcPct val="20000"/>
              </a:spcBef>
              <a:spcAft>
                <a:spcPct val="0"/>
              </a:spcAft>
              <a:buClr>
                <a:schemeClr val="hlink"/>
              </a:buClr>
              <a:buFont typeface="Wingdings" panose="05000000000000000000" pitchFamily="2" charset="2"/>
              <a:buChar char="§"/>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9pPr>
          </a:lstStyle>
          <a:p>
            <a:pPr marL="0" indent="0" algn="ctr">
              <a:buNone/>
            </a:pPr>
            <a:r>
              <a:rPr lang="en-US" altLang="en-US" sz="2000" b="1" i="1">
                <a:solidFill>
                  <a:srgbClr val="FFFF99"/>
                </a:solidFill>
              </a:rPr>
              <a:t>This</a:t>
            </a:r>
            <a:r>
              <a:rPr lang="en-US" altLang="en-US">
                <a:solidFill>
                  <a:srgbClr val="FFFF99"/>
                </a:solidFill>
              </a:rPr>
              <a:t> </a:t>
            </a:r>
            <a:r>
              <a:rPr lang="en-US" altLang="en-US" sz="2000">
                <a:solidFill>
                  <a:srgbClr val="FFFF99"/>
                </a:solidFill>
              </a:rPr>
              <a:t>is the recommended length of time for which to hold </a:t>
            </a:r>
            <a:r>
              <a:rPr lang="en-US" altLang="en-US" sz="2000" err="1">
                <a:solidFill>
                  <a:srgbClr val="FFFF99"/>
                </a:solidFill>
              </a:rPr>
              <a:t>Apixaban</a:t>
            </a:r>
            <a:r>
              <a:rPr lang="en-US" altLang="en-US" sz="2000">
                <a:solidFill>
                  <a:srgbClr val="FFFF99"/>
                </a:solidFill>
              </a:rPr>
              <a:t> before a procedure that has moderate to high risk of bleeding and </a:t>
            </a:r>
            <a:r>
              <a:rPr lang="en-US" altLang="en-US" sz="2000" b="1" i="1">
                <a:solidFill>
                  <a:srgbClr val="FFFF99"/>
                </a:solidFill>
              </a:rPr>
              <a:t>this</a:t>
            </a:r>
          </a:p>
          <a:p>
            <a:pPr marL="0" indent="0" algn="ctr">
              <a:buNone/>
            </a:pPr>
            <a:r>
              <a:rPr lang="en-US" altLang="en-US" sz="2000">
                <a:solidFill>
                  <a:srgbClr val="FFFF99"/>
                </a:solidFill>
              </a:rPr>
              <a:t> is the length of time  to hold </a:t>
            </a:r>
            <a:r>
              <a:rPr lang="en-US" altLang="en-US" sz="2000" err="1">
                <a:solidFill>
                  <a:srgbClr val="FFFF99"/>
                </a:solidFill>
              </a:rPr>
              <a:t>Apixaban</a:t>
            </a:r>
            <a:r>
              <a:rPr lang="en-US" altLang="en-US" sz="2000">
                <a:solidFill>
                  <a:srgbClr val="FFFF99"/>
                </a:solidFill>
              </a:rPr>
              <a:t> before a procedure with a low risk of bleeding.</a:t>
            </a:r>
          </a:p>
        </p:txBody>
      </p:sp>
      <p:sp>
        <p:nvSpPr>
          <p:cNvPr id="160774" name="Rectangle 6">
            <a:extLst>
              <a:ext uri="{FF2B5EF4-FFF2-40B4-BE49-F238E27FC236}">
                <a16:creationId xmlns:a16="http://schemas.microsoft.com/office/drawing/2014/main" id="{C4B52957-5818-479D-AB66-DAF5A2A7219B}"/>
              </a:ext>
            </a:extLst>
          </p:cNvPr>
          <p:cNvSpPr>
            <a:spLocks noChangeArrowheads="1"/>
          </p:cNvSpPr>
          <p:nvPr/>
        </p:nvSpPr>
        <p:spPr bwMode="auto">
          <a:xfrm>
            <a:off x="457200" y="3962400"/>
            <a:ext cx="8229600" cy="21336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lvl1pPr marL="342900" indent="-342900">
              <a:spcBef>
                <a:spcPct val="20000"/>
              </a:spcBef>
              <a:buClr>
                <a:schemeClr val="hlink"/>
              </a:buClr>
              <a:buSzPct val="80000"/>
              <a:buFont typeface="Wingdings" panose="05000000000000000000" pitchFamily="2" charset="2"/>
              <a:buChar char="n"/>
              <a:defRPr sz="28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1pPr>
            <a:lvl2pPr marL="742950" indent="-285750">
              <a:spcBef>
                <a:spcPct val="20000"/>
              </a:spcBef>
              <a:buClr>
                <a:schemeClr val="tx1"/>
              </a:buClr>
              <a:buChar char="–"/>
              <a:defRPr sz="24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2pPr>
            <a:lvl3pPr marL="1143000" indent="-228600">
              <a:spcBef>
                <a:spcPct val="20000"/>
              </a:spcBef>
              <a:buClr>
                <a:schemeClr val="hlink"/>
              </a:buClr>
              <a:buFont typeface="Wingdings" panose="05000000000000000000" pitchFamily="2" charset="2"/>
              <a:buChar char="§"/>
              <a:defRPr sz="20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3pPr>
            <a:lvl4pPr marL="1600200" indent="-228600">
              <a:spcBef>
                <a:spcPct val="20000"/>
              </a:spcBef>
              <a:buChar char="–"/>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4pPr>
            <a:lvl5pPr marL="2057400" indent="-228600">
              <a:spcBef>
                <a:spcPct val="20000"/>
              </a:spcBef>
              <a:buClr>
                <a:schemeClr val="hlink"/>
              </a:buClr>
              <a:buFont typeface="Wingdings" panose="05000000000000000000" pitchFamily="2" charset="2"/>
              <a:buChar char="§"/>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5pPr>
            <a:lvl6pPr marL="2514600" indent="-228600" fontAlgn="base">
              <a:spcBef>
                <a:spcPct val="20000"/>
              </a:spcBef>
              <a:spcAft>
                <a:spcPct val="0"/>
              </a:spcAft>
              <a:buClr>
                <a:schemeClr val="hlink"/>
              </a:buClr>
              <a:buFont typeface="Wingdings" panose="05000000000000000000" pitchFamily="2" charset="2"/>
              <a:buChar char="§"/>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6pPr>
            <a:lvl7pPr marL="2971800" indent="-228600" fontAlgn="base">
              <a:spcBef>
                <a:spcPct val="20000"/>
              </a:spcBef>
              <a:spcAft>
                <a:spcPct val="0"/>
              </a:spcAft>
              <a:buClr>
                <a:schemeClr val="hlink"/>
              </a:buClr>
              <a:buFont typeface="Wingdings" panose="05000000000000000000" pitchFamily="2" charset="2"/>
              <a:buChar char="§"/>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7pPr>
            <a:lvl8pPr marL="3429000" indent="-228600" fontAlgn="base">
              <a:spcBef>
                <a:spcPct val="20000"/>
              </a:spcBef>
              <a:spcAft>
                <a:spcPct val="0"/>
              </a:spcAft>
              <a:buClr>
                <a:schemeClr val="hlink"/>
              </a:buClr>
              <a:buFont typeface="Wingdings" panose="05000000000000000000" pitchFamily="2" charset="2"/>
              <a:buChar char="§"/>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8pPr>
            <a:lvl9pPr marL="3886200" indent="-228600" fontAlgn="base">
              <a:spcBef>
                <a:spcPct val="20000"/>
              </a:spcBef>
              <a:spcAft>
                <a:spcPct val="0"/>
              </a:spcAft>
              <a:buClr>
                <a:schemeClr val="hlink"/>
              </a:buClr>
              <a:buFont typeface="Wingdings" panose="05000000000000000000" pitchFamily="2" charset="2"/>
              <a:buChar char="§"/>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9pPr>
          </a:lstStyle>
          <a:p>
            <a:pPr marL="0" indent="0">
              <a:buNone/>
            </a:pPr>
            <a:endParaRPr lang="en-US" altLang="en-US"/>
          </a:p>
        </p:txBody>
      </p:sp>
      <p:sp>
        <p:nvSpPr>
          <p:cNvPr id="2" name="TextBox 1"/>
          <p:cNvSpPr txBox="1"/>
          <p:nvPr/>
        </p:nvSpPr>
        <p:spPr>
          <a:xfrm>
            <a:off x="932326" y="3581400"/>
            <a:ext cx="7446144" cy="707886"/>
          </a:xfrm>
          <a:prstGeom prst="rect">
            <a:avLst/>
          </a:prstGeom>
          <a:noFill/>
        </p:spPr>
        <p:txBody>
          <a:bodyPr wrap="none" rtlCol="0">
            <a:spAutoFit/>
          </a:bodyPr>
          <a:lstStyle/>
          <a:p>
            <a:pPr algn="ctr"/>
            <a:r>
              <a:rPr lang="en-US" sz="2000"/>
              <a:t>What is 48 hours prior to a moderate to high risk procedure and </a:t>
            </a:r>
          </a:p>
          <a:p>
            <a:pPr algn="ctr"/>
            <a:r>
              <a:rPr lang="en-US" sz="2000"/>
              <a:t>24 hours before a low risk procedure?  </a:t>
            </a:r>
          </a:p>
        </p:txBody>
      </p:sp>
    </p:spTree>
  </p:cSld>
  <p:clrMapOvr>
    <a:overrideClrMapping bg1="dk2" tx1="lt1" bg2="dk1" tx2="lt2" accent1="accent1" accent2="accent2" accent3="accent3" accent4="accent4" accent5="accent5" accent6="accent6" hlink="hlink" folHlink="folHlink"/>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1794" name="Rectangle 2">
            <a:extLst>
              <a:ext uri="{FF2B5EF4-FFF2-40B4-BE49-F238E27FC236}">
                <a16:creationId xmlns:a16="http://schemas.microsoft.com/office/drawing/2014/main" id="{495CB6D4-7C78-44E3-A1B6-98063F01577A}"/>
              </a:ext>
            </a:extLst>
          </p:cNvPr>
          <p:cNvSpPr>
            <a:spLocks noGrp="1" noChangeArrowheads="1"/>
          </p:cNvSpPr>
          <p:nvPr>
            <p:ph type="title"/>
          </p:nvPr>
        </p:nvSpPr>
        <p:spPr/>
        <p:txBody>
          <a:bodyPr/>
          <a:lstStyle/>
          <a:p>
            <a:r>
              <a:rPr lang="en-US" altLang="en-US" sz="2800" err="1">
                <a:effectLst>
                  <a:outerShdw blurRad="38100" dist="38100" dir="2700000" algn="tl">
                    <a:srgbClr val="000000"/>
                  </a:outerShdw>
                </a:effectLst>
              </a:rPr>
              <a:t>Xa</a:t>
            </a:r>
            <a:r>
              <a:rPr lang="en-US" altLang="en-US" sz="2800">
                <a:effectLst>
                  <a:outerShdw blurRad="38100" dist="38100" dir="2700000" algn="tl">
                    <a:srgbClr val="000000"/>
                  </a:outerShdw>
                </a:effectLst>
              </a:rPr>
              <a:t> MARKS THE SPOT - $500</a:t>
            </a:r>
          </a:p>
        </p:txBody>
      </p:sp>
      <p:sp>
        <p:nvSpPr>
          <p:cNvPr id="161796" name="AutoShape 4">
            <a:hlinkClick r:id="rId3" action="ppaction://hlinksldjump" highlightClick="1"/>
            <a:extLst>
              <a:ext uri="{FF2B5EF4-FFF2-40B4-BE49-F238E27FC236}">
                <a16:creationId xmlns:a16="http://schemas.microsoft.com/office/drawing/2014/main" id="{E291B1B0-A9DA-4177-B9B2-3381115C5534}"/>
              </a:ext>
            </a:extLst>
          </p:cNvPr>
          <p:cNvSpPr>
            <a:spLocks noChangeArrowheads="1"/>
          </p:cNvSpPr>
          <p:nvPr/>
        </p:nvSpPr>
        <p:spPr bwMode="auto">
          <a:xfrm>
            <a:off x="8458200" y="6248400"/>
            <a:ext cx="457200" cy="381000"/>
          </a:xfrm>
          <a:prstGeom prst="actionButtonHome">
            <a:avLst/>
          </a:prstGeom>
          <a:solidFill>
            <a:schemeClr val="accent1"/>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61797" name="Rectangle 5">
            <a:extLst>
              <a:ext uri="{FF2B5EF4-FFF2-40B4-BE49-F238E27FC236}">
                <a16:creationId xmlns:a16="http://schemas.microsoft.com/office/drawing/2014/main" id="{EDA15755-A370-49A9-83ED-4FDE41D20B97}"/>
              </a:ext>
            </a:extLst>
          </p:cNvPr>
          <p:cNvSpPr>
            <a:spLocks noChangeArrowheads="1"/>
          </p:cNvSpPr>
          <p:nvPr/>
        </p:nvSpPr>
        <p:spPr bwMode="auto">
          <a:xfrm>
            <a:off x="457200" y="1600200"/>
            <a:ext cx="8229600" cy="19812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lvl1pPr marL="342900" indent="-342900">
              <a:spcBef>
                <a:spcPct val="20000"/>
              </a:spcBef>
              <a:buClr>
                <a:schemeClr val="hlink"/>
              </a:buClr>
              <a:buSzPct val="80000"/>
              <a:buFont typeface="Wingdings" panose="05000000000000000000" pitchFamily="2" charset="2"/>
              <a:buChar char="n"/>
              <a:defRPr sz="28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1pPr>
            <a:lvl2pPr marL="742950" indent="-285750">
              <a:spcBef>
                <a:spcPct val="20000"/>
              </a:spcBef>
              <a:buClr>
                <a:schemeClr val="tx1"/>
              </a:buClr>
              <a:buChar char="–"/>
              <a:defRPr sz="24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2pPr>
            <a:lvl3pPr marL="1143000" indent="-228600">
              <a:spcBef>
                <a:spcPct val="20000"/>
              </a:spcBef>
              <a:buClr>
                <a:schemeClr val="hlink"/>
              </a:buClr>
              <a:buFont typeface="Wingdings" panose="05000000000000000000" pitchFamily="2" charset="2"/>
              <a:buChar char="§"/>
              <a:defRPr sz="20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3pPr>
            <a:lvl4pPr marL="1600200" indent="-228600">
              <a:spcBef>
                <a:spcPct val="20000"/>
              </a:spcBef>
              <a:buChar char="–"/>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4pPr>
            <a:lvl5pPr marL="2057400" indent="-228600">
              <a:spcBef>
                <a:spcPct val="20000"/>
              </a:spcBef>
              <a:buClr>
                <a:schemeClr val="hlink"/>
              </a:buClr>
              <a:buFont typeface="Wingdings" panose="05000000000000000000" pitchFamily="2" charset="2"/>
              <a:buChar char="§"/>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5pPr>
            <a:lvl6pPr marL="2514600" indent="-228600" fontAlgn="base">
              <a:spcBef>
                <a:spcPct val="20000"/>
              </a:spcBef>
              <a:spcAft>
                <a:spcPct val="0"/>
              </a:spcAft>
              <a:buClr>
                <a:schemeClr val="hlink"/>
              </a:buClr>
              <a:buFont typeface="Wingdings" panose="05000000000000000000" pitchFamily="2" charset="2"/>
              <a:buChar char="§"/>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6pPr>
            <a:lvl7pPr marL="2971800" indent="-228600" fontAlgn="base">
              <a:spcBef>
                <a:spcPct val="20000"/>
              </a:spcBef>
              <a:spcAft>
                <a:spcPct val="0"/>
              </a:spcAft>
              <a:buClr>
                <a:schemeClr val="hlink"/>
              </a:buClr>
              <a:buFont typeface="Wingdings" panose="05000000000000000000" pitchFamily="2" charset="2"/>
              <a:buChar char="§"/>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7pPr>
            <a:lvl8pPr marL="3429000" indent="-228600" fontAlgn="base">
              <a:spcBef>
                <a:spcPct val="20000"/>
              </a:spcBef>
              <a:spcAft>
                <a:spcPct val="0"/>
              </a:spcAft>
              <a:buClr>
                <a:schemeClr val="hlink"/>
              </a:buClr>
              <a:buFont typeface="Wingdings" panose="05000000000000000000" pitchFamily="2" charset="2"/>
              <a:buChar char="§"/>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8pPr>
            <a:lvl9pPr marL="3886200" indent="-228600" fontAlgn="base">
              <a:spcBef>
                <a:spcPct val="20000"/>
              </a:spcBef>
              <a:spcAft>
                <a:spcPct val="0"/>
              </a:spcAft>
              <a:buClr>
                <a:schemeClr val="hlink"/>
              </a:buClr>
              <a:buFont typeface="Wingdings" panose="05000000000000000000" pitchFamily="2" charset="2"/>
              <a:buChar char="§"/>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9pPr>
          </a:lstStyle>
          <a:p>
            <a:pPr marL="0" indent="0">
              <a:buNone/>
            </a:pPr>
            <a:endParaRPr lang="en-US" altLang="en-US"/>
          </a:p>
        </p:txBody>
      </p:sp>
      <p:sp>
        <p:nvSpPr>
          <p:cNvPr id="161798" name="Rectangle 6">
            <a:extLst>
              <a:ext uri="{FF2B5EF4-FFF2-40B4-BE49-F238E27FC236}">
                <a16:creationId xmlns:a16="http://schemas.microsoft.com/office/drawing/2014/main" id="{98F142A0-BECB-4397-8699-F8342ADBC2D9}"/>
              </a:ext>
            </a:extLst>
          </p:cNvPr>
          <p:cNvSpPr>
            <a:spLocks noChangeArrowheads="1"/>
          </p:cNvSpPr>
          <p:nvPr/>
        </p:nvSpPr>
        <p:spPr bwMode="auto">
          <a:xfrm>
            <a:off x="457200" y="3962400"/>
            <a:ext cx="8229600" cy="21336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lvl1pPr marL="342900" indent="-342900">
              <a:spcBef>
                <a:spcPct val="20000"/>
              </a:spcBef>
              <a:buClr>
                <a:schemeClr val="hlink"/>
              </a:buClr>
              <a:buSzPct val="80000"/>
              <a:buFont typeface="Wingdings" panose="05000000000000000000" pitchFamily="2" charset="2"/>
              <a:buChar char="n"/>
              <a:defRPr sz="28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1pPr>
            <a:lvl2pPr marL="742950" indent="-285750">
              <a:spcBef>
                <a:spcPct val="20000"/>
              </a:spcBef>
              <a:buClr>
                <a:schemeClr val="tx1"/>
              </a:buClr>
              <a:buChar char="–"/>
              <a:defRPr sz="24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2pPr>
            <a:lvl3pPr marL="1143000" indent="-228600">
              <a:spcBef>
                <a:spcPct val="20000"/>
              </a:spcBef>
              <a:buClr>
                <a:schemeClr val="hlink"/>
              </a:buClr>
              <a:buFont typeface="Wingdings" panose="05000000000000000000" pitchFamily="2" charset="2"/>
              <a:buChar char="§"/>
              <a:defRPr sz="20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3pPr>
            <a:lvl4pPr marL="1600200" indent="-228600">
              <a:spcBef>
                <a:spcPct val="20000"/>
              </a:spcBef>
              <a:buChar char="–"/>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4pPr>
            <a:lvl5pPr marL="2057400" indent="-228600">
              <a:spcBef>
                <a:spcPct val="20000"/>
              </a:spcBef>
              <a:buClr>
                <a:schemeClr val="hlink"/>
              </a:buClr>
              <a:buFont typeface="Wingdings" panose="05000000000000000000" pitchFamily="2" charset="2"/>
              <a:buChar char="§"/>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5pPr>
            <a:lvl6pPr marL="2514600" indent="-228600" fontAlgn="base">
              <a:spcBef>
                <a:spcPct val="20000"/>
              </a:spcBef>
              <a:spcAft>
                <a:spcPct val="0"/>
              </a:spcAft>
              <a:buClr>
                <a:schemeClr val="hlink"/>
              </a:buClr>
              <a:buFont typeface="Wingdings" panose="05000000000000000000" pitchFamily="2" charset="2"/>
              <a:buChar char="§"/>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6pPr>
            <a:lvl7pPr marL="2971800" indent="-228600" fontAlgn="base">
              <a:spcBef>
                <a:spcPct val="20000"/>
              </a:spcBef>
              <a:spcAft>
                <a:spcPct val="0"/>
              </a:spcAft>
              <a:buClr>
                <a:schemeClr val="hlink"/>
              </a:buClr>
              <a:buFont typeface="Wingdings" panose="05000000000000000000" pitchFamily="2" charset="2"/>
              <a:buChar char="§"/>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7pPr>
            <a:lvl8pPr marL="3429000" indent="-228600" fontAlgn="base">
              <a:spcBef>
                <a:spcPct val="20000"/>
              </a:spcBef>
              <a:spcAft>
                <a:spcPct val="0"/>
              </a:spcAft>
              <a:buClr>
                <a:schemeClr val="hlink"/>
              </a:buClr>
              <a:buFont typeface="Wingdings" panose="05000000000000000000" pitchFamily="2" charset="2"/>
              <a:buChar char="§"/>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8pPr>
            <a:lvl9pPr marL="3886200" indent="-228600" fontAlgn="base">
              <a:spcBef>
                <a:spcPct val="20000"/>
              </a:spcBef>
              <a:spcAft>
                <a:spcPct val="0"/>
              </a:spcAft>
              <a:buClr>
                <a:schemeClr val="hlink"/>
              </a:buClr>
              <a:buFont typeface="Wingdings" panose="05000000000000000000" pitchFamily="2" charset="2"/>
              <a:buChar char="§"/>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9pPr>
          </a:lstStyle>
          <a:p>
            <a:pPr marL="0" indent="0">
              <a:buNone/>
            </a:pPr>
            <a:endParaRPr lang="en-US" altLang="en-US"/>
          </a:p>
        </p:txBody>
      </p:sp>
      <p:sp>
        <p:nvSpPr>
          <p:cNvPr id="5" name="TextBox 4"/>
          <p:cNvSpPr txBox="1"/>
          <p:nvPr/>
        </p:nvSpPr>
        <p:spPr>
          <a:xfrm>
            <a:off x="457200" y="1524000"/>
            <a:ext cx="8272415" cy="1200328"/>
          </a:xfrm>
          <a:prstGeom prst="rect">
            <a:avLst/>
          </a:prstGeom>
          <a:noFill/>
        </p:spPr>
        <p:txBody>
          <a:bodyPr wrap="square" rtlCol="0">
            <a:spAutoFit/>
          </a:bodyPr>
          <a:lstStyle/>
          <a:p>
            <a:r>
              <a:rPr lang="en-US" sz="2400">
                <a:solidFill>
                  <a:schemeClr val="tx2"/>
                </a:solidFill>
              </a:rPr>
              <a:t>According to the package insert, a patient with 2 of the following 3 risk factors should be dosed at 2.5 mg BID as opposed to the usual 5 mg BID of </a:t>
            </a:r>
            <a:r>
              <a:rPr lang="en-US" sz="2400" err="1">
                <a:solidFill>
                  <a:schemeClr val="tx2"/>
                </a:solidFill>
              </a:rPr>
              <a:t>Apixaban</a:t>
            </a:r>
            <a:r>
              <a:rPr lang="en-US" sz="2400">
                <a:solidFill>
                  <a:schemeClr val="tx2"/>
                </a:solidFill>
              </a:rPr>
              <a:t> (</a:t>
            </a:r>
            <a:r>
              <a:rPr lang="en-US" sz="2400" err="1">
                <a:solidFill>
                  <a:schemeClr val="tx2"/>
                </a:solidFill>
              </a:rPr>
              <a:t>Eliquis</a:t>
            </a:r>
            <a:r>
              <a:rPr lang="en-US" sz="2400">
                <a:solidFill>
                  <a:schemeClr val="tx2"/>
                </a:solidFill>
              </a:rPr>
              <a:t>).</a:t>
            </a:r>
          </a:p>
        </p:txBody>
      </p:sp>
      <p:sp>
        <p:nvSpPr>
          <p:cNvPr id="6" name="TextBox 5"/>
          <p:cNvSpPr txBox="1"/>
          <p:nvPr/>
        </p:nvSpPr>
        <p:spPr>
          <a:xfrm>
            <a:off x="2581113" y="3276600"/>
            <a:ext cx="3636182" cy="1569660"/>
          </a:xfrm>
          <a:prstGeom prst="rect">
            <a:avLst/>
          </a:prstGeom>
          <a:noFill/>
        </p:spPr>
        <p:txBody>
          <a:bodyPr wrap="none" rtlCol="0">
            <a:spAutoFit/>
          </a:bodyPr>
          <a:lstStyle/>
          <a:p>
            <a:pPr algn="ctr"/>
            <a:r>
              <a:rPr lang="en-US" sz="2400">
                <a:latin typeface="Times New Roman" charset="0"/>
              </a:rPr>
              <a:t>What is:</a:t>
            </a:r>
          </a:p>
          <a:p>
            <a:pPr algn="ctr"/>
            <a:r>
              <a:rPr lang="en-US" sz="2400">
                <a:latin typeface="Times New Roman" charset="0"/>
              </a:rPr>
              <a:t>1)Age ≥ 80 years, </a:t>
            </a:r>
          </a:p>
          <a:p>
            <a:pPr algn="ctr"/>
            <a:r>
              <a:rPr lang="en-US" sz="2400">
                <a:latin typeface="Times New Roman" charset="0"/>
              </a:rPr>
              <a:t>2)Body weight ≤ 60 kg, and</a:t>
            </a:r>
          </a:p>
          <a:p>
            <a:pPr algn="ctr"/>
            <a:r>
              <a:rPr lang="en-US" sz="2400">
                <a:latin typeface="Times New Roman" charset="0"/>
              </a:rPr>
              <a:t>3)</a:t>
            </a:r>
            <a:r>
              <a:rPr lang="en-US" sz="2400" err="1">
                <a:latin typeface="Times New Roman" charset="0"/>
              </a:rPr>
              <a:t>Creatinine</a:t>
            </a:r>
            <a:r>
              <a:rPr lang="en-US" sz="2400">
                <a:latin typeface="Times New Roman" charset="0"/>
              </a:rPr>
              <a:t> ≥ 1.5 mg/</a:t>
            </a:r>
            <a:r>
              <a:rPr lang="en-US" sz="2400" err="1">
                <a:latin typeface="Times New Roman" charset="0"/>
              </a:rPr>
              <a:t>dL</a:t>
            </a:r>
            <a:r>
              <a:rPr lang="en-US" sz="2400">
                <a:latin typeface="Times New Roman" charset="0"/>
              </a:rPr>
              <a:t>?</a:t>
            </a:r>
          </a:p>
        </p:txBody>
      </p:sp>
    </p:spTree>
  </p:cSld>
  <p:clrMapOvr>
    <a:overrideClrMapping bg1="dk2" tx1="lt1" bg2="dk1" tx2="lt2" accent1="accent1" accent2="accent2" accent3="accent3" accent4="accent4" accent5="accent5" accent6="accent6" hlink="hlink" folHlink="folHlink"/>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6">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2818" name="Rectangle 2">
            <a:extLst>
              <a:ext uri="{FF2B5EF4-FFF2-40B4-BE49-F238E27FC236}">
                <a16:creationId xmlns:a16="http://schemas.microsoft.com/office/drawing/2014/main" id="{B4BFFB73-FF19-48F1-96C9-769213B0E2D5}"/>
              </a:ext>
            </a:extLst>
          </p:cNvPr>
          <p:cNvSpPr>
            <a:spLocks noGrp="1" noChangeArrowheads="1"/>
          </p:cNvSpPr>
          <p:nvPr>
            <p:ph type="title"/>
          </p:nvPr>
        </p:nvSpPr>
        <p:spPr/>
        <p:txBody>
          <a:bodyPr/>
          <a:lstStyle/>
          <a:p>
            <a:r>
              <a:rPr lang="en-US" altLang="en-US" sz="2800">
                <a:effectLst>
                  <a:outerShdw blurRad="38100" dist="38100" dir="2700000" algn="tl">
                    <a:srgbClr val="000000"/>
                  </a:outerShdw>
                </a:effectLst>
              </a:rPr>
              <a:t>TOO MUCH of a GOOD THING - $100</a:t>
            </a:r>
          </a:p>
        </p:txBody>
      </p:sp>
      <p:sp>
        <p:nvSpPr>
          <p:cNvPr id="162820" name="AutoShape 4">
            <a:hlinkClick r:id="rId3" action="ppaction://hlinksldjump" highlightClick="1"/>
            <a:extLst>
              <a:ext uri="{FF2B5EF4-FFF2-40B4-BE49-F238E27FC236}">
                <a16:creationId xmlns:a16="http://schemas.microsoft.com/office/drawing/2014/main" id="{BD59AE4D-8BA5-4FD4-BC59-3D7F0D38122B}"/>
              </a:ext>
            </a:extLst>
          </p:cNvPr>
          <p:cNvSpPr>
            <a:spLocks noChangeArrowheads="1"/>
          </p:cNvSpPr>
          <p:nvPr/>
        </p:nvSpPr>
        <p:spPr bwMode="auto">
          <a:xfrm>
            <a:off x="8458200" y="6248400"/>
            <a:ext cx="457200" cy="381000"/>
          </a:xfrm>
          <a:prstGeom prst="actionButtonHome">
            <a:avLst/>
          </a:prstGeom>
          <a:solidFill>
            <a:schemeClr val="accent1"/>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62821" name="Rectangle 5">
            <a:extLst>
              <a:ext uri="{FF2B5EF4-FFF2-40B4-BE49-F238E27FC236}">
                <a16:creationId xmlns:a16="http://schemas.microsoft.com/office/drawing/2014/main" id="{99262DA5-855D-43AC-846B-C1B86F4CA43C}"/>
              </a:ext>
            </a:extLst>
          </p:cNvPr>
          <p:cNvSpPr>
            <a:spLocks noChangeArrowheads="1"/>
          </p:cNvSpPr>
          <p:nvPr/>
        </p:nvSpPr>
        <p:spPr bwMode="auto">
          <a:xfrm>
            <a:off x="457200" y="1600200"/>
            <a:ext cx="8229600" cy="19812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lvl1pPr marL="342900" indent="-342900">
              <a:spcBef>
                <a:spcPct val="20000"/>
              </a:spcBef>
              <a:buClr>
                <a:schemeClr val="hlink"/>
              </a:buClr>
              <a:buSzPct val="80000"/>
              <a:buFont typeface="Wingdings" panose="05000000000000000000" pitchFamily="2" charset="2"/>
              <a:buChar char="n"/>
              <a:defRPr sz="28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1pPr>
            <a:lvl2pPr marL="742950" indent="-285750">
              <a:spcBef>
                <a:spcPct val="20000"/>
              </a:spcBef>
              <a:buClr>
                <a:schemeClr val="tx1"/>
              </a:buClr>
              <a:buChar char="–"/>
              <a:defRPr sz="24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2pPr>
            <a:lvl3pPr marL="1143000" indent="-228600">
              <a:spcBef>
                <a:spcPct val="20000"/>
              </a:spcBef>
              <a:buClr>
                <a:schemeClr val="hlink"/>
              </a:buClr>
              <a:buFont typeface="Wingdings" panose="05000000000000000000" pitchFamily="2" charset="2"/>
              <a:buChar char="§"/>
              <a:defRPr sz="20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3pPr>
            <a:lvl4pPr marL="1600200" indent="-228600">
              <a:spcBef>
                <a:spcPct val="20000"/>
              </a:spcBef>
              <a:buChar char="–"/>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4pPr>
            <a:lvl5pPr marL="2057400" indent="-228600">
              <a:spcBef>
                <a:spcPct val="20000"/>
              </a:spcBef>
              <a:buClr>
                <a:schemeClr val="hlink"/>
              </a:buClr>
              <a:buFont typeface="Wingdings" panose="05000000000000000000" pitchFamily="2" charset="2"/>
              <a:buChar char="§"/>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5pPr>
            <a:lvl6pPr marL="2514600" indent="-228600" fontAlgn="base">
              <a:spcBef>
                <a:spcPct val="20000"/>
              </a:spcBef>
              <a:spcAft>
                <a:spcPct val="0"/>
              </a:spcAft>
              <a:buClr>
                <a:schemeClr val="hlink"/>
              </a:buClr>
              <a:buFont typeface="Wingdings" panose="05000000000000000000" pitchFamily="2" charset="2"/>
              <a:buChar char="§"/>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6pPr>
            <a:lvl7pPr marL="2971800" indent="-228600" fontAlgn="base">
              <a:spcBef>
                <a:spcPct val="20000"/>
              </a:spcBef>
              <a:spcAft>
                <a:spcPct val="0"/>
              </a:spcAft>
              <a:buClr>
                <a:schemeClr val="hlink"/>
              </a:buClr>
              <a:buFont typeface="Wingdings" panose="05000000000000000000" pitchFamily="2" charset="2"/>
              <a:buChar char="§"/>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7pPr>
            <a:lvl8pPr marL="3429000" indent="-228600" fontAlgn="base">
              <a:spcBef>
                <a:spcPct val="20000"/>
              </a:spcBef>
              <a:spcAft>
                <a:spcPct val="0"/>
              </a:spcAft>
              <a:buClr>
                <a:schemeClr val="hlink"/>
              </a:buClr>
              <a:buFont typeface="Wingdings" panose="05000000000000000000" pitchFamily="2" charset="2"/>
              <a:buChar char="§"/>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8pPr>
            <a:lvl9pPr marL="3886200" indent="-228600" fontAlgn="base">
              <a:spcBef>
                <a:spcPct val="20000"/>
              </a:spcBef>
              <a:spcAft>
                <a:spcPct val="0"/>
              </a:spcAft>
              <a:buClr>
                <a:schemeClr val="hlink"/>
              </a:buClr>
              <a:buFont typeface="Wingdings" panose="05000000000000000000" pitchFamily="2" charset="2"/>
              <a:buChar char="§"/>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9pPr>
          </a:lstStyle>
          <a:p>
            <a:pPr marL="0" indent="0" algn="ctr">
              <a:buNone/>
            </a:pPr>
            <a:r>
              <a:rPr lang="en-US" altLang="en-US"/>
              <a:t>This is the drug used to reverse the effects of unfractionated heparin in a patient with life-threatening bleeding. </a:t>
            </a:r>
          </a:p>
        </p:txBody>
      </p:sp>
      <p:sp>
        <p:nvSpPr>
          <p:cNvPr id="162822" name="Rectangle 6">
            <a:extLst>
              <a:ext uri="{FF2B5EF4-FFF2-40B4-BE49-F238E27FC236}">
                <a16:creationId xmlns:a16="http://schemas.microsoft.com/office/drawing/2014/main" id="{994C0767-19FF-4FE7-9E72-D0DDA9AC9A74}"/>
              </a:ext>
            </a:extLst>
          </p:cNvPr>
          <p:cNvSpPr>
            <a:spLocks noChangeArrowheads="1"/>
          </p:cNvSpPr>
          <p:nvPr/>
        </p:nvSpPr>
        <p:spPr bwMode="auto">
          <a:xfrm>
            <a:off x="457200" y="3962400"/>
            <a:ext cx="8229600" cy="21336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lvl1pPr marL="342900" indent="-342900">
              <a:spcBef>
                <a:spcPct val="20000"/>
              </a:spcBef>
              <a:buClr>
                <a:schemeClr val="hlink"/>
              </a:buClr>
              <a:buSzPct val="80000"/>
              <a:buFont typeface="Wingdings" panose="05000000000000000000" pitchFamily="2" charset="2"/>
              <a:buChar char="n"/>
              <a:defRPr sz="28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1pPr>
            <a:lvl2pPr marL="742950" indent="-285750">
              <a:spcBef>
                <a:spcPct val="20000"/>
              </a:spcBef>
              <a:buClr>
                <a:schemeClr val="tx1"/>
              </a:buClr>
              <a:buChar char="–"/>
              <a:defRPr sz="24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2pPr>
            <a:lvl3pPr marL="1143000" indent="-228600">
              <a:spcBef>
                <a:spcPct val="20000"/>
              </a:spcBef>
              <a:buClr>
                <a:schemeClr val="hlink"/>
              </a:buClr>
              <a:buFont typeface="Wingdings" panose="05000000000000000000" pitchFamily="2" charset="2"/>
              <a:buChar char="§"/>
              <a:defRPr sz="20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3pPr>
            <a:lvl4pPr marL="1600200" indent="-228600">
              <a:spcBef>
                <a:spcPct val="20000"/>
              </a:spcBef>
              <a:buChar char="–"/>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4pPr>
            <a:lvl5pPr marL="2057400" indent="-228600">
              <a:spcBef>
                <a:spcPct val="20000"/>
              </a:spcBef>
              <a:buClr>
                <a:schemeClr val="hlink"/>
              </a:buClr>
              <a:buFont typeface="Wingdings" panose="05000000000000000000" pitchFamily="2" charset="2"/>
              <a:buChar char="§"/>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5pPr>
            <a:lvl6pPr marL="2514600" indent="-228600" fontAlgn="base">
              <a:spcBef>
                <a:spcPct val="20000"/>
              </a:spcBef>
              <a:spcAft>
                <a:spcPct val="0"/>
              </a:spcAft>
              <a:buClr>
                <a:schemeClr val="hlink"/>
              </a:buClr>
              <a:buFont typeface="Wingdings" panose="05000000000000000000" pitchFamily="2" charset="2"/>
              <a:buChar char="§"/>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6pPr>
            <a:lvl7pPr marL="2971800" indent="-228600" fontAlgn="base">
              <a:spcBef>
                <a:spcPct val="20000"/>
              </a:spcBef>
              <a:spcAft>
                <a:spcPct val="0"/>
              </a:spcAft>
              <a:buClr>
                <a:schemeClr val="hlink"/>
              </a:buClr>
              <a:buFont typeface="Wingdings" panose="05000000000000000000" pitchFamily="2" charset="2"/>
              <a:buChar char="§"/>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7pPr>
            <a:lvl8pPr marL="3429000" indent="-228600" fontAlgn="base">
              <a:spcBef>
                <a:spcPct val="20000"/>
              </a:spcBef>
              <a:spcAft>
                <a:spcPct val="0"/>
              </a:spcAft>
              <a:buClr>
                <a:schemeClr val="hlink"/>
              </a:buClr>
              <a:buFont typeface="Wingdings" panose="05000000000000000000" pitchFamily="2" charset="2"/>
              <a:buChar char="§"/>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8pPr>
            <a:lvl9pPr marL="3886200" indent="-228600" fontAlgn="base">
              <a:spcBef>
                <a:spcPct val="20000"/>
              </a:spcBef>
              <a:spcAft>
                <a:spcPct val="0"/>
              </a:spcAft>
              <a:buClr>
                <a:schemeClr val="hlink"/>
              </a:buClr>
              <a:buFont typeface="Wingdings" panose="05000000000000000000" pitchFamily="2" charset="2"/>
              <a:buChar char="§"/>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9pPr>
          </a:lstStyle>
          <a:p>
            <a:pPr marL="0" indent="0">
              <a:buNone/>
            </a:pPr>
            <a:endParaRPr lang="en-US" altLang="en-US"/>
          </a:p>
        </p:txBody>
      </p:sp>
      <p:sp>
        <p:nvSpPr>
          <p:cNvPr id="2" name="TextBox 1"/>
          <p:cNvSpPr txBox="1"/>
          <p:nvPr/>
        </p:nvSpPr>
        <p:spPr>
          <a:xfrm>
            <a:off x="2163110" y="3733800"/>
            <a:ext cx="4841740" cy="1200328"/>
          </a:xfrm>
          <a:prstGeom prst="rect">
            <a:avLst/>
          </a:prstGeom>
          <a:noFill/>
        </p:spPr>
        <p:txBody>
          <a:bodyPr wrap="none" rtlCol="0">
            <a:spAutoFit/>
          </a:bodyPr>
          <a:lstStyle/>
          <a:p>
            <a:pPr algn="ctr"/>
            <a:r>
              <a:rPr lang="en-US" sz="2400">
                <a:latin typeface="+mn-lt"/>
              </a:rPr>
              <a:t>What is protamine sulfate?</a:t>
            </a:r>
          </a:p>
          <a:p>
            <a:pPr algn="ctr"/>
            <a:r>
              <a:rPr lang="en-US" sz="2400">
                <a:latin typeface="+mn-lt"/>
              </a:rPr>
              <a:t>(1mg neutralizes 100U of heparin)</a:t>
            </a:r>
          </a:p>
          <a:p>
            <a:pPr algn="ctr"/>
            <a:r>
              <a:rPr lang="en-US" sz="2400">
                <a:latin typeface="+mn-lt"/>
              </a:rPr>
              <a:t>Monitor </a:t>
            </a:r>
            <a:r>
              <a:rPr lang="en-US" sz="2400" err="1">
                <a:latin typeface="+mn-lt"/>
              </a:rPr>
              <a:t>aPTT</a:t>
            </a:r>
            <a:r>
              <a:rPr lang="en-US" sz="2400">
                <a:latin typeface="+mn-lt"/>
              </a:rPr>
              <a:t> for normalization</a:t>
            </a:r>
          </a:p>
        </p:txBody>
      </p:sp>
    </p:spTree>
  </p:cSld>
  <p:clrMapOvr>
    <a:overrideClrMapping bg1="dk2" tx1="lt1" bg2="dk1" tx2="lt2" accent1="accent1" accent2="accent2" accent3="accent3" accent4="accent4" accent5="accent5" accent6="accent6" hlink="hlink" folHlink="folHlink"/>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42" name="Rectangle 2">
            <a:extLst>
              <a:ext uri="{FF2B5EF4-FFF2-40B4-BE49-F238E27FC236}">
                <a16:creationId xmlns:a16="http://schemas.microsoft.com/office/drawing/2014/main" id="{E99D8480-36A6-40AA-BD38-31779C15A79C}"/>
              </a:ext>
            </a:extLst>
          </p:cNvPr>
          <p:cNvSpPr>
            <a:spLocks noGrp="1" noChangeArrowheads="1"/>
          </p:cNvSpPr>
          <p:nvPr>
            <p:ph type="title"/>
          </p:nvPr>
        </p:nvSpPr>
        <p:spPr/>
        <p:txBody>
          <a:bodyPr/>
          <a:lstStyle/>
          <a:p>
            <a:r>
              <a:rPr lang="en-US" altLang="en-US" sz="2800">
                <a:effectLst>
                  <a:outerShdw blurRad="38100" dist="38100" dir="2700000" algn="tl">
                    <a:srgbClr val="000000"/>
                  </a:outerShdw>
                </a:effectLst>
              </a:rPr>
              <a:t>TOO MUCH of a GOOD THING - $200</a:t>
            </a:r>
          </a:p>
        </p:txBody>
      </p:sp>
      <p:sp>
        <p:nvSpPr>
          <p:cNvPr id="163844" name="AutoShape 4">
            <a:hlinkClick r:id="rId3" action="ppaction://hlinksldjump" highlightClick="1"/>
            <a:extLst>
              <a:ext uri="{FF2B5EF4-FFF2-40B4-BE49-F238E27FC236}">
                <a16:creationId xmlns:a16="http://schemas.microsoft.com/office/drawing/2014/main" id="{11E7EC21-E64A-491A-8515-F0AA08016668}"/>
              </a:ext>
            </a:extLst>
          </p:cNvPr>
          <p:cNvSpPr>
            <a:spLocks noChangeArrowheads="1"/>
          </p:cNvSpPr>
          <p:nvPr/>
        </p:nvSpPr>
        <p:spPr bwMode="auto">
          <a:xfrm>
            <a:off x="8458200" y="6248400"/>
            <a:ext cx="457200" cy="381000"/>
          </a:xfrm>
          <a:prstGeom prst="actionButtonHome">
            <a:avLst/>
          </a:prstGeom>
          <a:solidFill>
            <a:schemeClr val="accent1"/>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63845" name="Rectangle 5">
            <a:extLst>
              <a:ext uri="{FF2B5EF4-FFF2-40B4-BE49-F238E27FC236}">
                <a16:creationId xmlns:a16="http://schemas.microsoft.com/office/drawing/2014/main" id="{64A624AF-35C9-4F4E-9593-9473EC936520}"/>
              </a:ext>
            </a:extLst>
          </p:cNvPr>
          <p:cNvSpPr>
            <a:spLocks noChangeArrowheads="1"/>
          </p:cNvSpPr>
          <p:nvPr/>
        </p:nvSpPr>
        <p:spPr bwMode="auto">
          <a:xfrm>
            <a:off x="457200" y="1570038"/>
            <a:ext cx="8229600" cy="19812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lvl1pPr marL="342900" indent="-342900">
              <a:spcBef>
                <a:spcPct val="20000"/>
              </a:spcBef>
              <a:buClr>
                <a:schemeClr val="hlink"/>
              </a:buClr>
              <a:buSzPct val="80000"/>
              <a:buFont typeface="Wingdings" panose="05000000000000000000" pitchFamily="2" charset="2"/>
              <a:buChar char="n"/>
              <a:defRPr sz="28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1pPr>
            <a:lvl2pPr marL="742950" indent="-285750">
              <a:spcBef>
                <a:spcPct val="20000"/>
              </a:spcBef>
              <a:buClr>
                <a:schemeClr val="tx1"/>
              </a:buClr>
              <a:buChar char="–"/>
              <a:defRPr sz="24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2pPr>
            <a:lvl3pPr marL="1143000" indent="-228600">
              <a:spcBef>
                <a:spcPct val="20000"/>
              </a:spcBef>
              <a:buClr>
                <a:schemeClr val="hlink"/>
              </a:buClr>
              <a:buFont typeface="Wingdings" panose="05000000000000000000" pitchFamily="2" charset="2"/>
              <a:buChar char="§"/>
              <a:defRPr sz="20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3pPr>
            <a:lvl4pPr marL="1600200" indent="-228600">
              <a:spcBef>
                <a:spcPct val="20000"/>
              </a:spcBef>
              <a:buChar char="–"/>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4pPr>
            <a:lvl5pPr marL="2057400" indent="-228600">
              <a:spcBef>
                <a:spcPct val="20000"/>
              </a:spcBef>
              <a:buClr>
                <a:schemeClr val="hlink"/>
              </a:buClr>
              <a:buFont typeface="Wingdings" panose="05000000000000000000" pitchFamily="2" charset="2"/>
              <a:buChar char="§"/>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5pPr>
            <a:lvl6pPr marL="2514600" indent="-228600" fontAlgn="base">
              <a:spcBef>
                <a:spcPct val="20000"/>
              </a:spcBef>
              <a:spcAft>
                <a:spcPct val="0"/>
              </a:spcAft>
              <a:buClr>
                <a:schemeClr val="hlink"/>
              </a:buClr>
              <a:buFont typeface="Wingdings" panose="05000000000000000000" pitchFamily="2" charset="2"/>
              <a:buChar char="§"/>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6pPr>
            <a:lvl7pPr marL="2971800" indent="-228600" fontAlgn="base">
              <a:spcBef>
                <a:spcPct val="20000"/>
              </a:spcBef>
              <a:spcAft>
                <a:spcPct val="0"/>
              </a:spcAft>
              <a:buClr>
                <a:schemeClr val="hlink"/>
              </a:buClr>
              <a:buFont typeface="Wingdings" panose="05000000000000000000" pitchFamily="2" charset="2"/>
              <a:buChar char="§"/>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7pPr>
            <a:lvl8pPr marL="3429000" indent="-228600" fontAlgn="base">
              <a:spcBef>
                <a:spcPct val="20000"/>
              </a:spcBef>
              <a:spcAft>
                <a:spcPct val="0"/>
              </a:spcAft>
              <a:buClr>
                <a:schemeClr val="hlink"/>
              </a:buClr>
              <a:buFont typeface="Wingdings" panose="05000000000000000000" pitchFamily="2" charset="2"/>
              <a:buChar char="§"/>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8pPr>
            <a:lvl9pPr marL="3886200" indent="-228600" fontAlgn="base">
              <a:spcBef>
                <a:spcPct val="20000"/>
              </a:spcBef>
              <a:spcAft>
                <a:spcPct val="0"/>
              </a:spcAft>
              <a:buClr>
                <a:schemeClr val="hlink"/>
              </a:buClr>
              <a:buFont typeface="Wingdings" panose="05000000000000000000" pitchFamily="2" charset="2"/>
              <a:buChar char="§"/>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9pPr>
          </a:lstStyle>
          <a:p>
            <a:endParaRPr lang="en-US" altLang="en-US"/>
          </a:p>
        </p:txBody>
      </p:sp>
      <p:sp>
        <p:nvSpPr>
          <p:cNvPr id="163846" name="Rectangle 6">
            <a:extLst>
              <a:ext uri="{FF2B5EF4-FFF2-40B4-BE49-F238E27FC236}">
                <a16:creationId xmlns:a16="http://schemas.microsoft.com/office/drawing/2014/main" id="{6152C0F7-43CA-40CA-ABF2-DFDB39713FA8}"/>
              </a:ext>
            </a:extLst>
          </p:cNvPr>
          <p:cNvSpPr>
            <a:spLocks noChangeArrowheads="1"/>
          </p:cNvSpPr>
          <p:nvPr/>
        </p:nvSpPr>
        <p:spPr bwMode="auto">
          <a:xfrm>
            <a:off x="609600" y="1524000"/>
            <a:ext cx="8229600" cy="21336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lvl1pPr marL="342900" indent="-342900">
              <a:spcBef>
                <a:spcPct val="20000"/>
              </a:spcBef>
              <a:buClr>
                <a:schemeClr val="hlink"/>
              </a:buClr>
              <a:buSzPct val="80000"/>
              <a:buFont typeface="Wingdings" panose="05000000000000000000" pitchFamily="2" charset="2"/>
              <a:buChar char="n"/>
              <a:defRPr sz="28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1pPr>
            <a:lvl2pPr marL="742950" indent="-285750">
              <a:spcBef>
                <a:spcPct val="20000"/>
              </a:spcBef>
              <a:buClr>
                <a:schemeClr val="tx1"/>
              </a:buClr>
              <a:buChar char="–"/>
              <a:defRPr sz="24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2pPr>
            <a:lvl3pPr marL="1143000" indent="-228600">
              <a:spcBef>
                <a:spcPct val="20000"/>
              </a:spcBef>
              <a:buClr>
                <a:schemeClr val="hlink"/>
              </a:buClr>
              <a:buFont typeface="Wingdings" panose="05000000000000000000" pitchFamily="2" charset="2"/>
              <a:buChar char="§"/>
              <a:defRPr sz="20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3pPr>
            <a:lvl4pPr marL="1600200" indent="-228600">
              <a:spcBef>
                <a:spcPct val="20000"/>
              </a:spcBef>
              <a:buChar char="–"/>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4pPr>
            <a:lvl5pPr marL="2057400" indent="-228600">
              <a:spcBef>
                <a:spcPct val="20000"/>
              </a:spcBef>
              <a:buClr>
                <a:schemeClr val="hlink"/>
              </a:buClr>
              <a:buFont typeface="Wingdings" panose="05000000000000000000" pitchFamily="2" charset="2"/>
              <a:buChar char="§"/>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5pPr>
            <a:lvl6pPr marL="2514600" indent="-228600" fontAlgn="base">
              <a:spcBef>
                <a:spcPct val="20000"/>
              </a:spcBef>
              <a:spcAft>
                <a:spcPct val="0"/>
              </a:spcAft>
              <a:buClr>
                <a:schemeClr val="hlink"/>
              </a:buClr>
              <a:buFont typeface="Wingdings" panose="05000000000000000000" pitchFamily="2" charset="2"/>
              <a:buChar char="§"/>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6pPr>
            <a:lvl7pPr marL="2971800" indent="-228600" fontAlgn="base">
              <a:spcBef>
                <a:spcPct val="20000"/>
              </a:spcBef>
              <a:spcAft>
                <a:spcPct val="0"/>
              </a:spcAft>
              <a:buClr>
                <a:schemeClr val="hlink"/>
              </a:buClr>
              <a:buFont typeface="Wingdings" panose="05000000000000000000" pitchFamily="2" charset="2"/>
              <a:buChar char="§"/>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7pPr>
            <a:lvl8pPr marL="3429000" indent="-228600" fontAlgn="base">
              <a:spcBef>
                <a:spcPct val="20000"/>
              </a:spcBef>
              <a:spcAft>
                <a:spcPct val="0"/>
              </a:spcAft>
              <a:buClr>
                <a:schemeClr val="hlink"/>
              </a:buClr>
              <a:buFont typeface="Wingdings" panose="05000000000000000000" pitchFamily="2" charset="2"/>
              <a:buChar char="§"/>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8pPr>
            <a:lvl9pPr marL="3886200" indent="-228600" fontAlgn="base">
              <a:spcBef>
                <a:spcPct val="20000"/>
              </a:spcBef>
              <a:spcAft>
                <a:spcPct val="0"/>
              </a:spcAft>
              <a:buClr>
                <a:schemeClr val="hlink"/>
              </a:buClr>
              <a:buFont typeface="Wingdings" panose="05000000000000000000" pitchFamily="2" charset="2"/>
              <a:buChar char="§"/>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9pPr>
          </a:lstStyle>
          <a:p>
            <a:pPr marL="0" indent="0" algn="ctr">
              <a:buNone/>
            </a:pPr>
            <a:r>
              <a:rPr lang="en-US" sz="2400">
                <a:latin typeface="Arial" charset="0"/>
              </a:rPr>
              <a:t>These are TWO key interventions recommended in CHEST 2012 to manage a patient on warfarin who presents with a </a:t>
            </a:r>
            <a:r>
              <a:rPr lang="en-US" sz="2400" b="1" i="1">
                <a:latin typeface="Arial" charset="0"/>
              </a:rPr>
              <a:t>life-threatening bleed </a:t>
            </a:r>
            <a:r>
              <a:rPr lang="en-US" sz="2400">
                <a:latin typeface="Arial" charset="0"/>
              </a:rPr>
              <a:t>and </a:t>
            </a:r>
            <a:r>
              <a:rPr lang="en-US" sz="2400" b="1" i="1">
                <a:latin typeface="Arial" charset="0"/>
              </a:rPr>
              <a:t>any degree </a:t>
            </a:r>
            <a:r>
              <a:rPr lang="en-US" sz="2400">
                <a:latin typeface="Arial" charset="0"/>
              </a:rPr>
              <a:t>of INR elevation.</a:t>
            </a:r>
            <a:endParaRPr lang="en-US" altLang="en-US" sz="2400"/>
          </a:p>
        </p:txBody>
      </p:sp>
      <p:sp>
        <p:nvSpPr>
          <p:cNvPr id="6" name="Rectangle 6">
            <a:extLst>
              <a:ext uri="{FF2B5EF4-FFF2-40B4-BE49-F238E27FC236}">
                <a16:creationId xmlns:a16="http://schemas.microsoft.com/office/drawing/2014/main" id="{0A4216A4-C544-4655-BD11-CF6944FE2F0D}"/>
              </a:ext>
            </a:extLst>
          </p:cNvPr>
          <p:cNvSpPr>
            <a:spLocks noChangeArrowheads="1"/>
          </p:cNvSpPr>
          <p:nvPr/>
        </p:nvSpPr>
        <p:spPr bwMode="auto">
          <a:xfrm>
            <a:off x="465667" y="4648200"/>
            <a:ext cx="8229600" cy="21336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lvl1pPr marL="342900" indent="-342900">
              <a:spcBef>
                <a:spcPct val="20000"/>
              </a:spcBef>
              <a:buClr>
                <a:schemeClr val="hlink"/>
              </a:buClr>
              <a:buSzPct val="80000"/>
              <a:buFont typeface="Wingdings" panose="05000000000000000000" pitchFamily="2" charset="2"/>
              <a:buChar char="n"/>
              <a:defRPr sz="28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1pPr>
            <a:lvl2pPr marL="742950" indent="-285750">
              <a:spcBef>
                <a:spcPct val="20000"/>
              </a:spcBef>
              <a:buClr>
                <a:schemeClr val="tx1"/>
              </a:buClr>
              <a:buChar char="–"/>
              <a:defRPr sz="24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2pPr>
            <a:lvl3pPr marL="1143000" indent="-228600">
              <a:spcBef>
                <a:spcPct val="20000"/>
              </a:spcBef>
              <a:buClr>
                <a:schemeClr val="hlink"/>
              </a:buClr>
              <a:buFont typeface="Wingdings" panose="05000000000000000000" pitchFamily="2" charset="2"/>
              <a:buChar char="§"/>
              <a:defRPr sz="20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3pPr>
            <a:lvl4pPr marL="1600200" indent="-228600">
              <a:spcBef>
                <a:spcPct val="20000"/>
              </a:spcBef>
              <a:buChar char="–"/>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4pPr>
            <a:lvl5pPr marL="2057400" indent="-228600">
              <a:spcBef>
                <a:spcPct val="20000"/>
              </a:spcBef>
              <a:buClr>
                <a:schemeClr val="hlink"/>
              </a:buClr>
              <a:buFont typeface="Wingdings" panose="05000000000000000000" pitchFamily="2" charset="2"/>
              <a:buChar char="§"/>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5pPr>
            <a:lvl6pPr marL="2514600" indent="-228600" fontAlgn="base">
              <a:spcBef>
                <a:spcPct val="20000"/>
              </a:spcBef>
              <a:spcAft>
                <a:spcPct val="0"/>
              </a:spcAft>
              <a:buClr>
                <a:schemeClr val="hlink"/>
              </a:buClr>
              <a:buFont typeface="Wingdings" panose="05000000000000000000" pitchFamily="2" charset="2"/>
              <a:buChar char="§"/>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6pPr>
            <a:lvl7pPr marL="2971800" indent="-228600" fontAlgn="base">
              <a:spcBef>
                <a:spcPct val="20000"/>
              </a:spcBef>
              <a:spcAft>
                <a:spcPct val="0"/>
              </a:spcAft>
              <a:buClr>
                <a:schemeClr val="hlink"/>
              </a:buClr>
              <a:buFont typeface="Wingdings" panose="05000000000000000000" pitchFamily="2" charset="2"/>
              <a:buChar char="§"/>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7pPr>
            <a:lvl8pPr marL="3429000" indent="-228600" fontAlgn="base">
              <a:spcBef>
                <a:spcPct val="20000"/>
              </a:spcBef>
              <a:spcAft>
                <a:spcPct val="0"/>
              </a:spcAft>
              <a:buClr>
                <a:schemeClr val="hlink"/>
              </a:buClr>
              <a:buFont typeface="Wingdings" panose="05000000000000000000" pitchFamily="2" charset="2"/>
              <a:buChar char="§"/>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8pPr>
            <a:lvl9pPr marL="3886200" indent="-228600" fontAlgn="base">
              <a:spcBef>
                <a:spcPct val="20000"/>
              </a:spcBef>
              <a:spcAft>
                <a:spcPct val="0"/>
              </a:spcAft>
              <a:buClr>
                <a:schemeClr val="hlink"/>
              </a:buClr>
              <a:buFont typeface="Wingdings" panose="05000000000000000000" pitchFamily="2" charset="2"/>
              <a:buChar char="§"/>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9pPr>
          </a:lstStyle>
          <a:p>
            <a:endParaRPr lang="en-US" altLang="en-US"/>
          </a:p>
        </p:txBody>
      </p:sp>
      <p:sp>
        <p:nvSpPr>
          <p:cNvPr id="7" name="Rectangle 6">
            <a:extLst>
              <a:ext uri="{FF2B5EF4-FFF2-40B4-BE49-F238E27FC236}">
                <a16:creationId xmlns:a16="http://schemas.microsoft.com/office/drawing/2014/main" id="{CE41CB72-F32D-4C9F-A855-C0A5C61879A6}"/>
              </a:ext>
            </a:extLst>
          </p:cNvPr>
          <p:cNvSpPr>
            <a:spLocks noChangeArrowheads="1"/>
          </p:cNvSpPr>
          <p:nvPr/>
        </p:nvSpPr>
        <p:spPr bwMode="auto">
          <a:xfrm>
            <a:off x="685800" y="4343400"/>
            <a:ext cx="8229600" cy="21336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lvl1pPr marL="342900" indent="-342900">
              <a:spcBef>
                <a:spcPct val="20000"/>
              </a:spcBef>
              <a:buClr>
                <a:schemeClr val="hlink"/>
              </a:buClr>
              <a:buSzPct val="80000"/>
              <a:buFont typeface="Wingdings" panose="05000000000000000000" pitchFamily="2" charset="2"/>
              <a:buChar char="n"/>
              <a:defRPr sz="28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1pPr>
            <a:lvl2pPr marL="742950" indent="-285750">
              <a:spcBef>
                <a:spcPct val="20000"/>
              </a:spcBef>
              <a:buClr>
                <a:schemeClr val="tx1"/>
              </a:buClr>
              <a:buChar char="–"/>
              <a:defRPr sz="24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2pPr>
            <a:lvl3pPr marL="1143000" indent="-228600">
              <a:spcBef>
                <a:spcPct val="20000"/>
              </a:spcBef>
              <a:buClr>
                <a:schemeClr val="hlink"/>
              </a:buClr>
              <a:buFont typeface="Wingdings" panose="05000000000000000000" pitchFamily="2" charset="2"/>
              <a:buChar char="§"/>
              <a:defRPr sz="20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3pPr>
            <a:lvl4pPr marL="1600200" indent="-228600">
              <a:spcBef>
                <a:spcPct val="20000"/>
              </a:spcBef>
              <a:buChar char="–"/>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4pPr>
            <a:lvl5pPr marL="2057400" indent="-228600">
              <a:spcBef>
                <a:spcPct val="20000"/>
              </a:spcBef>
              <a:buClr>
                <a:schemeClr val="hlink"/>
              </a:buClr>
              <a:buFont typeface="Wingdings" panose="05000000000000000000" pitchFamily="2" charset="2"/>
              <a:buChar char="§"/>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5pPr>
            <a:lvl6pPr marL="2514600" indent="-228600" fontAlgn="base">
              <a:spcBef>
                <a:spcPct val="20000"/>
              </a:spcBef>
              <a:spcAft>
                <a:spcPct val="0"/>
              </a:spcAft>
              <a:buClr>
                <a:schemeClr val="hlink"/>
              </a:buClr>
              <a:buFont typeface="Wingdings" panose="05000000000000000000" pitchFamily="2" charset="2"/>
              <a:buChar char="§"/>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6pPr>
            <a:lvl7pPr marL="2971800" indent="-228600" fontAlgn="base">
              <a:spcBef>
                <a:spcPct val="20000"/>
              </a:spcBef>
              <a:spcAft>
                <a:spcPct val="0"/>
              </a:spcAft>
              <a:buClr>
                <a:schemeClr val="hlink"/>
              </a:buClr>
              <a:buFont typeface="Wingdings" panose="05000000000000000000" pitchFamily="2" charset="2"/>
              <a:buChar char="§"/>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7pPr>
            <a:lvl8pPr marL="3429000" indent="-228600" fontAlgn="base">
              <a:spcBef>
                <a:spcPct val="20000"/>
              </a:spcBef>
              <a:spcAft>
                <a:spcPct val="0"/>
              </a:spcAft>
              <a:buClr>
                <a:schemeClr val="hlink"/>
              </a:buClr>
              <a:buFont typeface="Wingdings" panose="05000000000000000000" pitchFamily="2" charset="2"/>
              <a:buChar char="§"/>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8pPr>
            <a:lvl9pPr marL="3886200" indent="-228600" fontAlgn="base">
              <a:spcBef>
                <a:spcPct val="20000"/>
              </a:spcBef>
              <a:spcAft>
                <a:spcPct val="0"/>
              </a:spcAft>
              <a:buClr>
                <a:schemeClr val="hlink"/>
              </a:buClr>
              <a:buFont typeface="Wingdings" panose="05000000000000000000" pitchFamily="2" charset="2"/>
              <a:buChar char="§"/>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9pPr>
          </a:lstStyle>
          <a:p>
            <a:pPr marL="0" indent="0">
              <a:buNone/>
            </a:pPr>
            <a:endParaRPr lang="en-US" altLang="en-US"/>
          </a:p>
        </p:txBody>
      </p:sp>
      <p:sp>
        <p:nvSpPr>
          <p:cNvPr id="2" name="TextBox 1"/>
          <p:cNvSpPr txBox="1"/>
          <p:nvPr/>
        </p:nvSpPr>
        <p:spPr>
          <a:xfrm>
            <a:off x="1950924" y="3429000"/>
            <a:ext cx="5373286" cy="1846659"/>
          </a:xfrm>
          <a:prstGeom prst="rect">
            <a:avLst/>
          </a:prstGeom>
          <a:noFill/>
        </p:spPr>
        <p:txBody>
          <a:bodyPr wrap="none" rtlCol="0">
            <a:spAutoFit/>
          </a:bodyPr>
          <a:lstStyle/>
          <a:p>
            <a:pPr algn="ctr"/>
            <a:r>
              <a:rPr lang="en-US" sz="2400">
                <a:latin typeface="+mn-lt"/>
              </a:rPr>
              <a:t>What are BOTH:</a:t>
            </a:r>
          </a:p>
          <a:p>
            <a:pPr algn="ctr"/>
            <a:r>
              <a:rPr lang="en-US" sz="2400">
                <a:latin typeface="+mn-lt"/>
              </a:rPr>
              <a:t>1) 3- factor </a:t>
            </a:r>
            <a:r>
              <a:rPr lang="en-US" sz="2400" err="1">
                <a:latin typeface="+mn-lt"/>
              </a:rPr>
              <a:t>prothrombin</a:t>
            </a:r>
            <a:r>
              <a:rPr lang="en-US" sz="2400">
                <a:latin typeface="+mn-lt"/>
              </a:rPr>
              <a:t> complex </a:t>
            </a:r>
          </a:p>
          <a:p>
            <a:pPr algn="ctr"/>
            <a:r>
              <a:rPr lang="en-US" sz="2400">
                <a:latin typeface="+mn-lt"/>
              </a:rPr>
              <a:t>concentrate (PCC) </a:t>
            </a:r>
            <a:r>
              <a:rPr lang="en-US" sz="2400" b="1" i="1">
                <a:latin typeface="+mn-lt"/>
              </a:rPr>
              <a:t>AND</a:t>
            </a:r>
          </a:p>
          <a:p>
            <a:pPr algn="ctr"/>
            <a:r>
              <a:rPr lang="en-US" sz="2400">
                <a:latin typeface="+mn-lt"/>
              </a:rPr>
              <a:t> 2)  IV vitamin K 10 mg slow infusion? </a:t>
            </a:r>
          </a:p>
          <a:p>
            <a:endParaRPr lang="en-US"/>
          </a:p>
        </p:txBody>
      </p:sp>
    </p:spTree>
  </p:cSld>
  <p:clrMapOvr>
    <a:overrideClrMapping bg1="dk2" tx1="lt1" bg2="dk1" tx2="lt2" accent1="accent1" accent2="accent2" accent3="accent3" accent4="accent4" accent5="accent5" accent6="accent6" hlink="hlink" folHlink="folHlink"/>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2">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4866" name="Rectangle 2">
            <a:extLst>
              <a:ext uri="{FF2B5EF4-FFF2-40B4-BE49-F238E27FC236}">
                <a16:creationId xmlns:a16="http://schemas.microsoft.com/office/drawing/2014/main" id="{17DDE01B-C7D6-49E5-BB63-1DDAE851A1A8}"/>
              </a:ext>
            </a:extLst>
          </p:cNvPr>
          <p:cNvSpPr>
            <a:spLocks noGrp="1" noChangeArrowheads="1"/>
          </p:cNvSpPr>
          <p:nvPr>
            <p:ph type="title"/>
          </p:nvPr>
        </p:nvSpPr>
        <p:spPr/>
        <p:txBody>
          <a:bodyPr/>
          <a:lstStyle/>
          <a:p>
            <a:r>
              <a:rPr lang="en-US" altLang="en-US" sz="2800">
                <a:effectLst>
                  <a:outerShdw blurRad="38100" dist="38100" dir="2700000" algn="tl">
                    <a:srgbClr val="000000"/>
                  </a:outerShdw>
                </a:effectLst>
              </a:rPr>
              <a:t>TOO MUCH of a GOOD THING  - $300</a:t>
            </a:r>
          </a:p>
        </p:txBody>
      </p:sp>
      <p:sp>
        <p:nvSpPr>
          <p:cNvPr id="164868" name="AutoShape 4">
            <a:hlinkClick r:id="rId3" action="ppaction://hlinksldjump" highlightClick="1"/>
            <a:extLst>
              <a:ext uri="{FF2B5EF4-FFF2-40B4-BE49-F238E27FC236}">
                <a16:creationId xmlns:a16="http://schemas.microsoft.com/office/drawing/2014/main" id="{1270CAB9-8DA1-4DD6-BC27-7E6F0FADDBEE}"/>
              </a:ext>
            </a:extLst>
          </p:cNvPr>
          <p:cNvSpPr>
            <a:spLocks noChangeArrowheads="1"/>
          </p:cNvSpPr>
          <p:nvPr/>
        </p:nvSpPr>
        <p:spPr bwMode="auto">
          <a:xfrm>
            <a:off x="8458200" y="6248400"/>
            <a:ext cx="457200" cy="381000"/>
          </a:xfrm>
          <a:prstGeom prst="actionButtonHome">
            <a:avLst/>
          </a:prstGeom>
          <a:solidFill>
            <a:schemeClr val="accent1"/>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64869" name="Rectangle 5">
            <a:extLst>
              <a:ext uri="{FF2B5EF4-FFF2-40B4-BE49-F238E27FC236}">
                <a16:creationId xmlns:a16="http://schemas.microsoft.com/office/drawing/2014/main" id="{32B6141E-1DD7-4274-9E38-53BFCC98E149}"/>
              </a:ext>
            </a:extLst>
          </p:cNvPr>
          <p:cNvSpPr>
            <a:spLocks noChangeArrowheads="1"/>
          </p:cNvSpPr>
          <p:nvPr/>
        </p:nvSpPr>
        <p:spPr bwMode="auto">
          <a:xfrm>
            <a:off x="457200" y="1600200"/>
            <a:ext cx="8229600" cy="19812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lvl1pPr marL="342900" indent="-342900">
              <a:spcBef>
                <a:spcPct val="20000"/>
              </a:spcBef>
              <a:buClr>
                <a:schemeClr val="hlink"/>
              </a:buClr>
              <a:buSzPct val="80000"/>
              <a:buFont typeface="Wingdings" panose="05000000000000000000" pitchFamily="2" charset="2"/>
              <a:buChar char="n"/>
              <a:defRPr sz="28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1pPr>
            <a:lvl2pPr marL="742950" indent="-285750">
              <a:spcBef>
                <a:spcPct val="20000"/>
              </a:spcBef>
              <a:buClr>
                <a:schemeClr val="tx1"/>
              </a:buClr>
              <a:buChar char="–"/>
              <a:defRPr sz="24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2pPr>
            <a:lvl3pPr marL="1143000" indent="-228600">
              <a:spcBef>
                <a:spcPct val="20000"/>
              </a:spcBef>
              <a:buClr>
                <a:schemeClr val="hlink"/>
              </a:buClr>
              <a:buFont typeface="Wingdings" panose="05000000000000000000" pitchFamily="2" charset="2"/>
              <a:buChar char="§"/>
              <a:defRPr sz="20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3pPr>
            <a:lvl4pPr marL="1600200" indent="-228600">
              <a:spcBef>
                <a:spcPct val="20000"/>
              </a:spcBef>
              <a:buChar char="–"/>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4pPr>
            <a:lvl5pPr marL="2057400" indent="-228600">
              <a:spcBef>
                <a:spcPct val="20000"/>
              </a:spcBef>
              <a:buClr>
                <a:schemeClr val="hlink"/>
              </a:buClr>
              <a:buFont typeface="Wingdings" panose="05000000000000000000" pitchFamily="2" charset="2"/>
              <a:buChar char="§"/>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5pPr>
            <a:lvl6pPr marL="2514600" indent="-228600" fontAlgn="base">
              <a:spcBef>
                <a:spcPct val="20000"/>
              </a:spcBef>
              <a:spcAft>
                <a:spcPct val="0"/>
              </a:spcAft>
              <a:buClr>
                <a:schemeClr val="hlink"/>
              </a:buClr>
              <a:buFont typeface="Wingdings" panose="05000000000000000000" pitchFamily="2" charset="2"/>
              <a:buChar char="§"/>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6pPr>
            <a:lvl7pPr marL="2971800" indent="-228600" fontAlgn="base">
              <a:spcBef>
                <a:spcPct val="20000"/>
              </a:spcBef>
              <a:spcAft>
                <a:spcPct val="0"/>
              </a:spcAft>
              <a:buClr>
                <a:schemeClr val="hlink"/>
              </a:buClr>
              <a:buFont typeface="Wingdings" panose="05000000000000000000" pitchFamily="2" charset="2"/>
              <a:buChar char="§"/>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7pPr>
            <a:lvl8pPr marL="3429000" indent="-228600" fontAlgn="base">
              <a:spcBef>
                <a:spcPct val="20000"/>
              </a:spcBef>
              <a:spcAft>
                <a:spcPct val="0"/>
              </a:spcAft>
              <a:buClr>
                <a:schemeClr val="hlink"/>
              </a:buClr>
              <a:buFont typeface="Wingdings" panose="05000000000000000000" pitchFamily="2" charset="2"/>
              <a:buChar char="§"/>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8pPr>
            <a:lvl9pPr marL="3886200" indent="-228600" fontAlgn="base">
              <a:spcBef>
                <a:spcPct val="20000"/>
              </a:spcBef>
              <a:spcAft>
                <a:spcPct val="0"/>
              </a:spcAft>
              <a:buClr>
                <a:schemeClr val="hlink"/>
              </a:buClr>
              <a:buFont typeface="Wingdings" panose="05000000000000000000" pitchFamily="2" charset="2"/>
              <a:buChar char="§"/>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9pPr>
          </a:lstStyle>
          <a:p>
            <a:pPr marL="0" indent="0">
              <a:buNone/>
            </a:pPr>
            <a:endParaRPr lang="en-US" altLang="en-US"/>
          </a:p>
        </p:txBody>
      </p:sp>
      <p:sp>
        <p:nvSpPr>
          <p:cNvPr id="164870" name="Rectangle 6">
            <a:extLst>
              <a:ext uri="{FF2B5EF4-FFF2-40B4-BE49-F238E27FC236}">
                <a16:creationId xmlns:a16="http://schemas.microsoft.com/office/drawing/2014/main" id="{555A592D-6E54-4E3B-B773-20BD5EB289CC}"/>
              </a:ext>
            </a:extLst>
          </p:cNvPr>
          <p:cNvSpPr>
            <a:spLocks noChangeArrowheads="1"/>
          </p:cNvSpPr>
          <p:nvPr/>
        </p:nvSpPr>
        <p:spPr bwMode="auto">
          <a:xfrm>
            <a:off x="457200" y="3962400"/>
            <a:ext cx="8229600" cy="21336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lvl1pPr marL="342900" indent="-342900">
              <a:spcBef>
                <a:spcPct val="20000"/>
              </a:spcBef>
              <a:buClr>
                <a:schemeClr val="hlink"/>
              </a:buClr>
              <a:buSzPct val="80000"/>
              <a:buFont typeface="Wingdings" panose="05000000000000000000" pitchFamily="2" charset="2"/>
              <a:buChar char="n"/>
              <a:defRPr sz="28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1pPr>
            <a:lvl2pPr marL="742950" indent="-285750">
              <a:spcBef>
                <a:spcPct val="20000"/>
              </a:spcBef>
              <a:buClr>
                <a:schemeClr val="tx1"/>
              </a:buClr>
              <a:buChar char="–"/>
              <a:defRPr sz="24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2pPr>
            <a:lvl3pPr marL="1143000" indent="-228600">
              <a:spcBef>
                <a:spcPct val="20000"/>
              </a:spcBef>
              <a:buClr>
                <a:schemeClr val="hlink"/>
              </a:buClr>
              <a:buFont typeface="Wingdings" panose="05000000000000000000" pitchFamily="2" charset="2"/>
              <a:buChar char="§"/>
              <a:defRPr sz="20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3pPr>
            <a:lvl4pPr marL="1600200" indent="-228600">
              <a:spcBef>
                <a:spcPct val="20000"/>
              </a:spcBef>
              <a:buChar char="–"/>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4pPr>
            <a:lvl5pPr marL="2057400" indent="-228600">
              <a:spcBef>
                <a:spcPct val="20000"/>
              </a:spcBef>
              <a:buClr>
                <a:schemeClr val="hlink"/>
              </a:buClr>
              <a:buFont typeface="Wingdings" panose="05000000000000000000" pitchFamily="2" charset="2"/>
              <a:buChar char="§"/>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5pPr>
            <a:lvl6pPr marL="2514600" indent="-228600" fontAlgn="base">
              <a:spcBef>
                <a:spcPct val="20000"/>
              </a:spcBef>
              <a:spcAft>
                <a:spcPct val="0"/>
              </a:spcAft>
              <a:buClr>
                <a:schemeClr val="hlink"/>
              </a:buClr>
              <a:buFont typeface="Wingdings" panose="05000000000000000000" pitchFamily="2" charset="2"/>
              <a:buChar char="§"/>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6pPr>
            <a:lvl7pPr marL="2971800" indent="-228600" fontAlgn="base">
              <a:spcBef>
                <a:spcPct val="20000"/>
              </a:spcBef>
              <a:spcAft>
                <a:spcPct val="0"/>
              </a:spcAft>
              <a:buClr>
                <a:schemeClr val="hlink"/>
              </a:buClr>
              <a:buFont typeface="Wingdings" panose="05000000000000000000" pitchFamily="2" charset="2"/>
              <a:buChar char="§"/>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7pPr>
            <a:lvl8pPr marL="3429000" indent="-228600" fontAlgn="base">
              <a:spcBef>
                <a:spcPct val="20000"/>
              </a:spcBef>
              <a:spcAft>
                <a:spcPct val="0"/>
              </a:spcAft>
              <a:buClr>
                <a:schemeClr val="hlink"/>
              </a:buClr>
              <a:buFont typeface="Wingdings" panose="05000000000000000000" pitchFamily="2" charset="2"/>
              <a:buChar char="§"/>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8pPr>
            <a:lvl9pPr marL="3886200" indent="-228600" fontAlgn="base">
              <a:spcBef>
                <a:spcPct val="20000"/>
              </a:spcBef>
              <a:spcAft>
                <a:spcPct val="0"/>
              </a:spcAft>
              <a:buClr>
                <a:schemeClr val="hlink"/>
              </a:buClr>
              <a:buFont typeface="Wingdings" panose="05000000000000000000" pitchFamily="2" charset="2"/>
              <a:buChar char="§"/>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9pPr>
          </a:lstStyle>
          <a:p>
            <a:pPr marL="0" indent="0" algn="ctr">
              <a:buNone/>
            </a:pPr>
            <a:r>
              <a:rPr lang="en-US">
                <a:latin typeface="+mn-lt"/>
              </a:rPr>
              <a:t>What is </a:t>
            </a:r>
          </a:p>
          <a:p>
            <a:pPr marL="0" indent="0" algn="ctr">
              <a:buNone/>
            </a:pPr>
            <a:r>
              <a:rPr lang="en-US">
                <a:latin typeface="+mn-lt"/>
              </a:rPr>
              <a:t> 1-2.5 mg mg dose of </a:t>
            </a:r>
            <a:r>
              <a:rPr lang="en-US" b="1" i="1">
                <a:latin typeface="+mn-lt"/>
              </a:rPr>
              <a:t>ORAL </a:t>
            </a:r>
            <a:r>
              <a:rPr lang="en-US">
                <a:latin typeface="+mn-lt"/>
              </a:rPr>
              <a:t>vitamin K?</a:t>
            </a:r>
          </a:p>
          <a:p>
            <a:pPr marL="0" indent="0">
              <a:buNone/>
            </a:pPr>
            <a:endParaRPr lang="en-US" altLang="en-US"/>
          </a:p>
        </p:txBody>
      </p:sp>
      <p:sp>
        <p:nvSpPr>
          <p:cNvPr id="2" name="TextBox 1"/>
          <p:cNvSpPr txBox="1"/>
          <p:nvPr/>
        </p:nvSpPr>
        <p:spPr>
          <a:xfrm>
            <a:off x="990600" y="1447800"/>
            <a:ext cx="7315200" cy="2677656"/>
          </a:xfrm>
          <a:prstGeom prst="rect">
            <a:avLst/>
          </a:prstGeom>
          <a:noFill/>
        </p:spPr>
        <p:txBody>
          <a:bodyPr wrap="square" rtlCol="0">
            <a:spAutoFit/>
          </a:bodyPr>
          <a:lstStyle/>
          <a:p>
            <a:pPr algn="ctr"/>
            <a:br>
              <a:rPr lang="en-US" sz="3200" b="1">
                <a:latin typeface="Arial" charset="0"/>
              </a:rPr>
            </a:br>
            <a:r>
              <a:rPr lang="en-US" sz="2800">
                <a:latin typeface="Arial" charset="0"/>
              </a:rPr>
              <a:t>These are the CHEST 2012 recommendations for management of a patient on warfarin who presents with an INR of 4-10 who is </a:t>
            </a:r>
            <a:r>
              <a:rPr lang="en-US" sz="2800" b="1" i="1">
                <a:latin typeface="Arial" charset="0"/>
              </a:rPr>
              <a:t>not</a:t>
            </a:r>
            <a:r>
              <a:rPr lang="en-US" sz="2800">
                <a:latin typeface="Arial" charset="0"/>
              </a:rPr>
              <a:t> bleeding.</a:t>
            </a:r>
            <a:br>
              <a:rPr lang="en-US" sz="2400">
                <a:latin typeface="Arial" charset="0"/>
              </a:rPr>
            </a:br>
            <a:endParaRPr lang="en-US" sz="2400"/>
          </a:p>
        </p:txBody>
      </p:sp>
    </p:spTree>
  </p:cSld>
  <p:clrMapOvr>
    <a:overrideClrMapping bg1="dk2" tx1="lt1" bg2="dk1" tx2="lt2" accent1="accent1" accent2="accent2" accent3="accent3" accent4="accent4" accent5="accent5" accent6="accent6" hlink="hlink" folHlink="folHlink"/>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64870">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64870">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5890" name="Rectangle 2">
            <a:extLst>
              <a:ext uri="{FF2B5EF4-FFF2-40B4-BE49-F238E27FC236}">
                <a16:creationId xmlns:a16="http://schemas.microsoft.com/office/drawing/2014/main" id="{B0580443-4C1A-4C55-9615-5FD12096F09A}"/>
              </a:ext>
            </a:extLst>
          </p:cNvPr>
          <p:cNvSpPr>
            <a:spLocks noGrp="1" noChangeArrowheads="1"/>
          </p:cNvSpPr>
          <p:nvPr>
            <p:ph type="title"/>
          </p:nvPr>
        </p:nvSpPr>
        <p:spPr/>
        <p:txBody>
          <a:bodyPr/>
          <a:lstStyle/>
          <a:p>
            <a:r>
              <a:rPr lang="en-US" altLang="en-US" sz="2800">
                <a:effectLst>
                  <a:outerShdw blurRad="38100" dist="38100" dir="2700000" algn="tl">
                    <a:srgbClr val="000000"/>
                  </a:outerShdw>
                </a:effectLst>
              </a:rPr>
              <a:t>TOO MUCH of a GOOD THING - $400</a:t>
            </a:r>
          </a:p>
        </p:txBody>
      </p:sp>
      <p:sp>
        <p:nvSpPr>
          <p:cNvPr id="165892" name="AutoShape 4">
            <a:hlinkClick r:id="rId4" action="ppaction://hlinksldjump" highlightClick="1"/>
            <a:extLst>
              <a:ext uri="{FF2B5EF4-FFF2-40B4-BE49-F238E27FC236}">
                <a16:creationId xmlns:a16="http://schemas.microsoft.com/office/drawing/2014/main" id="{93D0C4AF-A0E9-4111-9E05-EB81574D83FE}"/>
              </a:ext>
            </a:extLst>
          </p:cNvPr>
          <p:cNvSpPr>
            <a:spLocks noChangeArrowheads="1"/>
          </p:cNvSpPr>
          <p:nvPr/>
        </p:nvSpPr>
        <p:spPr bwMode="auto">
          <a:xfrm>
            <a:off x="8458200" y="6248400"/>
            <a:ext cx="457200" cy="381000"/>
          </a:xfrm>
          <a:prstGeom prst="actionButtonHome">
            <a:avLst/>
          </a:prstGeom>
          <a:solidFill>
            <a:schemeClr val="accent1"/>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65893" name="Rectangle 5">
            <a:extLst>
              <a:ext uri="{FF2B5EF4-FFF2-40B4-BE49-F238E27FC236}">
                <a16:creationId xmlns:a16="http://schemas.microsoft.com/office/drawing/2014/main" id="{E36C9D26-D329-4EC9-8C10-0487EF2A7BD7}"/>
              </a:ext>
            </a:extLst>
          </p:cNvPr>
          <p:cNvSpPr>
            <a:spLocks noChangeArrowheads="1"/>
          </p:cNvSpPr>
          <p:nvPr/>
        </p:nvSpPr>
        <p:spPr bwMode="auto">
          <a:xfrm>
            <a:off x="457200" y="1600200"/>
            <a:ext cx="8229600" cy="19812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lvl1pPr marL="342900" indent="-342900">
              <a:spcBef>
                <a:spcPct val="20000"/>
              </a:spcBef>
              <a:buClr>
                <a:schemeClr val="hlink"/>
              </a:buClr>
              <a:buSzPct val="80000"/>
              <a:buFont typeface="Wingdings" panose="05000000000000000000" pitchFamily="2" charset="2"/>
              <a:buChar char="n"/>
              <a:defRPr sz="28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1pPr>
            <a:lvl2pPr marL="742950" indent="-285750">
              <a:spcBef>
                <a:spcPct val="20000"/>
              </a:spcBef>
              <a:buClr>
                <a:schemeClr val="tx1"/>
              </a:buClr>
              <a:buChar char="–"/>
              <a:defRPr sz="24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2pPr>
            <a:lvl3pPr marL="1143000" indent="-228600">
              <a:spcBef>
                <a:spcPct val="20000"/>
              </a:spcBef>
              <a:buClr>
                <a:schemeClr val="hlink"/>
              </a:buClr>
              <a:buFont typeface="Wingdings" panose="05000000000000000000" pitchFamily="2" charset="2"/>
              <a:buChar char="§"/>
              <a:defRPr sz="20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3pPr>
            <a:lvl4pPr marL="1600200" indent="-228600">
              <a:spcBef>
                <a:spcPct val="20000"/>
              </a:spcBef>
              <a:buChar char="–"/>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4pPr>
            <a:lvl5pPr marL="2057400" indent="-228600">
              <a:spcBef>
                <a:spcPct val="20000"/>
              </a:spcBef>
              <a:buClr>
                <a:schemeClr val="hlink"/>
              </a:buClr>
              <a:buFont typeface="Wingdings" panose="05000000000000000000" pitchFamily="2" charset="2"/>
              <a:buChar char="§"/>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5pPr>
            <a:lvl6pPr marL="2514600" indent="-228600" fontAlgn="base">
              <a:spcBef>
                <a:spcPct val="20000"/>
              </a:spcBef>
              <a:spcAft>
                <a:spcPct val="0"/>
              </a:spcAft>
              <a:buClr>
                <a:schemeClr val="hlink"/>
              </a:buClr>
              <a:buFont typeface="Wingdings" panose="05000000000000000000" pitchFamily="2" charset="2"/>
              <a:buChar char="§"/>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6pPr>
            <a:lvl7pPr marL="2971800" indent="-228600" fontAlgn="base">
              <a:spcBef>
                <a:spcPct val="20000"/>
              </a:spcBef>
              <a:spcAft>
                <a:spcPct val="0"/>
              </a:spcAft>
              <a:buClr>
                <a:schemeClr val="hlink"/>
              </a:buClr>
              <a:buFont typeface="Wingdings" panose="05000000000000000000" pitchFamily="2" charset="2"/>
              <a:buChar char="§"/>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7pPr>
            <a:lvl8pPr marL="3429000" indent="-228600" fontAlgn="base">
              <a:spcBef>
                <a:spcPct val="20000"/>
              </a:spcBef>
              <a:spcAft>
                <a:spcPct val="0"/>
              </a:spcAft>
              <a:buClr>
                <a:schemeClr val="hlink"/>
              </a:buClr>
              <a:buFont typeface="Wingdings" panose="05000000000000000000" pitchFamily="2" charset="2"/>
              <a:buChar char="§"/>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8pPr>
            <a:lvl9pPr marL="3886200" indent="-228600" fontAlgn="base">
              <a:spcBef>
                <a:spcPct val="20000"/>
              </a:spcBef>
              <a:spcAft>
                <a:spcPct val="0"/>
              </a:spcAft>
              <a:buClr>
                <a:schemeClr val="hlink"/>
              </a:buClr>
              <a:buFont typeface="Wingdings" panose="05000000000000000000" pitchFamily="2" charset="2"/>
              <a:buChar char="§"/>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9pPr>
          </a:lstStyle>
          <a:p>
            <a:pPr marL="0" indent="0">
              <a:buNone/>
            </a:pPr>
            <a:endParaRPr lang="en-US" altLang="en-US"/>
          </a:p>
        </p:txBody>
      </p:sp>
      <p:sp>
        <p:nvSpPr>
          <p:cNvPr id="165894" name="Rectangle 6">
            <a:extLst>
              <a:ext uri="{FF2B5EF4-FFF2-40B4-BE49-F238E27FC236}">
                <a16:creationId xmlns:a16="http://schemas.microsoft.com/office/drawing/2014/main" id="{BC0648BE-4A3A-42BE-9DCF-F8771E0A5664}"/>
              </a:ext>
            </a:extLst>
          </p:cNvPr>
          <p:cNvSpPr>
            <a:spLocks noChangeArrowheads="1"/>
          </p:cNvSpPr>
          <p:nvPr/>
        </p:nvSpPr>
        <p:spPr bwMode="auto">
          <a:xfrm>
            <a:off x="457200" y="3962400"/>
            <a:ext cx="8229600" cy="21336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lvl1pPr marL="342900" indent="-342900">
              <a:spcBef>
                <a:spcPct val="20000"/>
              </a:spcBef>
              <a:buClr>
                <a:schemeClr val="hlink"/>
              </a:buClr>
              <a:buSzPct val="80000"/>
              <a:buFont typeface="Wingdings" panose="05000000000000000000" pitchFamily="2" charset="2"/>
              <a:buChar char="n"/>
              <a:defRPr sz="28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1pPr>
            <a:lvl2pPr marL="742950" indent="-285750">
              <a:spcBef>
                <a:spcPct val="20000"/>
              </a:spcBef>
              <a:buClr>
                <a:schemeClr val="tx1"/>
              </a:buClr>
              <a:buChar char="–"/>
              <a:defRPr sz="24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2pPr>
            <a:lvl3pPr marL="1143000" indent="-228600">
              <a:spcBef>
                <a:spcPct val="20000"/>
              </a:spcBef>
              <a:buClr>
                <a:schemeClr val="hlink"/>
              </a:buClr>
              <a:buFont typeface="Wingdings" panose="05000000000000000000" pitchFamily="2" charset="2"/>
              <a:buChar char="§"/>
              <a:defRPr sz="20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3pPr>
            <a:lvl4pPr marL="1600200" indent="-228600">
              <a:spcBef>
                <a:spcPct val="20000"/>
              </a:spcBef>
              <a:buChar char="–"/>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4pPr>
            <a:lvl5pPr marL="2057400" indent="-228600">
              <a:spcBef>
                <a:spcPct val="20000"/>
              </a:spcBef>
              <a:buClr>
                <a:schemeClr val="hlink"/>
              </a:buClr>
              <a:buFont typeface="Wingdings" panose="05000000000000000000" pitchFamily="2" charset="2"/>
              <a:buChar char="§"/>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5pPr>
            <a:lvl6pPr marL="2514600" indent="-228600" fontAlgn="base">
              <a:spcBef>
                <a:spcPct val="20000"/>
              </a:spcBef>
              <a:spcAft>
                <a:spcPct val="0"/>
              </a:spcAft>
              <a:buClr>
                <a:schemeClr val="hlink"/>
              </a:buClr>
              <a:buFont typeface="Wingdings" panose="05000000000000000000" pitchFamily="2" charset="2"/>
              <a:buChar char="§"/>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6pPr>
            <a:lvl7pPr marL="2971800" indent="-228600" fontAlgn="base">
              <a:spcBef>
                <a:spcPct val="20000"/>
              </a:spcBef>
              <a:spcAft>
                <a:spcPct val="0"/>
              </a:spcAft>
              <a:buClr>
                <a:schemeClr val="hlink"/>
              </a:buClr>
              <a:buFont typeface="Wingdings" panose="05000000000000000000" pitchFamily="2" charset="2"/>
              <a:buChar char="§"/>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7pPr>
            <a:lvl8pPr marL="3429000" indent="-228600" fontAlgn="base">
              <a:spcBef>
                <a:spcPct val="20000"/>
              </a:spcBef>
              <a:spcAft>
                <a:spcPct val="0"/>
              </a:spcAft>
              <a:buClr>
                <a:schemeClr val="hlink"/>
              </a:buClr>
              <a:buFont typeface="Wingdings" panose="05000000000000000000" pitchFamily="2" charset="2"/>
              <a:buChar char="§"/>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8pPr>
            <a:lvl9pPr marL="3886200" indent="-228600" fontAlgn="base">
              <a:spcBef>
                <a:spcPct val="20000"/>
              </a:spcBef>
              <a:spcAft>
                <a:spcPct val="0"/>
              </a:spcAft>
              <a:buClr>
                <a:schemeClr val="hlink"/>
              </a:buClr>
              <a:buFont typeface="Wingdings" panose="05000000000000000000" pitchFamily="2" charset="2"/>
              <a:buChar char="§"/>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9pPr>
          </a:lstStyle>
          <a:p>
            <a:pPr marL="0" indent="0">
              <a:buNone/>
            </a:pPr>
            <a:endParaRPr lang="en-US" altLang="en-US"/>
          </a:p>
        </p:txBody>
      </p:sp>
      <p:sp>
        <p:nvSpPr>
          <p:cNvPr id="2" name="TextBox 1"/>
          <p:cNvSpPr txBox="1"/>
          <p:nvPr/>
        </p:nvSpPr>
        <p:spPr>
          <a:xfrm>
            <a:off x="1143000" y="1524000"/>
            <a:ext cx="6477000" cy="1938992"/>
          </a:xfrm>
          <a:prstGeom prst="rect">
            <a:avLst/>
          </a:prstGeom>
          <a:noFill/>
        </p:spPr>
        <p:txBody>
          <a:bodyPr wrap="square" rtlCol="0">
            <a:spAutoFit/>
          </a:bodyPr>
          <a:lstStyle/>
          <a:p>
            <a:pPr algn="ctr"/>
            <a:r>
              <a:rPr lang="en-US" sz="2400">
                <a:solidFill>
                  <a:srgbClr val="FFFFFF"/>
                </a:solidFill>
                <a:latin typeface="Arial" charset="0"/>
              </a:rPr>
              <a:t>This is what you give to a patient who is having life-threatening bleeding or who needs emergency surgery who is on </a:t>
            </a:r>
            <a:r>
              <a:rPr lang="en-US" sz="2400" err="1">
                <a:solidFill>
                  <a:srgbClr val="FFFFFF"/>
                </a:solidFill>
                <a:latin typeface="Arial" charset="0"/>
              </a:rPr>
              <a:t>apixaban</a:t>
            </a:r>
            <a:r>
              <a:rPr lang="en-US" sz="2400">
                <a:solidFill>
                  <a:srgbClr val="FFFFFF"/>
                </a:solidFill>
                <a:latin typeface="Arial" charset="0"/>
              </a:rPr>
              <a:t> or </a:t>
            </a:r>
            <a:r>
              <a:rPr lang="en-US" sz="2400" err="1">
                <a:solidFill>
                  <a:srgbClr val="FFFFFF"/>
                </a:solidFill>
                <a:latin typeface="Arial" charset="0"/>
              </a:rPr>
              <a:t>rivaroxaban</a:t>
            </a:r>
            <a:r>
              <a:rPr lang="en-US" sz="2400">
                <a:solidFill>
                  <a:srgbClr val="FFFFFF"/>
                </a:solidFill>
                <a:latin typeface="Arial" charset="0"/>
              </a:rPr>
              <a:t>.</a:t>
            </a:r>
            <a:br>
              <a:rPr lang="en-US" sz="2400">
                <a:solidFill>
                  <a:srgbClr val="FFFFFF"/>
                </a:solidFill>
                <a:latin typeface="Arial" charset="0"/>
              </a:rPr>
            </a:br>
            <a:endParaRPr lang="en-US" sz="2400">
              <a:solidFill>
                <a:srgbClr val="FFFFFF"/>
              </a:solidFill>
            </a:endParaRPr>
          </a:p>
        </p:txBody>
      </p:sp>
      <p:sp>
        <p:nvSpPr>
          <p:cNvPr id="3" name="TextBox 2"/>
          <p:cNvSpPr txBox="1"/>
          <p:nvPr/>
        </p:nvSpPr>
        <p:spPr>
          <a:xfrm>
            <a:off x="-189510" y="3810000"/>
            <a:ext cx="9487662" cy="738664"/>
          </a:xfrm>
          <a:prstGeom prst="rect">
            <a:avLst/>
          </a:prstGeom>
          <a:noFill/>
        </p:spPr>
        <p:txBody>
          <a:bodyPr wrap="none" rtlCol="0">
            <a:spAutoFit/>
          </a:bodyPr>
          <a:lstStyle/>
          <a:p>
            <a:pPr algn="ctr">
              <a:spcBef>
                <a:spcPct val="50000"/>
              </a:spcBef>
            </a:pPr>
            <a:r>
              <a:rPr lang="en-US" sz="2400">
                <a:latin typeface="Times New Roman" charset="0"/>
              </a:rPr>
              <a:t>What is 4- factor Prothrombin Complex Concentrate?</a:t>
            </a:r>
          </a:p>
          <a:p>
            <a:endParaRPr lang="en-US"/>
          </a:p>
        </p:txBody>
      </p:sp>
    </p:spTree>
  </p:cSld>
  <p:clrMapOvr>
    <a:overrideClrMapping bg1="dk2" tx1="lt1" bg2="dk1" tx2="lt2" accent1="accent1" accent2="accent2" accent3="accent3" accent4="accent4" accent5="accent5" accent6="accent6" hlink="hlink" folHlink="folHlink"/>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6914" name="Rectangle 2">
            <a:extLst>
              <a:ext uri="{FF2B5EF4-FFF2-40B4-BE49-F238E27FC236}">
                <a16:creationId xmlns:a16="http://schemas.microsoft.com/office/drawing/2014/main" id="{A3BFF3B8-648A-49A3-B4EA-75BF4943916E}"/>
              </a:ext>
            </a:extLst>
          </p:cNvPr>
          <p:cNvSpPr>
            <a:spLocks noGrp="1" noChangeArrowheads="1"/>
          </p:cNvSpPr>
          <p:nvPr>
            <p:ph type="title"/>
          </p:nvPr>
        </p:nvSpPr>
        <p:spPr/>
        <p:txBody>
          <a:bodyPr/>
          <a:lstStyle/>
          <a:p>
            <a:r>
              <a:rPr lang="en-US" altLang="en-US" sz="2800">
                <a:effectLst>
                  <a:outerShdw blurRad="38100" dist="38100" dir="2700000" algn="tl">
                    <a:srgbClr val="000000"/>
                  </a:outerShdw>
                </a:effectLst>
              </a:rPr>
              <a:t>TOO MUCH of a GOOD THING - $500</a:t>
            </a:r>
          </a:p>
        </p:txBody>
      </p:sp>
      <p:sp>
        <p:nvSpPr>
          <p:cNvPr id="166916" name="AutoShape 4">
            <a:hlinkClick r:id="rId3" action="ppaction://hlinksldjump" highlightClick="1"/>
            <a:extLst>
              <a:ext uri="{FF2B5EF4-FFF2-40B4-BE49-F238E27FC236}">
                <a16:creationId xmlns:a16="http://schemas.microsoft.com/office/drawing/2014/main" id="{CD5E5B44-E3D5-4EAD-B77D-880D24DCC5B6}"/>
              </a:ext>
            </a:extLst>
          </p:cNvPr>
          <p:cNvSpPr>
            <a:spLocks noChangeArrowheads="1"/>
          </p:cNvSpPr>
          <p:nvPr/>
        </p:nvSpPr>
        <p:spPr bwMode="auto">
          <a:xfrm>
            <a:off x="8458200" y="6248400"/>
            <a:ext cx="457200" cy="381000"/>
          </a:xfrm>
          <a:prstGeom prst="actionButtonHome">
            <a:avLst/>
          </a:prstGeom>
          <a:solidFill>
            <a:schemeClr val="accent1"/>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66917" name="Rectangle 5">
            <a:extLst>
              <a:ext uri="{FF2B5EF4-FFF2-40B4-BE49-F238E27FC236}">
                <a16:creationId xmlns:a16="http://schemas.microsoft.com/office/drawing/2014/main" id="{F7C461B7-9951-41ED-95B1-6F267A7E7BAF}"/>
              </a:ext>
            </a:extLst>
          </p:cNvPr>
          <p:cNvSpPr>
            <a:spLocks noChangeArrowheads="1"/>
          </p:cNvSpPr>
          <p:nvPr/>
        </p:nvSpPr>
        <p:spPr bwMode="auto">
          <a:xfrm>
            <a:off x="457200" y="1600200"/>
            <a:ext cx="8229600" cy="19812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lvl1pPr marL="342900" indent="-342900">
              <a:spcBef>
                <a:spcPct val="20000"/>
              </a:spcBef>
              <a:buClr>
                <a:schemeClr val="hlink"/>
              </a:buClr>
              <a:buSzPct val="80000"/>
              <a:buFont typeface="Wingdings" panose="05000000000000000000" pitchFamily="2" charset="2"/>
              <a:buChar char="n"/>
              <a:defRPr sz="28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1pPr>
            <a:lvl2pPr marL="742950" indent="-285750">
              <a:spcBef>
                <a:spcPct val="20000"/>
              </a:spcBef>
              <a:buClr>
                <a:schemeClr val="tx1"/>
              </a:buClr>
              <a:buChar char="–"/>
              <a:defRPr sz="24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2pPr>
            <a:lvl3pPr marL="1143000" indent="-228600">
              <a:spcBef>
                <a:spcPct val="20000"/>
              </a:spcBef>
              <a:buClr>
                <a:schemeClr val="hlink"/>
              </a:buClr>
              <a:buFont typeface="Wingdings" panose="05000000000000000000" pitchFamily="2" charset="2"/>
              <a:buChar char="§"/>
              <a:defRPr sz="20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3pPr>
            <a:lvl4pPr marL="1600200" indent="-228600">
              <a:spcBef>
                <a:spcPct val="20000"/>
              </a:spcBef>
              <a:buChar char="–"/>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4pPr>
            <a:lvl5pPr marL="2057400" indent="-228600">
              <a:spcBef>
                <a:spcPct val="20000"/>
              </a:spcBef>
              <a:buClr>
                <a:schemeClr val="hlink"/>
              </a:buClr>
              <a:buFont typeface="Wingdings" panose="05000000000000000000" pitchFamily="2" charset="2"/>
              <a:buChar char="§"/>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5pPr>
            <a:lvl6pPr marL="2514600" indent="-228600" fontAlgn="base">
              <a:spcBef>
                <a:spcPct val="20000"/>
              </a:spcBef>
              <a:spcAft>
                <a:spcPct val="0"/>
              </a:spcAft>
              <a:buClr>
                <a:schemeClr val="hlink"/>
              </a:buClr>
              <a:buFont typeface="Wingdings" panose="05000000000000000000" pitchFamily="2" charset="2"/>
              <a:buChar char="§"/>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6pPr>
            <a:lvl7pPr marL="2971800" indent="-228600" fontAlgn="base">
              <a:spcBef>
                <a:spcPct val="20000"/>
              </a:spcBef>
              <a:spcAft>
                <a:spcPct val="0"/>
              </a:spcAft>
              <a:buClr>
                <a:schemeClr val="hlink"/>
              </a:buClr>
              <a:buFont typeface="Wingdings" panose="05000000000000000000" pitchFamily="2" charset="2"/>
              <a:buChar char="§"/>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7pPr>
            <a:lvl8pPr marL="3429000" indent="-228600" fontAlgn="base">
              <a:spcBef>
                <a:spcPct val="20000"/>
              </a:spcBef>
              <a:spcAft>
                <a:spcPct val="0"/>
              </a:spcAft>
              <a:buClr>
                <a:schemeClr val="hlink"/>
              </a:buClr>
              <a:buFont typeface="Wingdings" panose="05000000000000000000" pitchFamily="2" charset="2"/>
              <a:buChar char="§"/>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8pPr>
            <a:lvl9pPr marL="3886200" indent="-228600" fontAlgn="base">
              <a:spcBef>
                <a:spcPct val="20000"/>
              </a:spcBef>
              <a:spcAft>
                <a:spcPct val="0"/>
              </a:spcAft>
              <a:buClr>
                <a:schemeClr val="hlink"/>
              </a:buClr>
              <a:buFont typeface="Wingdings" panose="05000000000000000000" pitchFamily="2" charset="2"/>
              <a:buChar char="§"/>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9pPr>
          </a:lstStyle>
          <a:p>
            <a:endParaRPr lang="en-US" altLang="en-US"/>
          </a:p>
        </p:txBody>
      </p:sp>
      <p:sp>
        <p:nvSpPr>
          <p:cNvPr id="166918" name="Rectangle 6">
            <a:extLst>
              <a:ext uri="{FF2B5EF4-FFF2-40B4-BE49-F238E27FC236}">
                <a16:creationId xmlns:a16="http://schemas.microsoft.com/office/drawing/2014/main" id="{C1A5B1A8-9FD5-4A42-BC7C-A927AE91717D}"/>
              </a:ext>
            </a:extLst>
          </p:cNvPr>
          <p:cNvSpPr>
            <a:spLocks noChangeArrowheads="1"/>
          </p:cNvSpPr>
          <p:nvPr/>
        </p:nvSpPr>
        <p:spPr bwMode="auto">
          <a:xfrm>
            <a:off x="457200" y="3962400"/>
            <a:ext cx="8229600" cy="21336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lvl1pPr marL="342900" indent="-342900">
              <a:spcBef>
                <a:spcPct val="20000"/>
              </a:spcBef>
              <a:buClr>
                <a:schemeClr val="hlink"/>
              </a:buClr>
              <a:buSzPct val="80000"/>
              <a:buFont typeface="Wingdings" panose="05000000000000000000" pitchFamily="2" charset="2"/>
              <a:buChar char="n"/>
              <a:defRPr sz="28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1pPr>
            <a:lvl2pPr marL="742950" indent="-285750">
              <a:spcBef>
                <a:spcPct val="20000"/>
              </a:spcBef>
              <a:buClr>
                <a:schemeClr val="tx1"/>
              </a:buClr>
              <a:buChar char="–"/>
              <a:defRPr sz="24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2pPr>
            <a:lvl3pPr marL="1143000" indent="-228600">
              <a:spcBef>
                <a:spcPct val="20000"/>
              </a:spcBef>
              <a:buClr>
                <a:schemeClr val="hlink"/>
              </a:buClr>
              <a:buFont typeface="Wingdings" panose="05000000000000000000" pitchFamily="2" charset="2"/>
              <a:buChar char="§"/>
              <a:defRPr sz="20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3pPr>
            <a:lvl4pPr marL="1600200" indent="-228600">
              <a:spcBef>
                <a:spcPct val="20000"/>
              </a:spcBef>
              <a:buChar char="–"/>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4pPr>
            <a:lvl5pPr marL="2057400" indent="-228600">
              <a:spcBef>
                <a:spcPct val="20000"/>
              </a:spcBef>
              <a:buClr>
                <a:schemeClr val="hlink"/>
              </a:buClr>
              <a:buFont typeface="Wingdings" panose="05000000000000000000" pitchFamily="2" charset="2"/>
              <a:buChar char="§"/>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5pPr>
            <a:lvl6pPr marL="2514600" indent="-228600" fontAlgn="base">
              <a:spcBef>
                <a:spcPct val="20000"/>
              </a:spcBef>
              <a:spcAft>
                <a:spcPct val="0"/>
              </a:spcAft>
              <a:buClr>
                <a:schemeClr val="hlink"/>
              </a:buClr>
              <a:buFont typeface="Wingdings" panose="05000000000000000000" pitchFamily="2" charset="2"/>
              <a:buChar char="§"/>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6pPr>
            <a:lvl7pPr marL="2971800" indent="-228600" fontAlgn="base">
              <a:spcBef>
                <a:spcPct val="20000"/>
              </a:spcBef>
              <a:spcAft>
                <a:spcPct val="0"/>
              </a:spcAft>
              <a:buClr>
                <a:schemeClr val="hlink"/>
              </a:buClr>
              <a:buFont typeface="Wingdings" panose="05000000000000000000" pitchFamily="2" charset="2"/>
              <a:buChar char="§"/>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7pPr>
            <a:lvl8pPr marL="3429000" indent="-228600" fontAlgn="base">
              <a:spcBef>
                <a:spcPct val="20000"/>
              </a:spcBef>
              <a:spcAft>
                <a:spcPct val="0"/>
              </a:spcAft>
              <a:buClr>
                <a:schemeClr val="hlink"/>
              </a:buClr>
              <a:buFont typeface="Wingdings" panose="05000000000000000000" pitchFamily="2" charset="2"/>
              <a:buChar char="§"/>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8pPr>
            <a:lvl9pPr marL="3886200" indent="-228600" fontAlgn="base">
              <a:spcBef>
                <a:spcPct val="20000"/>
              </a:spcBef>
              <a:spcAft>
                <a:spcPct val="0"/>
              </a:spcAft>
              <a:buClr>
                <a:schemeClr val="hlink"/>
              </a:buClr>
              <a:buFont typeface="Wingdings" panose="05000000000000000000" pitchFamily="2" charset="2"/>
              <a:buChar char="§"/>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9pPr>
          </a:lstStyle>
          <a:p>
            <a:pPr marL="0" indent="0" algn="ctr">
              <a:buNone/>
            </a:pPr>
            <a:r>
              <a:rPr lang="en-US" altLang="en-US" sz="2400"/>
              <a:t>What is </a:t>
            </a:r>
            <a:r>
              <a:rPr lang="en-US" altLang="en-US" sz="2400" err="1"/>
              <a:t>idarucizumab</a:t>
            </a:r>
            <a:r>
              <a:rPr lang="en-US" altLang="en-US" sz="2400"/>
              <a:t> (</a:t>
            </a:r>
            <a:r>
              <a:rPr lang="en-US" altLang="en-US" sz="2400" err="1"/>
              <a:t>Praxbind</a:t>
            </a:r>
            <a:r>
              <a:rPr lang="en-US" altLang="en-US" sz="2400"/>
              <a:t>?) </a:t>
            </a:r>
          </a:p>
          <a:p>
            <a:pPr marL="0" indent="0" algn="ctr">
              <a:buNone/>
            </a:pPr>
            <a:r>
              <a:rPr lang="en-US" altLang="en-US" sz="2400"/>
              <a:t>Monoclonal antibody fragment that binds to </a:t>
            </a:r>
            <a:r>
              <a:rPr lang="en-US" altLang="en-US" sz="2400" err="1"/>
              <a:t>dabigatran</a:t>
            </a:r>
            <a:r>
              <a:rPr lang="en-US" altLang="en-US" sz="2400"/>
              <a:t> with a higher affinity (350x) than </a:t>
            </a:r>
            <a:r>
              <a:rPr lang="en-US" altLang="en-US" sz="2400" err="1"/>
              <a:t>dabigatran</a:t>
            </a:r>
            <a:r>
              <a:rPr lang="en-US" altLang="en-US" sz="2400"/>
              <a:t> binds to thrombin, neutralizing its effect immediately.</a:t>
            </a:r>
          </a:p>
          <a:p>
            <a:pPr marL="0" indent="0">
              <a:buNone/>
            </a:pPr>
            <a:endParaRPr lang="en-US" altLang="en-US"/>
          </a:p>
          <a:p>
            <a:pPr marL="0" indent="0">
              <a:buNone/>
            </a:pPr>
            <a:endParaRPr lang="en-US" altLang="en-US"/>
          </a:p>
        </p:txBody>
      </p:sp>
      <p:sp>
        <p:nvSpPr>
          <p:cNvPr id="3" name="TextBox 2"/>
          <p:cNvSpPr txBox="1"/>
          <p:nvPr/>
        </p:nvSpPr>
        <p:spPr>
          <a:xfrm>
            <a:off x="257759" y="1828800"/>
            <a:ext cx="8503800" cy="1569660"/>
          </a:xfrm>
          <a:prstGeom prst="rect">
            <a:avLst/>
          </a:prstGeom>
          <a:noFill/>
        </p:spPr>
        <p:txBody>
          <a:bodyPr wrap="none" rtlCol="0">
            <a:spAutoFit/>
          </a:bodyPr>
          <a:lstStyle/>
          <a:p>
            <a:pPr algn="ctr"/>
            <a:r>
              <a:rPr lang="en-US" sz="2400"/>
              <a:t>This is the pharmacologic therapy for a patient on </a:t>
            </a:r>
            <a:r>
              <a:rPr lang="en-US" sz="2400" err="1"/>
              <a:t>dabigatran</a:t>
            </a:r>
            <a:r>
              <a:rPr lang="en-US" sz="2400"/>
              <a:t> </a:t>
            </a:r>
          </a:p>
          <a:p>
            <a:pPr algn="ctr"/>
            <a:r>
              <a:rPr lang="en-US" sz="2400"/>
              <a:t>who presents with life-threatening bleeding or need </a:t>
            </a:r>
          </a:p>
          <a:p>
            <a:pPr algn="ctr"/>
            <a:r>
              <a:rPr lang="en-US" sz="2400"/>
              <a:t>for emergency surgery and its </a:t>
            </a:r>
          </a:p>
          <a:p>
            <a:pPr algn="ctr"/>
            <a:r>
              <a:rPr lang="en-US" sz="2400"/>
              <a:t>mechanism of action.</a:t>
            </a:r>
          </a:p>
        </p:txBody>
      </p:sp>
    </p:spTree>
  </p:cSld>
  <p:clrMapOvr>
    <a:overrideClrMapping bg1="dk2" tx1="lt1" bg2="dk1" tx2="lt2" accent1="accent1" accent2="accent2" accent3="accent3" accent4="accent4" accent5="accent5" accent6="accent6" hlink="hlink" folHlink="folHlink"/>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66918">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66918">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7938" name="Rectangle 2">
            <a:extLst>
              <a:ext uri="{FF2B5EF4-FFF2-40B4-BE49-F238E27FC236}">
                <a16:creationId xmlns:a16="http://schemas.microsoft.com/office/drawing/2014/main" id="{9C4E8785-8A6A-4D2B-9B26-7294B161D7FD}"/>
              </a:ext>
            </a:extLst>
          </p:cNvPr>
          <p:cNvSpPr>
            <a:spLocks noGrp="1" noChangeArrowheads="1"/>
          </p:cNvSpPr>
          <p:nvPr>
            <p:ph type="title"/>
          </p:nvPr>
        </p:nvSpPr>
        <p:spPr/>
        <p:txBody>
          <a:bodyPr/>
          <a:lstStyle/>
          <a:p>
            <a:r>
              <a:rPr lang="en-US" altLang="en-US" sz="2800">
                <a:effectLst>
                  <a:outerShdw blurRad="38100" dist="38100" dir="2700000" algn="tl">
                    <a:srgbClr val="000000"/>
                  </a:outerShdw>
                </a:effectLst>
              </a:rPr>
              <a:t>London Bridges - $100</a:t>
            </a:r>
          </a:p>
        </p:txBody>
      </p:sp>
      <p:sp>
        <p:nvSpPr>
          <p:cNvPr id="167940" name="AutoShape 4">
            <a:hlinkClick r:id="rId3" action="ppaction://hlinksldjump" highlightClick="1"/>
            <a:extLst>
              <a:ext uri="{FF2B5EF4-FFF2-40B4-BE49-F238E27FC236}">
                <a16:creationId xmlns:a16="http://schemas.microsoft.com/office/drawing/2014/main" id="{6A73B8D0-48EF-458D-A55E-1279E600AB02}"/>
              </a:ext>
            </a:extLst>
          </p:cNvPr>
          <p:cNvSpPr>
            <a:spLocks noChangeArrowheads="1"/>
          </p:cNvSpPr>
          <p:nvPr/>
        </p:nvSpPr>
        <p:spPr bwMode="auto">
          <a:xfrm>
            <a:off x="8458200" y="6248400"/>
            <a:ext cx="457200" cy="381000"/>
          </a:xfrm>
          <a:prstGeom prst="actionButtonHome">
            <a:avLst/>
          </a:prstGeom>
          <a:solidFill>
            <a:schemeClr val="accent1"/>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67941" name="Rectangle 5">
            <a:extLst>
              <a:ext uri="{FF2B5EF4-FFF2-40B4-BE49-F238E27FC236}">
                <a16:creationId xmlns:a16="http://schemas.microsoft.com/office/drawing/2014/main" id="{F8EB83CC-CB70-406F-AD67-295BB0385A23}"/>
              </a:ext>
            </a:extLst>
          </p:cNvPr>
          <p:cNvSpPr>
            <a:spLocks noChangeArrowheads="1"/>
          </p:cNvSpPr>
          <p:nvPr/>
        </p:nvSpPr>
        <p:spPr bwMode="auto">
          <a:xfrm>
            <a:off x="457200" y="1600200"/>
            <a:ext cx="8229600" cy="19812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lvl1pPr marL="342900" indent="-342900">
              <a:spcBef>
                <a:spcPct val="20000"/>
              </a:spcBef>
              <a:buClr>
                <a:schemeClr val="hlink"/>
              </a:buClr>
              <a:buSzPct val="80000"/>
              <a:buFont typeface="Wingdings" panose="05000000000000000000" pitchFamily="2" charset="2"/>
              <a:buChar char="n"/>
              <a:defRPr sz="28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1pPr>
            <a:lvl2pPr marL="742950" indent="-285750">
              <a:spcBef>
                <a:spcPct val="20000"/>
              </a:spcBef>
              <a:buClr>
                <a:schemeClr val="tx1"/>
              </a:buClr>
              <a:buChar char="–"/>
              <a:defRPr sz="24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2pPr>
            <a:lvl3pPr marL="1143000" indent="-228600">
              <a:spcBef>
                <a:spcPct val="20000"/>
              </a:spcBef>
              <a:buClr>
                <a:schemeClr val="hlink"/>
              </a:buClr>
              <a:buFont typeface="Wingdings" panose="05000000000000000000" pitchFamily="2" charset="2"/>
              <a:buChar char="§"/>
              <a:defRPr sz="20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3pPr>
            <a:lvl4pPr marL="1600200" indent="-228600">
              <a:spcBef>
                <a:spcPct val="20000"/>
              </a:spcBef>
              <a:buChar char="–"/>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4pPr>
            <a:lvl5pPr marL="2057400" indent="-228600">
              <a:spcBef>
                <a:spcPct val="20000"/>
              </a:spcBef>
              <a:buClr>
                <a:schemeClr val="hlink"/>
              </a:buClr>
              <a:buFont typeface="Wingdings" panose="05000000000000000000" pitchFamily="2" charset="2"/>
              <a:buChar char="§"/>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5pPr>
            <a:lvl6pPr marL="2514600" indent="-228600" fontAlgn="base">
              <a:spcBef>
                <a:spcPct val="20000"/>
              </a:spcBef>
              <a:spcAft>
                <a:spcPct val="0"/>
              </a:spcAft>
              <a:buClr>
                <a:schemeClr val="hlink"/>
              </a:buClr>
              <a:buFont typeface="Wingdings" panose="05000000000000000000" pitchFamily="2" charset="2"/>
              <a:buChar char="§"/>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6pPr>
            <a:lvl7pPr marL="2971800" indent="-228600" fontAlgn="base">
              <a:spcBef>
                <a:spcPct val="20000"/>
              </a:spcBef>
              <a:spcAft>
                <a:spcPct val="0"/>
              </a:spcAft>
              <a:buClr>
                <a:schemeClr val="hlink"/>
              </a:buClr>
              <a:buFont typeface="Wingdings" panose="05000000000000000000" pitchFamily="2" charset="2"/>
              <a:buChar char="§"/>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7pPr>
            <a:lvl8pPr marL="3429000" indent="-228600" fontAlgn="base">
              <a:spcBef>
                <a:spcPct val="20000"/>
              </a:spcBef>
              <a:spcAft>
                <a:spcPct val="0"/>
              </a:spcAft>
              <a:buClr>
                <a:schemeClr val="hlink"/>
              </a:buClr>
              <a:buFont typeface="Wingdings" panose="05000000000000000000" pitchFamily="2" charset="2"/>
              <a:buChar char="§"/>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8pPr>
            <a:lvl9pPr marL="3886200" indent="-228600" fontAlgn="base">
              <a:spcBef>
                <a:spcPct val="20000"/>
              </a:spcBef>
              <a:spcAft>
                <a:spcPct val="0"/>
              </a:spcAft>
              <a:buClr>
                <a:schemeClr val="hlink"/>
              </a:buClr>
              <a:buFont typeface="Wingdings" panose="05000000000000000000" pitchFamily="2" charset="2"/>
              <a:buChar char="§"/>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9pPr>
          </a:lstStyle>
          <a:p>
            <a:pPr marL="0" indent="0" algn="ctr">
              <a:buNone/>
            </a:pPr>
            <a:r>
              <a:rPr lang="en-US">
                <a:latin typeface="Arial" charset="0"/>
              </a:rPr>
              <a:t>These 3 oral anticoagulants require bridging with parenteral agents and these 2 oral anticoagulants do NOT require bridging with parenteral agents.</a:t>
            </a:r>
            <a:endParaRPr lang="en-US" altLang="en-US"/>
          </a:p>
        </p:txBody>
      </p:sp>
      <p:sp>
        <p:nvSpPr>
          <p:cNvPr id="167942" name="Rectangle 6">
            <a:extLst>
              <a:ext uri="{FF2B5EF4-FFF2-40B4-BE49-F238E27FC236}">
                <a16:creationId xmlns:a16="http://schemas.microsoft.com/office/drawing/2014/main" id="{8C787C81-0E16-4CFE-91C8-5999E34E0AAF}"/>
              </a:ext>
            </a:extLst>
          </p:cNvPr>
          <p:cNvSpPr>
            <a:spLocks noChangeArrowheads="1"/>
          </p:cNvSpPr>
          <p:nvPr/>
        </p:nvSpPr>
        <p:spPr bwMode="auto">
          <a:xfrm>
            <a:off x="457200" y="3962400"/>
            <a:ext cx="8229600" cy="21336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lvl1pPr marL="342900" indent="-342900">
              <a:spcBef>
                <a:spcPct val="20000"/>
              </a:spcBef>
              <a:buClr>
                <a:schemeClr val="hlink"/>
              </a:buClr>
              <a:buSzPct val="80000"/>
              <a:buFont typeface="Wingdings" panose="05000000000000000000" pitchFamily="2" charset="2"/>
              <a:buChar char="n"/>
              <a:defRPr sz="28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1pPr>
            <a:lvl2pPr marL="742950" indent="-285750">
              <a:spcBef>
                <a:spcPct val="20000"/>
              </a:spcBef>
              <a:buClr>
                <a:schemeClr val="tx1"/>
              </a:buClr>
              <a:buChar char="–"/>
              <a:defRPr sz="24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2pPr>
            <a:lvl3pPr marL="1143000" indent="-228600">
              <a:spcBef>
                <a:spcPct val="20000"/>
              </a:spcBef>
              <a:buClr>
                <a:schemeClr val="hlink"/>
              </a:buClr>
              <a:buFont typeface="Wingdings" panose="05000000000000000000" pitchFamily="2" charset="2"/>
              <a:buChar char="§"/>
              <a:defRPr sz="20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3pPr>
            <a:lvl4pPr marL="1600200" indent="-228600">
              <a:spcBef>
                <a:spcPct val="20000"/>
              </a:spcBef>
              <a:buChar char="–"/>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4pPr>
            <a:lvl5pPr marL="2057400" indent="-228600">
              <a:spcBef>
                <a:spcPct val="20000"/>
              </a:spcBef>
              <a:buClr>
                <a:schemeClr val="hlink"/>
              </a:buClr>
              <a:buFont typeface="Wingdings" panose="05000000000000000000" pitchFamily="2" charset="2"/>
              <a:buChar char="§"/>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5pPr>
            <a:lvl6pPr marL="2514600" indent="-228600" fontAlgn="base">
              <a:spcBef>
                <a:spcPct val="20000"/>
              </a:spcBef>
              <a:spcAft>
                <a:spcPct val="0"/>
              </a:spcAft>
              <a:buClr>
                <a:schemeClr val="hlink"/>
              </a:buClr>
              <a:buFont typeface="Wingdings" panose="05000000000000000000" pitchFamily="2" charset="2"/>
              <a:buChar char="§"/>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6pPr>
            <a:lvl7pPr marL="2971800" indent="-228600" fontAlgn="base">
              <a:spcBef>
                <a:spcPct val="20000"/>
              </a:spcBef>
              <a:spcAft>
                <a:spcPct val="0"/>
              </a:spcAft>
              <a:buClr>
                <a:schemeClr val="hlink"/>
              </a:buClr>
              <a:buFont typeface="Wingdings" panose="05000000000000000000" pitchFamily="2" charset="2"/>
              <a:buChar char="§"/>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7pPr>
            <a:lvl8pPr marL="3429000" indent="-228600" fontAlgn="base">
              <a:spcBef>
                <a:spcPct val="20000"/>
              </a:spcBef>
              <a:spcAft>
                <a:spcPct val="0"/>
              </a:spcAft>
              <a:buClr>
                <a:schemeClr val="hlink"/>
              </a:buClr>
              <a:buFont typeface="Wingdings" panose="05000000000000000000" pitchFamily="2" charset="2"/>
              <a:buChar char="§"/>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8pPr>
            <a:lvl9pPr marL="3886200" indent="-228600" fontAlgn="base">
              <a:spcBef>
                <a:spcPct val="20000"/>
              </a:spcBef>
              <a:spcAft>
                <a:spcPct val="0"/>
              </a:spcAft>
              <a:buClr>
                <a:schemeClr val="hlink"/>
              </a:buClr>
              <a:buFont typeface="Wingdings" panose="05000000000000000000" pitchFamily="2" charset="2"/>
              <a:buChar char="§"/>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9pPr>
          </a:lstStyle>
          <a:p>
            <a:pPr marL="0" indent="0">
              <a:buNone/>
            </a:pPr>
            <a:endParaRPr lang="en-US" altLang="en-US"/>
          </a:p>
        </p:txBody>
      </p:sp>
      <p:sp>
        <p:nvSpPr>
          <p:cNvPr id="2" name="TextBox 1"/>
          <p:cNvSpPr txBox="1"/>
          <p:nvPr/>
        </p:nvSpPr>
        <p:spPr>
          <a:xfrm>
            <a:off x="939736" y="3657600"/>
            <a:ext cx="6952544" cy="1477327"/>
          </a:xfrm>
          <a:prstGeom prst="rect">
            <a:avLst/>
          </a:prstGeom>
          <a:noFill/>
        </p:spPr>
        <p:txBody>
          <a:bodyPr wrap="none" rtlCol="0">
            <a:spAutoFit/>
          </a:bodyPr>
          <a:lstStyle/>
          <a:p>
            <a:pPr algn="ctr"/>
            <a:r>
              <a:rPr lang="en-US" sz="2400">
                <a:latin typeface="Times New Roman" charset="0"/>
              </a:rPr>
              <a:t>What are: </a:t>
            </a:r>
          </a:p>
          <a:p>
            <a:pPr algn="ctr"/>
            <a:r>
              <a:rPr lang="en-US" sz="2400" b="1" i="1">
                <a:latin typeface="Times New Roman" charset="0"/>
              </a:rPr>
              <a:t>Require bridging: </a:t>
            </a:r>
            <a:r>
              <a:rPr lang="en-US" sz="2400">
                <a:latin typeface="Times New Roman" charset="0"/>
              </a:rPr>
              <a:t>warfarin, </a:t>
            </a:r>
            <a:r>
              <a:rPr lang="en-US" sz="2400" err="1">
                <a:latin typeface="Times New Roman" charset="0"/>
              </a:rPr>
              <a:t>dabagatran</a:t>
            </a:r>
            <a:r>
              <a:rPr lang="en-US" sz="2400">
                <a:latin typeface="Times New Roman" charset="0"/>
              </a:rPr>
              <a:t>, and </a:t>
            </a:r>
            <a:r>
              <a:rPr lang="en-US" sz="2400" err="1">
                <a:latin typeface="Times New Roman" charset="0"/>
              </a:rPr>
              <a:t>edoxaban</a:t>
            </a:r>
            <a:r>
              <a:rPr lang="en-US" sz="2400">
                <a:latin typeface="Times New Roman" charset="0"/>
              </a:rPr>
              <a:t> </a:t>
            </a:r>
          </a:p>
          <a:p>
            <a:pPr algn="ctr"/>
            <a:r>
              <a:rPr lang="en-US" sz="2400" b="1" i="1">
                <a:solidFill>
                  <a:srgbClr val="FFFFFF"/>
                </a:solidFill>
                <a:latin typeface="Times New Roman" charset="0"/>
              </a:rPr>
              <a:t>Do not require bridging</a:t>
            </a:r>
            <a:r>
              <a:rPr lang="en-US" sz="2400">
                <a:solidFill>
                  <a:srgbClr val="FFFFFF"/>
                </a:solidFill>
                <a:latin typeface="Times New Roman" charset="0"/>
              </a:rPr>
              <a:t>: </a:t>
            </a:r>
            <a:r>
              <a:rPr lang="en-US" sz="2400" err="1">
                <a:solidFill>
                  <a:srgbClr val="FFFFFF"/>
                </a:solidFill>
                <a:latin typeface="Times New Roman" charset="0"/>
              </a:rPr>
              <a:t>rivaroxaban</a:t>
            </a:r>
            <a:r>
              <a:rPr lang="en-US" sz="2400">
                <a:solidFill>
                  <a:srgbClr val="FFFFFF"/>
                </a:solidFill>
                <a:latin typeface="Times New Roman" charset="0"/>
              </a:rPr>
              <a:t> and </a:t>
            </a:r>
            <a:r>
              <a:rPr lang="en-US" sz="2400" err="1">
                <a:solidFill>
                  <a:srgbClr val="FFFFFF"/>
                </a:solidFill>
                <a:latin typeface="Times New Roman" charset="0"/>
              </a:rPr>
              <a:t>apixaban</a:t>
            </a:r>
            <a:r>
              <a:rPr lang="en-US" sz="2400">
                <a:solidFill>
                  <a:srgbClr val="FFFFFF"/>
                </a:solidFill>
                <a:latin typeface="Times New Roman" charset="0"/>
              </a:rPr>
              <a:t> ?</a:t>
            </a:r>
          </a:p>
          <a:p>
            <a:endParaRPr lang="en-US"/>
          </a:p>
        </p:txBody>
      </p:sp>
    </p:spTree>
  </p:cSld>
  <p:clrMapOvr>
    <a:overrideClrMapping bg1="dk2" tx1="lt1" bg2="dk1" tx2="lt2" accent1="accent1" accent2="accent2" accent3="accent3" accent4="accent4" accent5="accent5" accent6="accent6" hlink="hlink" folHlink="folHlink"/>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
                                            <p:txEl>
                                              <p:pRg st="1" end="1"/>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8962" name="Rectangle 2">
            <a:extLst>
              <a:ext uri="{FF2B5EF4-FFF2-40B4-BE49-F238E27FC236}">
                <a16:creationId xmlns:a16="http://schemas.microsoft.com/office/drawing/2014/main" id="{F0E919A1-3C3A-4AA4-8C09-B0A2D57EB694}"/>
              </a:ext>
            </a:extLst>
          </p:cNvPr>
          <p:cNvSpPr>
            <a:spLocks noGrp="1" noChangeArrowheads="1"/>
          </p:cNvSpPr>
          <p:nvPr>
            <p:ph type="title"/>
          </p:nvPr>
        </p:nvSpPr>
        <p:spPr/>
        <p:txBody>
          <a:bodyPr/>
          <a:lstStyle/>
          <a:p>
            <a:r>
              <a:rPr lang="en-US" altLang="en-US" sz="2800">
                <a:effectLst>
                  <a:outerShdw blurRad="38100" dist="38100" dir="2700000" algn="tl">
                    <a:srgbClr val="000000"/>
                  </a:outerShdw>
                </a:effectLst>
              </a:rPr>
              <a:t>London Bridges- $200</a:t>
            </a:r>
          </a:p>
        </p:txBody>
      </p:sp>
      <p:sp>
        <p:nvSpPr>
          <p:cNvPr id="168964" name="AutoShape 4">
            <a:hlinkClick r:id="rId3" action="ppaction://hlinksldjump" highlightClick="1"/>
            <a:extLst>
              <a:ext uri="{FF2B5EF4-FFF2-40B4-BE49-F238E27FC236}">
                <a16:creationId xmlns:a16="http://schemas.microsoft.com/office/drawing/2014/main" id="{18188C94-D9C2-4426-AF11-B1E67629E4FF}"/>
              </a:ext>
            </a:extLst>
          </p:cNvPr>
          <p:cNvSpPr>
            <a:spLocks noChangeArrowheads="1"/>
          </p:cNvSpPr>
          <p:nvPr/>
        </p:nvSpPr>
        <p:spPr bwMode="auto">
          <a:xfrm>
            <a:off x="8458200" y="6248400"/>
            <a:ext cx="457200" cy="381000"/>
          </a:xfrm>
          <a:prstGeom prst="actionButtonHome">
            <a:avLst/>
          </a:prstGeom>
          <a:solidFill>
            <a:schemeClr val="accent1"/>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68965" name="Rectangle 5">
            <a:extLst>
              <a:ext uri="{FF2B5EF4-FFF2-40B4-BE49-F238E27FC236}">
                <a16:creationId xmlns:a16="http://schemas.microsoft.com/office/drawing/2014/main" id="{108FFE8F-6636-49F2-97CD-1EB28D07B739}"/>
              </a:ext>
            </a:extLst>
          </p:cNvPr>
          <p:cNvSpPr>
            <a:spLocks noChangeArrowheads="1"/>
          </p:cNvSpPr>
          <p:nvPr/>
        </p:nvSpPr>
        <p:spPr bwMode="auto">
          <a:xfrm>
            <a:off x="457200" y="1600200"/>
            <a:ext cx="8229600" cy="19812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lvl1pPr marL="342900" indent="-342900">
              <a:spcBef>
                <a:spcPct val="20000"/>
              </a:spcBef>
              <a:buClr>
                <a:schemeClr val="hlink"/>
              </a:buClr>
              <a:buSzPct val="80000"/>
              <a:buFont typeface="Wingdings" panose="05000000000000000000" pitchFamily="2" charset="2"/>
              <a:buChar char="n"/>
              <a:defRPr sz="28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1pPr>
            <a:lvl2pPr marL="742950" indent="-285750">
              <a:spcBef>
                <a:spcPct val="20000"/>
              </a:spcBef>
              <a:buClr>
                <a:schemeClr val="tx1"/>
              </a:buClr>
              <a:buChar char="–"/>
              <a:defRPr sz="24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2pPr>
            <a:lvl3pPr marL="1143000" indent="-228600">
              <a:spcBef>
                <a:spcPct val="20000"/>
              </a:spcBef>
              <a:buClr>
                <a:schemeClr val="hlink"/>
              </a:buClr>
              <a:buFont typeface="Wingdings" panose="05000000000000000000" pitchFamily="2" charset="2"/>
              <a:buChar char="§"/>
              <a:defRPr sz="20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3pPr>
            <a:lvl4pPr marL="1600200" indent="-228600">
              <a:spcBef>
                <a:spcPct val="20000"/>
              </a:spcBef>
              <a:buChar char="–"/>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4pPr>
            <a:lvl5pPr marL="2057400" indent="-228600">
              <a:spcBef>
                <a:spcPct val="20000"/>
              </a:spcBef>
              <a:buClr>
                <a:schemeClr val="hlink"/>
              </a:buClr>
              <a:buFont typeface="Wingdings" panose="05000000000000000000" pitchFamily="2" charset="2"/>
              <a:buChar char="§"/>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5pPr>
            <a:lvl6pPr marL="2514600" indent="-228600" fontAlgn="base">
              <a:spcBef>
                <a:spcPct val="20000"/>
              </a:spcBef>
              <a:spcAft>
                <a:spcPct val="0"/>
              </a:spcAft>
              <a:buClr>
                <a:schemeClr val="hlink"/>
              </a:buClr>
              <a:buFont typeface="Wingdings" panose="05000000000000000000" pitchFamily="2" charset="2"/>
              <a:buChar char="§"/>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6pPr>
            <a:lvl7pPr marL="2971800" indent="-228600" fontAlgn="base">
              <a:spcBef>
                <a:spcPct val="20000"/>
              </a:spcBef>
              <a:spcAft>
                <a:spcPct val="0"/>
              </a:spcAft>
              <a:buClr>
                <a:schemeClr val="hlink"/>
              </a:buClr>
              <a:buFont typeface="Wingdings" panose="05000000000000000000" pitchFamily="2" charset="2"/>
              <a:buChar char="§"/>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7pPr>
            <a:lvl8pPr marL="3429000" indent="-228600" fontAlgn="base">
              <a:spcBef>
                <a:spcPct val="20000"/>
              </a:spcBef>
              <a:spcAft>
                <a:spcPct val="0"/>
              </a:spcAft>
              <a:buClr>
                <a:schemeClr val="hlink"/>
              </a:buClr>
              <a:buFont typeface="Wingdings" panose="05000000000000000000" pitchFamily="2" charset="2"/>
              <a:buChar char="§"/>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8pPr>
            <a:lvl9pPr marL="3886200" indent="-228600" fontAlgn="base">
              <a:spcBef>
                <a:spcPct val="20000"/>
              </a:spcBef>
              <a:spcAft>
                <a:spcPct val="0"/>
              </a:spcAft>
              <a:buClr>
                <a:schemeClr val="hlink"/>
              </a:buClr>
              <a:buFont typeface="Wingdings" panose="05000000000000000000" pitchFamily="2" charset="2"/>
              <a:buChar char="§"/>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9pPr>
          </a:lstStyle>
          <a:p>
            <a:pPr marL="0" indent="0">
              <a:buNone/>
            </a:pPr>
            <a:endParaRPr lang="en-US" altLang="en-US"/>
          </a:p>
        </p:txBody>
      </p:sp>
      <p:sp>
        <p:nvSpPr>
          <p:cNvPr id="168966" name="Rectangle 6">
            <a:extLst>
              <a:ext uri="{FF2B5EF4-FFF2-40B4-BE49-F238E27FC236}">
                <a16:creationId xmlns:a16="http://schemas.microsoft.com/office/drawing/2014/main" id="{1F234E21-D288-4F41-8799-FA5012927D72}"/>
              </a:ext>
            </a:extLst>
          </p:cNvPr>
          <p:cNvSpPr>
            <a:spLocks noChangeArrowheads="1"/>
          </p:cNvSpPr>
          <p:nvPr/>
        </p:nvSpPr>
        <p:spPr bwMode="auto">
          <a:xfrm>
            <a:off x="457200" y="3962400"/>
            <a:ext cx="8229600" cy="21336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lvl1pPr marL="342900" indent="-342900">
              <a:spcBef>
                <a:spcPct val="20000"/>
              </a:spcBef>
              <a:buClr>
                <a:schemeClr val="hlink"/>
              </a:buClr>
              <a:buSzPct val="80000"/>
              <a:buFont typeface="Wingdings" panose="05000000000000000000" pitchFamily="2" charset="2"/>
              <a:buChar char="n"/>
              <a:defRPr sz="28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1pPr>
            <a:lvl2pPr marL="742950" indent="-285750">
              <a:spcBef>
                <a:spcPct val="20000"/>
              </a:spcBef>
              <a:buClr>
                <a:schemeClr val="tx1"/>
              </a:buClr>
              <a:buChar char="–"/>
              <a:defRPr sz="24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2pPr>
            <a:lvl3pPr marL="1143000" indent="-228600">
              <a:spcBef>
                <a:spcPct val="20000"/>
              </a:spcBef>
              <a:buClr>
                <a:schemeClr val="hlink"/>
              </a:buClr>
              <a:buFont typeface="Wingdings" panose="05000000000000000000" pitchFamily="2" charset="2"/>
              <a:buChar char="§"/>
              <a:defRPr sz="20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3pPr>
            <a:lvl4pPr marL="1600200" indent="-228600">
              <a:spcBef>
                <a:spcPct val="20000"/>
              </a:spcBef>
              <a:buChar char="–"/>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4pPr>
            <a:lvl5pPr marL="2057400" indent="-228600">
              <a:spcBef>
                <a:spcPct val="20000"/>
              </a:spcBef>
              <a:buClr>
                <a:schemeClr val="hlink"/>
              </a:buClr>
              <a:buFont typeface="Wingdings" panose="05000000000000000000" pitchFamily="2" charset="2"/>
              <a:buChar char="§"/>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5pPr>
            <a:lvl6pPr marL="2514600" indent="-228600" fontAlgn="base">
              <a:spcBef>
                <a:spcPct val="20000"/>
              </a:spcBef>
              <a:spcAft>
                <a:spcPct val="0"/>
              </a:spcAft>
              <a:buClr>
                <a:schemeClr val="hlink"/>
              </a:buClr>
              <a:buFont typeface="Wingdings" panose="05000000000000000000" pitchFamily="2" charset="2"/>
              <a:buChar char="§"/>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6pPr>
            <a:lvl7pPr marL="2971800" indent="-228600" fontAlgn="base">
              <a:spcBef>
                <a:spcPct val="20000"/>
              </a:spcBef>
              <a:spcAft>
                <a:spcPct val="0"/>
              </a:spcAft>
              <a:buClr>
                <a:schemeClr val="hlink"/>
              </a:buClr>
              <a:buFont typeface="Wingdings" panose="05000000000000000000" pitchFamily="2" charset="2"/>
              <a:buChar char="§"/>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7pPr>
            <a:lvl8pPr marL="3429000" indent="-228600" fontAlgn="base">
              <a:spcBef>
                <a:spcPct val="20000"/>
              </a:spcBef>
              <a:spcAft>
                <a:spcPct val="0"/>
              </a:spcAft>
              <a:buClr>
                <a:schemeClr val="hlink"/>
              </a:buClr>
              <a:buFont typeface="Wingdings" panose="05000000000000000000" pitchFamily="2" charset="2"/>
              <a:buChar char="§"/>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8pPr>
            <a:lvl9pPr marL="3886200" indent="-228600" fontAlgn="base">
              <a:spcBef>
                <a:spcPct val="20000"/>
              </a:spcBef>
              <a:spcAft>
                <a:spcPct val="0"/>
              </a:spcAft>
              <a:buClr>
                <a:schemeClr val="hlink"/>
              </a:buClr>
              <a:buFont typeface="Wingdings" panose="05000000000000000000" pitchFamily="2" charset="2"/>
              <a:buChar char="§"/>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9pPr>
          </a:lstStyle>
          <a:p>
            <a:pPr marL="0" indent="0">
              <a:buNone/>
            </a:pPr>
            <a:endParaRPr lang="en-US" altLang="en-US"/>
          </a:p>
        </p:txBody>
      </p:sp>
      <p:sp>
        <p:nvSpPr>
          <p:cNvPr id="2" name="TextBox 1"/>
          <p:cNvSpPr txBox="1"/>
          <p:nvPr/>
        </p:nvSpPr>
        <p:spPr>
          <a:xfrm>
            <a:off x="1143000" y="1295400"/>
            <a:ext cx="6858000" cy="1938992"/>
          </a:xfrm>
          <a:prstGeom prst="rect">
            <a:avLst/>
          </a:prstGeom>
          <a:noFill/>
        </p:spPr>
        <p:txBody>
          <a:bodyPr wrap="square" rtlCol="0">
            <a:spAutoFit/>
          </a:bodyPr>
          <a:lstStyle/>
          <a:p>
            <a:pPr algn="ctr"/>
            <a:r>
              <a:rPr lang="en-US" sz="2400">
                <a:latin typeface="Arial" charset="0"/>
              </a:rPr>
              <a:t>These 3 categories of patients on anticoagulation are considered LOW risk for thrombosis and do not require bridging parenteral anticoagulation around the perioperative period.</a:t>
            </a:r>
            <a:br>
              <a:rPr lang="en-US" sz="2400">
                <a:latin typeface="Arial" charset="0"/>
              </a:rPr>
            </a:br>
            <a:endParaRPr lang="en-US" sz="2400"/>
          </a:p>
        </p:txBody>
      </p:sp>
      <p:sp>
        <p:nvSpPr>
          <p:cNvPr id="3" name="TextBox 2"/>
          <p:cNvSpPr txBox="1"/>
          <p:nvPr/>
        </p:nvSpPr>
        <p:spPr>
          <a:xfrm>
            <a:off x="762000" y="3429000"/>
            <a:ext cx="7776488" cy="2831544"/>
          </a:xfrm>
          <a:prstGeom prst="rect">
            <a:avLst/>
          </a:prstGeom>
          <a:noFill/>
        </p:spPr>
        <p:txBody>
          <a:bodyPr wrap="none" rtlCol="0">
            <a:spAutoFit/>
          </a:bodyPr>
          <a:lstStyle/>
          <a:p>
            <a:pPr algn="ctr"/>
            <a:r>
              <a:rPr lang="en-US" sz="2000">
                <a:latin typeface="+mn-lt"/>
              </a:rPr>
              <a:t>Who are patients with:</a:t>
            </a:r>
          </a:p>
          <a:p>
            <a:pPr>
              <a:buFontTx/>
              <a:buAutoNum type="arabicParenR"/>
            </a:pPr>
            <a:r>
              <a:rPr lang="en-US" sz="2000">
                <a:latin typeface="+mn-lt"/>
              </a:rPr>
              <a:t> Atrial fibrillation, CHADS ≤ 2, and no previous thromboembolism </a:t>
            </a:r>
          </a:p>
          <a:p>
            <a:r>
              <a:rPr lang="en-US" sz="2000">
                <a:latin typeface="+mn-lt"/>
              </a:rPr>
              <a:t>or intracardiac thrombus</a:t>
            </a:r>
          </a:p>
          <a:p>
            <a:endParaRPr lang="en-US" sz="2000">
              <a:latin typeface="+mn-lt"/>
            </a:endParaRPr>
          </a:p>
          <a:p>
            <a:pPr marL="457200" indent="-457200">
              <a:buAutoNum type="arabicParenR" startAt="2"/>
            </a:pPr>
            <a:r>
              <a:rPr lang="en-US" sz="2000" err="1">
                <a:latin typeface="+mn-lt"/>
              </a:rPr>
              <a:t>Bileaflet</a:t>
            </a:r>
            <a:r>
              <a:rPr lang="en-US" sz="2000">
                <a:latin typeface="+mn-lt"/>
              </a:rPr>
              <a:t> mechanical aortic valve in sinus rhythm with </a:t>
            </a:r>
          </a:p>
          <a:p>
            <a:r>
              <a:rPr lang="en-US" sz="2000">
                <a:latin typeface="+mn-lt"/>
              </a:rPr>
              <a:t>no previous thromboembolism</a:t>
            </a:r>
          </a:p>
          <a:p>
            <a:endParaRPr lang="en-US" sz="2000">
              <a:latin typeface="+mn-lt"/>
            </a:endParaRPr>
          </a:p>
          <a:p>
            <a:r>
              <a:rPr lang="en-US" sz="2000">
                <a:latin typeface="+mn-lt"/>
              </a:rPr>
              <a:t>3) VTE greater than 3 months ago without active cancer</a:t>
            </a:r>
          </a:p>
          <a:p>
            <a:endParaRPr lang="en-US"/>
          </a:p>
        </p:txBody>
      </p:sp>
    </p:spTree>
  </p:cSld>
  <p:clrMapOvr>
    <a:overrideClrMapping bg1="dk2" tx1="lt1" bg2="dk1" tx2="lt2" accent1="accent1" accent2="accent2" accent3="accent3" accent4="accent4" accent5="accent5" accent6="accent6" hlink="hlink" folHlink="folHlink"/>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2" name="Rectangle 4">
            <a:extLst>
              <a:ext uri="{FF2B5EF4-FFF2-40B4-BE49-F238E27FC236}">
                <a16:creationId xmlns:a16="http://schemas.microsoft.com/office/drawing/2014/main" id="{2A43BF64-D819-4F8E-97A4-7E8666B75A45}"/>
              </a:ext>
            </a:extLst>
          </p:cNvPr>
          <p:cNvSpPr>
            <a:spLocks noGrp="1" noChangeArrowheads="1"/>
          </p:cNvSpPr>
          <p:nvPr>
            <p:ph type="title"/>
          </p:nvPr>
        </p:nvSpPr>
        <p:spPr>
          <a:xfrm>
            <a:off x="457200" y="274638"/>
            <a:ext cx="8229600" cy="487362"/>
          </a:xfrm>
        </p:spPr>
        <p:txBody>
          <a:bodyPr/>
          <a:lstStyle/>
          <a:p>
            <a:r>
              <a:rPr lang="en-US" altLang="en-US" sz="3200"/>
              <a:t>ANTICOAGULATION JEOPARDY</a:t>
            </a:r>
          </a:p>
        </p:txBody>
      </p:sp>
      <p:sp>
        <p:nvSpPr>
          <p:cNvPr id="2053" name="AutoShape 5">
            <a:hlinkClick r:id="rId2" action="ppaction://hlinksldjump"/>
            <a:extLst>
              <a:ext uri="{FF2B5EF4-FFF2-40B4-BE49-F238E27FC236}">
                <a16:creationId xmlns:a16="http://schemas.microsoft.com/office/drawing/2014/main" id="{14F24DAE-A34B-4EFC-9EB6-290547C7BCDF}"/>
              </a:ext>
            </a:extLst>
          </p:cNvPr>
          <p:cNvSpPr>
            <a:spLocks noChangeArrowheads="1"/>
          </p:cNvSpPr>
          <p:nvPr/>
        </p:nvSpPr>
        <p:spPr bwMode="auto">
          <a:xfrm>
            <a:off x="457200" y="1828800"/>
            <a:ext cx="1524000" cy="762000"/>
          </a:xfrm>
          <a:prstGeom prst="flowChartAlternateProcess">
            <a:avLst/>
          </a:prstGeom>
          <a:solidFill>
            <a:schemeClr val="accent2"/>
          </a:solidFill>
          <a:ln w="9525">
            <a:solidFill>
              <a:schemeClr val="tx1"/>
            </a:solidFill>
            <a:miter lim="800000"/>
            <a:headEnd/>
            <a:tailEn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pPr algn="ctr" eaLnBrk="0" hangingPunct="0"/>
            <a:r>
              <a:rPr lang="en-US" altLang="en-US" sz="2400">
                <a:latin typeface="Times" panose="02020603050405020304" pitchFamily="18" charset="0"/>
                <a:hlinkClick r:id="rId2" action="ppaction://hlinksldjump"/>
              </a:rPr>
              <a:t>$100</a:t>
            </a:r>
            <a:endParaRPr lang="en-US" altLang="en-US" sz="2400">
              <a:latin typeface="Times" panose="02020603050405020304" pitchFamily="18" charset="0"/>
            </a:endParaRPr>
          </a:p>
        </p:txBody>
      </p:sp>
      <p:sp>
        <p:nvSpPr>
          <p:cNvPr id="2054" name="AutoShape 6">
            <a:extLst>
              <a:ext uri="{FF2B5EF4-FFF2-40B4-BE49-F238E27FC236}">
                <a16:creationId xmlns:a16="http://schemas.microsoft.com/office/drawing/2014/main" id="{F787C74E-DBCF-4A80-99A0-90EF8A8FA7E1}"/>
              </a:ext>
            </a:extLst>
          </p:cNvPr>
          <p:cNvSpPr>
            <a:spLocks noChangeArrowheads="1"/>
          </p:cNvSpPr>
          <p:nvPr/>
        </p:nvSpPr>
        <p:spPr bwMode="auto">
          <a:xfrm>
            <a:off x="533400" y="838200"/>
            <a:ext cx="1524000" cy="762000"/>
          </a:xfrm>
          <a:prstGeom prst="flowChartAlternateProcess">
            <a:avLst/>
          </a:prstGeom>
          <a:solidFill>
            <a:schemeClr val="accent1"/>
          </a:solidFill>
          <a:ln w="9525">
            <a:solidFill>
              <a:schemeClr val="tx1"/>
            </a:solidFill>
            <a:miter lim="800000"/>
            <a:headEnd/>
            <a:tailEn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pPr algn="ctr" eaLnBrk="0" hangingPunct="0"/>
            <a:r>
              <a:rPr lang="en-US" altLang="en-US" sz="1600" b="1">
                <a:latin typeface="Times" panose="02020603050405020304" pitchFamily="18" charset="0"/>
              </a:rPr>
              <a:t>PICK YOUR </a:t>
            </a:r>
          </a:p>
          <a:p>
            <a:pPr algn="ctr" eaLnBrk="0" hangingPunct="0"/>
            <a:r>
              <a:rPr lang="en-US" altLang="en-US" sz="1600" b="1">
                <a:latin typeface="Times" panose="02020603050405020304" pitchFamily="18" charset="0"/>
              </a:rPr>
              <a:t>POISON</a:t>
            </a:r>
          </a:p>
        </p:txBody>
      </p:sp>
      <p:sp>
        <p:nvSpPr>
          <p:cNvPr id="2055" name="AutoShape 7">
            <a:extLst>
              <a:ext uri="{FF2B5EF4-FFF2-40B4-BE49-F238E27FC236}">
                <a16:creationId xmlns:a16="http://schemas.microsoft.com/office/drawing/2014/main" id="{B87268A4-C649-4E43-9F9B-E3F6487DC9E5}"/>
              </a:ext>
            </a:extLst>
          </p:cNvPr>
          <p:cNvSpPr>
            <a:spLocks noChangeArrowheads="1"/>
          </p:cNvSpPr>
          <p:nvPr/>
        </p:nvSpPr>
        <p:spPr bwMode="auto">
          <a:xfrm>
            <a:off x="2133600" y="838200"/>
            <a:ext cx="1524000" cy="762000"/>
          </a:xfrm>
          <a:prstGeom prst="flowChartAlternateProcess">
            <a:avLst/>
          </a:prstGeom>
          <a:solidFill>
            <a:schemeClr val="accent1"/>
          </a:solidFill>
          <a:ln w="9525">
            <a:solidFill>
              <a:schemeClr val="tx1"/>
            </a:solidFill>
            <a:miter lim="800000"/>
            <a:headEnd/>
            <a:tailEn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pPr algn="ctr" eaLnBrk="0" hangingPunct="0"/>
            <a:r>
              <a:rPr lang="en-US" altLang="en-US" sz="1600" b="1" err="1">
                <a:latin typeface="Times" panose="02020603050405020304" pitchFamily="18" charset="0"/>
              </a:rPr>
              <a:t>Xa</a:t>
            </a:r>
            <a:r>
              <a:rPr lang="en-US" altLang="en-US" sz="1600" b="1">
                <a:latin typeface="Times" panose="02020603050405020304" pitchFamily="18" charset="0"/>
              </a:rPr>
              <a:t> MARKS </a:t>
            </a:r>
          </a:p>
          <a:p>
            <a:pPr algn="ctr" eaLnBrk="0" hangingPunct="0"/>
            <a:r>
              <a:rPr lang="en-US" altLang="en-US" sz="1600" b="1">
                <a:latin typeface="Times" panose="02020603050405020304" pitchFamily="18" charset="0"/>
              </a:rPr>
              <a:t>the SPOT</a:t>
            </a:r>
          </a:p>
        </p:txBody>
      </p:sp>
      <p:sp>
        <p:nvSpPr>
          <p:cNvPr id="2056" name="AutoShape 8">
            <a:extLst>
              <a:ext uri="{FF2B5EF4-FFF2-40B4-BE49-F238E27FC236}">
                <a16:creationId xmlns:a16="http://schemas.microsoft.com/office/drawing/2014/main" id="{2120FF69-D4F1-4F55-AAF2-EE02AD3DBA06}"/>
              </a:ext>
            </a:extLst>
          </p:cNvPr>
          <p:cNvSpPr>
            <a:spLocks noChangeArrowheads="1"/>
          </p:cNvSpPr>
          <p:nvPr/>
        </p:nvSpPr>
        <p:spPr bwMode="auto">
          <a:xfrm>
            <a:off x="3779982" y="838200"/>
            <a:ext cx="1524000" cy="762000"/>
          </a:xfrm>
          <a:prstGeom prst="flowChartAlternateProcess">
            <a:avLst/>
          </a:prstGeom>
          <a:solidFill>
            <a:schemeClr val="accent1"/>
          </a:solidFill>
          <a:ln w="9525">
            <a:solidFill>
              <a:schemeClr val="tx1"/>
            </a:solidFill>
            <a:miter lim="800000"/>
            <a:headEnd/>
            <a:tailEn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pPr algn="ctr" eaLnBrk="0" hangingPunct="0"/>
            <a:r>
              <a:rPr lang="en-US" altLang="en-US" sz="1600" b="1">
                <a:latin typeface="Times" panose="02020603050405020304" pitchFamily="18" charset="0"/>
              </a:rPr>
              <a:t>TOO MUCH OF</a:t>
            </a:r>
          </a:p>
          <a:p>
            <a:pPr algn="ctr" eaLnBrk="0" hangingPunct="0"/>
            <a:r>
              <a:rPr lang="en-US" altLang="en-US" sz="1600" b="1">
                <a:latin typeface="Times" panose="02020603050405020304" pitchFamily="18" charset="0"/>
              </a:rPr>
              <a:t>A GOOD</a:t>
            </a:r>
          </a:p>
          <a:p>
            <a:pPr algn="ctr" eaLnBrk="0" hangingPunct="0"/>
            <a:r>
              <a:rPr lang="en-US" altLang="en-US" sz="1600" b="1">
                <a:latin typeface="Times" panose="02020603050405020304" pitchFamily="18" charset="0"/>
              </a:rPr>
              <a:t>THING</a:t>
            </a:r>
          </a:p>
        </p:txBody>
      </p:sp>
      <p:sp>
        <p:nvSpPr>
          <p:cNvPr id="2057" name="AutoShape 9">
            <a:extLst>
              <a:ext uri="{FF2B5EF4-FFF2-40B4-BE49-F238E27FC236}">
                <a16:creationId xmlns:a16="http://schemas.microsoft.com/office/drawing/2014/main" id="{A34B7AA8-AF3C-4DC4-8BEE-D196A07B9566}"/>
              </a:ext>
            </a:extLst>
          </p:cNvPr>
          <p:cNvSpPr>
            <a:spLocks noChangeArrowheads="1"/>
          </p:cNvSpPr>
          <p:nvPr/>
        </p:nvSpPr>
        <p:spPr bwMode="auto">
          <a:xfrm>
            <a:off x="5410200" y="838200"/>
            <a:ext cx="1524000" cy="762000"/>
          </a:xfrm>
          <a:prstGeom prst="flowChartAlternateProcess">
            <a:avLst/>
          </a:prstGeom>
          <a:solidFill>
            <a:schemeClr val="accent1"/>
          </a:solidFill>
          <a:ln w="9525">
            <a:solidFill>
              <a:schemeClr val="tx1"/>
            </a:solidFill>
            <a:miter lim="800000"/>
            <a:headEnd/>
            <a:tailEn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pPr algn="ctr" eaLnBrk="0" hangingPunct="0"/>
            <a:r>
              <a:rPr lang="en-US" altLang="en-US" sz="1600" b="1">
                <a:latin typeface="Times" panose="02020603050405020304" pitchFamily="18" charset="0"/>
              </a:rPr>
              <a:t>LONDON</a:t>
            </a:r>
          </a:p>
          <a:p>
            <a:pPr algn="ctr" eaLnBrk="0" hangingPunct="0"/>
            <a:r>
              <a:rPr lang="en-US" altLang="en-US" sz="1600" b="1">
                <a:latin typeface="Times" panose="02020603050405020304" pitchFamily="18" charset="0"/>
              </a:rPr>
              <a:t>BRIDGES</a:t>
            </a:r>
          </a:p>
        </p:txBody>
      </p:sp>
      <p:sp>
        <p:nvSpPr>
          <p:cNvPr id="2058" name="AutoShape 10">
            <a:extLst>
              <a:ext uri="{FF2B5EF4-FFF2-40B4-BE49-F238E27FC236}">
                <a16:creationId xmlns:a16="http://schemas.microsoft.com/office/drawing/2014/main" id="{284EE3EF-5CD7-46F5-9EA0-143C3D75B0D1}"/>
              </a:ext>
            </a:extLst>
          </p:cNvPr>
          <p:cNvSpPr>
            <a:spLocks noChangeArrowheads="1"/>
          </p:cNvSpPr>
          <p:nvPr/>
        </p:nvSpPr>
        <p:spPr bwMode="auto">
          <a:xfrm>
            <a:off x="7086600" y="838200"/>
            <a:ext cx="1524000" cy="762000"/>
          </a:xfrm>
          <a:prstGeom prst="flowChartAlternateProcess">
            <a:avLst/>
          </a:prstGeom>
          <a:solidFill>
            <a:schemeClr val="accent1"/>
          </a:solidFill>
          <a:ln w="9525">
            <a:solidFill>
              <a:schemeClr val="tx1"/>
            </a:solidFill>
            <a:miter lim="800000"/>
            <a:headEnd/>
            <a:tailEn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pPr algn="ctr" eaLnBrk="0" hangingPunct="0"/>
            <a:r>
              <a:rPr lang="en-US" altLang="en-US" sz="1600" b="1">
                <a:latin typeface="Times" panose="02020603050405020304" pitchFamily="18" charset="0"/>
              </a:rPr>
              <a:t>FRAGRANT</a:t>
            </a:r>
          </a:p>
          <a:p>
            <a:pPr algn="ctr" eaLnBrk="0" hangingPunct="0"/>
            <a:r>
              <a:rPr lang="en-US" altLang="en-US" sz="1600" b="1">
                <a:latin typeface="Times" panose="02020603050405020304" pitchFamily="18" charset="0"/>
              </a:rPr>
              <a:t>TWIGS</a:t>
            </a:r>
          </a:p>
        </p:txBody>
      </p:sp>
      <p:sp>
        <p:nvSpPr>
          <p:cNvPr id="2059" name="AutoShape 11">
            <a:hlinkClick r:id="rId3" action="ppaction://hlinksldjump"/>
            <a:extLst>
              <a:ext uri="{FF2B5EF4-FFF2-40B4-BE49-F238E27FC236}">
                <a16:creationId xmlns:a16="http://schemas.microsoft.com/office/drawing/2014/main" id="{2BD75CB8-7BA0-44B0-8E95-0BDF55463EAB}"/>
              </a:ext>
            </a:extLst>
          </p:cNvPr>
          <p:cNvSpPr>
            <a:spLocks noChangeArrowheads="1"/>
          </p:cNvSpPr>
          <p:nvPr/>
        </p:nvSpPr>
        <p:spPr bwMode="auto">
          <a:xfrm>
            <a:off x="457200" y="2743200"/>
            <a:ext cx="1524000" cy="762000"/>
          </a:xfrm>
          <a:prstGeom prst="flowChartAlternateProcess">
            <a:avLst/>
          </a:prstGeom>
          <a:solidFill>
            <a:schemeClr val="accent2"/>
          </a:solidFill>
          <a:ln w="9525">
            <a:solidFill>
              <a:schemeClr val="tx1"/>
            </a:solidFill>
            <a:miter lim="800000"/>
            <a:headEnd/>
            <a:tailEn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pPr algn="ctr" eaLnBrk="0" hangingPunct="0"/>
            <a:r>
              <a:rPr lang="en-US" altLang="en-US" sz="2400">
                <a:latin typeface="Times" panose="02020603050405020304" pitchFamily="18" charset="0"/>
                <a:hlinkClick r:id="rId3" action="ppaction://hlinksldjump"/>
              </a:rPr>
              <a:t>$200</a:t>
            </a:r>
            <a:endParaRPr lang="en-US" altLang="en-US" sz="2400">
              <a:latin typeface="Times" panose="02020603050405020304" pitchFamily="18" charset="0"/>
            </a:endParaRPr>
          </a:p>
        </p:txBody>
      </p:sp>
      <p:sp>
        <p:nvSpPr>
          <p:cNvPr id="2060" name="AutoShape 12">
            <a:hlinkClick r:id="rId4" action="ppaction://hlinksldjump"/>
            <a:extLst>
              <a:ext uri="{FF2B5EF4-FFF2-40B4-BE49-F238E27FC236}">
                <a16:creationId xmlns:a16="http://schemas.microsoft.com/office/drawing/2014/main" id="{BB9CBB81-275A-418C-B91A-808599BAB9FC}"/>
              </a:ext>
            </a:extLst>
          </p:cNvPr>
          <p:cNvSpPr>
            <a:spLocks noChangeArrowheads="1"/>
          </p:cNvSpPr>
          <p:nvPr/>
        </p:nvSpPr>
        <p:spPr bwMode="auto">
          <a:xfrm>
            <a:off x="457200" y="3657600"/>
            <a:ext cx="1524000" cy="762000"/>
          </a:xfrm>
          <a:prstGeom prst="flowChartAlternateProcess">
            <a:avLst/>
          </a:prstGeom>
          <a:solidFill>
            <a:schemeClr val="accent2"/>
          </a:solidFill>
          <a:ln w="9525">
            <a:solidFill>
              <a:schemeClr val="tx1"/>
            </a:solidFill>
            <a:miter lim="800000"/>
            <a:headEnd/>
            <a:tailEn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pPr algn="ctr" eaLnBrk="0" hangingPunct="0"/>
            <a:r>
              <a:rPr lang="en-US" altLang="en-US" sz="2400">
                <a:latin typeface="Times" panose="02020603050405020304" pitchFamily="18" charset="0"/>
                <a:hlinkClick r:id="rId4" action="ppaction://hlinksldjump"/>
              </a:rPr>
              <a:t>$300</a:t>
            </a:r>
            <a:endParaRPr lang="en-US" altLang="en-US" sz="2400">
              <a:latin typeface="Times" panose="02020603050405020304" pitchFamily="18" charset="0"/>
            </a:endParaRPr>
          </a:p>
        </p:txBody>
      </p:sp>
      <p:sp>
        <p:nvSpPr>
          <p:cNvPr id="2061" name="AutoShape 13">
            <a:hlinkClick r:id="rId5" action="ppaction://hlinksldjump"/>
            <a:extLst>
              <a:ext uri="{FF2B5EF4-FFF2-40B4-BE49-F238E27FC236}">
                <a16:creationId xmlns:a16="http://schemas.microsoft.com/office/drawing/2014/main" id="{D2E534DC-CCD4-402C-8F37-07918210B9EB}"/>
              </a:ext>
            </a:extLst>
          </p:cNvPr>
          <p:cNvSpPr>
            <a:spLocks noChangeArrowheads="1"/>
          </p:cNvSpPr>
          <p:nvPr/>
        </p:nvSpPr>
        <p:spPr bwMode="auto">
          <a:xfrm>
            <a:off x="457200" y="4572000"/>
            <a:ext cx="1524000" cy="762000"/>
          </a:xfrm>
          <a:prstGeom prst="flowChartAlternateProcess">
            <a:avLst/>
          </a:prstGeom>
          <a:solidFill>
            <a:schemeClr val="accent2"/>
          </a:solidFill>
          <a:ln w="9525">
            <a:solidFill>
              <a:schemeClr val="tx1"/>
            </a:solidFill>
            <a:miter lim="800000"/>
            <a:headEnd/>
            <a:tailEn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pPr algn="ctr" eaLnBrk="0" hangingPunct="0"/>
            <a:r>
              <a:rPr lang="en-US" altLang="en-US" sz="2400">
                <a:latin typeface="Times" panose="02020603050405020304" pitchFamily="18" charset="0"/>
                <a:hlinkClick r:id="rId5" action="ppaction://hlinksldjump"/>
              </a:rPr>
              <a:t>$400</a:t>
            </a:r>
            <a:endParaRPr lang="en-US" altLang="en-US" sz="2400">
              <a:latin typeface="Times" panose="02020603050405020304" pitchFamily="18" charset="0"/>
            </a:endParaRPr>
          </a:p>
        </p:txBody>
      </p:sp>
      <p:sp>
        <p:nvSpPr>
          <p:cNvPr id="2062" name="AutoShape 14">
            <a:hlinkClick r:id="rId6" action="ppaction://hlinksldjump"/>
            <a:extLst>
              <a:ext uri="{FF2B5EF4-FFF2-40B4-BE49-F238E27FC236}">
                <a16:creationId xmlns:a16="http://schemas.microsoft.com/office/drawing/2014/main" id="{440EF330-CEE1-4B4F-B9C0-83A675E338DD}"/>
              </a:ext>
            </a:extLst>
          </p:cNvPr>
          <p:cNvSpPr>
            <a:spLocks noChangeArrowheads="1"/>
          </p:cNvSpPr>
          <p:nvPr/>
        </p:nvSpPr>
        <p:spPr bwMode="auto">
          <a:xfrm>
            <a:off x="457200" y="5486400"/>
            <a:ext cx="1524000" cy="762000"/>
          </a:xfrm>
          <a:prstGeom prst="flowChartAlternateProcess">
            <a:avLst/>
          </a:prstGeom>
          <a:solidFill>
            <a:schemeClr val="accent2"/>
          </a:solidFill>
          <a:ln w="9525">
            <a:solidFill>
              <a:schemeClr val="tx1"/>
            </a:solidFill>
            <a:miter lim="800000"/>
            <a:headEnd/>
            <a:tailEn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pPr algn="ctr" eaLnBrk="0" hangingPunct="0"/>
            <a:r>
              <a:rPr lang="en-US" altLang="en-US" sz="2400">
                <a:latin typeface="Times" panose="02020603050405020304" pitchFamily="18" charset="0"/>
                <a:hlinkClick r:id="rId6" action="ppaction://hlinksldjump"/>
              </a:rPr>
              <a:t>$500</a:t>
            </a:r>
            <a:endParaRPr lang="en-US" altLang="en-US" sz="2400">
              <a:latin typeface="Times" panose="02020603050405020304" pitchFamily="18" charset="0"/>
            </a:endParaRPr>
          </a:p>
        </p:txBody>
      </p:sp>
      <p:sp>
        <p:nvSpPr>
          <p:cNvPr id="2063" name="AutoShape 15">
            <a:hlinkClick r:id="rId7" action="ppaction://hlinksldjump"/>
            <a:extLst>
              <a:ext uri="{FF2B5EF4-FFF2-40B4-BE49-F238E27FC236}">
                <a16:creationId xmlns:a16="http://schemas.microsoft.com/office/drawing/2014/main" id="{088C1B11-04E6-453B-83A1-A5F9F7CC0009}"/>
              </a:ext>
            </a:extLst>
          </p:cNvPr>
          <p:cNvSpPr>
            <a:spLocks noChangeArrowheads="1"/>
          </p:cNvSpPr>
          <p:nvPr/>
        </p:nvSpPr>
        <p:spPr bwMode="auto">
          <a:xfrm>
            <a:off x="7086600" y="5486400"/>
            <a:ext cx="1524000" cy="762000"/>
          </a:xfrm>
          <a:prstGeom prst="flowChartAlternateProcess">
            <a:avLst/>
          </a:prstGeom>
          <a:solidFill>
            <a:schemeClr val="accent2"/>
          </a:solidFill>
          <a:ln w="9525">
            <a:solidFill>
              <a:schemeClr val="tx1"/>
            </a:solidFill>
            <a:miter lim="800000"/>
            <a:headEnd/>
            <a:tailEn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pPr algn="ctr" eaLnBrk="0" hangingPunct="0"/>
            <a:r>
              <a:rPr lang="en-US" altLang="en-US" sz="2400">
                <a:latin typeface="Times" panose="02020603050405020304" pitchFamily="18" charset="0"/>
                <a:hlinkClick r:id="rId7" action="ppaction://hlinksldjump"/>
              </a:rPr>
              <a:t>$500</a:t>
            </a:r>
            <a:endParaRPr lang="en-US" altLang="en-US" sz="2400">
              <a:latin typeface="Times" panose="02020603050405020304" pitchFamily="18" charset="0"/>
            </a:endParaRPr>
          </a:p>
        </p:txBody>
      </p:sp>
      <p:sp>
        <p:nvSpPr>
          <p:cNvPr id="2064" name="AutoShape 16">
            <a:hlinkClick r:id="rId8" action="ppaction://hlinksldjump"/>
            <a:extLst>
              <a:ext uri="{FF2B5EF4-FFF2-40B4-BE49-F238E27FC236}">
                <a16:creationId xmlns:a16="http://schemas.microsoft.com/office/drawing/2014/main" id="{84C30C64-F814-4D72-9735-26C5DA70EEFC}"/>
              </a:ext>
            </a:extLst>
          </p:cNvPr>
          <p:cNvSpPr>
            <a:spLocks noChangeArrowheads="1"/>
          </p:cNvSpPr>
          <p:nvPr/>
        </p:nvSpPr>
        <p:spPr bwMode="auto">
          <a:xfrm>
            <a:off x="7086600" y="4572000"/>
            <a:ext cx="1524000" cy="762000"/>
          </a:xfrm>
          <a:prstGeom prst="flowChartAlternateProcess">
            <a:avLst/>
          </a:prstGeom>
          <a:solidFill>
            <a:schemeClr val="accent2"/>
          </a:solidFill>
          <a:ln w="9525">
            <a:solidFill>
              <a:schemeClr val="tx1"/>
            </a:solidFill>
            <a:miter lim="800000"/>
            <a:headEnd/>
            <a:tailEn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pPr algn="ctr" eaLnBrk="0" hangingPunct="0"/>
            <a:r>
              <a:rPr lang="en-US" altLang="en-US" sz="2400">
                <a:latin typeface="Times" panose="02020603050405020304" pitchFamily="18" charset="0"/>
                <a:hlinkClick r:id="rId8" action="ppaction://hlinksldjump"/>
              </a:rPr>
              <a:t>$400</a:t>
            </a:r>
            <a:endParaRPr lang="en-US" altLang="en-US" sz="2400">
              <a:latin typeface="Times" panose="02020603050405020304" pitchFamily="18" charset="0"/>
            </a:endParaRPr>
          </a:p>
        </p:txBody>
      </p:sp>
      <p:sp>
        <p:nvSpPr>
          <p:cNvPr id="2065" name="AutoShape 17">
            <a:hlinkClick r:id="rId9" action="ppaction://hlinksldjump"/>
            <a:extLst>
              <a:ext uri="{FF2B5EF4-FFF2-40B4-BE49-F238E27FC236}">
                <a16:creationId xmlns:a16="http://schemas.microsoft.com/office/drawing/2014/main" id="{9436263D-9712-47EB-B12F-5D7331D7A661}"/>
              </a:ext>
            </a:extLst>
          </p:cNvPr>
          <p:cNvSpPr>
            <a:spLocks noChangeArrowheads="1"/>
          </p:cNvSpPr>
          <p:nvPr/>
        </p:nvSpPr>
        <p:spPr bwMode="auto">
          <a:xfrm>
            <a:off x="7086600" y="3657600"/>
            <a:ext cx="1524000" cy="762000"/>
          </a:xfrm>
          <a:prstGeom prst="flowChartAlternateProcess">
            <a:avLst/>
          </a:prstGeom>
          <a:solidFill>
            <a:schemeClr val="accent2"/>
          </a:solidFill>
          <a:ln w="9525">
            <a:solidFill>
              <a:schemeClr val="tx1"/>
            </a:solidFill>
            <a:miter lim="800000"/>
            <a:headEnd/>
            <a:tailEn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pPr algn="ctr" eaLnBrk="0" hangingPunct="0"/>
            <a:r>
              <a:rPr lang="en-US" altLang="en-US" sz="2400">
                <a:latin typeface="Times" panose="02020603050405020304" pitchFamily="18" charset="0"/>
                <a:hlinkClick r:id="rId9" action="ppaction://hlinksldjump"/>
              </a:rPr>
              <a:t>$300</a:t>
            </a:r>
            <a:endParaRPr lang="en-US" altLang="en-US" sz="2400">
              <a:latin typeface="Times" panose="02020603050405020304" pitchFamily="18" charset="0"/>
            </a:endParaRPr>
          </a:p>
        </p:txBody>
      </p:sp>
      <p:sp>
        <p:nvSpPr>
          <p:cNvPr id="2066" name="AutoShape 18">
            <a:hlinkClick r:id="rId10" action="ppaction://hlinksldjump"/>
            <a:extLst>
              <a:ext uri="{FF2B5EF4-FFF2-40B4-BE49-F238E27FC236}">
                <a16:creationId xmlns:a16="http://schemas.microsoft.com/office/drawing/2014/main" id="{F2233C19-CF15-4E49-8AEE-BE7540330D5E}"/>
              </a:ext>
            </a:extLst>
          </p:cNvPr>
          <p:cNvSpPr>
            <a:spLocks noChangeArrowheads="1"/>
          </p:cNvSpPr>
          <p:nvPr/>
        </p:nvSpPr>
        <p:spPr bwMode="auto">
          <a:xfrm>
            <a:off x="7086600" y="2743200"/>
            <a:ext cx="1524000" cy="762000"/>
          </a:xfrm>
          <a:prstGeom prst="flowChartAlternateProcess">
            <a:avLst/>
          </a:prstGeom>
          <a:solidFill>
            <a:schemeClr val="accent2"/>
          </a:solidFill>
          <a:ln w="9525">
            <a:solidFill>
              <a:schemeClr val="tx1"/>
            </a:solidFill>
            <a:miter lim="800000"/>
            <a:headEnd/>
            <a:tailEn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pPr algn="ctr" eaLnBrk="0" hangingPunct="0"/>
            <a:r>
              <a:rPr lang="en-US" altLang="en-US" sz="2400">
                <a:latin typeface="Times" panose="02020603050405020304" pitchFamily="18" charset="0"/>
                <a:hlinkClick r:id="rId10" action="ppaction://hlinksldjump"/>
              </a:rPr>
              <a:t>$200</a:t>
            </a:r>
            <a:endParaRPr lang="en-US" altLang="en-US" sz="2400">
              <a:latin typeface="Times" panose="02020603050405020304" pitchFamily="18" charset="0"/>
            </a:endParaRPr>
          </a:p>
        </p:txBody>
      </p:sp>
      <p:sp>
        <p:nvSpPr>
          <p:cNvPr id="2067" name="AutoShape 19">
            <a:hlinkClick r:id="rId11" action="ppaction://hlinksldjump"/>
            <a:extLst>
              <a:ext uri="{FF2B5EF4-FFF2-40B4-BE49-F238E27FC236}">
                <a16:creationId xmlns:a16="http://schemas.microsoft.com/office/drawing/2014/main" id="{42809D01-4999-4F86-B74F-ADDF0760B78E}"/>
              </a:ext>
            </a:extLst>
          </p:cNvPr>
          <p:cNvSpPr>
            <a:spLocks noChangeArrowheads="1"/>
          </p:cNvSpPr>
          <p:nvPr/>
        </p:nvSpPr>
        <p:spPr bwMode="auto">
          <a:xfrm>
            <a:off x="7086600" y="1828800"/>
            <a:ext cx="1524000" cy="762000"/>
          </a:xfrm>
          <a:prstGeom prst="flowChartAlternateProcess">
            <a:avLst/>
          </a:prstGeom>
          <a:solidFill>
            <a:schemeClr val="accent2"/>
          </a:solidFill>
          <a:ln w="9525">
            <a:solidFill>
              <a:schemeClr val="tx1"/>
            </a:solidFill>
            <a:miter lim="800000"/>
            <a:headEnd/>
            <a:tailEn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pPr algn="ctr" eaLnBrk="0" hangingPunct="0"/>
            <a:r>
              <a:rPr lang="en-US" altLang="en-US" sz="2400">
                <a:latin typeface="Times" panose="02020603050405020304" pitchFamily="18" charset="0"/>
                <a:hlinkClick r:id="rId11" action="ppaction://hlinksldjump"/>
              </a:rPr>
              <a:t>$100</a:t>
            </a:r>
            <a:endParaRPr lang="en-US" altLang="en-US" sz="2400">
              <a:latin typeface="Times" panose="02020603050405020304" pitchFamily="18" charset="0"/>
            </a:endParaRPr>
          </a:p>
        </p:txBody>
      </p:sp>
      <p:sp>
        <p:nvSpPr>
          <p:cNvPr id="2068" name="AutoShape 20">
            <a:hlinkClick r:id="rId12" action="ppaction://hlinksldjump"/>
            <a:extLst>
              <a:ext uri="{FF2B5EF4-FFF2-40B4-BE49-F238E27FC236}">
                <a16:creationId xmlns:a16="http://schemas.microsoft.com/office/drawing/2014/main" id="{A33DC892-24B3-49AA-B1A1-199D4BA2EEAC}"/>
              </a:ext>
            </a:extLst>
          </p:cNvPr>
          <p:cNvSpPr>
            <a:spLocks noChangeArrowheads="1"/>
          </p:cNvSpPr>
          <p:nvPr/>
        </p:nvSpPr>
        <p:spPr bwMode="auto">
          <a:xfrm>
            <a:off x="5410200" y="5486400"/>
            <a:ext cx="1524000" cy="762000"/>
          </a:xfrm>
          <a:prstGeom prst="flowChartAlternateProcess">
            <a:avLst/>
          </a:prstGeom>
          <a:solidFill>
            <a:schemeClr val="accent2"/>
          </a:solidFill>
          <a:ln w="9525">
            <a:solidFill>
              <a:schemeClr val="tx1"/>
            </a:solidFill>
            <a:miter lim="800000"/>
            <a:headEnd/>
            <a:tailEn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pPr algn="ctr" eaLnBrk="0" hangingPunct="0"/>
            <a:r>
              <a:rPr lang="en-US" altLang="en-US" sz="2400">
                <a:latin typeface="Times" panose="02020603050405020304" pitchFamily="18" charset="0"/>
                <a:hlinkClick r:id="rId12" action="ppaction://hlinksldjump"/>
              </a:rPr>
              <a:t>$500</a:t>
            </a:r>
            <a:endParaRPr lang="en-US" altLang="en-US" sz="2400">
              <a:latin typeface="Times" panose="02020603050405020304" pitchFamily="18" charset="0"/>
            </a:endParaRPr>
          </a:p>
        </p:txBody>
      </p:sp>
      <p:sp>
        <p:nvSpPr>
          <p:cNvPr id="2069" name="AutoShape 21">
            <a:hlinkClick r:id="rId13" action="ppaction://hlinksldjump"/>
            <a:extLst>
              <a:ext uri="{FF2B5EF4-FFF2-40B4-BE49-F238E27FC236}">
                <a16:creationId xmlns:a16="http://schemas.microsoft.com/office/drawing/2014/main" id="{809CB3DC-1A0A-48A1-9DAE-DCA00F75443D}"/>
              </a:ext>
            </a:extLst>
          </p:cNvPr>
          <p:cNvSpPr>
            <a:spLocks noChangeArrowheads="1"/>
          </p:cNvSpPr>
          <p:nvPr/>
        </p:nvSpPr>
        <p:spPr bwMode="auto">
          <a:xfrm>
            <a:off x="5410200" y="4572000"/>
            <a:ext cx="1524000" cy="762000"/>
          </a:xfrm>
          <a:prstGeom prst="flowChartAlternateProcess">
            <a:avLst/>
          </a:prstGeom>
          <a:solidFill>
            <a:schemeClr val="accent2"/>
          </a:solidFill>
          <a:ln w="9525">
            <a:solidFill>
              <a:schemeClr val="tx1"/>
            </a:solidFill>
            <a:miter lim="800000"/>
            <a:headEnd/>
            <a:tailEn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pPr algn="ctr" eaLnBrk="0" hangingPunct="0"/>
            <a:r>
              <a:rPr lang="en-US" altLang="en-US" sz="2400">
                <a:latin typeface="Times" panose="02020603050405020304" pitchFamily="18" charset="0"/>
                <a:hlinkClick r:id="rId13" action="ppaction://hlinksldjump"/>
              </a:rPr>
              <a:t>$400</a:t>
            </a:r>
            <a:endParaRPr lang="en-US" altLang="en-US" sz="2400">
              <a:latin typeface="Times" panose="02020603050405020304" pitchFamily="18" charset="0"/>
            </a:endParaRPr>
          </a:p>
        </p:txBody>
      </p:sp>
      <p:sp>
        <p:nvSpPr>
          <p:cNvPr id="2070" name="AutoShape 22">
            <a:hlinkClick r:id="rId14" action="ppaction://hlinksldjump"/>
            <a:extLst>
              <a:ext uri="{FF2B5EF4-FFF2-40B4-BE49-F238E27FC236}">
                <a16:creationId xmlns:a16="http://schemas.microsoft.com/office/drawing/2014/main" id="{E4239E6C-3598-4EB8-97D5-3A6AF02B9E5A}"/>
              </a:ext>
            </a:extLst>
          </p:cNvPr>
          <p:cNvSpPr>
            <a:spLocks noChangeArrowheads="1"/>
          </p:cNvSpPr>
          <p:nvPr/>
        </p:nvSpPr>
        <p:spPr bwMode="auto">
          <a:xfrm>
            <a:off x="5410200" y="3657600"/>
            <a:ext cx="1524000" cy="762000"/>
          </a:xfrm>
          <a:prstGeom prst="flowChartAlternateProcess">
            <a:avLst/>
          </a:prstGeom>
          <a:solidFill>
            <a:schemeClr val="accent2"/>
          </a:solidFill>
          <a:ln w="9525">
            <a:solidFill>
              <a:schemeClr val="tx1"/>
            </a:solidFill>
            <a:miter lim="800000"/>
            <a:headEnd/>
            <a:tailEn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pPr algn="ctr" eaLnBrk="0" hangingPunct="0"/>
            <a:r>
              <a:rPr lang="en-US" altLang="en-US" sz="2400">
                <a:latin typeface="Times" panose="02020603050405020304" pitchFamily="18" charset="0"/>
                <a:hlinkClick r:id="rId14" action="ppaction://hlinksldjump"/>
              </a:rPr>
              <a:t>$300</a:t>
            </a:r>
            <a:endParaRPr lang="en-US" altLang="en-US" sz="2400">
              <a:latin typeface="Times" panose="02020603050405020304" pitchFamily="18" charset="0"/>
            </a:endParaRPr>
          </a:p>
        </p:txBody>
      </p:sp>
      <p:sp>
        <p:nvSpPr>
          <p:cNvPr id="2071" name="AutoShape 23">
            <a:hlinkClick r:id="rId15" action="ppaction://hlinksldjump"/>
            <a:extLst>
              <a:ext uri="{FF2B5EF4-FFF2-40B4-BE49-F238E27FC236}">
                <a16:creationId xmlns:a16="http://schemas.microsoft.com/office/drawing/2014/main" id="{57F4A080-6A60-4BA7-8DD7-ACD1F3A1E3D7}"/>
              </a:ext>
            </a:extLst>
          </p:cNvPr>
          <p:cNvSpPr>
            <a:spLocks noChangeArrowheads="1"/>
          </p:cNvSpPr>
          <p:nvPr/>
        </p:nvSpPr>
        <p:spPr bwMode="auto">
          <a:xfrm>
            <a:off x="5410200" y="2743200"/>
            <a:ext cx="1524000" cy="762000"/>
          </a:xfrm>
          <a:prstGeom prst="flowChartAlternateProcess">
            <a:avLst/>
          </a:prstGeom>
          <a:solidFill>
            <a:schemeClr val="accent2"/>
          </a:solidFill>
          <a:ln w="9525">
            <a:solidFill>
              <a:schemeClr val="tx1"/>
            </a:solidFill>
            <a:miter lim="800000"/>
            <a:headEnd/>
            <a:tailEn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pPr algn="ctr" eaLnBrk="0" hangingPunct="0"/>
            <a:r>
              <a:rPr lang="en-US" altLang="en-US" sz="2400">
                <a:latin typeface="Times" panose="02020603050405020304" pitchFamily="18" charset="0"/>
                <a:hlinkClick r:id="rId15" action="ppaction://hlinksldjump"/>
              </a:rPr>
              <a:t>$200</a:t>
            </a:r>
            <a:endParaRPr lang="en-US" altLang="en-US" sz="2400">
              <a:latin typeface="Times" panose="02020603050405020304" pitchFamily="18" charset="0"/>
            </a:endParaRPr>
          </a:p>
        </p:txBody>
      </p:sp>
      <p:sp>
        <p:nvSpPr>
          <p:cNvPr id="2072" name="AutoShape 24">
            <a:hlinkClick r:id="rId16" action="ppaction://hlinksldjump"/>
            <a:extLst>
              <a:ext uri="{FF2B5EF4-FFF2-40B4-BE49-F238E27FC236}">
                <a16:creationId xmlns:a16="http://schemas.microsoft.com/office/drawing/2014/main" id="{C083A92B-FF57-4FEB-A918-6087015B0B92}"/>
              </a:ext>
            </a:extLst>
          </p:cNvPr>
          <p:cNvSpPr>
            <a:spLocks noChangeArrowheads="1"/>
          </p:cNvSpPr>
          <p:nvPr/>
        </p:nvSpPr>
        <p:spPr bwMode="auto">
          <a:xfrm>
            <a:off x="5410200" y="1828800"/>
            <a:ext cx="1524000" cy="762000"/>
          </a:xfrm>
          <a:prstGeom prst="flowChartAlternateProcess">
            <a:avLst/>
          </a:prstGeom>
          <a:solidFill>
            <a:schemeClr val="accent2"/>
          </a:solidFill>
          <a:ln w="9525">
            <a:solidFill>
              <a:schemeClr val="tx1"/>
            </a:solidFill>
            <a:miter lim="800000"/>
            <a:headEnd/>
            <a:tailEn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pPr algn="ctr" eaLnBrk="0" hangingPunct="0"/>
            <a:r>
              <a:rPr lang="en-US" altLang="en-US" sz="2400">
                <a:latin typeface="Times" panose="02020603050405020304" pitchFamily="18" charset="0"/>
                <a:hlinkClick r:id="rId16" action="ppaction://hlinksldjump"/>
              </a:rPr>
              <a:t>$100</a:t>
            </a:r>
            <a:endParaRPr lang="en-US" altLang="en-US" sz="2400">
              <a:latin typeface="Times" panose="02020603050405020304" pitchFamily="18" charset="0"/>
            </a:endParaRPr>
          </a:p>
        </p:txBody>
      </p:sp>
      <p:sp>
        <p:nvSpPr>
          <p:cNvPr id="2073" name="AutoShape 25">
            <a:hlinkClick r:id="rId17" action="ppaction://hlinksldjump"/>
            <a:extLst>
              <a:ext uri="{FF2B5EF4-FFF2-40B4-BE49-F238E27FC236}">
                <a16:creationId xmlns:a16="http://schemas.microsoft.com/office/drawing/2014/main" id="{69C5C9D9-C06A-4366-8212-DA9A4AC701B9}"/>
              </a:ext>
            </a:extLst>
          </p:cNvPr>
          <p:cNvSpPr>
            <a:spLocks noChangeArrowheads="1"/>
          </p:cNvSpPr>
          <p:nvPr/>
        </p:nvSpPr>
        <p:spPr bwMode="auto">
          <a:xfrm>
            <a:off x="3810000" y="5486400"/>
            <a:ext cx="1524000" cy="762000"/>
          </a:xfrm>
          <a:prstGeom prst="flowChartAlternateProcess">
            <a:avLst/>
          </a:prstGeom>
          <a:solidFill>
            <a:schemeClr val="accent2"/>
          </a:solidFill>
          <a:ln w="9525">
            <a:solidFill>
              <a:schemeClr val="tx1"/>
            </a:solidFill>
            <a:miter lim="800000"/>
            <a:headEnd/>
            <a:tailEn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pPr algn="ctr" eaLnBrk="0" hangingPunct="0"/>
            <a:r>
              <a:rPr lang="en-US" altLang="en-US" sz="2400">
                <a:latin typeface="Times" panose="02020603050405020304" pitchFamily="18" charset="0"/>
                <a:hlinkClick r:id="rId17" action="ppaction://hlinksldjump"/>
              </a:rPr>
              <a:t>$500</a:t>
            </a:r>
            <a:endParaRPr lang="en-US" altLang="en-US" sz="2400">
              <a:latin typeface="Times" panose="02020603050405020304" pitchFamily="18" charset="0"/>
            </a:endParaRPr>
          </a:p>
        </p:txBody>
      </p:sp>
      <p:sp>
        <p:nvSpPr>
          <p:cNvPr id="2074" name="AutoShape 26">
            <a:hlinkClick r:id="rId18" action="ppaction://hlinksldjump"/>
            <a:extLst>
              <a:ext uri="{FF2B5EF4-FFF2-40B4-BE49-F238E27FC236}">
                <a16:creationId xmlns:a16="http://schemas.microsoft.com/office/drawing/2014/main" id="{3A88ACD1-0B5C-4D00-9A37-F88D6BBDFE09}"/>
              </a:ext>
            </a:extLst>
          </p:cNvPr>
          <p:cNvSpPr>
            <a:spLocks noChangeArrowheads="1"/>
          </p:cNvSpPr>
          <p:nvPr/>
        </p:nvSpPr>
        <p:spPr bwMode="auto">
          <a:xfrm>
            <a:off x="3810000" y="4572000"/>
            <a:ext cx="1524000" cy="762000"/>
          </a:xfrm>
          <a:prstGeom prst="flowChartAlternateProcess">
            <a:avLst/>
          </a:prstGeom>
          <a:solidFill>
            <a:schemeClr val="accent2"/>
          </a:solidFill>
          <a:ln w="9525">
            <a:solidFill>
              <a:schemeClr val="tx1"/>
            </a:solidFill>
            <a:miter lim="800000"/>
            <a:headEnd/>
            <a:tailEn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pPr algn="ctr" eaLnBrk="0" hangingPunct="0"/>
            <a:r>
              <a:rPr lang="en-US" altLang="en-US" sz="2400">
                <a:latin typeface="Times" panose="02020603050405020304" pitchFamily="18" charset="0"/>
                <a:hlinkClick r:id="rId18" action="ppaction://hlinksldjump"/>
              </a:rPr>
              <a:t>$400</a:t>
            </a:r>
            <a:endParaRPr lang="en-US" altLang="en-US" sz="2400">
              <a:latin typeface="Times" panose="02020603050405020304" pitchFamily="18" charset="0"/>
            </a:endParaRPr>
          </a:p>
        </p:txBody>
      </p:sp>
      <p:sp>
        <p:nvSpPr>
          <p:cNvPr id="2075" name="AutoShape 27">
            <a:hlinkClick r:id="rId19" action="ppaction://hlinksldjump"/>
            <a:extLst>
              <a:ext uri="{FF2B5EF4-FFF2-40B4-BE49-F238E27FC236}">
                <a16:creationId xmlns:a16="http://schemas.microsoft.com/office/drawing/2014/main" id="{58CE63AA-3669-42A2-8BAF-804EDDE61D1D}"/>
              </a:ext>
            </a:extLst>
          </p:cNvPr>
          <p:cNvSpPr>
            <a:spLocks noChangeArrowheads="1"/>
          </p:cNvSpPr>
          <p:nvPr/>
        </p:nvSpPr>
        <p:spPr bwMode="auto">
          <a:xfrm>
            <a:off x="3810000" y="3657600"/>
            <a:ext cx="1524000" cy="762000"/>
          </a:xfrm>
          <a:prstGeom prst="flowChartAlternateProcess">
            <a:avLst/>
          </a:prstGeom>
          <a:solidFill>
            <a:schemeClr val="accent2"/>
          </a:solidFill>
          <a:ln w="9525">
            <a:solidFill>
              <a:schemeClr val="tx1"/>
            </a:solidFill>
            <a:miter lim="800000"/>
            <a:headEnd/>
            <a:tailEn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pPr algn="ctr" eaLnBrk="0" hangingPunct="0"/>
            <a:r>
              <a:rPr lang="en-US" altLang="en-US" sz="2400">
                <a:latin typeface="Times" panose="02020603050405020304" pitchFamily="18" charset="0"/>
                <a:hlinkClick r:id="rId19" action="ppaction://hlinksldjump"/>
              </a:rPr>
              <a:t>$300</a:t>
            </a:r>
            <a:endParaRPr lang="en-US" altLang="en-US" sz="2400">
              <a:latin typeface="Times" panose="02020603050405020304" pitchFamily="18" charset="0"/>
            </a:endParaRPr>
          </a:p>
        </p:txBody>
      </p:sp>
      <p:sp>
        <p:nvSpPr>
          <p:cNvPr id="2076" name="AutoShape 28">
            <a:hlinkClick r:id="rId20" action="ppaction://hlinksldjump"/>
            <a:extLst>
              <a:ext uri="{FF2B5EF4-FFF2-40B4-BE49-F238E27FC236}">
                <a16:creationId xmlns:a16="http://schemas.microsoft.com/office/drawing/2014/main" id="{B1CCFE82-621A-453A-9F8A-5525DB7D617C}"/>
              </a:ext>
            </a:extLst>
          </p:cNvPr>
          <p:cNvSpPr>
            <a:spLocks noChangeArrowheads="1"/>
          </p:cNvSpPr>
          <p:nvPr/>
        </p:nvSpPr>
        <p:spPr bwMode="auto">
          <a:xfrm>
            <a:off x="3810000" y="2743200"/>
            <a:ext cx="1524000" cy="762000"/>
          </a:xfrm>
          <a:prstGeom prst="flowChartAlternateProcess">
            <a:avLst/>
          </a:prstGeom>
          <a:solidFill>
            <a:schemeClr val="accent2"/>
          </a:solidFill>
          <a:ln w="9525">
            <a:solidFill>
              <a:schemeClr val="tx1"/>
            </a:solidFill>
            <a:miter lim="800000"/>
            <a:headEnd/>
            <a:tailEn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pPr algn="ctr" eaLnBrk="0" hangingPunct="0"/>
            <a:r>
              <a:rPr lang="en-US" altLang="en-US" sz="2400">
                <a:latin typeface="Times" panose="02020603050405020304" pitchFamily="18" charset="0"/>
                <a:hlinkClick r:id="rId20" action="ppaction://hlinksldjump"/>
              </a:rPr>
              <a:t>$200</a:t>
            </a:r>
            <a:endParaRPr lang="en-US" altLang="en-US" sz="2400">
              <a:latin typeface="Times" panose="02020603050405020304" pitchFamily="18" charset="0"/>
            </a:endParaRPr>
          </a:p>
        </p:txBody>
      </p:sp>
      <p:sp>
        <p:nvSpPr>
          <p:cNvPr id="2077" name="AutoShape 29">
            <a:hlinkClick r:id="rId21" action="ppaction://hlinksldjump"/>
            <a:extLst>
              <a:ext uri="{FF2B5EF4-FFF2-40B4-BE49-F238E27FC236}">
                <a16:creationId xmlns:a16="http://schemas.microsoft.com/office/drawing/2014/main" id="{5FDE691F-3B30-4B18-A6DD-3215C730521C}"/>
              </a:ext>
            </a:extLst>
          </p:cNvPr>
          <p:cNvSpPr>
            <a:spLocks noChangeArrowheads="1"/>
          </p:cNvSpPr>
          <p:nvPr/>
        </p:nvSpPr>
        <p:spPr bwMode="auto">
          <a:xfrm>
            <a:off x="3810000" y="1828800"/>
            <a:ext cx="1524000" cy="762000"/>
          </a:xfrm>
          <a:prstGeom prst="flowChartAlternateProcess">
            <a:avLst/>
          </a:prstGeom>
          <a:solidFill>
            <a:schemeClr val="accent2"/>
          </a:solidFill>
          <a:ln w="9525">
            <a:solidFill>
              <a:schemeClr val="tx1"/>
            </a:solidFill>
            <a:miter lim="800000"/>
            <a:headEnd/>
            <a:tailEn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pPr algn="ctr" eaLnBrk="0" hangingPunct="0"/>
            <a:r>
              <a:rPr lang="en-US" altLang="en-US" sz="2400">
                <a:latin typeface="Times" panose="02020603050405020304" pitchFamily="18" charset="0"/>
                <a:hlinkClick r:id="rId21" action="ppaction://hlinksldjump"/>
              </a:rPr>
              <a:t>$100</a:t>
            </a:r>
            <a:endParaRPr lang="en-US" altLang="en-US" sz="2400">
              <a:latin typeface="Times" panose="02020603050405020304" pitchFamily="18" charset="0"/>
            </a:endParaRPr>
          </a:p>
        </p:txBody>
      </p:sp>
      <p:sp>
        <p:nvSpPr>
          <p:cNvPr id="2078" name="AutoShape 30">
            <a:hlinkClick r:id="rId22" action="ppaction://hlinksldjump"/>
            <a:extLst>
              <a:ext uri="{FF2B5EF4-FFF2-40B4-BE49-F238E27FC236}">
                <a16:creationId xmlns:a16="http://schemas.microsoft.com/office/drawing/2014/main" id="{C7F3274A-1C8E-46B8-9E0D-AF31670ADD2A}"/>
              </a:ext>
            </a:extLst>
          </p:cNvPr>
          <p:cNvSpPr>
            <a:spLocks noChangeArrowheads="1"/>
          </p:cNvSpPr>
          <p:nvPr/>
        </p:nvSpPr>
        <p:spPr bwMode="auto">
          <a:xfrm>
            <a:off x="2133600" y="5486400"/>
            <a:ext cx="1524000" cy="762000"/>
          </a:xfrm>
          <a:prstGeom prst="flowChartAlternateProcess">
            <a:avLst/>
          </a:prstGeom>
          <a:solidFill>
            <a:schemeClr val="accent2"/>
          </a:solidFill>
          <a:ln w="9525">
            <a:solidFill>
              <a:schemeClr val="tx1"/>
            </a:solidFill>
            <a:miter lim="800000"/>
            <a:headEnd/>
            <a:tailEn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pPr algn="ctr" eaLnBrk="0" hangingPunct="0"/>
            <a:r>
              <a:rPr lang="en-US" altLang="en-US" sz="2400">
                <a:latin typeface="Times" panose="02020603050405020304" pitchFamily="18" charset="0"/>
                <a:hlinkClick r:id="rId22" action="ppaction://hlinksldjump"/>
              </a:rPr>
              <a:t>$500</a:t>
            </a:r>
            <a:endParaRPr lang="en-US" altLang="en-US" sz="2400">
              <a:latin typeface="Times" panose="02020603050405020304" pitchFamily="18" charset="0"/>
            </a:endParaRPr>
          </a:p>
        </p:txBody>
      </p:sp>
      <p:sp>
        <p:nvSpPr>
          <p:cNvPr id="2079" name="AutoShape 31">
            <a:hlinkClick r:id="rId22" action="ppaction://hlinksldjump"/>
            <a:extLst>
              <a:ext uri="{FF2B5EF4-FFF2-40B4-BE49-F238E27FC236}">
                <a16:creationId xmlns:a16="http://schemas.microsoft.com/office/drawing/2014/main" id="{962F6863-23BE-49B4-AF13-448B40CC7F42}"/>
              </a:ext>
            </a:extLst>
          </p:cNvPr>
          <p:cNvSpPr>
            <a:spLocks noChangeArrowheads="1"/>
          </p:cNvSpPr>
          <p:nvPr/>
        </p:nvSpPr>
        <p:spPr bwMode="auto">
          <a:xfrm>
            <a:off x="2133600" y="4572000"/>
            <a:ext cx="1524000" cy="762000"/>
          </a:xfrm>
          <a:prstGeom prst="flowChartAlternateProcess">
            <a:avLst/>
          </a:prstGeom>
          <a:solidFill>
            <a:schemeClr val="accent2"/>
          </a:solidFill>
          <a:ln w="9525">
            <a:solidFill>
              <a:schemeClr val="tx1"/>
            </a:solidFill>
            <a:miter lim="800000"/>
            <a:headEnd/>
            <a:tailEn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pPr algn="ctr" eaLnBrk="0" hangingPunct="0"/>
            <a:r>
              <a:rPr lang="en-US" altLang="en-US" sz="2400">
                <a:latin typeface="Times" panose="02020603050405020304" pitchFamily="18" charset="0"/>
                <a:hlinkClick r:id="rId23" action="ppaction://hlinksldjump"/>
              </a:rPr>
              <a:t>$400</a:t>
            </a:r>
            <a:endParaRPr lang="en-US" altLang="en-US" sz="2400">
              <a:latin typeface="Times" panose="02020603050405020304" pitchFamily="18" charset="0"/>
            </a:endParaRPr>
          </a:p>
        </p:txBody>
      </p:sp>
      <p:sp>
        <p:nvSpPr>
          <p:cNvPr id="2080" name="AutoShape 32">
            <a:hlinkClick r:id="rId24" action="ppaction://hlinksldjump"/>
            <a:extLst>
              <a:ext uri="{FF2B5EF4-FFF2-40B4-BE49-F238E27FC236}">
                <a16:creationId xmlns:a16="http://schemas.microsoft.com/office/drawing/2014/main" id="{912B0FBE-D0A9-485C-8D70-B28C54108018}"/>
              </a:ext>
            </a:extLst>
          </p:cNvPr>
          <p:cNvSpPr>
            <a:spLocks noChangeArrowheads="1"/>
          </p:cNvSpPr>
          <p:nvPr/>
        </p:nvSpPr>
        <p:spPr bwMode="auto">
          <a:xfrm>
            <a:off x="2133600" y="3657600"/>
            <a:ext cx="1524000" cy="762000"/>
          </a:xfrm>
          <a:prstGeom prst="flowChartAlternateProcess">
            <a:avLst/>
          </a:prstGeom>
          <a:solidFill>
            <a:schemeClr val="accent2"/>
          </a:solidFill>
          <a:ln w="9525">
            <a:solidFill>
              <a:schemeClr val="tx1"/>
            </a:solidFill>
            <a:miter lim="800000"/>
            <a:headEnd/>
            <a:tailEn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pPr algn="ctr" eaLnBrk="0" hangingPunct="0"/>
            <a:r>
              <a:rPr lang="en-US" altLang="en-US" sz="2400">
                <a:latin typeface="Times" panose="02020603050405020304" pitchFamily="18" charset="0"/>
                <a:hlinkClick r:id="rId24" action="ppaction://hlinksldjump"/>
              </a:rPr>
              <a:t>$300</a:t>
            </a:r>
            <a:endParaRPr lang="en-US" altLang="en-US" sz="2400">
              <a:latin typeface="Times" panose="02020603050405020304" pitchFamily="18" charset="0"/>
            </a:endParaRPr>
          </a:p>
        </p:txBody>
      </p:sp>
      <p:sp>
        <p:nvSpPr>
          <p:cNvPr id="2081" name="AutoShape 33">
            <a:hlinkClick r:id="rId25" action="ppaction://hlinksldjump"/>
            <a:extLst>
              <a:ext uri="{FF2B5EF4-FFF2-40B4-BE49-F238E27FC236}">
                <a16:creationId xmlns:a16="http://schemas.microsoft.com/office/drawing/2014/main" id="{9B59ADC4-0729-443B-8EB3-31F52E74BB64}"/>
              </a:ext>
            </a:extLst>
          </p:cNvPr>
          <p:cNvSpPr>
            <a:spLocks noChangeArrowheads="1"/>
          </p:cNvSpPr>
          <p:nvPr/>
        </p:nvSpPr>
        <p:spPr bwMode="auto">
          <a:xfrm>
            <a:off x="2133600" y="2743200"/>
            <a:ext cx="1524000" cy="762000"/>
          </a:xfrm>
          <a:prstGeom prst="flowChartAlternateProcess">
            <a:avLst/>
          </a:prstGeom>
          <a:solidFill>
            <a:schemeClr val="accent2"/>
          </a:solidFill>
          <a:ln w="9525">
            <a:solidFill>
              <a:schemeClr val="tx1"/>
            </a:solidFill>
            <a:miter lim="800000"/>
            <a:headEnd/>
            <a:tailEn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pPr algn="ctr" eaLnBrk="0" hangingPunct="0"/>
            <a:r>
              <a:rPr lang="en-US" altLang="en-US" sz="2400">
                <a:latin typeface="Times" panose="02020603050405020304" pitchFamily="18" charset="0"/>
                <a:hlinkClick r:id="rId25" action="ppaction://hlinksldjump"/>
              </a:rPr>
              <a:t>$200</a:t>
            </a:r>
            <a:endParaRPr lang="en-US" altLang="en-US" sz="2400">
              <a:latin typeface="Times" panose="02020603050405020304" pitchFamily="18" charset="0"/>
            </a:endParaRPr>
          </a:p>
        </p:txBody>
      </p:sp>
      <p:sp>
        <p:nvSpPr>
          <p:cNvPr id="2082" name="AutoShape 34">
            <a:hlinkClick r:id="rId26" action="ppaction://hlinksldjump"/>
            <a:extLst>
              <a:ext uri="{FF2B5EF4-FFF2-40B4-BE49-F238E27FC236}">
                <a16:creationId xmlns:a16="http://schemas.microsoft.com/office/drawing/2014/main" id="{159B8C71-E9C7-4FA2-AF6D-8049A291C83E}"/>
              </a:ext>
            </a:extLst>
          </p:cNvPr>
          <p:cNvSpPr>
            <a:spLocks noChangeArrowheads="1"/>
          </p:cNvSpPr>
          <p:nvPr/>
        </p:nvSpPr>
        <p:spPr bwMode="auto">
          <a:xfrm>
            <a:off x="2133600" y="1828800"/>
            <a:ext cx="1524000" cy="762000"/>
          </a:xfrm>
          <a:prstGeom prst="flowChartAlternateProcess">
            <a:avLst/>
          </a:prstGeom>
          <a:solidFill>
            <a:schemeClr val="accent2"/>
          </a:solidFill>
          <a:ln w="9525">
            <a:solidFill>
              <a:schemeClr val="tx1"/>
            </a:solidFill>
            <a:miter lim="800000"/>
            <a:headEnd/>
            <a:tailEn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pPr algn="ctr" eaLnBrk="0" hangingPunct="0"/>
            <a:r>
              <a:rPr lang="en-US" altLang="en-US" sz="2400">
                <a:latin typeface="Times" panose="02020603050405020304" pitchFamily="18" charset="0"/>
                <a:hlinkClick r:id="rId26" action="ppaction://hlinksldjump"/>
              </a:rPr>
              <a:t>$100</a:t>
            </a:r>
            <a:endParaRPr lang="en-US" altLang="en-US" sz="2400">
              <a:latin typeface="Times" panose="02020603050405020304" pitchFamily="18" charset="0"/>
            </a:endParaRPr>
          </a:p>
        </p:txBody>
      </p:sp>
      <p:sp>
        <p:nvSpPr>
          <p:cNvPr id="2083" name="Rectangle 35">
            <a:hlinkClick r:id="" action="ppaction://noaction"/>
            <a:extLst>
              <a:ext uri="{FF2B5EF4-FFF2-40B4-BE49-F238E27FC236}">
                <a16:creationId xmlns:a16="http://schemas.microsoft.com/office/drawing/2014/main" id="{13FE52B0-1367-41AB-8287-ECA0CEC0A762}"/>
              </a:ext>
            </a:extLst>
          </p:cNvPr>
          <p:cNvSpPr>
            <a:spLocks noChangeArrowheads="1"/>
          </p:cNvSpPr>
          <p:nvPr/>
        </p:nvSpPr>
        <p:spPr bwMode="auto">
          <a:xfrm>
            <a:off x="457200" y="6218238"/>
            <a:ext cx="8229600" cy="48736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nchor="ctr"/>
          <a:lstStyle>
            <a:lvl1pPr algn="ctr">
              <a:defRPr sz="4400">
                <a:solidFill>
                  <a:schemeClr val="tx2"/>
                </a:solidFill>
                <a:effectLst>
                  <a:outerShdw blurRad="38100" dist="38100" dir="2700000" algn="tl">
                    <a:srgbClr val="C0C0C0"/>
                  </a:outerShdw>
                </a:effectLst>
                <a:latin typeface="Tahoma" panose="020B0604030504040204" pitchFamily="34" charset="0"/>
                <a:cs typeface="Arial" panose="020B0604020202020204" pitchFamily="34" charset="0"/>
              </a:defRPr>
            </a:lvl1pPr>
            <a:lvl2pPr algn="ctr">
              <a:defRPr sz="4400">
                <a:solidFill>
                  <a:schemeClr val="tx2"/>
                </a:solidFill>
                <a:effectLst>
                  <a:outerShdw blurRad="38100" dist="38100" dir="2700000" algn="tl">
                    <a:srgbClr val="C0C0C0"/>
                  </a:outerShdw>
                </a:effectLst>
                <a:latin typeface="Tahoma" panose="020B0604030504040204" pitchFamily="34" charset="0"/>
                <a:cs typeface="Arial" panose="020B0604020202020204" pitchFamily="34" charset="0"/>
              </a:defRPr>
            </a:lvl2pPr>
            <a:lvl3pPr algn="ctr">
              <a:defRPr sz="4400">
                <a:solidFill>
                  <a:schemeClr val="tx2"/>
                </a:solidFill>
                <a:effectLst>
                  <a:outerShdw blurRad="38100" dist="38100" dir="2700000" algn="tl">
                    <a:srgbClr val="C0C0C0"/>
                  </a:outerShdw>
                </a:effectLst>
                <a:latin typeface="Tahoma" panose="020B0604030504040204" pitchFamily="34" charset="0"/>
                <a:cs typeface="Arial" panose="020B0604020202020204" pitchFamily="34" charset="0"/>
              </a:defRPr>
            </a:lvl3pPr>
            <a:lvl4pPr algn="ctr">
              <a:defRPr sz="4400">
                <a:solidFill>
                  <a:schemeClr val="tx2"/>
                </a:solidFill>
                <a:effectLst>
                  <a:outerShdw blurRad="38100" dist="38100" dir="2700000" algn="tl">
                    <a:srgbClr val="C0C0C0"/>
                  </a:outerShdw>
                </a:effectLst>
                <a:latin typeface="Tahoma" panose="020B0604030504040204" pitchFamily="34" charset="0"/>
                <a:cs typeface="Arial" panose="020B0604020202020204" pitchFamily="34" charset="0"/>
              </a:defRPr>
            </a:lvl4pPr>
            <a:lvl5pPr algn="ctr">
              <a:defRPr sz="4400">
                <a:solidFill>
                  <a:schemeClr val="tx2"/>
                </a:solidFill>
                <a:effectLst>
                  <a:outerShdw blurRad="38100" dist="38100" dir="2700000" algn="tl">
                    <a:srgbClr val="C0C0C0"/>
                  </a:outerShdw>
                </a:effectLst>
                <a:latin typeface="Tahoma" panose="020B0604030504040204" pitchFamily="34" charset="0"/>
                <a:cs typeface="Arial" panose="020B0604020202020204" pitchFamily="34" charset="0"/>
              </a:defRPr>
            </a:lvl5pPr>
            <a:lvl6pPr marL="457200" algn="ctr" fontAlgn="base">
              <a:spcBef>
                <a:spcPct val="0"/>
              </a:spcBef>
              <a:spcAft>
                <a:spcPct val="0"/>
              </a:spcAft>
              <a:defRPr sz="4400">
                <a:solidFill>
                  <a:schemeClr val="tx2"/>
                </a:solidFill>
                <a:effectLst>
                  <a:outerShdw blurRad="38100" dist="38100" dir="2700000" algn="tl">
                    <a:srgbClr val="C0C0C0"/>
                  </a:outerShdw>
                </a:effectLst>
                <a:latin typeface="Tahoma" panose="020B0604030504040204" pitchFamily="34" charset="0"/>
                <a:cs typeface="Arial" panose="020B0604020202020204" pitchFamily="34" charset="0"/>
              </a:defRPr>
            </a:lvl6pPr>
            <a:lvl7pPr marL="914400" algn="ctr" fontAlgn="base">
              <a:spcBef>
                <a:spcPct val="0"/>
              </a:spcBef>
              <a:spcAft>
                <a:spcPct val="0"/>
              </a:spcAft>
              <a:defRPr sz="4400">
                <a:solidFill>
                  <a:schemeClr val="tx2"/>
                </a:solidFill>
                <a:effectLst>
                  <a:outerShdw blurRad="38100" dist="38100" dir="2700000" algn="tl">
                    <a:srgbClr val="C0C0C0"/>
                  </a:outerShdw>
                </a:effectLst>
                <a:latin typeface="Tahoma" panose="020B0604030504040204" pitchFamily="34" charset="0"/>
                <a:cs typeface="Arial" panose="020B0604020202020204" pitchFamily="34" charset="0"/>
              </a:defRPr>
            </a:lvl7pPr>
            <a:lvl8pPr marL="1371600" algn="ctr" fontAlgn="base">
              <a:spcBef>
                <a:spcPct val="0"/>
              </a:spcBef>
              <a:spcAft>
                <a:spcPct val="0"/>
              </a:spcAft>
              <a:defRPr sz="4400">
                <a:solidFill>
                  <a:schemeClr val="tx2"/>
                </a:solidFill>
                <a:effectLst>
                  <a:outerShdw blurRad="38100" dist="38100" dir="2700000" algn="tl">
                    <a:srgbClr val="C0C0C0"/>
                  </a:outerShdw>
                </a:effectLst>
                <a:latin typeface="Tahoma" panose="020B0604030504040204" pitchFamily="34" charset="0"/>
                <a:cs typeface="Arial" panose="020B0604020202020204" pitchFamily="34" charset="0"/>
              </a:defRPr>
            </a:lvl8pPr>
            <a:lvl9pPr marL="1828800" algn="ctr" fontAlgn="base">
              <a:spcBef>
                <a:spcPct val="0"/>
              </a:spcBef>
              <a:spcAft>
                <a:spcPct val="0"/>
              </a:spcAft>
              <a:defRPr sz="4400">
                <a:solidFill>
                  <a:schemeClr val="tx2"/>
                </a:solidFill>
                <a:effectLst>
                  <a:outerShdw blurRad="38100" dist="38100" dir="2700000" algn="tl">
                    <a:srgbClr val="C0C0C0"/>
                  </a:outerShdw>
                </a:effectLst>
                <a:latin typeface="Tahoma" panose="020B0604030504040204" pitchFamily="34" charset="0"/>
                <a:cs typeface="Arial" panose="020B0604020202020204" pitchFamily="34" charset="0"/>
              </a:defRPr>
            </a:lvl9pPr>
          </a:lstStyle>
          <a:p>
            <a:endParaRPr lang="en-US" altLang="en-US" sz="2800"/>
          </a:p>
        </p:txBody>
      </p:sp>
    </p:spTree>
  </p:cSld>
  <p:clrMapOvr>
    <a:masterClrMapping/>
  </p:clrMapOvr>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9986" name="Rectangle 2">
            <a:extLst>
              <a:ext uri="{FF2B5EF4-FFF2-40B4-BE49-F238E27FC236}">
                <a16:creationId xmlns:a16="http://schemas.microsoft.com/office/drawing/2014/main" id="{DCE97BA4-2A4F-49FD-80CB-4068D4E8C743}"/>
              </a:ext>
            </a:extLst>
          </p:cNvPr>
          <p:cNvSpPr>
            <a:spLocks noGrp="1" noChangeArrowheads="1"/>
          </p:cNvSpPr>
          <p:nvPr>
            <p:ph type="title"/>
          </p:nvPr>
        </p:nvSpPr>
        <p:spPr/>
        <p:txBody>
          <a:bodyPr/>
          <a:lstStyle/>
          <a:p>
            <a:r>
              <a:rPr lang="en-US" altLang="en-US" sz="2800">
                <a:effectLst>
                  <a:outerShdw blurRad="38100" dist="38100" dir="2700000" algn="tl">
                    <a:srgbClr val="000000"/>
                  </a:outerShdw>
                </a:effectLst>
              </a:rPr>
              <a:t>London Bridges- $300</a:t>
            </a:r>
          </a:p>
        </p:txBody>
      </p:sp>
      <p:sp>
        <p:nvSpPr>
          <p:cNvPr id="169988" name="AutoShape 4">
            <a:hlinkClick r:id="rId3" action="ppaction://hlinksldjump" highlightClick="1"/>
            <a:extLst>
              <a:ext uri="{FF2B5EF4-FFF2-40B4-BE49-F238E27FC236}">
                <a16:creationId xmlns:a16="http://schemas.microsoft.com/office/drawing/2014/main" id="{026B6C29-B1AF-4E5E-85F6-18EDD501AE1B}"/>
              </a:ext>
            </a:extLst>
          </p:cNvPr>
          <p:cNvSpPr>
            <a:spLocks noChangeArrowheads="1"/>
          </p:cNvSpPr>
          <p:nvPr/>
        </p:nvSpPr>
        <p:spPr bwMode="auto">
          <a:xfrm>
            <a:off x="8458200" y="6248400"/>
            <a:ext cx="457200" cy="381000"/>
          </a:xfrm>
          <a:prstGeom prst="actionButtonHome">
            <a:avLst/>
          </a:prstGeom>
          <a:solidFill>
            <a:schemeClr val="accent1"/>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69989" name="Rectangle 5">
            <a:extLst>
              <a:ext uri="{FF2B5EF4-FFF2-40B4-BE49-F238E27FC236}">
                <a16:creationId xmlns:a16="http://schemas.microsoft.com/office/drawing/2014/main" id="{7CD90EF7-767D-4D8C-92C8-0CBFCDF2668E}"/>
              </a:ext>
            </a:extLst>
          </p:cNvPr>
          <p:cNvSpPr>
            <a:spLocks noChangeArrowheads="1"/>
          </p:cNvSpPr>
          <p:nvPr/>
        </p:nvSpPr>
        <p:spPr bwMode="auto">
          <a:xfrm>
            <a:off x="457200" y="1600200"/>
            <a:ext cx="8229600" cy="20574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lvl1pPr marL="342900" indent="-342900">
              <a:spcBef>
                <a:spcPct val="20000"/>
              </a:spcBef>
              <a:buClr>
                <a:schemeClr val="hlink"/>
              </a:buClr>
              <a:buSzPct val="80000"/>
              <a:buFont typeface="Wingdings" panose="05000000000000000000" pitchFamily="2" charset="2"/>
              <a:buChar char="n"/>
              <a:defRPr sz="28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1pPr>
            <a:lvl2pPr marL="742950" indent="-285750">
              <a:spcBef>
                <a:spcPct val="20000"/>
              </a:spcBef>
              <a:buClr>
                <a:schemeClr val="tx1"/>
              </a:buClr>
              <a:buChar char="–"/>
              <a:defRPr sz="24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2pPr>
            <a:lvl3pPr marL="1143000" indent="-228600">
              <a:spcBef>
                <a:spcPct val="20000"/>
              </a:spcBef>
              <a:buClr>
                <a:schemeClr val="hlink"/>
              </a:buClr>
              <a:buFont typeface="Wingdings" panose="05000000000000000000" pitchFamily="2" charset="2"/>
              <a:buChar char="§"/>
              <a:defRPr sz="20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3pPr>
            <a:lvl4pPr marL="1600200" indent="-228600">
              <a:spcBef>
                <a:spcPct val="20000"/>
              </a:spcBef>
              <a:buChar char="–"/>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4pPr>
            <a:lvl5pPr marL="2057400" indent="-228600">
              <a:spcBef>
                <a:spcPct val="20000"/>
              </a:spcBef>
              <a:buClr>
                <a:schemeClr val="hlink"/>
              </a:buClr>
              <a:buFont typeface="Wingdings" panose="05000000000000000000" pitchFamily="2" charset="2"/>
              <a:buChar char="§"/>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5pPr>
            <a:lvl6pPr marL="2514600" indent="-228600" fontAlgn="base">
              <a:spcBef>
                <a:spcPct val="20000"/>
              </a:spcBef>
              <a:spcAft>
                <a:spcPct val="0"/>
              </a:spcAft>
              <a:buClr>
                <a:schemeClr val="hlink"/>
              </a:buClr>
              <a:buFont typeface="Wingdings" panose="05000000000000000000" pitchFamily="2" charset="2"/>
              <a:buChar char="§"/>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6pPr>
            <a:lvl7pPr marL="2971800" indent="-228600" fontAlgn="base">
              <a:spcBef>
                <a:spcPct val="20000"/>
              </a:spcBef>
              <a:spcAft>
                <a:spcPct val="0"/>
              </a:spcAft>
              <a:buClr>
                <a:schemeClr val="hlink"/>
              </a:buClr>
              <a:buFont typeface="Wingdings" panose="05000000000000000000" pitchFamily="2" charset="2"/>
              <a:buChar char="§"/>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7pPr>
            <a:lvl8pPr marL="3429000" indent="-228600" fontAlgn="base">
              <a:spcBef>
                <a:spcPct val="20000"/>
              </a:spcBef>
              <a:spcAft>
                <a:spcPct val="0"/>
              </a:spcAft>
              <a:buClr>
                <a:schemeClr val="hlink"/>
              </a:buClr>
              <a:buFont typeface="Wingdings" panose="05000000000000000000" pitchFamily="2" charset="2"/>
              <a:buChar char="§"/>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8pPr>
            <a:lvl9pPr marL="3886200" indent="-228600" fontAlgn="base">
              <a:spcBef>
                <a:spcPct val="20000"/>
              </a:spcBef>
              <a:spcAft>
                <a:spcPct val="0"/>
              </a:spcAft>
              <a:buClr>
                <a:schemeClr val="hlink"/>
              </a:buClr>
              <a:buFont typeface="Wingdings" panose="05000000000000000000" pitchFamily="2" charset="2"/>
              <a:buChar char="§"/>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9pPr>
          </a:lstStyle>
          <a:p>
            <a:pPr marL="0" indent="0">
              <a:buNone/>
            </a:pPr>
            <a:endParaRPr lang="en-US" altLang="en-US"/>
          </a:p>
        </p:txBody>
      </p:sp>
      <p:sp>
        <p:nvSpPr>
          <p:cNvPr id="169990" name="Rectangle 6">
            <a:extLst>
              <a:ext uri="{FF2B5EF4-FFF2-40B4-BE49-F238E27FC236}">
                <a16:creationId xmlns:a16="http://schemas.microsoft.com/office/drawing/2014/main" id="{44644859-8FAF-4D84-9F9A-C62F8B157ABF}"/>
              </a:ext>
            </a:extLst>
          </p:cNvPr>
          <p:cNvSpPr>
            <a:spLocks noChangeArrowheads="1"/>
          </p:cNvSpPr>
          <p:nvPr/>
        </p:nvSpPr>
        <p:spPr bwMode="auto">
          <a:xfrm>
            <a:off x="457200" y="3962400"/>
            <a:ext cx="8229600" cy="21336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lIns="91440" tIns="45720" rIns="91440" bIns="45720" anchor="t"/>
          <a:lstStyle>
            <a:lvl1pPr marL="342900" indent="-342900">
              <a:spcBef>
                <a:spcPct val="20000"/>
              </a:spcBef>
              <a:buClr>
                <a:schemeClr val="hlink"/>
              </a:buClr>
              <a:buSzPct val="80000"/>
              <a:buFont typeface="Wingdings" panose="05000000000000000000" pitchFamily="2" charset="2"/>
              <a:buChar char="n"/>
              <a:defRPr sz="28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1pPr>
            <a:lvl2pPr marL="742950" indent="-285750">
              <a:spcBef>
                <a:spcPct val="20000"/>
              </a:spcBef>
              <a:buClr>
                <a:schemeClr val="tx1"/>
              </a:buClr>
              <a:buChar char="–"/>
              <a:defRPr sz="24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2pPr>
            <a:lvl3pPr marL="1143000" indent="-228600">
              <a:spcBef>
                <a:spcPct val="20000"/>
              </a:spcBef>
              <a:buClr>
                <a:schemeClr val="hlink"/>
              </a:buClr>
              <a:buFont typeface="Wingdings" panose="05000000000000000000" pitchFamily="2" charset="2"/>
              <a:buChar char="§"/>
              <a:defRPr sz="20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3pPr>
            <a:lvl4pPr marL="1600200" indent="-228600">
              <a:spcBef>
                <a:spcPct val="20000"/>
              </a:spcBef>
              <a:buChar char="–"/>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4pPr>
            <a:lvl5pPr marL="2057400" indent="-228600">
              <a:spcBef>
                <a:spcPct val="20000"/>
              </a:spcBef>
              <a:buClr>
                <a:schemeClr val="hlink"/>
              </a:buClr>
              <a:buFont typeface="Wingdings" panose="05000000000000000000" pitchFamily="2" charset="2"/>
              <a:buChar char="§"/>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5pPr>
            <a:lvl6pPr marL="2514600" indent="-228600" fontAlgn="base">
              <a:spcBef>
                <a:spcPct val="20000"/>
              </a:spcBef>
              <a:spcAft>
                <a:spcPct val="0"/>
              </a:spcAft>
              <a:buClr>
                <a:schemeClr val="hlink"/>
              </a:buClr>
              <a:buFont typeface="Wingdings" panose="05000000000000000000" pitchFamily="2" charset="2"/>
              <a:buChar char="§"/>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6pPr>
            <a:lvl7pPr marL="2971800" indent="-228600" fontAlgn="base">
              <a:spcBef>
                <a:spcPct val="20000"/>
              </a:spcBef>
              <a:spcAft>
                <a:spcPct val="0"/>
              </a:spcAft>
              <a:buClr>
                <a:schemeClr val="hlink"/>
              </a:buClr>
              <a:buFont typeface="Wingdings" panose="05000000000000000000" pitchFamily="2" charset="2"/>
              <a:buChar char="§"/>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7pPr>
            <a:lvl8pPr marL="3429000" indent="-228600" fontAlgn="base">
              <a:spcBef>
                <a:spcPct val="20000"/>
              </a:spcBef>
              <a:spcAft>
                <a:spcPct val="0"/>
              </a:spcAft>
              <a:buClr>
                <a:schemeClr val="hlink"/>
              </a:buClr>
              <a:buFont typeface="Wingdings" panose="05000000000000000000" pitchFamily="2" charset="2"/>
              <a:buChar char="§"/>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8pPr>
            <a:lvl9pPr marL="3886200" indent="-228600" fontAlgn="base">
              <a:spcBef>
                <a:spcPct val="20000"/>
              </a:spcBef>
              <a:spcAft>
                <a:spcPct val="0"/>
              </a:spcAft>
              <a:buClr>
                <a:schemeClr val="hlink"/>
              </a:buClr>
              <a:buFont typeface="Wingdings" panose="05000000000000000000" pitchFamily="2" charset="2"/>
              <a:buChar char="§"/>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9pPr>
          </a:lstStyle>
          <a:p>
            <a:pPr marL="0" indent="0" algn="ctr">
              <a:buNone/>
            </a:pPr>
            <a:r>
              <a:rPr lang="en-US" sz="2400">
                <a:latin typeface="+mn-lt"/>
              </a:rPr>
              <a:t>What is:</a:t>
            </a:r>
          </a:p>
          <a:p>
            <a:pPr algn="ctr">
              <a:buFontTx/>
              <a:buAutoNum type="arabicParenR"/>
            </a:pPr>
            <a:r>
              <a:rPr lang="en-US" sz="2400">
                <a:solidFill>
                  <a:srgbClr val="FFFFFF"/>
                </a:solidFill>
                <a:latin typeface="+mn-lt"/>
              </a:rPr>
              <a:t> Start LMWH 1 mg/kg q 12 hours 3 days PTS </a:t>
            </a:r>
          </a:p>
          <a:p>
            <a:pPr algn="ctr">
              <a:buFontTx/>
              <a:buAutoNum type="arabicParenR"/>
            </a:pPr>
            <a:r>
              <a:rPr lang="en-US" sz="2400">
                <a:solidFill>
                  <a:srgbClr val="FFFFFF"/>
                </a:solidFill>
                <a:latin typeface="+mn-lt"/>
                <a:cs typeface="Arial"/>
              </a:rPr>
              <a:t> </a:t>
            </a:r>
            <a:r>
              <a:rPr lang="en-US" sz="2400">
                <a:latin typeface="+mn-lt"/>
                <a:cs typeface="Arial"/>
              </a:rPr>
              <a:t>Last dose of LMWH 24 hours PTS</a:t>
            </a:r>
            <a:endParaRPr lang="en-US" sz="2400">
              <a:latin typeface="+mn-lt"/>
              <a:ea typeface="Tahoma"/>
              <a:cs typeface="Arial"/>
            </a:endParaRPr>
          </a:p>
          <a:p>
            <a:pPr marL="0" indent="0" algn="ctr">
              <a:buNone/>
            </a:pPr>
            <a:r>
              <a:rPr lang="en-US" sz="2400">
                <a:latin typeface="+mn-lt"/>
              </a:rPr>
              <a:t>(PTS= Prior to surgery) </a:t>
            </a:r>
          </a:p>
          <a:p>
            <a:pPr marL="0" indent="0">
              <a:buNone/>
            </a:pPr>
            <a:endParaRPr lang="en-US" altLang="en-US"/>
          </a:p>
        </p:txBody>
      </p:sp>
      <p:sp>
        <p:nvSpPr>
          <p:cNvPr id="2" name="TextBox 1"/>
          <p:cNvSpPr txBox="1"/>
          <p:nvPr/>
        </p:nvSpPr>
        <p:spPr>
          <a:xfrm>
            <a:off x="762000" y="1371600"/>
            <a:ext cx="7986943" cy="2677656"/>
          </a:xfrm>
          <a:prstGeom prst="rect">
            <a:avLst/>
          </a:prstGeom>
          <a:noFill/>
        </p:spPr>
        <p:txBody>
          <a:bodyPr wrap="square" rtlCol="0">
            <a:spAutoFit/>
          </a:bodyPr>
          <a:lstStyle/>
          <a:p>
            <a:pPr algn="ctr"/>
            <a:r>
              <a:rPr lang="en-US" sz="2400">
                <a:latin typeface="+mn-lt"/>
              </a:rPr>
              <a:t>Your patient needs an elective surgery and is on warfarin anticoagulation for combined atrial fibrillation (CHADS-</a:t>
            </a:r>
            <a:r>
              <a:rPr lang="en-US" sz="2400" err="1">
                <a:latin typeface="+mn-lt"/>
              </a:rPr>
              <a:t>vasc</a:t>
            </a:r>
            <a:r>
              <a:rPr lang="en-US" sz="2400">
                <a:latin typeface="+mn-lt"/>
              </a:rPr>
              <a:t>- 5) and a mechanical aortic valve. He has normal renal function. In addition to stopping the warfarin 5 days prior to surgery, </a:t>
            </a:r>
            <a:r>
              <a:rPr lang="en-US" sz="2400" b="1" i="1">
                <a:latin typeface="+mn-lt"/>
              </a:rPr>
              <a:t>this </a:t>
            </a:r>
            <a:r>
              <a:rPr lang="en-US" sz="2400">
                <a:latin typeface="+mn-lt"/>
              </a:rPr>
              <a:t>is the appropriate perioperative bridging strategy.</a:t>
            </a:r>
            <a:br>
              <a:rPr lang="en-US" sz="2400">
                <a:latin typeface="+mn-lt"/>
              </a:rPr>
            </a:br>
            <a:endParaRPr lang="en-US" sz="2400">
              <a:latin typeface="+mn-lt"/>
            </a:endParaRPr>
          </a:p>
        </p:txBody>
      </p:sp>
    </p:spTree>
  </p:cSld>
  <p:clrMapOvr>
    <a:overrideClrMapping bg1="dk2" tx1="lt1" bg2="dk1" tx2="lt2" accent1="accent1" accent2="accent2" accent3="accent3" accent4="accent4" accent5="accent5" accent6="accent6" hlink="hlink" folHlink="folHlink"/>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69990">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69990">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169990">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1010" name="Rectangle 2">
            <a:extLst>
              <a:ext uri="{FF2B5EF4-FFF2-40B4-BE49-F238E27FC236}">
                <a16:creationId xmlns:a16="http://schemas.microsoft.com/office/drawing/2014/main" id="{3A27B584-A5B0-498E-912E-843E3F13B0D9}"/>
              </a:ext>
            </a:extLst>
          </p:cNvPr>
          <p:cNvSpPr>
            <a:spLocks noGrp="1" noChangeArrowheads="1"/>
          </p:cNvSpPr>
          <p:nvPr>
            <p:ph type="title"/>
          </p:nvPr>
        </p:nvSpPr>
        <p:spPr/>
        <p:txBody>
          <a:bodyPr/>
          <a:lstStyle/>
          <a:p>
            <a:r>
              <a:rPr lang="en-US" altLang="en-US" sz="2800">
                <a:effectLst>
                  <a:outerShdw blurRad="38100" dist="38100" dir="2700000" algn="tl">
                    <a:srgbClr val="000000"/>
                  </a:outerShdw>
                </a:effectLst>
              </a:rPr>
              <a:t>London Bridges- $400</a:t>
            </a:r>
          </a:p>
        </p:txBody>
      </p:sp>
      <p:sp>
        <p:nvSpPr>
          <p:cNvPr id="171012" name="AutoShape 4">
            <a:hlinkClick r:id="rId3" action="ppaction://hlinksldjump" highlightClick="1"/>
            <a:extLst>
              <a:ext uri="{FF2B5EF4-FFF2-40B4-BE49-F238E27FC236}">
                <a16:creationId xmlns:a16="http://schemas.microsoft.com/office/drawing/2014/main" id="{17F4D113-6DDC-4AC7-BD84-F8D0591ADF48}"/>
              </a:ext>
            </a:extLst>
          </p:cNvPr>
          <p:cNvSpPr>
            <a:spLocks noChangeArrowheads="1"/>
          </p:cNvSpPr>
          <p:nvPr/>
        </p:nvSpPr>
        <p:spPr bwMode="auto">
          <a:xfrm>
            <a:off x="8458200" y="6248400"/>
            <a:ext cx="457200" cy="381000"/>
          </a:xfrm>
          <a:prstGeom prst="actionButtonHome">
            <a:avLst/>
          </a:prstGeom>
          <a:solidFill>
            <a:schemeClr val="accent1"/>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71013" name="Rectangle 5">
            <a:extLst>
              <a:ext uri="{FF2B5EF4-FFF2-40B4-BE49-F238E27FC236}">
                <a16:creationId xmlns:a16="http://schemas.microsoft.com/office/drawing/2014/main" id="{1041B0AF-E708-40F1-984C-082DAB51BCC3}"/>
              </a:ext>
            </a:extLst>
          </p:cNvPr>
          <p:cNvSpPr>
            <a:spLocks noChangeArrowheads="1"/>
          </p:cNvSpPr>
          <p:nvPr/>
        </p:nvSpPr>
        <p:spPr bwMode="auto">
          <a:xfrm>
            <a:off x="457200" y="1600200"/>
            <a:ext cx="8229600" cy="19812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lvl1pPr marL="342900" indent="-342900">
              <a:spcBef>
                <a:spcPct val="20000"/>
              </a:spcBef>
              <a:buClr>
                <a:schemeClr val="hlink"/>
              </a:buClr>
              <a:buSzPct val="80000"/>
              <a:buFont typeface="Wingdings" panose="05000000000000000000" pitchFamily="2" charset="2"/>
              <a:buChar char="n"/>
              <a:defRPr sz="28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1pPr>
            <a:lvl2pPr marL="742950" indent="-285750">
              <a:spcBef>
                <a:spcPct val="20000"/>
              </a:spcBef>
              <a:buClr>
                <a:schemeClr val="tx1"/>
              </a:buClr>
              <a:buChar char="–"/>
              <a:defRPr sz="24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2pPr>
            <a:lvl3pPr marL="1143000" indent="-228600">
              <a:spcBef>
                <a:spcPct val="20000"/>
              </a:spcBef>
              <a:buClr>
                <a:schemeClr val="hlink"/>
              </a:buClr>
              <a:buFont typeface="Wingdings" panose="05000000000000000000" pitchFamily="2" charset="2"/>
              <a:buChar char="§"/>
              <a:defRPr sz="20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3pPr>
            <a:lvl4pPr marL="1600200" indent="-228600">
              <a:spcBef>
                <a:spcPct val="20000"/>
              </a:spcBef>
              <a:buChar char="–"/>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4pPr>
            <a:lvl5pPr marL="2057400" indent="-228600">
              <a:spcBef>
                <a:spcPct val="20000"/>
              </a:spcBef>
              <a:buClr>
                <a:schemeClr val="hlink"/>
              </a:buClr>
              <a:buFont typeface="Wingdings" panose="05000000000000000000" pitchFamily="2" charset="2"/>
              <a:buChar char="§"/>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5pPr>
            <a:lvl6pPr marL="2514600" indent="-228600" fontAlgn="base">
              <a:spcBef>
                <a:spcPct val="20000"/>
              </a:spcBef>
              <a:spcAft>
                <a:spcPct val="0"/>
              </a:spcAft>
              <a:buClr>
                <a:schemeClr val="hlink"/>
              </a:buClr>
              <a:buFont typeface="Wingdings" panose="05000000000000000000" pitchFamily="2" charset="2"/>
              <a:buChar char="§"/>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6pPr>
            <a:lvl7pPr marL="2971800" indent="-228600" fontAlgn="base">
              <a:spcBef>
                <a:spcPct val="20000"/>
              </a:spcBef>
              <a:spcAft>
                <a:spcPct val="0"/>
              </a:spcAft>
              <a:buClr>
                <a:schemeClr val="hlink"/>
              </a:buClr>
              <a:buFont typeface="Wingdings" panose="05000000000000000000" pitchFamily="2" charset="2"/>
              <a:buChar char="§"/>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7pPr>
            <a:lvl8pPr marL="3429000" indent="-228600" fontAlgn="base">
              <a:spcBef>
                <a:spcPct val="20000"/>
              </a:spcBef>
              <a:spcAft>
                <a:spcPct val="0"/>
              </a:spcAft>
              <a:buClr>
                <a:schemeClr val="hlink"/>
              </a:buClr>
              <a:buFont typeface="Wingdings" panose="05000000000000000000" pitchFamily="2" charset="2"/>
              <a:buChar char="§"/>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8pPr>
            <a:lvl9pPr marL="3886200" indent="-228600" fontAlgn="base">
              <a:spcBef>
                <a:spcPct val="20000"/>
              </a:spcBef>
              <a:spcAft>
                <a:spcPct val="0"/>
              </a:spcAft>
              <a:buClr>
                <a:schemeClr val="hlink"/>
              </a:buClr>
              <a:buFont typeface="Wingdings" panose="05000000000000000000" pitchFamily="2" charset="2"/>
              <a:buChar char="§"/>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9pPr>
          </a:lstStyle>
          <a:p>
            <a:pPr marL="0" indent="0" algn="ctr">
              <a:buNone/>
            </a:pPr>
            <a:r>
              <a:rPr lang="en-US" sz="2400">
                <a:latin typeface="+mn-lt"/>
              </a:rPr>
              <a:t>Your patient needs an elective surgery and is on warfarin anticoagulation for atrial fibrillation and a previous thromboembolic stroke. He has normal renal function. In addition to stopping the warfarin 5 days prior to surgery, </a:t>
            </a:r>
            <a:r>
              <a:rPr lang="en-US" sz="2400" b="1" i="1">
                <a:latin typeface="+mn-lt"/>
              </a:rPr>
              <a:t>this</a:t>
            </a:r>
            <a:r>
              <a:rPr lang="en-US" sz="2400">
                <a:latin typeface="+mn-lt"/>
              </a:rPr>
              <a:t> is the appropriate perioperative bridging strategy.</a:t>
            </a:r>
            <a:endParaRPr lang="en-US" altLang="en-US" sz="2400">
              <a:latin typeface="+mn-lt"/>
            </a:endParaRPr>
          </a:p>
        </p:txBody>
      </p:sp>
      <p:sp>
        <p:nvSpPr>
          <p:cNvPr id="171014" name="Rectangle 6">
            <a:extLst>
              <a:ext uri="{FF2B5EF4-FFF2-40B4-BE49-F238E27FC236}">
                <a16:creationId xmlns:a16="http://schemas.microsoft.com/office/drawing/2014/main" id="{026F77EE-EA7A-4D95-8338-D19107E88144}"/>
              </a:ext>
            </a:extLst>
          </p:cNvPr>
          <p:cNvSpPr>
            <a:spLocks noChangeArrowheads="1"/>
          </p:cNvSpPr>
          <p:nvPr/>
        </p:nvSpPr>
        <p:spPr bwMode="auto">
          <a:xfrm>
            <a:off x="457200" y="3962400"/>
            <a:ext cx="8229600" cy="21336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lvl1pPr marL="342900" indent="-342900">
              <a:spcBef>
                <a:spcPct val="20000"/>
              </a:spcBef>
              <a:buClr>
                <a:schemeClr val="hlink"/>
              </a:buClr>
              <a:buSzPct val="80000"/>
              <a:buFont typeface="Wingdings" panose="05000000000000000000" pitchFamily="2" charset="2"/>
              <a:buChar char="n"/>
              <a:defRPr sz="28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1pPr>
            <a:lvl2pPr marL="742950" indent="-285750">
              <a:spcBef>
                <a:spcPct val="20000"/>
              </a:spcBef>
              <a:buClr>
                <a:schemeClr val="tx1"/>
              </a:buClr>
              <a:buChar char="–"/>
              <a:defRPr sz="24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2pPr>
            <a:lvl3pPr marL="1143000" indent="-228600">
              <a:spcBef>
                <a:spcPct val="20000"/>
              </a:spcBef>
              <a:buClr>
                <a:schemeClr val="hlink"/>
              </a:buClr>
              <a:buFont typeface="Wingdings" panose="05000000000000000000" pitchFamily="2" charset="2"/>
              <a:buChar char="§"/>
              <a:defRPr sz="20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3pPr>
            <a:lvl4pPr marL="1600200" indent="-228600">
              <a:spcBef>
                <a:spcPct val="20000"/>
              </a:spcBef>
              <a:buChar char="–"/>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4pPr>
            <a:lvl5pPr marL="2057400" indent="-228600">
              <a:spcBef>
                <a:spcPct val="20000"/>
              </a:spcBef>
              <a:buClr>
                <a:schemeClr val="hlink"/>
              </a:buClr>
              <a:buFont typeface="Wingdings" panose="05000000000000000000" pitchFamily="2" charset="2"/>
              <a:buChar char="§"/>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5pPr>
            <a:lvl6pPr marL="2514600" indent="-228600" fontAlgn="base">
              <a:spcBef>
                <a:spcPct val="20000"/>
              </a:spcBef>
              <a:spcAft>
                <a:spcPct val="0"/>
              </a:spcAft>
              <a:buClr>
                <a:schemeClr val="hlink"/>
              </a:buClr>
              <a:buFont typeface="Wingdings" panose="05000000000000000000" pitchFamily="2" charset="2"/>
              <a:buChar char="§"/>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6pPr>
            <a:lvl7pPr marL="2971800" indent="-228600" fontAlgn="base">
              <a:spcBef>
                <a:spcPct val="20000"/>
              </a:spcBef>
              <a:spcAft>
                <a:spcPct val="0"/>
              </a:spcAft>
              <a:buClr>
                <a:schemeClr val="hlink"/>
              </a:buClr>
              <a:buFont typeface="Wingdings" panose="05000000000000000000" pitchFamily="2" charset="2"/>
              <a:buChar char="§"/>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7pPr>
            <a:lvl8pPr marL="3429000" indent="-228600" fontAlgn="base">
              <a:spcBef>
                <a:spcPct val="20000"/>
              </a:spcBef>
              <a:spcAft>
                <a:spcPct val="0"/>
              </a:spcAft>
              <a:buClr>
                <a:schemeClr val="hlink"/>
              </a:buClr>
              <a:buFont typeface="Wingdings" panose="05000000000000000000" pitchFamily="2" charset="2"/>
              <a:buChar char="§"/>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8pPr>
            <a:lvl9pPr marL="3886200" indent="-228600" fontAlgn="base">
              <a:spcBef>
                <a:spcPct val="20000"/>
              </a:spcBef>
              <a:spcAft>
                <a:spcPct val="0"/>
              </a:spcAft>
              <a:buClr>
                <a:schemeClr val="hlink"/>
              </a:buClr>
              <a:buFont typeface="Wingdings" panose="05000000000000000000" pitchFamily="2" charset="2"/>
              <a:buChar char="§"/>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9pPr>
          </a:lstStyle>
          <a:p>
            <a:pPr marL="0" indent="0">
              <a:buNone/>
            </a:pPr>
            <a:endParaRPr lang="en-US" altLang="en-US"/>
          </a:p>
        </p:txBody>
      </p:sp>
      <p:sp>
        <p:nvSpPr>
          <p:cNvPr id="2" name="TextBox 1"/>
          <p:cNvSpPr txBox="1"/>
          <p:nvPr/>
        </p:nvSpPr>
        <p:spPr>
          <a:xfrm>
            <a:off x="500303" y="4038600"/>
            <a:ext cx="7947112" cy="1477328"/>
          </a:xfrm>
          <a:prstGeom prst="rect">
            <a:avLst/>
          </a:prstGeom>
          <a:noFill/>
        </p:spPr>
        <p:txBody>
          <a:bodyPr wrap="none" lIns="91440" tIns="45720" rIns="91440" bIns="45720" rtlCol="0" anchor="t">
            <a:spAutoFit/>
          </a:bodyPr>
          <a:lstStyle/>
          <a:p>
            <a:pPr algn="ctr"/>
            <a:r>
              <a:rPr lang="en-US" sz="2400">
                <a:latin typeface="+mn-lt"/>
              </a:rPr>
              <a:t>What is:</a:t>
            </a:r>
          </a:p>
          <a:p>
            <a:pPr algn="ctr">
              <a:buFontTx/>
              <a:buAutoNum type="arabicParenR"/>
            </a:pPr>
            <a:r>
              <a:rPr lang="en-US" sz="2400">
                <a:latin typeface="+mn-lt"/>
                <a:cs typeface="Arial"/>
              </a:rPr>
              <a:t> Start LMWH 4 days prior to surgery (1.5 mg/kg q day)</a:t>
            </a:r>
            <a:endParaRPr lang="en-US" sz="2400">
              <a:latin typeface="+mn-lt"/>
              <a:ea typeface="Tahoma"/>
              <a:cs typeface="Arial"/>
            </a:endParaRPr>
          </a:p>
          <a:p>
            <a:pPr algn="ctr">
              <a:buFontTx/>
              <a:buAutoNum type="arabicParenR"/>
            </a:pPr>
            <a:r>
              <a:rPr lang="en-US" sz="2400">
                <a:latin typeface="+mn-lt"/>
                <a:cs typeface="Arial"/>
              </a:rPr>
              <a:t>  Last dose of LMWH 24 hours prior to surgery</a:t>
            </a:r>
            <a:endParaRPr lang="en-US" sz="2400">
              <a:latin typeface="+mn-lt"/>
              <a:ea typeface="Tahoma"/>
              <a:cs typeface="Arial"/>
            </a:endParaRPr>
          </a:p>
          <a:p>
            <a:endParaRPr lang="en-US"/>
          </a:p>
        </p:txBody>
      </p:sp>
    </p:spTree>
  </p:cSld>
  <p:clrMapOvr>
    <a:overrideClrMapping bg1="dk2" tx1="lt1" bg2="dk1" tx2="lt2" accent1="accent1" accent2="accent2" accent3="accent3" accent4="accent4" accent5="accent5" accent6="accent6" hlink="hlink" folHlink="folHlink"/>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2034" name="Rectangle 2">
            <a:extLst>
              <a:ext uri="{FF2B5EF4-FFF2-40B4-BE49-F238E27FC236}">
                <a16:creationId xmlns:a16="http://schemas.microsoft.com/office/drawing/2014/main" id="{250F7946-64AC-452C-BEB5-5BAE39403949}"/>
              </a:ext>
            </a:extLst>
          </p:cNvPr>
          <p:cNvSpPr>
            <a:spLocks noGrp="1" noChangeArrowheads="1"/>
          </p:cNvSpPr>
          <p:nvPr>
            <p:ph type="title"/>
          </p:nvPr>
        </p:nvSpPr>
        <p:spPr/>
        <p:txBody>
          <a:bodyPr/>
          <a:lstStyle/>
          <a:p>
            <a:r>
              <a:rPr lang="en-US" altLang="en-US" sz="2800">
                <a:effectLst>
                  <a:outerShdw blurRad="38100" dist="38100" dir="2700000" algn="tl">
                    <a:srgbClr val="000000"/>
                  </a:outerShdw>
                </a:effectLst>
              </a:rPr>
              <a:t>London Bridges- $500</a:t>
            </a:r>
          </a:p>
        </p:txBody>
      </p:sp>
      <p:sp>
        <p:nvSpPr>
          <p:cNvPr id="172036" name="AutoShape 4">
            <a:hlinkClick r:id="rId3" action="ppaction://hlinksldjump" highlightClick="1"/>
            <a:extLst>
              <a:ext uri="{FF2B5EF4-FFF2-40B4-BE49-F238E27FC236}">
                <a16:creationId xmlns:a16="http://schemas.microsoft.com/office/drawing/2014/main" id="{56BF86D2-BC0E-4FCC-81B2-9719BE1F5F03}"/>
              </a:ext>
            </a:extLst>
          </p:cNvPr>
          <p:cNvSpPr>
            <a:spLocks noChangeArrowheads="1"/>
          </p:cNvSpPr>
          <p:nvPr/>
        </p:nvSpPr>
        <p:spPr bwMode="auto">
          <a:xfrm>
            <a:off x="8458200" y="6248400"/>
            <a:ext cx="457200" cy="381000"/>
          </a:xfrm>
          <a:prstGeom prst="actionButtonHome">
            <a:avLst/>
          </a:prstGeom>
          <a:solidFill>
            <a:schemeClr val="accent1"/>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72037" name="Rectangle 5">
            <a:extLst>
              <a:ext uri="{FF2B5EF4-FFF2-40B4-BE49-F238E27FC236}">
                <a16:creationId xmlns:a16="http://schemas.microsoft.com/office/drawing/2014/main" id="{5412B086-1261-4FDA-A523-167EC1BCAABC}"/>
              </a:ext>
            </a:extLst>
          </p:cNvPr>
          <p:cNvSpPr>
            <a:spLocks noChangeArrowheads="1"/>
          </p:cNvSpPr>
          <p:nvPr/>
        </p:nvSpPr>
        <p:spPr bwMode="auto">
          <a:xfrm>
            <a:off x="457200" y="1600200"/>
            <a:ext cx="8229600" cy="18288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lvl1pPr marL="342900" indent="-342900">
              <a:spcBef>
                <a:spcPct val="20000"/>
              </a:spcBef>
              <a:buClr>
                <a:schemeClr val="hlink"/>
              </a:buClr>
              <a:buSzPct val="80000"/>
              <a:buFont typeface="Wingdings" panose="05000000000000000000" pitchFamily="2" charset="2"/>
              <a:buChar char="n"/>
              <a:defRPr sz="28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1pPr>
            <a:lvl2pPr marL="742950" indent="-285750">
              <a:spcBef>
                <a:spcPct val="20000"/>
              </a:spcBef>
              <a:buClr>
                <a:schemeClr val="tx1"/>
              </a:buClr>
              <a:buChar char="–"/>
              <a:defRPr sz="24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2pPr>
            <a:lvl3pPr marL="1143000" indent="-228600">
              <a:spcBef>
                <a:spcPct val="20000"/>
              </a:spcBef>
              <a:buClr>
                <a:schemeClr val="hlink"/>
              </a:buClr>
              <a:buFont typeface="Wingdings" panose="05000000000000000000" pitchFamily="2" charset="2"/>
              <a:buChar char="§"/>
              <a:defRPr sz="20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3pPr>
            <a:lvl4pPr marL="1600200" indent="-228600">
              <a:spcBef>
                <a:spcPct val="20000"/>
              </a:spcBef>
              <a:buChar char="–"/>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4pPr>
            <a:lvl5pPr marL="2057400" indent="-228600">
              <a:spcBef>
                <a:spcPct val="20000"/>
              </a:spcBef>
              <a:buClr>
                <a:schemeClr val="hlink"/>
              </a:buClr>
              <a:buFont typeface="Wingdings" panose="05000000000000000000" pitchFamily="2" charset="2"/>
              <a:buChar char="§"/>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5pPr>
            <a:lvl6pPr marL="2514600" indent="-228600" fontAlgn="base">
              <a:spcBef>
                <a:spcPct val="20000"/>
              </a:spcBef>
              <a:spcAft>
                <a:spcPct val="0"/>
              </a:spcAft>
              <a:buClr>
                <a:schemeClr val="hlink"/>
              </a:buClr>
              <a:buFont typeface="Wingdings" panose="05000000000000000000" pitchFamily="2" charset="2"/>
              <a:buChar char="§"/>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6pPr>
            <a:lvl7pPr marL="2971800" indent="-228600" fontAlgn="base">
              <a:spcBef>
                <a:spcPct val="20000"/>
              </a:spcBef>
              <a:spcAft>
                <a:spcPct val="0"/>
              </a:spcAft>
              <a:buClr>
                <a:schemeClr val="hlink"/>
              </a:buClr>
              <a:buFont typeface="Wingdings" panose="05000000000000000000" pitchFamily="2" charset="2"/>
              <a:buChar char="§"/>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7pPr>
            <a:lvl8pPr marL="3429000" indent="-228600" fontAlgn="base">
              <a:spcBef>
                <a:spcPct val="20000"/>
              </a:spcBef>
              <a:spcAft>
                <a:spcPct val="0"/>
              </a:spcAft>
              <a:buClr>
                <a:schemeClr val="hlink"/>
              </a:buClr>
              <a:buFont typeface="Wingdings" panose="05000000000000000000" pitchFamily="2" charset="2"/>
              <a:buChar char="§"/>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8pPr>
            <a:lvl9pPr marL="3886200" indent="-228600" fontAlgn="base">
              <a:spcBef>
                <a:spcPct val="20000"/>
              </a:spcBef>
              <a:spcAft>
                <a:spcPct val="0"/>
              </a:spcAft>
              <a:buClr>
                <a:schemeClr val="hlink"/>
              </a:buClr>
              <a:buFont typeface="Wingdings" panose="05000000000000000000" pitchFamily="2" charset="2"/>
              <a:buChar char="§"/>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9pPr>
          </a:lstStyle>
          <a:p>
            <a:pPr marL="0" indent="0">
              <a:buNone/>
            </a:pPr>
            <a:endParaRPr lang="en-US" altLang="en-US"/>
          </a:p>
        </p:txBody>
      </p:sp>
      <p:sp>
        <p:nvSpPr>
          <p:cNvPr id="172038" name="Rectangle 6">
            <a:extLst>
              <a:ext uri="{FF2B5EF4-FFF2-40B4-BE49-F238E27FC236}">
                <a16:creationId xmlns:a16="http://schemas.microsoft.com/office/drawing/2014/main" id="{FB05E83D-253F-4547-9688-EBBF57F4749B}"/>
              </a:ext>
            </a:extLst>
          </p:cNvPr>
          <p:cNvSpPr>
            <a:spLocks noChangeArrowheads="1"/>
          </p:cNvSpPr>
          <p:nvPr/>
        </p:nvSpPr>
        <p:spPr bwMode="auto">
          <a:xfrm>
            <a:off x="381000" y="3352800"/>
            <a:ext cx="8229600" cy="21336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lvl1pPr marL="342900" indent="-342900">
              <a:spcBef>
                <a:spcPct val="20000"/>
              </a:spcBef>
              <a:buClr>
                <a:schemeClr val="hlink"/>
              </a:buClr>
              <a:buSzPct val="80000"/>
              <a:buFont typeface="Wingdings" panose="05000000000000000000" pitchFamily="2" charset="2"/>
              <a:buChar char="n"/>
              <a:defRPr sz="28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1pPr>
            <a:lvl2pPr marL="742950" indent="-285750">
              <a:spcBef>
                <a:spcPct val="20000"/>
              </a:spcBef>
              <a:buClr>
                <a:schemeClr val="tx1"/>
              </a:buClr>
              <a:buChar char="–"/>
              <a:defRPr sz="24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2pPr>
            <a:lvl3pPr marL="1143000" indent="-228600">
              <a:spcBef>
                <a:spcPct val="20000"/>
              </a:spcBef>
              <a:buClr>
                <a:schemeClr val="hlink"/>
              </a:buClr>
              <a:buFont typeface="Wingdings" panose="05000000000000000000" pitchFamily="2" charset="2"/>
              <a:buChar char="§"/>
              <a:defRPr sz="20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3pPr>
            <a:lvl4pPr marL="1600200" indent="-228600">
              <a:spcBef>
                <a:spcPct val="20000"/>
              </a:spcBef>
              <a:buChar char="–"/>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4pPr>
            <a:lvl5pPr marL="2057400" indent="-228600">
              <a:spcBef>
                <a:spcPct val="20000"/>
              </a:spcBef>
              <a:buClr>
                <a:schemeClr val="hlink"/>
              </a:buClr>
              <a:buFont typeface="Wingdings" panose="05000000000000000000" pitchFamily="2" charset="2"/>
              <a:buChar char="§"/>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5pPr>
            <a:lvl6pPr marL="2514600" indent="-228600" fontAlgn="base">
              <a:spcBef>
                <a:spcPct val="20000"/>
              </a:spcBef>
              <a:spcAft>
                <a:spcPct val="0"/>
              </a:spcAft>
              <a:buClr>
                <a:schemeClr val="hlink"/>
              </a:buClr>
              <a:buFont typeface="Wingdings" panose="05000000000000000000" pitchFamily="2" charset="2"/>
              <a:buChar char="§"/>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6pPr>
            <a:lvl7pPr marL="2971800" indent="-228600" fontAlgn="base">
              <a:spcBef>
                <a:spcPct val="20000"/>
              </a:spcBef>
              <a:spcAft>
                <a:spcPct val="0"/>
              </a:spcAft>
              <a:buClr>
                <a:schemeClr val="hlink"/>
              </a:buClr>
              <a:buFont typeface="Wingdings" panose="05000000000000000000" pitchFamily="2" charset="2"/>
              <a:buChar char="§"/>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7pPr>
            <a:lvl8pPr marL="3429000" indent="-228600" fontAlgn="base">
              <a:spcBef>
                <a:spcPct val="20000"/>
              </a:spcBef>
              <a:spcAft>
                <a:spcPct val="0"/>
              </a:spcAft>
              <a:buClr>
                <a:schemeClr val="hlink"/>
              </a:buClr>
              <a:buFont typeface="Wingdings" panose="05000000000000000000" pitchFamily="2" charset="2"/>
              <a:buChar char="§"/>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8pPr>
            <a:lvl9pPr marL="3886200" indent="-228600" fontAlgn="base">
              <a:spcBef>
                <a:spcPct val="20000"/>
              </a:spcBef>
              <a:spcAft>
                <a:spcPct val="0"/>
              </a:spcAft>
              <a:buClr>
                <a:schemeClr val="hlink"/>
              </a:buClr>
              <a:buFont typeface="Wingdings" panose="05000000000000000000" pitchFamily="2" charset="2"/>
              <a:buChar char="§"/>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9pPr>
          </a:lstStyle>
          <a:p>
            <a:pPr marL="0" indent="0">
              <a:buNone/>
            </a:pPr>
            <a:r>
              <a:rPr lang="en-US" altLang="en-US"/>
              <a:t> </a:t>
            </a:r>
          </a:p>
        </p:txBody>
      </p:sp>
      <p:sp>
        <p:nvSpPr>
          <p:cNvPr id="4" name="TextBox 3"/>
          <p:cNvSpPr txBox="1"/>
          <p:nvPr/>
        </p:nvSpPr>
        <p:spPr>
          <a:xfrm>
            <a:off x="304800" y="1371600"/>
            <a:ext cx="8305800" cy="1631216"/>
          </a:xfrm>
          <a:prstGeom prst="rect">
            <a:avLst/>
          </a:prstGeom>
          <a:noFill/>
        </p:spPr>
        <p:txBody>
          <a:bodyPr wrap="square" rtlCol="0">
            <a:spAutoFit/>
          </a:bodyPr>
          <a:lstStyle/>
          <a:p>
            <a:pPr algn="ctr"/>
            <a:r>
              <a:rPr lang="en-US" sz="2000">
                <a:latin typeface="Arial" charset="0"/>
              </a:rPr>
              <a:t>Your patient needs an elective surgery and is on warfarin anticoagulation for atrial fibrillation and a previous thromboembolic stroke. (CHADS-</a:t>
            </a:r>
            <a:r>
              <a:rPr lang="en-US" sz="2000" err="1">
                <a:latin typeface="Arial" charset="0"/>
              </a:rPr>
              <a:t>vasc</a:t>
            </a:r>
            <a:r>
              <a:rPr lang="en-US" sz="2000">
                <a:latin typeface="Arial" charset="0"/>
              </a:rPr>
              <a:t> 6) He has CKD 4 with a </a:t>
            </a:r>
            <a:r>
              <a:rPr lang="en-US" sz="2000" err="1">
                <a:latin typeface="Arial" charset="0"/>
              </a:rPr>
              <a:t>creatinine</a:t>
            </a:r>
            <a:r>
              <a:rPr lang="en-US" sz="2000">
                <a:latin typeface="Arial" charset="0"/>
              </a:rPr>
              <a:t> clearance of 23 mL/min. In addition to stopping the warfarin 5 days prior to surgery, </a:t>
            </a:r>
            <a:r>
              <a:rPr lang="en-US" sz="2000" b="1" i="1">
                <a:latin typeface="Arial" charset="0"/>
              </a:rPr>
              <a:t>this</a:t>
            </a:r>
            <a:r>
              <a:rPr lang="en-US" sz="2000">
                <a:latin typeface="Arial" charset="0"/>
              </a:rPr>
              <a:t> is the appropriate perioperative bridging strategy.</a:t>
            </a:r>
            <a:endParaRPr lang="en-US" sz="2000"/>
          </a:p>
        </p:txBody>
      </p:sp>
      <p:sp>
        <p:nvSpPr>
          <p:cNvPr id="5" name="TextBox 4"/>
          <p:cNvSpPr txBox="1"/>
          <p:nvPr/>
        </p:nvSpPr>
        <p:spPr>
          <a:xfrm>
            <a:off x="1219200" y="3657600"/>
            <a:ext cx="6629400" cy="2246769"/>
          </a:xfrm>
          <a:prstGeom prst="rect">
            <a:avLst/>
          </a:prstGeom>
          <a:noFill/>
        </p:spPr>
        <p:txBody>
          <a:bodyPr wrap="square" lIns="91440" tIns="45720" rIns="91440" bIns="45720" rtlCol="0" anchor="t">
            <a:spAutoFit/>
          </a:bodyPr>
          <a:lstStyle/>
          <a:p>
            <a:pPr algn="ctr"/>
            <a:r>
              <a:rPr lang="en-US" sz="2000">
                <a:latin typeface="+mn-lt"/>
              </a:rPr>
              <a:t>What is:</a:t>
            </a:r>
          </a:p>
          <a:p>
            <a:pPr algn="ctr">
              <a:buFontTx/>
              <a:buAutoNum type="arabicParenR"/>
            </a:pPr>
            <a:r>
              <a:rPr lang="en-US" sz="2000">
                <a:latin typeface="+mn-lt"/>
              </a:rPr>
              <a:t>Start LMWH at renal dose for </a:t>
            </a:r>
            <a:r>
              <a:rPr lang="en-US" sz="2000" err="1">
                <a:latin typeface="+mn-lt"/>
              </a:rPr>
              <a:t>CrCl</a:t>
            </a:r>
            <a:r>
              <a:rPr lang="en-US" sz="2000">
                <a:latin typeface="+mn-lt"/>
              </a:rPr>
              <a:t> 15-30 q day</a:t>
            </a:r>
          </a:p>
          <a:p>
            <a:pPr algn="ctr"/>
            <a:r>
              <a:rPr lang="en-US" sz="2000">
                <a:latin typeface="+mn-lt"/>
                <a:cs typeface="Arial"/>
              </a:rPr>
              <a:t> (1 mg/kg q day)</a:t>
            </a:r>
            <a:endParaRPr lang="en-US" sz="2000">
              <a:latin typeface="+mn-lt"/>
              <a:ea typeface="Tahoma"/>
              <a:cs typeface="Arial"/>
            </a:endParaRPr>
          </a:p>
          <a:p>
            <a:pPr algn="ctr">
              <a:buFontTx/>
              <a:buAutoNum type="arabicParenR"/>
            </a:pPr>
            <a:r>
              <a:rPr lang="en-US" sz="2000">
                <a:latin typeface="+mn-lt"/>
                <a:cs typeface="Arial"/>
              </a:rPr>
              <a:t>  Last dose of LMWH dose on day prior to surgery </a:t>
            </a:r>
          </a:p>
          <a:p>
            <a:pPr algn="ctr">
              <a:buFontTx/>
              <a:buAutoNum type="arabicParenR"/>
            </a:pPr>
            <a:endParaRPr lang="en-US" sz="2000">
              <a:latin typeface="+mn-lt"/>
              <a:ea typeface="Tahoma"/>
              <a:cs typeface="Arial"/>
            </a:endParaRPr>
          </a:p>
          <a:p>
            <a:pPr algn="ctr"/>
            <a:r>
              <a:rPr lang="en-US" sz="2000">
                <a:latin typeface="+mn-lt"/>
                <a:ea typeface="Tahoma"/>
                <a:cs typeface="Arial"/>
              </a:rPr>
              <a:t>(No longer recommending routine measurement of anti Xa levels)</a:t>
            </a:r>
          </a:p>
        </p:txBody>
      </p:sp>
    </p:spTree>
  </p:cSld>
  <p:clrMapOvr>
    <a:overrideClrMapping bg1="dk2" tx1="lt1" bg2="dk1" tx2="lt2" accent1="accent1" accent2="accent2" accent3="accent3" accent4="accent4" accent5="accent5" accent6="accent6" hlink="hlink" folHlink="folHlink"/>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5">
                                            <p:txEl>
                                              <p:pRg st="3" end="3"/>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5">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3058" name="Rectangle 2">
            <a:extLst>
              <a:ext uri="{FF2B5EF4-FFF2-40B4-BE49-F238E27FC236}">
                <a16:creationId xmlns:a16="http://schemas.microsoft.com/office/drawing/2014/main" id="{204F8511-86E3-44BA-BB4B-2565E4CE1906}"/>
              </a:ext>
            </a:extLst>
          </p:cNvPr>
          <p:cNvSpPr>
            <a:spLocks noGrp="1" noChangeArrowheads="1"/>
          </p:cNvSpPr>
          <p:nvPr>
            <p:ph type="title"/>
          </p:nvPr>
        </p:nvSpPr>
        <p:spPr/>
        <p:txBody>
          <a:bodyPr/>
          <a:lstStyle/>
          <a:p>
            <a:r>
              <a:rPr lang="en-US" altLang="en-US" sz="2800">
                <a:effectLst>
                  <a:outerShdw blurRad="38100" dist="38100" dir="2700000" algn="tl">
                    <a:srgbClr val="000000"/>
                  </a:outerShdw>
                </a:effectLst>
              </a:rPr>
              <a:t>Fragrant Twigs- $100</a:t>
            </a:r>
          </a:p>
        </p:txBody>
      </p:sp>
      <p:sp>
        <p:nvSpPr>
          <p:cNvPr id="173060" name="AutoShape 4">
            <a:hlinkClick r:id="rId3" action="ppaction://hlinksldjump" highlightClick="1"/>
            <a:extLst>
              <a:ext uri="{FF2B5EF4-FFF2-40B4-BE49-F238E27FC236}">
                <a16:creationId xmlns:a16="http://schemas.microsoft.com/office/drawing/2014/main" id="{21B1FF4C-8A9E-47A1-9EF0-6BCA5E4EEC05}"/>
              </a:ext>
            </a:extLst>
          </p:cNvPr>
          <p:cNvSpPr>
            <a:spLocks noChangeArrowheads="1"/>
          </p:cNvSpPr>
          <p:nvPr/>
        </p:nvSpPr>
        <p:spPr bwMode="auto">
          <a:xfrm>
            <a:off x="8458200" y="6248400"/>
            <a:ext cx="457200" cy="381000"/>
          </a:xfrm>
          <a:prstGeom prst="actionButtonHome">
            <a:avLst/>
          </a:prstGeom>
          <a:solidFill>
            <a:schemeClr val="accent1"/>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73061" name="Rectangle 5">
            <a:extLst>
              <a:ext uri="{FF2B5EF4-FFF2-40B4-BE49-F238E27FC236}">
                <a16:creationId xmlns:a16="http://schemas.microsoft.com/office/drawing/2014/main" id="{E1724E5F-0E0E-417A-A471-F3EBC33CB154}"/>
              </a:ext>
            </a:extLst>
          </p:cNvPr>
          <p:cNvSpPr>
            <a:spLocks noChangeArrowheads="1"/>
          </p:cNvSpPr>
          <p:nvPr/>
        </p:nvSpPr>
        <p:spPr bwMode="auto">
          <a:xfrm>
            <a:off x="457200" y="1600200"/>
            <a:ext cx="8229600" cy="19812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lvl1pPr marL="342900" indent="-342900">
              <a:spcBef>
                <a:spcPct val="20000"/>
              </a:spcBef>
              <a:buClr>
                <a:schemeClr val="hlink"/>
              </a:buClr>
              <a:buSzPct val="80000"/>
              <a:buFont typeface="Wingdings" panose="05000000000000000000" pitchFamily="2" charset="2"/>
              <a:buChar char="n"/>
              <a:defRPr sz="28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1pPr>
            <a:lvl2pPr marL="742950" indent="-285750">
              <a:spcBef>
                <a:spcPct val="20000"/>
              </a:spcBef>
              <a:buClr>
                <a:schemeClr val="tx1"/>
              </a:buClr>
              <a:buChar char="–"/>
              <a:defRPr sz="24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2pPr>
            <a:lvl3pPr marL="1143000" indent="-228600">
              <a:spcBef>
                <a:spcPct val="20000"/>
              </a:spcBef>
              <a:buClr>
                <a:schemeClr val="hlink"/>
              </a:buClr>
              <a:buFont typeface="Wingdings" panose="05000000000000000000" pitchFamily="2" charset="2"/>
              <a:buChar char="§"/>
              <a:defRPr sz="20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3pPr>
            <a:lvl4pPr marL="1600200" indent="-228600">
              <a:spcBef>
                <a:spcPct val="20000"/>
              </a:spcBef>
              <a:buChar char="–"/>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4pPr>
            <a:lvl5pPr marL="2057400" indent="-228600">
              <a:spcBef>
                <a:spcPct val="20000"/>
              </a:spcBef>
              <a:buClr>
                <a:schemeClr val="hlink"/>
              </a:buClr>
              <a:buFont typeface="Wingdings" panose="05000000000000000000" pitchFamily="2" charset="2"/>
              <a:buChar char="§"/>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5pPr>
            <a:lvl6pPr marL="2514600" indent="-228600" fontAlgn="base">
              <a:spcBef>
                <a:spcPct val="20000"/>
              </a:spcBef>
              <a:spcAft>
                <a:spcPct val="0"/>
              </a:spcAft>
              <a:buClr>
                <a:schemeClr val="hlink"/>
              </a:buClr>
              <a:buFont typeface="Wingdings" panose="05000000000000000000" pitchFamily="2" charset="2"/>
              <a:buChar char="§"/>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6pPr>
            <a:lvl7pPr marL="2971800" indent="-228600" fontAlgn="base">
              <a:spcBef>
                <a:spcPct val="20000"/>
              </a:spcBef>
              <a:spcAft>
                <a:spcPct val="0"/>
              </a:spcAft>
              <a:buClr>
                <a:schemeClr val="hlink"/>
              </a:buClr>
              <a:buFont typeface="Wingdings" panose="05000000000000000000" pitchFamily="2" charset="2"/>
              <a:buChar char="§"/>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7pPr>
            <a:lvl8pPr marL="3429000" indent="-228600" fontAlgn="base">
              <a:spcBef>
                <a:spcPct val="20000"/>
              </a:spcBef>
              <a:spcAft>
                <a:spcPct val="0"/>
              </a:spcAft>
              <a:buClr>
                <a:schemeClr val="hlink"/>
              </a:buClr>
              <a:buFont typeface="Wingdings" panose="05000000000000000000" pitchFamily="2" charset="2"/>
              <a:buChar char="§"/>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8pPr>
            <a:lvl9pPr marL="3886200" indent="-228600" fontAlgn="base">
              <a:spcBef>
                <a:spcPct val="20000"/>
              </a:spcBef>
              <a:spcAft>
                <a:spcPct val="0"/>
              </a:spcAft>
              <a:buClr>
                <a:schemeClr val="hlink"/>
              </a:buClr>
              <a:buFont typeface="Wingdings" panose="05000000000000000000" pitchFamily="2" charset="2"/>
              <a:buChar char="§"/>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9pPr>
          </a:lstStyle>
          <a:p>
            <a:pPr marL="0" indent="0" algn="ctr">
              <a:buNone/>
            </a:pPr>
            <a:r>
              <a:rPr lang="en-US">
                <a:latin typeface="Arial" charset="0"/>
              </a:rPr>
              <a:t>This is the first thing you order for a patient who presents with dyspnea and a high pre-test probability for PE by Well’s criteria who is </a:t>
            </a:r>
            <a:r>
              <a:rPr lang="en-US" err="1">
                <a:latin typeface="Arial" charset="0"/>
              </a:rPr>
              <a:t>hemodynamically</a:t>
            </a:r>
            <a:r>
              <a:rPr lang="en-US">
                <a:latin typeface="Arial" charset="0"/>
              </a:rPr>
              <a:t> stable.</a:t>
            </a:r>
            <a:br>
              <a:rPr lang="en-US">
                <a:latin typeface="Arial" charset="0"/>
              </a:rPr>
            </a:br>
            <a:endParaRPr lang="en-US" altLang="en-US"/>
          </a:p>
        </p:txBody>
      </p:sp>
      <p:sp>
        <p:nvSpPr>
          <p:cNvPr id="173062" name="Rectangle 6">
            <a:extLst>
              <a:ext uri="{FF2B5EF4-FFF2-40B4-BE49-F238E27FC236}">
                <a16:creationId xmlns:a16="http://schemas.microsoft.com/office/drawing/2014/main" id="{B7730EBA-69CD-4889-8E4A-02BC883682C8}"/>
              </a:ext>
            </a:extLst>
          </p:cNvPr>
          <p:cNvSpPr>
            <a:spLocks noChangeArrowheads="1"/>
          </p:cNvSpPr>
          <p:nvPr/>
        </p:nvSpPr>
        <p:spPr bwMode="auto">
          <a:xfrm>
            <a:off x="457200" y="3962400"/>
            <a:ext cx="8229600" cy="21336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lvl1pPr marL="342900" indent="-342900">
              <a:spcBef>
                <a:spcPct val="20000"/>
              </a:spcBef>
              <a:buClr>
                <a:schemeClr val="hlink"/>
              </a:buClr>
              <a:buSzPct val="80000"/>
              <a:buFont typeface="Wingdings" panose="05000000000000000000" pitchFamily="2" charset="2"/>
              <a:buChar char="n"/>
              <a:defRPr sz="28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1pPr>
            <a:lvl2pPr marL="742950" indent="-285750">
              <a:spcBef>
                <a:spcPct val="20000"/>
              </a:spcBef>
              <a:buClr>
                <a:schemeClr val="tx1"/>
              </a:buClr>
              <a:buChar char="–"/>
              <a:defRPr sz="24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2pPr>
            <a:lvl3pPr marL="1143000" indent="-228600">
              <a:spcBef>
                <a:spcPct val="20000"/>
              </a:spcBef>
              <a:buClr>
                <a:schemeClr val="hlink"/>
              </a:buClr>
              <a:buFont typeface="Wingdings" panose="05000000000000000000" pitchFamily="2" charset="2"/>
              <a:buChar char="§"/>
              <a:defRPr sz="20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3pPr>
            <a:lvl4pPr marL="1600200" indent="-228600">
              <a:spcBef>
                <a:spcPct val="20000"/>
              </a:spcBef>
              <a:buChar char="–"/>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4pPr>
            <a:lvl5pPr marL="2057400" indent="-228600">
              <a:spcBef>
                <a:spcPct val="20000"/>
              </a:spcBef>
              <a:buClr>
                <a:schemeClr val="hlink"/>
              </a:buClr>
              <a:buFont typeface="Wingdings" panose="05000000000000000000" pitchFamily="2" charset="2"/>
              <a:buChar char="§"/>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5pPr>
            <a:lvl6pPr marL="2514600" indent="-228600" fontAlgn="base">
              <a:spcBef>
                <a:spcPct val="20000"/>
              </a:spcBef>
              <a:spcAft>
                <a:spcPct val="0"/>
              </a:spcAft>
              <a:buClr>
                <a:schemeClr val="hlink"/>
              </a:buClr>
              <a:buFont typeface="Wingdings" panose="05000000000000000000" pitchFamily="2" charset="2"/>
              <a:buChar char="§"/>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6pPr>
            <a:lvl7pPr marL="2971800" indent="-228600" fontAlgn="base">
              <a:spcBef>
                <a:spcPct val="20000"/>
              </a:spcBef>
              <a:spcAft>
                <a:spcPct val="0"/>
              </a:spcAft>
              <a:buClr>
                <a:schemeClr val="hlink"/>
              </a:buClr>
              <a:buFont typeface="Wingdings" panose="05000000000000000000" pitchFamily="2" charset="2"/>
              <a:buChar char="§"/>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7pPr>
            <a:lvl8pPr marL="3429000" indent="-228600" fontAlgn="base">
              <a:spcBef>
                <a:spcPct val="20000"/>
              </a:spcBef>
              <a:spcAft>
                <a:spcPct val="0"/>
              </a:spcAft>
              <a:buClr>
                <a:schemeClr val="hlink"/>
              </a:buClr>
              <a:buFont typeface="Wingdings" panose="05000000000000000000" pitchFamily="2" charset="2"/>
              <a:buChar char="§"/>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8pPr>
            <a:lvl9pPr marL="3886200" indent="-228600" fontAlgn="base">
              <a:spcBef>
                <a:spcPct val="20000"/>
              </a:spcBef>
              <a:spcAft>
                <a:spcPct val="0"/>
              </a:spcAft>
              <a:buClr>
                <a:schemeClr val="hlink"/>
              </a:buClr>
              <a:buFont typeface="Wingdings" panose="05000000000000000000" pitchFamily="2" charset="2"/>
              <a:buChar char="§"/>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9pPr>
          </a:lstStyle>
          <a:p>
            <a:pPr marL="0" indent="0">
              <a:buNone/>
            </a:pPr>
            <a:endParaRPr lang="en-US" altLang="en-US"/>
          </a:p>
        </p:txBody>
      </p:sp>
      <p:sp>
        <p:nvSpPr>
          <p:cNvPr id="2" name="TextBox 1"/>
          <p:cNvSpPr txBox="1"/>
          <p:nvPr/>
        </p:nvSpPr>
        <p:spPr>
          <a:xfrm>
            <a:off x="762000" y="4038600"/>
            <a:ext cx="7949437" cy="800219"/>
          </a:xfrm>
          <a:prstGeom prst="rect">
            <a:avLst/>
          </a:prstGeom>
          <a:noFill/>
        </p:spPr>
        <p:txBody>
          <a:bodyPr wrap="none" rtlCol="0">
            <a:spAutoFit/>
          </a:bodyPr>
          <a:lstStyle/>
          <a:p>
            <a:r>
              <a:rPr lang="en-US" sz="2800">
                <a:latin typeface="+mn-lt"/>
              </a:rPr>
              <a:t>What is an order for therapeutic anticoagulation?</a:t>
            </a:r>
          </a:p>
          <a:p>
            <a:endParaRPr lang="en-US"/>
          </a:p>
        </p:txBody>
      </p:sp>
    </p:spTree>
  </p:cSld>
  <p:clrMapOvr>
    <a:overrideClrMapping bg1="dk2" tx1="lt1" bg2="dk1" tx2="lt2" accent1="accent1" accent2="accent2" accent3="accent3" accent4="accent4" accent5="accent5" accent6="accent6" hlink="hlink" folHlink="folHlink"/>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82" name="Rectangle 2">
            <a:extLst>
              <a:ext uri="{FF2B5EF4-FFF2-40B4-BE49-F238E27FC236}">
                <a16:creationId xmlns:a16="http://schemas.microsoft.com/office/drawing/2014/main" id="{8580070E-119E-433E-9767-E755004E8A1B}"/>
              </a:ext>
            </a:extLst>
          </p:cNvPr>
          <p:cNvSpPr>
            <a:spLocks noGrp="1" noChangeArrowheads="1"/>
          </p:cNvSpPr>
          <p:nvPr>
            <p:ph type="title"/>
          </p:nvPr>
        </p:nvSpPr>
        <p:spPr/>
        <p:txBody>
          <a:bodyPr/>
          <a:lstStyle/>
          <a:p>
            <a:r>
              <a:rPr lang="en-US" altLang="en-US" sz="2800">
                <a:effectLst>
                  <a:outerShdw blurRad="38100" dist="38100" dir="2700000" algn="tl">
                    <a:srgbClr val="000000"/>
                  </a:outerShdw>
                </a:effectLst>
              </a:rPr>
              <a:t>Fragrant Twigs- $200</a:t>
            </a:r>
          </a:p>
        </p:txBody>
      </p:sp>
      <p:sp>
        <p:nvSpPr>
          <p:cNvPr id="174084" name="AutoShape 4">
            <a:hlinkClick r:id="rId3" action="ppaction://hlinksldjump" highlightClick="1"/>
            <a:extLst>
              <a:ext uri="{FF2B5EF4-FFF2-40B4-BE49-F238E27FC236}">
                <a16:creationId xmlns:a16="http://schemas.microsoft.com/office/drawing/2014/main" id="{9260E472-D02B-4EE0-A314-A91ED352CC0F}"/>
              </a:ext>
            </a:extLst>
          </p:cNvPr>
          <p:cNvSpPr>
            <a:spLocks noChangeArrowheads="1"/>
          </p:cNvSpPr>
          <p:nvPr/>
        </p:nvSpPr>
        <p:spPr bwMode="auto">
          <a:xfrm>
            <a:off x="8458200" y="6248400"/>
            <a:ext cx="457200" cy="381000"/>
          </a:xfrm>
          <a:prstGeom prst="actionButtonHome">
            <a:avLst/>
          </a:prstGeom>
          <a:solidFill>
            <a:schemeClr val="accent1"/>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74085" name="Rectangle 5">
            <a:extLst>
              <a:ext uri="{FF2B5EF4-FFF2-40B4-BE49-F238E27FC236}">
                <a16:creationId xmlns:a16="http://schemas.microsoft.com/office/drawing/2014/main" id="{411CCACF-0F21-4AF9-B557-283D0B762060}"/>
              </a:ext>
            </a:extLst>
          </p:cNvPr>
          <p:cNvSpPr>
            <a:spLocks noChangeArrowheads="1"/>
          </p:cNvSpPr>
          <p:nvPr/>
        </p:nvSpPr>
        <p:spPr bwMode="auto">
          <a:xfrm>
            <a:off x="457200" y="1570038"/>
            <a:ext cx="8229600" cy="19812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lvl1pPr marL="342900" indent="-342900">
              <a:spcBef>
                <a:spcPct val="20000"/>
              </a:spcBef>
              <a:buClr>
                <a:schemeClr val="hlink"/>
              </a:buClr>
              <a:buSzPct val="80000"/>
              <a:buFont typeface="Wingdings" panose="05000000000000000000" pitchFamily="2" charset="2"/>
              <a:buChar char="n"/>
              <a:defRPr sz="28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1pPr>
            <a:lvl2pPr marL="742950" indent="-285750">
              <a:spcBef>
                <a:spcPct val="20000"/>
              </a:spcBef>
              <a:buClr>
                <a:schemeClr val="tx1"/>
              </a:buClr>
              <a:buChar char="–"/>
              <a:defRPr sz="24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2pPr>
            <a:lvl3pPr marL="1143000" indent="-228600">
              <a:spcBef>
                <a:spcPct val="20000"/>
              </a:spcBef>
              <a:buClr>
                <a:schemeClr val="hlink"/>
              </a:buClr>
              <a:buFont typeface="Wingdings" panose="05000000000000000000" pitchFamily="2" charset="2"/>
              <a:buChar char="§"/>
              <a:defRPr sz="20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3pPr>
            <a:lvl4pPr marL="1600200" indent="-228600">
              <a:spcBef>
                <a:spcPct val="20000"/>
              </a:spcBef>
              <a:buChar char="–"/>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4pPr>
            <a:lvl5pPr marL="2057400" indent="-228600">
              <a:spcBef>
                <a:spcPct val="20000"/>
              </a:spcBef>
              <a:buClr>
                <a:schemeClr val="hlink"/>
              </a:buClr>
              <a:buFont typeface="Wingdings" panose="05000000000000000000" pitchFamily="2" charset="2"/>
              <a:buChar char="§"/>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5pPr>
            <a:lvl6pPr marL="2514600" indent="-228600" fontAlgn="base">
              <a:spcBef>
                <a:spcPct val="20000"/>
              </a:spcBef>
              <a:spcAft>
                <a:spcPct val="0"/>
              </a:spcAft>
              <a:buClr>
                <a:schemeClr val="hlink"/>
              </a:buClr>
              <a:buFont typeface="Wingdings" panose="05000000000000000000" pitchFamily="2" charset="2"/>
              <a:buChar char="§"/>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6pPr>
            <a:lvl7pPr marL="2971800" indent="-228600" fontAlgn="base">
              <a:spcBef>
                <a:spcPct val="20000"/>
              </a:spcBef>
              <a:spcAft>
                <a:spcPct val="0"/>
              </a:spcAft>
              <a:buClr>
                <a:schemeClr val="hlink"/>
              </a:buClr>
              <a:buFont typeface="Wingdings" panose="05000000000000000000" pitchFamily="2" charset="2"/>
              <a:buChar char="§"/>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7pPr>
            <a:lvl8pPr marL="3429000" indent="-228600" fontAlgn="base">
              <a:spcBef>
                <a:spcPct val="20000"/>
              </a:spcBef>
              <a:spcAft>
                <a:spcPct val="0"/>
              </a:spcAft>
              <a:buClr>
                <a:schemeClr val="hlink"/>
              </a:buClr>
              <a:buFont typeface="Wingdings" panose="05000000000000000000" pitchFamily="2" charset="2"/>
              <a:buChar char="§"/>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8pPr>
            <a:lvl9pPr marL="3886200" indent="-228600" fontAlgn="base">
              <a:spcBef>
                <a:spcPct val="20000"/>
              </a:spcBef>
              <a:spcAft>
                <a:spcPct val="0"/>
              </a:spcAft>
              <a:buClr>
                <a:schemeClr val="hlink"/>
              </a:buClr>
              <a:buFont typeface="Wingdings" panose="05000000000000000000" pitchFamily="2" charset="2"/>
              <a:buChar char="§"/>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9pPr>
          </a:lstStyle>
          <a:p>
            <a:endParaRPr lang="en-US" altLang="en-US"/>
          </a:p>
        </p:txBody>
      </p:sp>
      <p:sp>
        <p:nvSpPr>
          <p:cNvPr id="8" name="Rectangle 6">
            <a:extLst>
              <a:ext uri="{FF2B5EF4-FFF2-40B4-BE49-F238E27FC236}">
                <a16:creationId xmlns:a16="http://schemas.microsoft.com/office/drawing/2014/main" id="{75788950-50CE-4580-9483-EF63B8880D9F}"/>
              </a:ext>
            </a:extLst>
          </p:cNvPr>
          <p:cNvSpPr>
            <a:spLocks noChangeArrowheads="1"/>
          </p:cNvSpPr>
          <p:nvPr/>
        </p:nvSpPr>
        <p:spPr bwMode="auto">
          <a:xfrm>
            <a:off x="457200" y="1989667"/>
            <a:ext cx="8229600" cy="21336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lvl1pPr marL="342900" indent="-342900">
              <a:spcBef>
                <a:spcPct val="20000"/>
              </a:spcBef>
              <a:buClr>
                <a:schemeClr val="hlink"/>
              </a:buClr>
              <a:buSzPct val="80000"/>
              <a:buFont typeface="Wingdings" panose="05000000000000000000" pitchFamily="2" charset="2"/>
              <a:buChar char="n"/>
              <a:defRPr sz="28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1pPr>
            <a:lvl2pPr marL="742950" indent="-285750">
              <a:spcBef>
                <a:spcPct val="20000"/>
              </a:spcBef>
              <a:buClr>
                <a:schemeClr val="tx1"/>
              </a:buClr>
              <a:buChar char="–"/>
              <a:defRPr sz="24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2pPr>
            <a:lvl3pPr marL="1143000" indent="-228600">
              <a:spcBef>
                <a:spcPct val="20000"/>
              </a:spcBef>
              <a:buClr>
                <a:schemeClr val="hlink"/>
              </a:buClr>
              <a:buFont typeface="Wingdings" panose="05000000000000000000" pitchFamily="2" charset="2"/>
              <a:buChar char="§"/>
              <a:defRPr sz="20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3pPr>
            <a:lvl4pPr marL="1600200" indent="-228600">
              <a:spcBef>
                <a:spcPct val="20000"/>
              </a:spcBef>
              <a:buChar char="–"/>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4pPr>
            <a:lvl5pPr marL="2057400" indent="-228600">
              <a:spcBef>
                <a:spcPct val="20000"/>
              </a:spcBef>
              <a:buClr>
                <a:schemeClr val="hlink"/>
              </a:buClr>
              <a:buFont typeface="Wingdings" panose="05000000000000000000" pitchFamily="2" charset="2"/>
              <a:buChar char="§"/>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5pPr>
            <a:lvl6pPr marL="2514600" indent="-228600" fontAlgn="base">
              <a:spcBef>
                <a:spcPct val="20000"/>
              </a:spcBef>
              <a:spcAft>
                <a:spcPct val="0"/>
              </a:spcAft>
              <a:buClr>
                <a:schemeClr val="hlink"/>
              </a:buClr>
              <a:buFont typeface="Wingdings" panose="05000000000000000000" pitchFamily="2" charset="2"/>
              <a:buChar char="§"/>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6pPr>
            <a:lvl7pPr marL="2971800" indent="-228600" fontAlgn="base">
              <a:spcBef>
                <a:spcPct val="20000"/>
              </a:spcBef>
              <a:spcAft>
                <a:spcPct val="0"/>
              </a:spcAft>
              <a:buClr>
                <a:schemeClr val="hlink"/>
              </a:buClr>
              <a:buFont typeface="Wingdings" panose="05000000000000000000" pitchFamily="2" charset="2"/>
              <a:buChar char="§"/>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7pPr>
            <a:lvl8pPr marL="3429000" indent="-228600" fontAlgn="base">
              <a:spcBef>
                <a:spcPct val="20000"/>
              </a:spcBef>
              <a:spcAft>
                <a:spcPct val="0"/>
              </a:spcAft>
              <a:buClr>
                <a:schemeClr val="hlink"/>
              </a:buClr>
              <a:buFont typeface="Wingdings" panose="05000000000000000000" pitchFamily="2" charset="2"/>
              <a:buChar char="§"/>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8pPr>
            <a:lvl9pPr marL="3886200" indent="-228600" fontAlgn="base">
              <a:spcBef>
                <a:spcPct val="20000"/>
              </a:spcBef>
              <a:spcAft>
                <a:spcPct val="0"/>
              </a:spcAft>
              <a:buClr>
                <a:schemeClr val="hlink"/>
              </a:buClr>
              <a:buFont typeface="Wingdings" panose="05000000000000000000" pitchFamily="2" charset="2"/>
              <a:buChar char="§"/>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9pPr>
          </a:lstStyle>
          <a:p>
            <a:pPr marL="0" indent="0">
              <a:buNone/>
            </a:pPr>
            <a:endParaRPr lang="en-US"/>
          </a:p>
        </p:txBody>
      </p:sp>
      <p:sp>
        <p:nvSpPr>
          <p:cNvPr id="9" name="Rectangle 6">
            <a:extLst>
              <a:ext uri="{FF2B5EF4-FFF2-40B4-BE49-F238E27FC236}">
                <a16:creationId xmlns:a16="http://schemas.microsoft.com/office/drawing/2014/main" id="{34F98D2D-B6B6-47F2-AAA1-170E527C2FC9}"/>
              </a:ext>
            </a:extLst>
          </p:cNvPr>
          <p:cNvSpPr>
            <a:spLocks noChangeArrowheads="1"/>
          </p:cNvSpPr>
          <p:nvPr/>
        </p:nvSpPr>
        <p:spPr bwMode="auto">
          <a:xfrm>
            <a:off x="457200" y="3970867"/>
            <a:ext cx="8229600" cy="21336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lvl1pPr marL="342900" indent="-342900">
              <a:spcBef>
                <a:spcPct val="20000"/>
              </a:spcBef>
              <a:buClr>
                <a:schemeClr val="hlink"/>
              </a:buClr>
              <a:buSzPct val="80000"/>
              <a:buFont typeface="Wingdings" panose="05000000000000000000" pitchFamily="2" charset="2"/>
              <a:buChar char="n"/>
              <a:defRPr sz="28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1pPr>
            <a:lvl2pPr marL="742950" indent="-285750">
              <a:spcBef>
                <a:spcPct val="20000"/>
              </a:spcBef>
              <a:buClr>
                <a:schemeClr val="tx1"/>
              </a:buClr>
              <a:buChar char="–"/>
              <a:defRPr sz="24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2pPr>
            <a:lvl3pPr marL="1143000" indent="-228600">
              <a:spcBef>
                <a:spcPct val="20000"/>
              </a:spcBef>
              <a:buClr>
                <a:schemeClr val="hlink"/>
              </a:buClr>
              <a:buFont typeface="Wingdings" panose="05000000000000000000" pitchFamily="2" charset="2"/>
              <a:buChar char="§"/>
              <a:defRPr sz="20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3pPr>
            <a:lvl4pPr marL="1600200" indent="-228600">
              <a:spcBef>
                <a:spcPct val="20000"/>
              </a:spcBef>
              <a:buChar char="–"/>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4pPr>
            <a:lvl5pPr marL="2057400" indent="-228600">
              <a:spcBef>
                <a:spcPct val="20000"/>
              </a:spcBef>
              <a:buClr>
                <a:schemeClr val="hlink"/>
              </a:buClr>
              <a:buFont typeface="Wingdings" panose="05000000000000000000" pitchFamily="2" charset="2"/>
              <a:buChar char="§"/>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5pPr>
            <a:lvl6pPr marL="2514600" indent="-228600" fontAlgn="base">
              <a:spcBef>
                <a:spcPct val="20000"/>
              </a:spcBef>
              <a:spcAft>
                <a:spcPct val="0"/>
              </a:spcAft>
              <a:buClr>
                <a:schemeClr val="hlink"/>
              </a:buClr>
              <a:buFont typeface="Wingdings" panose="05000000000000000000" pitchFamily="2" charset="2"/>
              <a:buChar char="§"/>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6pPr>
            <a:lvl7pPr marL="2971800" indent="-228600" fontAlgn="base">
              <a:spcBef>
                <a:spcPct val="20000"/>
              </a:spcBef>
              <a:spcAft>
                <a:spcPct val="0"/>
              </a:spcAft>
              <a:buClr>
                <a:schemeClr val="hlink"/>
              </a:buClr>
              <a:buFont typeface="Wingdings" panose="05000000000000000000" pitchFamily="2" charset="2"/>
              <a:buChar char="§"/>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7pPr>
            <a:lvl8pPr marL="3429000" indent="-228600" fontAlgn="base">
              <a:spcBef>
                <a:spcPct val="20000"/>
              </a:spcBef>
              <a:spcAft>
                <a:spcPct val="0"/>
              </a:spcAft>
              <a:buClr>
                <a:schemeClr val="hlink"/>
              </a:buClr>
              <a:buFont typeface="Wingdings" panose="05000000000000000000" pitchFamily="2" charset="2"/>
              <a:buChar char="§"/>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8pPr>
            <a:lvl9pPr marL="3886200" indent="-228600" fontAlgn="base">
              <a:spcBef>
                <a:spcPct val="20000"/>
              </a:spcBef>
              <a:spcAft>
                <a:spcPct val="0"/>
              </a:spcAft>
              <a:buClr>
                <a:schemeClr val="hlink"/>
              </a:buClr>
              <a:buFont typeface="Wingdings" panose="05000000000000000000" pitchFamily="2" charset="2"/>
              <a:buChar char="§"/>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9pPr>
          </a:lstStyle>
          <a:p>
            <a:pPr marL="0" indent="0">
              <a:buNone/>
            </a:pPr>
            <a:endParaRPr lang="en-US"/>
          </a:p>
        </p:txBody>
      </p:sp>
      <p:sp>
        <p:nvSpPr>
          <p:cNvPr id="2" name="TextBox 1"/>
          <p:cNvSpPr txBox="1"/>
          <p:nvPr/>
        </p:nvSpPr>
        <p:spPr>
          <a:xfrm>
            <a:off x="990601" y="1524000"/>
            <a:ext cx="7391400" cy="2246769"/>
          </a:xfrm>
          <a:prstGeom prst="rect">
            <a:avLst/>
          </a:prstGeom>
          <a:noFill/>
        </p:spPr>
        <p:txBody>
          <a:bodyPr wrap="square" rtlCol="0">
            <a:spAutoFit/>
          </a:bodyPr>
          <a:lstStyle/>
          <a:p>
            <a:pPr algn="ctr"/>
            <a:r>
              <a:rPr lang="en-US" sz="2000"/>
              <a:t>A patient with a provoked VTE should </a:t>
            </a:r>
            <a:r>
              <a:rPr lang="en-US" sz="2000" b="1" i="1"/>
              <a:t>not</a:t>
            </a:r>
            <a:r>
              <a:rPr lang="en-US" sz="2000"/>
              <a:t> undergo a </a:t>
            </a:r>
            <a:r>
              <a:rPr lang="en-US" sz="2000" err="1"/>
              <a:t>hypercoagulable</a:t>
            </a:r>
            <a:r>
              <a:rPr lang="en-US" sz="2000"/>
              <a:t> workup. </a:t>
            </a:r>
          </a:p>
          <a:p>
            <a:pPr algn="ctr"/>
            <a:endParaRPr lang="en-US" sz="2000"/>
          </a:p>
          <a:p>
            <a:pPr algn="ctr"/>
            <a:r>
              <a:rPr lang="en-US" sz="2000"/>
              <a:t>For cases of UNPROVOKED VTE, a patient should be worked up for a </a:t>
            </a:r>
            <a:r>
              <a:rPr lang="en-US" sz="2000" err="1"/>
              <a:t>hypercoagulable</a:t>
            </a:r>
            <a:r>
              <a:rPr lang="en-US" sz="2000"/>
              <a:t> state if they are &lt; 50 years of age and have </a:t>
            </a:r>
            <a:r>
              <a:rPr lang="en-US" sz="2000" b="1" i="1"/>
              <a:t>one of the following</a:t>
            </a:r>
            <a:r>
              <a:rPr lang="en-US" sz="2000"/>
              <a:t> of these</a:t>
            </a:r>
            <a:r>
              <a:rPr lang="en-US" sz="2000" b="1" i="1"/>
              <a:t> </a:t>
            </a:r>
          </a:p>
          <a:p>
            <a:pPr algn="ctr"/>
            <a:r>
              <a:rPr lang="en-US" sz="2000"/>
              <a:t>FOUR risk factors:</a:t>
            </a:r>
          </a:p>
        </p:txBody>
      </p:sp>
      <p:sp>
        <p:nvSpPr>
          <p:cNvPr id="3" name="TextBox 2"/>
          <p:cNvSpPr txBox="1"/>
          <p:nvPr/>
        </p:nvSpPr>
        <p:spPr>
          <a:xfrm>
            <a:off x="2057400" y="4191000"/>
            <a:ext cx="5077582" cy="1631216"/>
          </a:xfrm>
          <a:prstGeom prst="rect">
            <a:avLst/>
          </a:prstGeom>
          <a:noFill/>
        </p:spPr>
        <p:txBody>
          <a:bodyPr wrap="none" rtlCol="0">
            <a:spAutoFit/>
          </a:bodyPr>
          <a:lstStyle/>
          <a:p>
            <a:pPr algn="ctr"/>
            <a:r>
              <a:rPr lang="en-US" sz="2000">
                <a:latin typeface="Times New Roman" charset="0"/>
              </a:rPr>
              <a:t>What is one of the following:</a:t>
            </a:r>
          </a:p>
          <a:p>
            <a:pPr algn="ctr"/>
            <a:r>
              <a:rPr lang="en-US" sz="2000">
                <a:latin typeface="Times New Roman" charset="0"/>
              </a:rPr>
              <a:t>1 ) positive family history (first degree relative)</a:t>
            </a:r>
          </a:p>
          <a:p>
            <a:pPr algn="ctr"/>
            <a:r>
              <a:rPr lang="en-US" sz="2000">
                <a:latin typeface="Times New Roman" charset="0"/>
              </a:rPr>
              <a:t> 2) unusual vascular bed (splanchnic, cerebral)</a:t>
            </a:r>
          </a:p>
          <a:p>
            <a:pPr algn="ctr"/>
            <a:r>
              <a:rPr lang="en-US" sz="2000">
                <a:latin typeface="Times New Roman" charset="0"/>
              </a:rPr>
              <a:t>3) on oral contraception/pregnancy, </a:t>
            </a:r>
          </a:p>
          <a:p>
            <a:pPr algn="ctr"/>
            <a:r>
              <a:rPr lang="en-US" sz="2000">
                <a:latin typeface="Times New Roman" charset="0"/>
              </a:rPr>
              <a:t>4) warfarin skin necrosis?</a:t>
            </a:r>
          </a:p>
        </p:txBody>
      </p:sp>
    </p:spTree>
  </p:cSld>
  <p:clrMapOvr>
    <a:overrideClrMapping bg1="dk2" tx1="lt1" bg2="dk1" tx2="lt2" accent1="accent1" accent2="accent2" accent3="accent3" accent4="accent4" accent5="accent5" accent6="accent6" hlink="hlink" folHlink="folHlink"/>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0" end="0"/>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3">
                                            <p:txEl>
                                              <p:pRg st="1" end="1"/>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3">
                                            <p:txEl>
                                              <p:pRg st="2" end="2"/>
                                            </p:txEl>
                                          </p:spTgt>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3">
                                            <p:txEl>
                                              <p:pRg st="3" end="3"/>
                                            </p:txEl>
                                          </p:spTgt>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5106" name="Rectangle 2">
            <a:extLst>
              <a:ext uri="{FF2B5EF4-FFF2-40B4-BE49-F238E27FC236}">
                <a16:creationId xmlns:a16="http://schemas.microsoft.com/office/drawing/2014/main" id="{C31EE544-0CE7-42FD-9044-70670F8B3BD0}"/>
              </a:ext>
            </a:extLst>
          </p:cNvPr>
          <p:cNvSpPr>
            <a:spLocks noGrp="1" noChangeArrowheads="1"/>
          </p:cNvSpPr>
          <p:nvPr>
            <p:ph type="title"/>
          </p:nvPr>
        </p:nvSpPr>
        <p:spPr/>
        <p:txBody>
          <a:bodyPr/>
          <a:lstStyle/>
          <a:p>
            <a:r>
              <a:rPr lang="en-US" altLang="en-US" sz="2800">
                <a:effectLst>
                  <a:outerShdw blurRad="38100" dist="38100" dir="2700000" algn="tl">
                    <a:srgbClr val="000000"/>
                  </a:outerShdw>
                </a:effectLst>
              </a:rPr>
              <a:t>Fragrant Twigs- $300</a:t>
            </a:r>
          </a:p>
        </p:txBody>
      </p:sp>
      <p:sp>
        <p:nvSpPr>
          <p:cNvPr id="175108" name="AutoShape 4">
            <a:hlinkClick r:id="rId3" action="ppaction://hlinksldjump" highlightClick="1"/>
            <a:extLst>
              <a:ext uri="{FF2B5EF4-FFF2-40B4-BE49-F238E27FC236}">
                <a16:creationId xmlns:a16="http://schemas.microsoft.com/office/drawing/2014/main" id="{68CE4289-15A6-41A2-AC1E-AC10C8F066B7}"/>
              </a:ext>
            </a:extLst>
          </p:cNvPr>
          <p:cNvSpPr>
            <a:spLocks noChangeArrowheads="1"/>
          </p:cNvSpPr>
          <p:nvPr/>
        </p:nvSpPr>
        <p:spPr bwMode="auto">
          <a:xfrm>
            <a:off x="8458200" y="6248400"/>
            <a:ext cx="457200" cy="381000"/>
          </a:xfrm>
          <a:prstGeom prst="actionButtonHome">
            <a:avLst/>
          </a:prstGeom>
          <a:solidFill>
            <a:schemeClr val="accent1"/>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75109" name="Rectangle 5">
            <a:extLst>
              <a:ext uri="{FF2B5EF4-FFF2-40B4-BE49-F238E27FC236}">
                <a16:creationId xmlns:a16="http://schemas.microsoft.com/office/drawing/2014/main" id="{CD58505E-175F-4D8C-A253-26E58D64E416}"/>
              </a:ext>
            </a:extLst>
          </p:cNvPr>
          <p:cNvSpPr>
            <a:spLocks noChangeArrowheads="1"/>
          </p:cNvSpPr>
          <p:nvPr/>
        </p:nvSpPr>
        <p:spPr bwMode="auto">
          <a:xfrm>
            <a:off x="457200" y="1600200"/>
            <a:ext cx="8229600" cy="19812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lvl1pPr marL="342900" indent="-342900">
              <a:spcBef>
                <a:spcPct val="20000"/>
              </a:spcBef>
              <a:buClr>
                <a:schemeClr val="hlink"/>
              </a:buClr>
              <a:buSzPct val="80000"/>
              <a:buFont typeface="Wingdings" panose="05000000000000000000" pitchFamily="2" charset="2"/>
              <a:buChar char="n"/>
              <a:defRPr sz="28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1pPr>
            <a:lvl2pPr marL="742950" indent="-285750">
              <a:spcBef>
                <a:spcPct val="20000"/>
              </a:spcBef>
              <a:buClr>
                <a:schemeClr val="tx1"/>
              </a:buClr>
              <a:buChar char="–"/>
              <a:defRPr sz="24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2pPr>
            <a:lvl3pPr marL="1143000" indent="-228600">
              <a:spcBef>
                <a:spcPct val="20000"/>
              </a:spcBef>
              <a:buClr>
                <a:schemeClr val="hlink"/>
              </a:buClr>
              <a:buFont typeface="Wingdings" panose="05000000000000000000" pitchFamily="2" charset="2"/>
              <a:buChar char="§"/>
              <a:defRPr sz="20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3pPr>
            <a:lvl4pPr marL="1600200" indent="-228600">
              <a:spcBef>
                <a:spcPct val="20000"/>
              </a:spcBef>
              <a:buChar char="–"/>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4pPr>
            <a:lvl5pPr marL="2057400" indent="-228600">
              <a:spcBef>
                <a:spcPct val="20000"/>
              </a:spcBef>
              <a:buClr>
                <a:schemeClr val="hlink"/>
              </a:buClr>
              <a:buFont typeface="Wingdings" panose="05000000000000000000" pitchFamily="2" charset="2"/>
              <a:buChar char="§"/>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5pPr>
            <a:lvl6pPr marL="2514600" indent="-228600" fontAlgn="base">
              <a:spcBef>
                <a:spcPct val="20000"/>
              </a:spcBef>
              <a:spcAft>
                <a:spcPct val="0"/>
              </a:spcAft>
              <a:buClr>
                <a:schemeClr val="hlink"/>
              </a:buClr>
              <a:buFont typeface="Wingdings" panose="05000000000000000000" pitchFamily="2" charset="2"/>
              <a:buChar char="§"/>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6pPr>
            <a:lvl7pPr marL="2971800" indent="-228600" fontAlgn="base">
              <a:spcBef>
                <a:spcPct val="20000"/>
              </a:spcBef>
              <a:spcAft>
                <a:spcPct val="0"/>
              </a:spcAft>
              <a:buClr>
                <a:schemeClr val="hlink"/>
              </a:buClr>
              <a:buFont typeface="Wingdings" panose="05000000000000000000" pitchFamily="2" charset="2"/>
              <a:buChar char="§"/>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7pPr>
            <a:lvl8pPr marL="3429000" indent="-228600" fontAlgn="base">
              <a:spcBef>
                <a:spcPct val="20000"/>
              </a:spcBef>
              <a:spcAft>
                <a:spcPct val="0"/>
              </a:spcAft>
              <a:buClr>
                <a:schemeClr val="hlink"/>
              </a:buClr>
              <a:buFont typeface="Wingdings" panose="05000000000000000000" pitchFamily="2" charset="2"/>
              <a:buChar char="§"/>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8pPr>
            <a:lvl9pPr marL="3886200" indent="-228600" fontAlgn="base">
              <a:spcBef>
                <a:spcPct val="20000"/>
              </a:spcBef>
              <a:spcAft>
                <a:spcPct val="0"/>
              </a:spcAft>
              <a:buClr>
                <a:schemeClr val="hlink"/>
              </a:buClr>
              <a:buFont typeface="Wingdings" panose="05000000000000000000" pitchFamily="2" charset="2"/>
              <a:buChar char="§"/>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9pPr>
          </a:lstStyle>
          <a:p>
            <a:pPr marL="0" indent="0" algn="ctr">
              <a:buNone/>
            </a:pPr>
            <a:r>
              <a:rPr lang="en-US">
                <a:latin typeface="Arial" charset="0"/>
              </a:rPr>
              <a:t>A person with any one of these three medical issues may be at increased risk of developing anaphylaxis to protamine sulfate therapy.</a:t>
            </a:r>
            <a:br>
              <a:rPr lang="en-US">
                <a:latin typeface="Arial" charset="0"/>
              </a:rPr>
            </a:br>
            <a:endParaRPr lang="en-US" altLang="en-US"/>
          </a:p>
        </p:txBody>
      </p:sp>
      <p:sp>
        <p:nvSpPr>
          <p:cNvPr id="175110" name="Rectangle 6">
            <a:extLst>
              <a:ext uri="{FF2B5EF4-FFF2-40B4-BE49-F238E27FC236}">
                <a16:creationId xmlns:a16="http://schemas.microsoft.com/office/drawing/2014/main" id="{47E10A2B-95C7-42CD-93F3-E3A50525770A}"/>
              </a:ext>
            </a:extLst>
          </p:cNvPr>
          <p:cNvSpPr>
            <a:spLocks noChangeArrowheads="1"/>
          </p:cNvSpPr>
          <p:nvPr/>
        </p:nvSpPr>
        <p:spPr bwMode="auto">
          <a:xfrm>
            <a:off x="457200" y="3962400"/>
            <a:ext cx="8229600" cy="21336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lvl1pPr marL="342900" indent="-342900">
              <a:spcBef>
                <a:spcPct val="20000"/>
              </a:spcBef>
              <a:buClr>
                <a:schemeClr val="hlink"/>
              </a:buClr>
              <a:buSzPct val="80000"/>
              <a:buFont typeface="Wingdings" panose="05000000000000000000" pitchFamily="2" charset="2"/>
              <a:buChar char="n"/>
              <a:defRPr sz="28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1pPr>
            <a:lvl2pPr marL="742950" indent="-285750">
              <a:spcBef>
                <a:spcPct val="20000"/>
              </a:spcBef>
              <a:buClr>
                <a:schemeClr val="tx1"/>
              </a:buClr>
              <a:buChar char="–"/>
              <a:defRPr sz="24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2pPr>
            <a:lvl3pPr marL="1143000" indent="-228600">
              <a:spcBef>
                <a:spcPct val="20000"/>
              </a:spcBef>
              <a:buClr>
                <a:schemeClr val="hlink"/>
              </a:buClr>
              <a:buFont typeface="Wingdings" panose="05000000000000000000" pitchFamily="2" charset="2"/>
              <a:buChar char="§"/>
              <a:defRPr sz="20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3pPr>
            <a:lvl4pPr marL="1600200" indent="-228600">
              <a:spcBef>
                <a:spcPct val="20000"/>
              </a:spcBef>
              <a:buChar char="–"/>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4pPr>
            <a:lvl5pPr marL="2057400" indent="-228600">
              <a:spcBef>
                <a:spcPct val="20000"/>
              </a:spcBef>
              <a:buClr>
                <a:schemeClr val="hlink"/>
              </a:buClr>
              <a:buFont typeface="Wingdings" panose="05000000000000000000" pitchFamily="2" charset="2"/>
              <a:buChar char="§"/>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5pPr>
            <a:lvl6pPr marL="2514600" indent="-228600" fontAlgn="base">
              <a:spcBef>
                <a:spcPct val="20000"/>
              </a:spcBef>
              <a:spcAft>
                <a:spcPct val="0"/>
              </a:spcAft>
              <a:buClr>
                <a:schemeClr val="hlink"/>
              </a:buClr>
              <a:buFont typeface="Wingdings" panose="05000000000000000000" pitchFamily="2" charset="2"/>
              <a:buChar char="§"/>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6pPr>
            <a:lvl7pPr marL="2971800" indent="-228600" fontAlgn="base">
              <a:spcBef>
                <a:spcPct val="20000"/>
              </a:spcBef>
              <a:spcAft>
                <a:spcPct val="0"/>
              </a:spcAft>
              <a:buClr>
                <a:schemeClr val="hlink"/>
              </a:buClr>
              <a:buFont typeface="Wingdings" panose="05000000000000000000" pitchFamily="2" charset="2"/>
              <a:buChar char="§"/>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7pPr>
            <a:lvl8pPr marL="3429000" indent="-228600" fontAlgn="base">
              <a:spcBef>
                <a:spcPct val="20000"/>
              </a:spcBef>
              <a:spcAft>
                <a:spcPct val="0"/>
              </a:spcAft>
              <a:buClr>
                <a:schemeClr val="hlink"/>
              </a:buClr>
              <a:buFont typeface="Wingdings" panose="05000000000000000000" pitchFamily="2" charset="2"/>
              <a:buChar char="§"/>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8pPr>
            <a:lvl9pPr marL="3886200" indent="-228600" fontAlgn="base">
              <a:spcBef>
                <a:spcPct val="20000"/>
              </a:spcBef>
              <a:spcAft>
                <a:spcPct val="0"/>
              </a:spcAft>
              <a:buClr>
                <a:schemeClr val="hlink"/>
              </a:buClr>
              <a:buFont typeface="Wingdings" panose="05000000000000000000" pitchFamily="2" charset="2"/>
              <a:buChar char="§"/>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9pPr>
          </a:lstStyle>
          <a:p>
            <a:pPr marL="0" indent="0">
              <a:buNone/>
            </a:pPr>
            <a:endParaRPr lang="en-US" altLang="en-US"/>
          </a:p>
        </p:txBody>
      </p:sp>
      <p:sp>
        <p:nvSpPr>
          <p:cNvPr id="2" name="TextBox 1"/>
          <p:cNvSpPr txBox="1"/>
          <p:nvPr/>
        </p:nvSpPr>
        <p:spPr>
          <a:xfrm>
            <a:off x="2332088" y="3581400"/>
            <a:ext cx="3762568" cy="1846659"/>
          </a:xfrm>
          <a:prstGeom prst="rect">
            <a:avLst/>
          </a:prstGeom>
          <a:noFill/>
        </p:spPr>
        <p:txBody>
          <a:bodyPr wrap="none" rtlCol="0">
            <a:spAutoFit/>
          </a:bodyPr>
          <a:lstStyle/>
          <a:p>
            <a:pPr algn="ctr"/>
            <a:r>
              <a:rPr lang="en-US" sz="2400">
                <a:latin typeface="Times New Roman" charset="0"/>
              </a:rPr>
              <a:t>What are:</a:t>
            </a:r>
          </a:p>
          <a:p>
            <a:pPr algn="ctr">
              <a:buFontTx/>
              <a:buAutoNum type="arabicParenR"/>
            </a:pPr>
            <a:r>
              <a:rPr lang="en-US" sz="2400">
                <a:latin typeface="Times New Roman" charset="0"/>
              </a:rPr>
              <a:t>Diabetes mellitus on NPH </a:t>
            </a:r>
          </a:p>
          <a:p>
            <a:pPr algn="ctr">
              <a:buFontTx/>
              <a:buAutoNum type="arabicParenR"/>
            </a:pPr>
            <a:r>
              <a:rPr lang="en-US" sz="2400">
                <a:latin typeface="Times New Roman" charset="0"/>
              </a:rPr>
              <a:t>An allergy to fish (salmon)</a:t>
            </a:r>
          </a:p>
          <a:p>
            <a:pPr algn="ctr">
              <a:buFontTx/>
              <a:buAutoNum type="arabicParenR"/>
            </a:pPr>
            <a:r>
              <a:rPr lang="en-US" sz="2400">
                <a:latin typeface="Times New Roman" charset="0"/>
              </a:rPr>
              <a:t>A prior vasectomy?</a:t>
            </a:r>
          </a:p>
          <a:p>
            <a:endParaRPr lang="en-US"/>
          </a:p>
        </p:txBody>
      </p:sp>
    </p:spTree>
  </p:cSld>
  <p:clrMapOvr>
    <a:overrideClrMapping bg1="dk2" tx1="lt1" bg2="dk1" tx2="lt2" accent1="accent1" accent2="accent2" accent3="accent3" accent4="accent4" accent5="accent5" accent6="accent6" hlink="hlink" folHlink="folHlink"/>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
                                            <p:txEl>
                                              <p:pRg st="1" end="1"/>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2">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6130" name="Rectangle 2">
            <a:extLst>
              <a:ext uri="{FF2B5EF4-FFF2-40B4-BE49-F238E27FC236}">
                <a16:creationId xmlns:a16="http://schemas.microsoft.com/office/drawing/2014/main" id="{8A94AF6A-98E2-43F2-8055-ACA7BA11D430}"/>
              </a:ext>
            </a:extLst>
          </p:cNvPr>
          <p:cNvSpPr>
            <a:spLocks noGrp="1" noChangeArrowheads="1"/>
          </p:cNvSpPr>
          <p:nvPr>
            <p:ph type="title"/>
          </p:nvPr>
        </p:nvSpPr>
        <p:spPr/>
        <p:txBody>
          <a:bodyPr/>
          <a:lstStyle/>
          <a:p>
            <a:r>
              <a:rPr lang="en-US" altLang="en-US" sz="2800">
                <a:effectLst>
                  <a:outerShdw blurRad="38100" dist="38100" dir="2700000" algn="tl">
                    <a:srgbClr val="000000"/>
                  </a:outerShdw>
                </a:effectLst>
              </a:rPr>
              <a:t>Fragrant Twigs- $400</a:t>
            </a:r>
          </a:p>
        </p:txBody>
      </p:sp>
      <p:sp>
        <p:nvSpPr>
          <p:cNvPr id="2" name="Content Placeholder 1"/>
          <p:cNvSpPr>
            <a:spLocks noGrp="1"/>
          </p:cNvSpPr>
          <p:nvPr>
            <p:ph idx="1"/>
          </p:nvPr>
        </p:nvSpPr>
        <p:spPr>
          <a:xfrm>
            <a:off x="457200" y="1600200"/>
            <a:ext cx="8229600" cy="1752600"/>
          </a:xfrm>
        </p:spPr>
        <p:txBody>
          <a:bodyPr/>
          <a:lstStyle/>
          <a:p>
            <a:pPr marL="0" indent="0" algn="ctr">
              <a:buNone/>
            </a:pPr>
            <a:r>
              <a:rPr lang="en-US" sz="2800">
                <a:latin typeface="Arial" charset="0"/>
              </a:rPr>
              <a:t>A</a:t>
            </a:r>
            <a:r>
              <a:rPr lang="en-US" sz="2800">
                <a:solidFill>
                  <a:schemeClr val="bg1"/>
                </a:solidFill>
                <a:latin typeface="Arial" charset="0"/>
              </a:rPr>
              <a:t> </a:t>
            </a:r>
            <a:r>
              <a:rPr lang="en-US" sz="2800">
                <a:latin typeface="Arial" charset="0"/>
              </a:rPr>
              <a:t>patient who develops sudden onset of hypertension, tachycardia, and fever within 30 minutes of an IV heparin bolus should have this laboratory value checked stat.</a:t>
            </a:r>
            <a:br>
              <a:rPr lang="en-US">
                <a:latin typeface="Arial" charset="0"/>
              </a:rPr>
            </a:br>
            <a:endParaRPr lang="en-US"/>
          </a:p>
        </p:txBody>
      </p:sp>
      <p:sp>
        <p:nvSpPr>
          <p:cNvPr id="176132" name="AutoShape 4">
            <a:hlinkClick r:id="rId3" action="ppaction://hlinksldjump" highlightClick="1"/>
            <a:extLst>
              <a:ext uri="{FF2B5EF4-FFF2-40B4-BE49-F238E27FC236}">
                <a16:creationId xmlns:a16="http://schemas.microsoft.com/office/drawing/2014/main" id="{4B129175-14EF-4B81-AFF2-8CA6687B4E5C}"/>
              </a:ext>
            </a:extLst>
          </p:cNvPr>
          <p:cNvSpPr>
            <a:spLocks noChangeArrowheads="1"/>
          </p:cNvSpPr>
          <p:nvPr/>
        </p:nvSpPr>
        <p:spPr bwMode="auto">
          <a:xfrm>
            <a:off x="8458200" y="6248400"/>
            <a:ext cx="457200" cy="381000"/>
          </a:xfrm>
          <a:prstGeom prst="actionButtonHome">
            <a:avLst/>
          </a:prstGeom>
          <a:solidFill>
            <a:schemeClr val="accent1"/>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76133" name="Rectangle 5">
            <a:extLst>
              <a:ext uri="{FF2B5EF4-FFF2-40B4-BE49-F238E27FC236}">
                <a16:creationId xmlns:a16="http://schemas.microsoft.com/office/drawing/2014/main" id="{E68DB72D-A443-40F9-BE3D-D27143D3D72D}"/>
              </a:ext>
            </a:extLst>
          </p:cNvPr>
          <p:cNvSpPr>
            <a:spLocks noChangeArrowheads="1"/>
          </p:cNvSpPr>
          <p:nvPr/>
        </p:nvSpPr>
        <p:spPr bwMode="auto">
          <a:xfrm>
            <a:off x="457200" y="1600200"/>
            <a:ext cx="8229600" cy="19812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lvl1pPr marL="342900" indent="-342900">
              <a:spcBef>
                <a:spcPct val="20000"/>
              </a:spcBef>
              <a:buClr>
                <a:schemeClr val="hlink"/>
              </a:buClr>
              <a:buSzPct val="80000"/>
              <a:buFont typeface="Wingdings" panose="05000000000000000000" pitchFamily="2" charset="2"/>
              <a:buChar char="n"/>
              <a:defRPr sz="28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1pPr>
            <a:lvl2pPr marL="742950" indent="-285750">
              <a:spcBef>
                <a:spcPct val="20000"/>
              </a:spcBef>
              <a:buClr>
                <a:schemeClr val="tx1"/>
              </a:buClr>
              <a:buChar char="–"/>
              <a:defRPr sz="24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2pPr>
            <a:lvl3pPr marL="1143000" indent="-228600">
              <a:spcBef>
                <a:spcPct val="20000"/>
              </a:spcBef>
              <a:buClr>
                <a:schemeClr val="hlink"/>
              </a:buClr>
              <a:buFont typeface="Wingdings" panose="05000000000000000000" pitchFamily="2" charset="2"/>
              <a:buChar char="§"/>
              <a:defRPr sz="20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3pPr>
            <a:lvl4pPr marL="1600200" indent="-228600">
              <a:spcBef>
                <a:spcPct val="20000"/>
              </a:spcBef>
              <a:buChar char="–"/>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4pPr>
            <a:lvl5pPr marL="2057400" indent="-228600">
              <a:spcBef>
                <a:spcPct val="20000"/>
              </a:spcBef>
              <a:buClr>
                <a:schemeClr val="hlink"/>
              </a:buClr>
              <a:buFont typeface="Wingdings" panose="05000000000000000000" pitchFamily="2" charset="2"/>
              <a:buChar char="§"/>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5pPr>
            <a:lvl6pPr marL="2514600" indent="-228600" fontAlgn="base">
              <a:spcBef>
                <a:spcPct val="20000"/>
              </a:spcBef>
              <a:spcAft>
                <a:spcPct val="0"/>
              </a:spcAft>
              <a:buClr>
                <a:schemeClr val="hlink"/>
              </a:buClr>
              <a:buFont typeface="Wingdings" panose="05000000000000000000" pitchFamily="2" charset="2"/>
              <a:buChar char="§"/>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6pPr>
            <a:lvl7pPr marL="2971800" indent="-228600" fontAlgn="base">
              <a:spcBef>
                <a:spcPct val="20000"/>
              </a:spcBef>
              <a:spcAft>
                <a:spcPct val="0"/>
              </a:spcAft>
              <a:buClr>
                <a:schemeClr val="hlink"/>
              </a:buClr>
              <a:buFont typeface="Wingdings" panose="05000000000000000000" pitchFamily="2" charset="2"/>
              <a:buChar char="§"/>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7pPr>
            <a:lvl8pPr marL="3429000" indent="-228600" fontAlgn="base">
              <a:spcBef>
                <a:spcPct val="20000"/>
              </a:spcBef>
              <a:spcAft>
                <a:spcPct val="0"/>
              </a:spcAft>
              <a:buClr>
                <a:schemeClr val="hlink"/>
              </a:buClr>
              <a:buFont typeface="Wingdings" panose="05000000000000000000" pitchFamily="2" charset="2"/>
              <a:buChar char="§"/>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8pPr>
            <a:lvl9pPr marL="3886200" indent="-228600" fontAlgn="base">
              <a:spcBef>
                <a:spcPct val="20000"/>
              </a:spcBef>
              <a:spcAft>
                <a:spcPct val="0"/>
              </a:spcAft>
              <a:buClr>
                <a:schemeClr val="hlink"/>
              </a:buClr>
              <a:buFont typeface="Wingdings" panose="05000000000000000000" pitchFamily="2" charset="2"/>
              <a:buChar char="§"/>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9pPr>
          </a:lstStyle>
          <a:p>
            <a:endParaRPr lang="en-US" altLang="en-US"/>
          </a:p>
        </p:txBody>
      </p:sp>
      <p:sp>
        <p:nvSpPr>
          <p:cNvPr id="176134" name="Rectangle 6">
            <a:extLst>
              <a:ext uri="{FF2B5EF4-FFF2-40B4-BE49-F238E27FC236}">
                <a16:creationId xmlns:a16="http://schemas.microsoft.com/office/drawing/2014/main" id="{0CEB8EE9-D79C-4A3F-A44C-330780BEB2E2}"/>
              </a:ext>
            </a:extLst>
          </p:cNvPr>
          <p:cNvSpPr>
            <a:spLocks noChangeArrowheads="1"/>
          </p:cNvSpPr>
          <p:nvPr/>
        </p:nvSpPr>
        <p:spPr bwMode="auto">
          <a:xfrm>
            <a:off x="494145" y="1436111"/>
            <a:ext cx="8229600" cy="21336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lvl1pPr marL="342900" indent="-342900">
              <a:spcBef>
                <a:spcPct val="20000"/>
              </a:spcBef>
              <a:buClr>
                <a:schemeClr val="hlink"/>
              </a:buClr>
              <a:buSzPct val="80000"/>
              <a:buFont typeface="Wingdings" panose="05000000000000000000" pitchFamily="2" charset="2"/>
              <a:buChar char="n"/>
              <a:defRPr sz="28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1pPr>
            <a:lvl2pPr marL="742950" indent="-285750">
              <a:spcBef>
                <a:spcPct val="20000"/>
              </a:spcBef>
              <a:buClr>
                <a:schemeClr val="tx1"/>
              </a:buClr>
              <a:buChar char="–"/>
              <a:defRPr sz="24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2pPr>
            <a:lvl3pPr marL="1143000" indent="-228600">
              <a:spcBef>
                <a:spcPct val="20000"/>
              </a:spcBef>
              <a:buClr>
                <a:schemeClr val="hlink"/>
              </a:buClr>
              <a:buFont typeface="Wingdings" panose="05000000000000000000" pitchFamily="2" charset="2"/>
              <a:buChar char="§"/>
              <a:defRPr sz="20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3pPr>
            <a:lvl4pPr marL="1600200" indent="-228600">
              <a:spcBef>
                <a:spcPct val="20000"/>
              </a:spcBef>
              <a:buChar char="–"/>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4pPr>
            <a:lvl5pPr marL="2057400" indent="-228600">
              <a:spcBef>
                <a:spcPct val="20000"/>
              </a:spcBef>
              <a:buClr>
                <a:schemeClr val="hlink"/>
              </a:buClr>
              <a:buFont typeface="Wingdings" panose="05000000000000000000" pitchFamily="2" charset="2"/>
              <a:buChar char="§"/>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5pPr>
            <a:lvl6pPr marL="2514600" indent="-228600" fontAlgn="base">
              <a:spcBef>
                <a:spcPct val="20000"/>
              </a:spcBef>
              <a:spcAft>
                <a:spcPct val="0"/>
              </a:spcAft>
              <a:buClr>
                <a:schemeClr val="hlink"/>
              </a:buClr>
              <a:buFont typeface="Wingdings" panose="05000000000000000000" pitchFamily="2" charset="2"/>
              <a:buChar char="§"/>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6pPr>
            <a:lvl7pPr marL="2971800" indent="-228600" fontAlgn="base">
              <a:spcBef>
                <a:spcPct val="20000"/>
              </a:spcBef>
              <a:spcAft>
                <a:spcPct val="0"/>
              </a:spcAft>
              <a:buClr>
                <a:schemeClr val="hlink"/>
              </a:buClr>
              <a:buFont typeface="Wingdings" panose="05000000000000000000" pitchFamily="2" charset="2"/>
              <a:buChar char="§"/>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7pPr>
            <a:lvl8pPr marL="3429000" indent="-228600" fontAlgn="base">
              <a:spcBef>
                <a:spcPct val="20000"/>
              </a:spcBef>
              <a:spcAft>
                <a:spcPct val="0"/>
              </a:spcAft>
              <a:buClr>
                <a:schemeClr val="hlink"/>
              </a:buClr>
              <a:buFont typeface="Wingdings" panose="05000000000000000000" pitchFamily="2" charset="2"/>
              <a:buChar char="§"/>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8pPr>
            <a:lvl9pPr marL="3886200" indent="-228600" fontAlgn="base">
              <a:spcBef>
                <a:spcPct val="20000"/>
              </a:spcBef>
              <a:spcAft>
                <a:spcPct val="0"/>
              </a:spcAft>
              <a:buClr>
                <a:schemeClr val="hlink"/>
              </a:buClr>
              <a:buFont typeface="Wingdings" panose="05000000000000000000" pitchFamily="2" charset="2"/>
              <a:buChar char="§"/>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9pPr>
          </a:lstStyle>
          <a:p>
            <a:pPr marL="0" indent="0">
              <a:buNone/>
            </a:pPr>
            <a:endParaRPr lang="en-US" altLang="en-US"/>
          </a:p>
        </p:txBody>
      </p:sp>
      <p:sp>
        <p:nvSpPr>
          <p:cNvPr id="3" name="TextBox 2"/>
          <p:cNvSpPr txBox="1"/>
          <p:nvPr/>
        </p:nvSpPr>
        <p:spPr>
          <a:xfrm>
            <a:off x="2590800" y="3886200"/>
            <a:ext cx="4223707" cy="1231106"/>
          </a:xfrm>
          <a:prstGeom prst="rect">
            <a:avLst/>
          </a:prstGeom>
          <a:noFill/>
        </p:spPr>
        <p:txBody>
          <a:bodyPr wrap="none" rtlCol="0">
            <a:spAutoFit/>
          </a:bodyPr>
          <a:lstStyle/>
          <a:p>
            <a:r>
              <a:rPr lang="en-US" sz="2800">
                <a:latin typeface="Times New Roman" charset="0"/>
              </a:rPr>
              <a:t>   </a:t>
            </a:r>
            <a:r>
              <a:rPr lang="en-US" sz="2800">
                <a:latin typeface="+mn-lt"/>
              </a:rPr>
              <a:t>What is a platelet level? </a:t>
            </a:r>
          </a:p>
          <a:p>
            <a:r>
              <a:rPr lang="en-US" sz="2800">
                <a:latin typeface="+mn-lt"/>
              </a:rPr>
              <a:t>  (Diagnosis: Acute HITT)</a:t>
            </a:r>
          </a:p>
          <a:p>
            <a:endParaRPr lang="en-US"/>
          </a:p>
        </p:txBody>
      </p:sp>
    </p:spTree>
  </p:cSld>
  <p:clrMapOvr>
    <a:overrideClrMapping bg1="dk2" tx1="lt1" bg2="dk1" tx2="lt2" accent1="accent1" accent2="accent2" accent3="accent3" accent4="accent4" accent5="accent5" accent6="accent6" hlink="hlink" folHlink="folHlink"/>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7154" name="Rectangle 2">
            <a:extLst>
              <a:ext uri="{FF2B5EF4-FFF2-40B4-BE49-F238E27FC236}">
                <a16:creationId xmlns:a16="http://schemas.microsoft.com/office/drawing/2014/main" id="{C9EB85D9-104D-4A2E-AAB3-E9C80DEA583C}"/>
              </a:ext>
            </a:extLst>
          </p:cNvPr>
          <p:cNvSpPr>
            <a:spLocks noGrp="1" noChangeArrowheads="1"/>
          </p:cNvSpPr>
          <p:nvPr>
            <p:ph type="title"/>
          </p:nvPr>
        </p:nvSpPr>
        <p:spPr/>
        <p:txBody>
          <a:bodyPr/>
          <a:lstStyle/>
          <a:p>
            <a:r>
              <a:rPr lang="en-US" altLang="en-US" sz="2800">
                <a:effectLst>
                  <a:outerShdw blurRad="38100" dist="38100" dir="2700000" algn="tl">
                    <a:srgbClr val="000000"/>
                  </a:outerShdw>
                </a:effectLst>
              </a:rPr>
              <a:t>Fragrant Twigs- $500</a:t>
            </a:r>
          </a:p>
        </p:txBody>
      </p:sp>
      <p:sp>
        <p:nvSpPr>
          <p:cNvPr id="177156" name="AutoShape 4">
            <a:hlinkClick r:id="rId3" action="ppaction://hlinksldjump" highlightClick="1"/>
            <a:extLst>
              <a:ext uri="{FF2B5EF4-FFF2-40B4-BE49-F238E27FC236}">
                <a16:creationId xmlns:a16="http://schemas.microsoft.com/office/drawing/2014/main" id="{94654B1A-7FCE-4C05-B8C8-85A2C683269B}"/>
              </a:ext>
            </a:extLst>
          </p:cNvPr>
          <p:cNvSpPr>
            <a:spLocks noChangeArrowheads="1"/>
          </p:cNvSpPr>
          <p:nvPr/>
        </p:nvSpPr>
        <p:spPr bwMode="auto">
          <a:xfrm>
            <a:off x="8458200" y="6248400"/>
            <a:ext cx="457200" cy="381000"/>
          </a:xfrm>
          <a:prstGeom prst="actionButtonHome">
            <a:avLst/>
          </a:prstGeom>
          <a:solidFill>
            <a:schemeClr val="accent1"/>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77157" name="Rectangle 5">
            <a:extLst>
              <a:ext uri="{FF2B5EF4-FFF2-40B4-BE49-F238E27FC236}">
                <a16:creationId xmlns:a16="http://schemas.microsoft.com/office/drawing/2014/main" id="{38EB6310-35C0-4FF3-A794-C92AFD227B70}"/>
              </a:ext>
            </a:extLst>
          </p:cNvPr>
          <p:cNvSpPr>
            <a:spLocks noChangeArrowheads="1"/>
          </p:cNvSpPr>
          <p:nvPr/>
        </p:nvSpPr>
        <p:spPr bwMode="auto">
          <a:xfrm>
            <a:off x="457200" y="1600200"/>
            <a:ext cx="8229600" cy="19812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lvl1pPr marL="342900" indent="-342900">
              <a:spcBef>
                <a:spcPct val="20000"/>
              </a:spcBef>
              <a:buClr>
                <a:schemeClr val="hlink"/>
              </a:buClr>
              <a:buSzPct val="80000"/>
              <a:buFont typeface="Wingdings" panose="05000000000000000000" pitchFamily="2" charset="2"/>
              <a:buChar char="n"/>
              <a:defRPr sz="28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1pPr>
            <a:lvl2pPr marL="742950" indent="-285750">
              <a:spcBef>
                <a:spcPct val="20000"/>
              </a:spcBef>
              <a:buClr>
                <a:schemeClr val="tx1"/>
              </a:buClr>
              <a:buChar char="–"/>
              <a:defRPr sz="24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2pPr>
            <a:lvl3pPr marL="1143000" indent="-228600">
              <a:spcBef>
                <a:spcPct val="20000"/>
              </a:spcBef>
              <a:buClr>
                <a:schemeClr val="hlink"/>
              </a:buClr>
              <a:buFont typeface="Wingdings" panose="05000000000000000000" pitchFamily="2" charset="2"/>
              <a:buChar char="§"/>
              <a:defRPr sz="20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3pPr>
            <a:lvl4pPr marL="1600200" indent="-228600">
              <a:spcBef>
                <a:spcPct val="20000"/>
              </a:spcBef>
              <a:buChar char="–"/>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4pPr>
            <a:lvl5pPr marL="2057400" indent="-228600">
              <a:spcBef>
                <a:spcPct val="20000"/>
              </a:spcBef>
              <a:buClr>
                <a:schemeClr val="hlink"/>
              </a:buClr>
              <a:buFont typeface="Wingdings" panose="05000000000000000000" pitchFamily="2" charset="2"/>
              <a:buChar char="§"/>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5pPr>
            <a:lvl6pPr marL="2514600" indent="-228600" fontAlgn="base">
              <a:spcBef>
                <a:spcPct val="20000"/>
              </a:spcBef>
              <a:spcAft>
                <a:spcPct val="0"/>
              </a:spcAft>
              <a:buClr>
                <a:schemeClr val="hlink"/>
              </a:buClr>
              <a:buFont typeface="Wingdings" panose="05000000000000000000" pitchFamily="2" charset="2"/>
              <a:buChar char="§"/>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6pPr>
            <a:lvl7pPr marL="2971800" indent="-228600" fontAlgn="base">
              <a:spcBef>
                <a:spcPct val="20000"/>
              </a:spcBef>
              <a:spcAft>
                <a:spcPct val="0"/>
              </a:spcAft>
              <a:buClr>
                <a:schemeClr val="hlink"/>
              </a:buClr>
              <a:buFont typeface="Wingdings" panose="05000000000000000000" pitchFamily="2" charset="2"/>
              <a:buChar char="§"/>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7pPr>
            <a:lvl8pPr marL="3429000" indent="-228600" fontAlgn="base">
              <a:spcBef>
                <a:spcPct val="20000"/>
              </a:spcBef>
              <a:spcAft>
                <a:spcPct val="0"/>
              </a:spcAft>
              <a:buClr>
                <a:schemeClr val="hlink"/>
              </a:buClr>
              <a:buFont typeface="Wingdings" panose="05000000000000000000" pitchFamily="2" charset="2"/>
              <a:buChar char="§"/>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8pPr>
            <a:lvl9pPr marL="3886200" indent="-228600" fontAlgn="base">
              <a:spcBef>
                <a:spcPct val="20000"/>
              </a:spcBef>
              <a:spcAft>
                <a:spcPct val="0"/>
              </a:spcAft>
              <a:buClr>
                <a:schemeClr val="hlink"/>
              </a:buClr>
              <a:buFont typeface="Wingdings" panose="05000000000000000000" pitchFamily="2" charset="2"/>
              <a:buChar char="§"/>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9pPr>
          </a:lstStyle>
          <a:p>
            <a:pPr marL="0" indent="0" algn="ctr">
              <a:buNone/>
            </a:pPr>
            <a:r>
              <a:rPr lang="en-US">
                <a:latin typeface="Arial" charset="0"/>
              </a:rPr>
              <a:t>These are 3 tools that can help you favor long-term anticoagulation in a patient with a first episode of unprovoked VTE.</a:t>
            </a:r>
            <a:endParaRPr lang="en-US" altLang="en-US"/>
          </a:p>
        </p:txBody>
      </p:sp>
      <p:sp>
        <p:nvSpPr>
          <p:cNvPr id="177158" name="Rectangle 6">
            <a:extLst>
              <a:ext uri="{FF2B5EF4-FFF2-40B4-BE49-F238E27FC236}">
                <a16:creationId xmlns:a16="http://schemas.microsoft.com/office/drawing/2014/main" id="{07827750-5754-441D-B59B-D8830A70CF52}"/>
              </a:ext>
            </a:extLst>
          </p:cNvPr>
          <p:cNvSpPr>
            <a:spLocks noChangeArrowheads="1"/>
          </p:cNvSpPr>
          <p:nvPr/>
        </p:nvSpPr>
        <p:spPr bwMode="auto">
          <a:xfrm>
            <a:off x="457200" y="3962400"/>
            <a:ext cx="8229600" cy="21336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lvl1pPr marL="342900" indent="-342900">
              <a:spcBef>
                <a:spcPct val="20000"/>
              </a:spcBef>
              <a:buClr>
                <a:schemeClr val="hlink"/>
              </a:buClr>
              <a:buSzPct val="80000"/>
              <a:buFont typeface="Wingdings" panose="05000000000000000000" pitchFamily="2" charset="2"/>
              <a:buChar char="n"/>
              <a:defRPr sz="28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1pPr>
            <a:lvl2pPr marL="742950" indent="-285750">
              <a:spcBef>
                <a:spcPct val="20000"/>
              </a:spcBef>
              <a:buClr>
                <a:schemeClr val="tx1"/>
              </a:buClr>
              <a:buChar char="–"/>
              <a:defRPr sz="24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2pPr>
            <a:lvl3pPr marL="1143000" indent="-228600">
              <a:spcBef>
                <a:spcPct val="20000"/>
              </a:spcBef>
              <a:buClr>
                <a:schemeClr val="hlink"/>
              </a:buClr>
              <a:buFont typeface="Wingdings" panose="05000000000000000000" pitchFamily="2" charset="2"/>
              <a:buChar char="§"/>
              <a:defRPr sz="20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3pPr>
            <a:lvl4pPr marL="1600200" indent="-228600">
              <a:spcBef>
                <a:spcPct val="20000"/>
              </a:spcBef>
              <a:buChar char="–"/>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4pPr>
            <a:lvl5pPr marL="2057400" indent="-228600">
              <a:spcBef>
                <a:spcPct val="20000"/>
              </a:spcBef>
              <a:buClr>
                <a:schemeClr val="hlink"/>
              </a:buClr>
              <a:buFont typeface="Wingdings" panose="05000000000000000000" pitchFamily="2" charset="2"/>
              <a:buChar char="§"/>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5pPr>
            <a:lvl6pPr marL="2514600" indent="-228600" fontAlgn="base">
              <a:spcBef>
                <a:spcPct val="20000"/>
              </a:spcBef>
              <a:spcAft>
                <a:spcPct val="0"/>
              </a:spcAft>
              <a:buClr>
                <a:schemeClr val="hlink"/>
              </a:buClr>
              <a:buFont typeface="Wingdings" panose="05000000000000000000" pitchFamily="2" charset="2"/>
              <a:buChar char="§"/>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6pPr>
            <a:lvl7pPr marL="2971800" indent="-228600" fontAlgn="base">
              <a:spcBef>
                <a:spcPct val="20000"/>
              </a:spcBef>
              <a:spcAft>
                <a:spcPct val="0"/>
              </a:spcAft>
              <a:buClr>
                <a:schemeClr val="hlink"/>
              </a:buClr>
              <a:buFont typeface="Wingdings" panose="05000000000000000000" pitchFamily="2" charset="2"/>
              <a:buChar char="§"/>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7pPr>
            <a:lvl8pPr marL="3429000" indent="-228600" fontAlgn="base">
              <a:spcBef>
                <a:spcPct val="20000"/>
              </a:spcBef>
              <a:spcAft>
                <a:spcPct val="0"/>
              </a:spcAft>
              <a:buClr>
                <a:schemeClr val="hlink"/>
              </a:buClr>
              <a:buFont typeface="Wingdings" panose="05000000000000000000" pitchFamily="2" charset="2"/>
              <a:buChar char="§"/>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8pPr>
            <a:lvl9pPr marL="3886200" indent="-228600" fontAlgn="base">
              <a:spcBef>
                <a:spcPct val="20000"/>
              </a:spcBef>
              <a:spcAft>
                <a:spcPct val="0"/>
              </a:spcAft>
              <a:buClr>
                <a:schemeClr val="hlink"/>
              </a:buClr>
              <a:buFont typeface="Wingdings" panose="05000000000000000000" pitchFamily="2" charset="2"/>
              <a:buChar char="§"/>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9pPr>
          </a:lstStyle>
          <a:p>
            <a:pPr marL="0" indent="0">
              <a:buNone/>
            </a:pPr>
            <a:endParaRPr lang="en-US" altLang="en-US"/>
          </a:p>
        </p:txBody>
      </p:sp>
      <p:sp>
        <p:nvSpPr>
          <p:cNvPr id="5" name="TextBox 4"/>
          <p:cNvSpPr txBox="1"/>
          <p:nvPr/>
        </p:nvSpPr>
        <p:spPr>
          <a:xfrm>
            <a:off x="609600" y="3352800"/>
            <a:ext cx="7952509" cy="1938992"/>
          </a:xfrm>
          <a:prstGeom prst="rect">
            <a:avLst/>
          </a:prstGeom>
          <a:noFill/>
        </p:spPr>
        <p:txBody>
          <a:bodyPr wrap="square" rtlCol="0">
            <a:spAutoFit/>
          </a:bodyPr>
          <a:lstStyle/>
          <a:p>
            <a:pPr algn="ctr"/>
            <a:r>
              <a:rPr lang="en-US" sz="2400"/>
              <a:t>What are:</a:t>
            </a:r>
          </a:p>
          <a:p>
            <a:pPr marL="342900" indent="-342900">
              <a:buAutoNum type="arabicParenR"/>
            </a:pPr>
            <a:r>
              <a:rPr lang="en-US" sz="2400"/>
              <a:t>Elevated d-dimer test one month after stopping anticoagulation</a:t>
            </a:r>
          </a:p>
          <a:p>
            <a:pPr marL="342900" indent="-342900">
              <a:buAutoNum type="arabicParenR"/>
            </a:pPr>
            <a:r>
              <a:rPr lang="en-US" sz="2400"/>
              <a:t>Residual thrombus on doppler ultrasound</a:t>
            </a:r>
          </a:p>
          <a:p>
            <a:pPr marL="342900" indent="-342900">
              <a:buAutoNum type="arabicParenR"/>
            </a:pPr>
            <a:r>
              <a:rPr lang="en-US" sz="2400"/>
              <a:t>Clinical prediction rule: Men and HERD002?</a:t>
            </a:r>
          </a:p>
        </p:txBody>
      </p:sp>
    </p:spTree>
  </p:cSld>
  <p:clrMapOvr>
    <a:overrideClrMapping bg1="dk2" tx1="lt1" bg2="dk1" tx2="lt2" accent1="accent1" accent2="accent2" accent3="accent3" accent4="accent4" accent5="accent5" accent6="accent6" hlink="hlink" folHlink="folHlink"/>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33122" name="Rectangle 2">
            <a:extLst>
              <a:ext uri="{FF2B5EF4-FFF2-40B4-BE49-F238E27FC236}">
                <a16:creationId xmlns:a16="http://schemas.microsoft.com/office/drawing/2014/main" id="{2BF47E9F-2402-41D3-ACC9-2A900A3515BD}"/>
              </a:ext>
            </a:extLst>
          </p:cNvPr>
          <p:cNvSpPr>
            <a:spLocks noGrp="1" noChangeArrowheads="1"/>
          </p:cNvSpPr>
          <p:nvPr>
            <p:ph type="title"/>
          </p:nvPr>
        </p:nvSpPr>
        <p:spPr/>
        <p:txBody>
          <a:bodyPr/>
          <a:lstStyle/>
          <a:p>
            <a:r>
              <a:rPr lang="en-US" altLang="en-US" sz="2800">
                <a:effectLst>
                  <a:outerShdw blurRad="38100" dist="38100" dir="2700000" algn="tl">
                    <a:srgbClr val="000000"/>
                  </a:outerShdw>
                </a:effectLst>
              </a:rPr>
              <a:t>PICK YOUR POISON - $100</a:t>
            </a:r>
          </a:p>
        </p:txBody>
      </p:sp>
      <p:sp>
        <p:nvSpPr>
          <p:cNvPr id="133129" name="Rectangle 9">
            <a:extLst>
              <a:ext uri="{FF2B5EF4-FFF2-40B4-BE49-F238E27FC236}">
                <a16:creationId xmlns:a16="http://schemas.microsoft.com/office/drawing/2014/main" id="{E01248EF-2D7C-492E-A42C-AD78A20D1F8F}"/>
              </a:ext>
            </a:extLst>
          </p:cNvPr>
          <p:cNvSpPr>
            <a:spLocks noGrp="1" noChangeArrowheads="1"/>
          </p:cNvSpPr>
          <p:nvPr>
            <p:ph type="body" sz="half" idx="1"/>
          </p:nvPr>
        </p:nvSpPr>
        <p:spPr>
          <a:xfrm>
            <a:off x="457200" y="1600200"/>
            <a:ext cx="8229600" cy="1981200"/>
          </a:xfrm>
        </p:spPr>
        <p:txBody>
          <a:bodyPr/>
          <a:lstStyle/>
          <a:p>
            <a:pPr marL="0" indent="0" algn="ctr">
              <a:buNone/>
            </a:pPr>
            <a:r>
              <a:rPr lang="en-US" altLang="en-US" sz="2800">
                <a:solidFill>
                  <a:srgbClr val="FFFF00"/>
                </a:solidFill>
                <a:effectLst>
                  <a:outerShdw blurRad="38100" dist="38100" dir="2700000" algn="tl">
                    <a:srgbClr val="000000"/>
                  </a:outerShdw>
                </a:effectLst>
              </a:rPr>
              <a:t>These are the coagulation factors and regulatory proteins that are vitamin K dependent and that are affected by warfarin administration.</a:t>
            </a:r>
          </a:p>
        </p:txBody>
      </p:sp>
      <p:sp>
        <p:nvSpPr>
          <p:cNvPr id="133130" name="Rectangle 10">
            <a:extLst>
              <a:ext uri="{FF2B5EF4-FFF2-40B4-BE49-F238E27FC236}">
                <a16:creationId xmlns:a16="http://schemas.microsoft.com/office/drawing/2014/main" id="{9FCB7A23-5D56-4F7C-9F56-2008D51E27A5}"/>
              </a:ext>
            </a:extLst>
          </p:cNvPr>
          <p:cNvSpPr>
            <a:spLocks noGrp="1" noChangeArrowheads="1"/>
          </p:cNvSpPr>
          <p:nvPr>
            <p:ph type="body" sz="half" idx="2"/>
          </p:nvPr>
        </p:nvSpPr>
        <p:spPr>
          <a:xfrm>
            <a:off x="457200" y="3962400"/>
            <a:ext cx="8229600" cy="2133600"/>
          </a:xfrm>
        </p:spPr>
        <p:txBody>
          <a:bodyPr/>
          <a:lstStyle/>
          <a:p>
            <a:pPr marL="0" indent="0" algn="ctr">
              <a:buNone/>
            </a:pPr>
            <a:r>
              <a:rPr lang="en-US" altLang="en-US" sz="2800">
                <a:effectLst>
                  <a:outerShdw blurRad="38100" dist="38100" dir="2700000" algn="tl">
                    <a:srgbClr val="000000"/>
                  </a:outerShdw>
                </a:effectLst>
              </a:rPr>
              <a:t>What are factors II, VII, IX, and X</a:t>
            </a:r>
          </a:p>
          <a:p>
            <a:pPr marL="0" indent="0" algn="ctr">
              <a:buNone/>
            </a:pPr>
            <a:r>
              <a:rPr lang="en-US" altLang="en-US" sz="2800">
                <a:effectLst>
                  <a:outerShdw blurRad="38100" dist="38100" dir="2700000" algn="tl">
                    <a:srgbClr val="000000"/>
                  </a:outerShdw>
                </a:effectLst>
              </a:rPr>
              <a:t> and protein C and protein S?</a:t>
            </a:r>
          </a:p>
        </p:txBody>
      </p:sp>
      <p:sp>
        <p:nvSpPr>
          <p:cNvPr id="133124" name="AutoShape 4">
            <a:hlinkClick r:id="rId3" action="ppaction://hlinksldjump" highlightClick="1"/>
            <a:extLst>
              <a:ext uri="{FF2B5EF4-FFF2-40B4-BE49-F238E27FC236}">
                <a16:creationId xmlns:a16="http://schemas.microsoft.com/office/drawing/2014/main" id="{F69B5D5B-958A-44E9-9067-971D9AFF8F7F}"/>
              </a:ext>
            </a:extLst>
          </p:cNvPr>
          <p:cNvSpPr>
            <a:spLocks noChangeArrowheads="1"/>
          </p:cNvSpPr>
          <p:nvPr/>
        </p:nvSpPr>
        <p:spPr bwMode="auto">
          <a:xfrm>
            <a:off x="8458200" y="6248400"/>
            <a:ext cx="457200" cy="381000"/>
          </a:xfrm>
          <a:prstGeom prst="actionButtonHome">
            <a:avLst/>
          </a:prstGeom>
          <a:solidFill>
            <a:schemeClr val="accent1"/>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Tree>
  </p:cSld>
  <p:clrMapOvr>
    <a:overrideClrMapping bg1="dk2" tx1="lt1" bg2="dk1" tx2="lt2" accent1="accent1" accent2="accent2" accent3="accent3" accent4="accent4" accent5="accent5" accent6="accent6" hlink="hlink" folHlink="folHlink"/>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3130">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33130">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30" grpId="0" uiExpand="1" build="allAtOnce"/>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4146" name="Rectangle 2">
            <a:extLst>
              <a:ext uri="{FF2B5EF4-FFF2-40B4-BE49-F238E27FC236}">
                <a16:creationId xmlns:a16="http://schemas.microsoft.com/office/drawing/2014/main" id="{E84E9E56-9873-415D-AF89-F743CDDAD43C}"/>
              </a:ext>
            </a:extLst>
          </p:cNvPr>
          <p:cNvSpPr>
            <a:spLocks noGrp="1" noChangeArrowheads="1"/>
          </p:cNvSpPr>
          <p:nvPr>
            <p:ph type="title"/>
          </p:nvPr>
        </p:nvSpPr>
        <p:spPr/>
        <p:txBody>
          <a:bodyPr/>
          <a:lstStyle/>
          <a:p>
            <a:r>
              <a:rPr lang="en-US" altLang="en-US" sz="2800">
                <a:effectLst>
                  <a:outerShdw blurRad="38100" dist="38100" dir="2700000" algn="tl">
                    <a:srgbClr val="000000"/>
                  </a:outerShdw>
                </a:effectLst>
              </a:rPr>
              <a:t>PICK YOUR POISON - $200</a:t>
            </a:r>
          </a:p>
        </p:txBody>
      </p:sp>
      <p:sp>
        <p:nvSpPr>
          <p:cNvPr id="134148" name="AutoShape 4">
            <a:hlinkClick r:id="rId3" action="ppaction://hlinksldjump" highlightClick="1"/>
            <a:extLst>
              <a:ext uri="{FF2B5EF4-FFF2-40B4-BE49-F238E27FC236}">
                <a16:creationId xmlns:a16="http://schemas.microsoft.com/office/drawing/2014/main" id="{36CD0447-1E2C-4D60-979F-F4D51594D67E}"/>
              </a:ext>
            </a:extLst>
          </p:cNvPr>
          <p:cNvSpPr>
            <a:spLocks noChangeArrowheads="1"/>
          </p:cNvSpPr>
          <p:nvPr/>
        </p:nvSpPr>
        <p:spPr bwMode="auto">
          <a:xfrm>
            <a:off x="8458200" y="6248400"/>
            <a:ext cx="457200" cy="381000"/>
          </a:xfrm>
          <a:prstGeom prst="actionButtonHome">
            <a:avLst/>
          </a:prstGeom>
          <a:solidFill>
            <a:schemeClr val="accent1"/>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34149" name="Rectangle 5">
            <a:extLst>
              <a:ext uri="{FF2B5EF4-FFF2-40B4-BE49-F238E27FC236}">
                <a16:creationId xmlns:a16="http://schemas.microsoft.com/office/drawing/2014/main" id="{CB420D3C-C9EE-47AA-A69F-CFFA718DB856}"/>
              </a:ext>
            </a:extLst>
          </p:cNvPr>
          <p:cNvSpPr>
            <a:spLocks noChangeArrowheads="1"/>
          </p:cNvSpPr>
          <p:nvPr/>
        </p:nvSpPr>
        <p:spPr bwMode="auto">
          <a:xfrm>
            <a:off x="457200" y="1600200"/>
            <a:ext cx="8229600" cy="19812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lvl1pPr marL="342900" indent="-342900">
              <a:spcBef>
                <a:spcPct val="20000"/>
              </a:spcBef>
              <a:buClr>
                <a:schemeClr val="hlink"/>
              </a:buClr>
              <a:buSzPct val="80000"/>
              <a:buFont typeface="Wingdings" panose="05000000000000000000" pitchFamily="2" charset="2"/>
              <a:buChar char="n"/>
              <a:defRPr sz="28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1pPr>
            <a:lvl2pPr marL="742950" indent="-285750">
              <a:spcBef>
                <a:spcPct val="20000"/>
              </a:spcBef>
              <a:buClr>
                <a:schemeClr val="tx1"/>
              </a:buClr>
              <a:buChar char="–"/>
              <a:defRPr sz="24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2pPr>
            <a:lvl3pPr marL="1143000" indent="-228600">
              <a:spcBef>
                <a:spcPct val="20000"/>
              </a:spcBef>
              <a:buClr>
                <a:schemeClr val="hlink"/>
              </a:buClr>
              <a:buFont typeface="Wingdings" panose="05000000000000000000" pitchFamily="2" charset="2"/>
              <a:buChar char="§"/>
              <a:defRPr sz="20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3pPr>
            <a:lvl4pPr marL="1600200" indent="-228600">
              <a:spcBef>
                <a:spcPct val="20000"/>
              </a:spcBef>
              <a:buChar char="–"/>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4pPr>
            <a:lvl5pPr marL="2057400" indent="-228600">
              <a:spcBef>
                <a:spcPct val="20000"/>
              </a:spcBef>
              <a:buClr>
                <a:schemeClr val="hlink"/>
              </a:buClr>
              <a:buFont typeface="Wingdings" panose="05000000000000000000" pitchFamily="2" charset="2"/>
              <a:buChar char="§"/>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5pPr>
            <a:lvl6pPr marL="2514600" indent="-228600" fontAlgn="base">
              <a:spcBef>
                <a:spcPct val="20000"/>
              </a:spcBef>
              <a:spcAft>
                <a:spcPct val="0"/>
              </a:spcAft>
              <a:buClr>
                <a:schemeClr val="hlink"/>
              </a:buClr>
              <a:buFont typeface="Wingdings" panose="05000000000000000000" pitchFamily="2" charset="2"/>
              <a:buChar char="§"/>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6pPr>
            <a:lvl7pPr marL="2971800" indent="-228600" fontAlgn="base">
              <a:spcBef>
                <a:spcPct val="20000"/>
              </a:spcBef>
              <a:spcAft>
                <a:spcPct val="0"/>
              </a:spcAft>
              <a:buClr>
                <a:schemeClr val="hlink"/>
              </a:buClr>
              <a:buFont typeface="Wingdings" panose="05000000000000000000" pitchFamily="2" charset="2"/>
              <a:buChar char="§"/>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7pPr>
            <a:lvl8pPr marL="3429000" indent="-228600" fontAlgn="base">
              <a:spcBef>
                <a:spcPct val="20000"/>
              </a:spcBef>
              <a:spcAft>
                <a:spcPct val="0"/>
              </a:spcAft>
              <a:buClr>
                <a:schemeClr val="hlink"/>
              </a:buClr>
              <a:buFont typeface="Wingdings" panose="05000000000000000000" pitchFamily="2" charset="2"/>
              <a:buChar char="§"/>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8pPr>
            <a:lvl9pPr marL="3886200" indent="-228600" fontAlgn="base">
              <a:spcBef>
                <a:spcPct val="20000"/>
              </a:spcBef>
              <a:spcAft>
                <a:spcPct val="0"/>
              </a:spcAft>
              <a:buClr>
                <a:schemeClr val="hlink"/>
              </a:buClr>
              <a:buFont typeface="Wingdings" panose="05000000000000000000" pitchFamily="2" charset="2"/>
              <a:buChar char="§"/>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9pPr>
          </a:lstStyle>
          <a:p>
            <a:pPr marL="0" indent="0">
              <a:buNone/>
            </a:pPr>
            <a:endParaRPr lang="en-US" altLang="en-US"/>
          </a:p>
        </p:txBody>
      </p:sp>
      <p:sp>
        <p:nvSpPr>
          <p:cNvPr id="134150" name="Rectangle 6">
            <a:extLst>
              <a:ext uri="{FF2B5EF4-FFF2-40B4-BE49-F238E27FC236}">
                <a16:creationId xmlns:a16="http://schemas.microsoft.com/office/drawing/2014/main" id="{A1B31714-8BEC-4455-87F6-5362425D3E7C}"/>
              </a:ext>
            </a:extLst>
          </p:cNvPr>
          <p:cNvSpPr>
            <a:spLocks noChangeArrowheads="1"/>
          </p:cNvSpPr>
          <p:nvPr/>
        </p:nvSpPr>
        <p:spPr bwMode="auto">
          <a:xfrm>
            <a:off x="457200" y="3962400"/>
            <a:ext cx="8229600" cy="21336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lvl1pPr marL="342900" indent="-342900">
              <a:spcBef>
                <a:spcPct val="20000"/>
              </a:spcBef>
              <a:buClr>
                <a:schemeClr val="hlink"/>
              </a:buClr>
              <a:buSzPct val="80000"/>
              <a:buFont typeface="Wingdings" panose="05000000000000000000" pitchFamily="2" charset="2"/>
              <a:buChar char="n"/>
              <a:defRPr sz="28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1pPr>
            <a:lvl2pPr marL="742950" indent="-285750">
              <a:spcBef>
                <a:spcPct val="20000"/>
              </a:spcBef>
              <a:buClr>
                <a:schemeClr val="tx1"/>
              </a:buClr>
              <a:buChar char="–"/>
              <a:defRPr sz="24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2pPr>
            <a:lvl3pPr marL="1143000" indent="-228600">
              <a:spcBef>
                <a:spcPct val="20000"/>
              </a:spcBef>
              <a:buClr>
                <a:schemeClr val="hlink"/>
              </a:buClr>
              <a:buFont typeface="Wingdings" panose="05000000000000000000" pitchFamily="2" charset="2"/>
              <a:buChar char="§"/>
              <a:defRPr sz="20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3pPr>
            <a:lvl4pPr marL="1600200" indent="-228600">
              <a:spcBef>
                <a:spcPct val="20000"/>
              </a:spcBef>
              <a:buChar char="–"/>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4pPr>
            <a:lvl5pPr marL="2057400" indent="-228600">
              <a:spcBef>
                <a:spcPct val="20000"/>
              </a:spcBef>
              <a:buClr>
                <a:schemeClr val="hlink"/>
              </a:buClr>
              <a:buFont typeface="Wingdings" panose="05000000000000000000" pitchFamily="2" charset="2"/>
              <a:buChar char="§"/>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5pPr>
            <a:lvl6pPr marL="2514600" indent="-228600" fontAlgn="base">
              <a:spcBef>
                <a:spcPct val="20000"/>
              </a:spcBef>
              <a:spcAft>
                <a:spcPct val="0"/>
              </a:spcAft>
              <a:buClr>
                <a:schemeClr val="hlink"/>
              </a:buClr>
              <a:buFont typeface="Wingdings" panose="05000000000000000000" pitchFamily="2" charset="2"/>
              <a:buChar char="§"/>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6pPr>
            <a:lvl7pPr marL="2971800" indent="-228600" fontAlgn="base">
              <a:spcBef>
                <a:spcPct val="20000"/>
              </a:spcBef>
              <a:spcAft>
                <a:spcPct val="0"/>
              </a:spcAft>
              <a:buClr>
                <a:schemeClr val="hlink"/>
              </a:buClr>
              <a:buFont typeface="Wingdings" panose="05000000000000000000" pitchFamily="2" charset="2"/>
              <a:buChar char="§"/>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7pPr>
            <a:lvl8pPr marL="3429000" indent="-228600" fontAlgn="base">
              <a:spcBef>
                <a:spcPct val="20000"/>
              </a:spcBef>
              <a:spcAft>
                <a:spcPct val="0"/>
              </a:spcAft>
              <a:buClr>
                <a:schemeClr val="hlink"/>
              </a:buClr>
              <a:buFont typeface="Wingdings" panose="05000000000000000000" pitchFamily="2" charset="2"/>
              <a:buChar char="§"/>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8pPr>
            <a:lvl9pPr marL="3886200" indent="-228600" fontAlgn="base">
              <a:spcBef>
                <a:spcPct val="20000"/>
              </a:spcBef>
              <a:spcAft>
                <a:spcPct val="0"/>
              </a:spcAft>
              <a:buClr>
                <a:schemeClr val="hlink"/>
              </a:buClr>
              <a:buFont typeface="Wingdings" panose="05000000000000000000" pitchFamily="2" charset="2"/>
              <a:buChar char="§"/>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9pPr>
          </a:lstStyle>
          <a:p>
            <a:pPr marL="0" indent="0">
              <a:buNone/>
            </a:pPr>
            <a:endParaRPr lang="en-US" altLang="en-US"/>
          </a:p>
        </p:txBody>
      </p:sp>
      <p:sp>
        <p:nvSpPr>
          <p:cNvPr id="2" name="TextBox 1"/>
          <p:cNvSpPr txBox="1"/>
          <p:nvPr/>
        </p:nvSpPr>
        <p:spPr>
          <a:xfrm>
            <a:off x="914400" y="1752600"/>
            <a:ext cx="7315200" cy="1631216"/>
          </a:xfrm>
          <a:prstGeom prst="rect">
            <a:avLst/>
          </a:prstGeom>
          <a:noFill/>
        </p:spPr>
        <p:txBody>
          <a:bodyPr wrap="square" lIns="91440" tIns="45720" rIns="91440" bIns="45720" rtlCol="0" anchor="t">
            <a:spAutoFit/>
          </a:bodyPr>
          <a:lstStyle/>
          <a:p>
            <a:pPr algn="ctr"/>
            <a:r>
              <a:rPr lang="en-US" sz="2000">
                <a:solidFill>
                  <a:srgbClr val="FFFF00"/>
                </a:solidFill>
                <a:latin typeface="Tahoma"/>
                <a:ea typeface="Tahoma"/>
                <a:cs typeface="Arial"/>
              </a:rPr>
              <a:t>You diagnose a 75 year old man who is on hemodialysis for ESRD with an acute proximal DVT after laparoscopic cholecystectomy.  You start IV unfractionated heparin and warfarin. This is the recommendation for when the heparin can be discontinued.</a:t>
            </a:r>
          </a:p>
        </p:txBody>
      </p:sp>
      <p:sp>
        <p:nvSpPr>
          <p:cNvPr id="3" name="TextBox 2"/>
          <p:cNvSpPr txBox="1"/>
          <p:nvPr/>
        </p:nvSpPr>
        <p:spPr>
          <a:xfrm>
            <a:off x="695542" y="4114800"/>
            <a:ext cx="7609825" cy="707886"/>
          </a:xfrm>
          <a:prstGeom prst="rect">
            <a:avLst/>
          </a:prstGeom>
          <a:noFill/>
        </p:spPr>
        <p:txBody>
          <a:bodyPr wrap="none" rtlCol="0">
            <a:spAutoFit/>
          </a:bodyPr>
          <a:lstStyle/>
          <a:p>
            <a:pPr algn="ctr"/>
            <a:r>
              <a:rPr lang="en-US" sz="2000"/>
              <a:t>What is after 5 days of concomitant therapy </a:t>
            </a:r>
            <a:r>
              <a:rPr lang="en-US" sz="2000" b="1" i="1"/>
              <a:t>and</a:t>
            </a:r>
            <a:r>
              <a:rPr lang="en-US" sz="2000"/>
              <a:t> after INR </a:t>
            </a:r>
          </a:p>
          <a:p>
            <a:pPr algn="ctr"/>
            <a:r>
              <a:rPr lang="en-US" sz="2000"/>
              <a:t>has been in therapeutic range for 2 days (drawn 24 hours apart)?</a:t>
            </a:r>
          </a:p>
        </p:txBody>
      </p:sp>
    </p:spTree>
  </p:cSld>
  <p:clrMapOvr>
    <a:overrideClrMapping bg1="dk2" tx1="lt1" bg2="dk1" tx2="lt2" accent1="accent1" accent2="accent2" accent3="accent3" accent4="accent4" accent5="accent5" accent6="accent6" hlink="hlink" folHlink="folHlink"/>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5170" name="Rectangle 2">
            <a:extLst>
              <a:ext uri="{FF2B5EF4-FFF2-40B4-BE49-F238E27FC236}">
                <a16:creationId xmlns:a16="http://schemas.microsoft.com/office/drawing/2014/main" id="{1847565A-01AE-47F1-876A-61BBA37495BD}"/>
              </a:ext>
            </a:extLst>
          </p:cNvPr>
          <p:cNvSpPr>
            <a:spLocks noGrp="1" noChangeArrowheads="1"/>
          </p:cNvSpPr>
          <p:nvPr>
            <p:ph type="title"/>
          </p:nvPr>
        </p:nvSpPr>
        <p:spPr/>
        <p:txBody>
          <a:bodyPr/>
          <a:lstStyle/>
          <a:p>
            <a:r>
              <a:rPr lang="en-US" altLang="en-US" sz="2800">
                <a:effectLst>
                  <a:outerShdw blurRad="38100" dist="38100" dir="2700000" algn="tl">
                    <a:srgbClr val="000000"/>
                  </a:outerShdw>
                </a:effectLst>
              </a:rPr>
              <a:t>PICK  YOUR POISON- $300</a:t>
            </a:r>
          </a:p>
        </p:txBody>
      </p:sp>
      <p:sp>
        <p:nvSpPr>
          <p:cNvPr id="135172" name="AutoShape 4">
            <a:hlinkClick r:id="rId3" action="ppaction://hlinksldjump" highlightClick="1"/>
            <a:extLst>
              <a:ext uri="{FF2B5EF4-FFF2-40B4-BE49-F238E27FC236}">
                <a16:creationId xmlns:a16="http://schemas.microsoft.com/office/drawing/2014/main" id="{81E79C49-BD6C-4E22-9A01-C685DD89809C}"/>
              </a:ext>
            </a:extLst>
          </p:cNvPr>
          <p:cNvSpPr>
            <a:spLocks noChangeArrowheads="1"/>
          </p:cNvSpPr>
          <p:nvPr/>
        </p:nvSpPr>
        <p:spPr bwMode="auto">
          <a:xfrm>
            <a:off x="8458200" y="6248400"/>
            <a:ext cx="457200" cy="381000"/>
          </a:xfrm>
          <a:prstGeom prst="actionButtonHome">
            <a:avLst/>
          </a:prstGeom>
          <a:solidFill>
            <a:schemeClr val="accent1"/>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35173" name="Rectangle 5">
            <a:extLst>
              <a:ext uri="{FF2B5EF4-FFF2-40B4-BE49-F238E27FC236}">
                <a16:creationId xmlns:a16="http://schemas.microsoft.com/office/drawing/2014/main" id="{C1D3C2B5-6C6E-4677-BA60-959C3168DB22}"/>
              </a:ext>
            </a:extLst>
          </p:cNvPr>
          <p:cNvSpPr>
            <a:spLocks noChangeArrowheads="1"/>
          </p:cNvSpPr>
          <p:nvPr/>
        </p:nvSpPr>
        <p:spPr bwMode="auto">
          <a:xfrm>
            <a:off x="838200" y="1600200"/>
            <a:ext cx="7315200" cy="19812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lIns="91440" tIns="45720" rIns="91440" bIns="45720" anchor="t"/>
          <a:lstStyle>
            <a:lvl1pPr marL="342900" indent="-342900">
              <a:spcBef>
                <a:spcPct val="20000"/>
              </a:spcBef>
              <a:buClr>
                <a:schemeClr val="hlink"/>
              </a:buClr>
              <a:buSzPct val="80000"/>
              <a:buFont typeface="Wingdings" panose="05000000000000000000" pitchFamily="2" charset="2"/>
              <a:buChar char="n"/>
              <a:defRPr sz="28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1pPr>
            <a:lvl2pPr marL="742950" indent="-285750">
              <a:spcBef>
                <a:spcPct val="20000"/>
              </a:spcBef>
              <a:buClr>
                <a:schemeClr val="tx1"/>
              </a:buClr>
              <a:buChar char="–"/>
              <a:defRPr sz="24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2pPr>
            <a:lvl3pPr marL="1143000" indent="-228600">
              <a:spcBef>
                <a:spcPct val="20000"/>
              </a:spcBef>
              <a:buClr>
                <a:schemeClr val="hlink"/>
              </a:buClr>
              <a:buFont typeface="Wingdings" panose="05000000000000000000" pitchFamily="2" charset="2"/>
              <a:buChar char="§"/>
              <a:defRPr sz="20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3pPr>
            <a:lvl4pPr marL="1600200" indent="-228600">
              <a:spcBef>
                <a:spcPct val="20000"/>
              </a:spcBef>
              <a:buChar char="–"/>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4pPr>
            <a:lvl5pPr marL="2057400" indent="-228600">
              <a:spcBef>
                <a:spcPct val="20000"/>
              </a:spcBef>
              <a:buClr>
                <a:schemeClr val="hlink"/>
              </a:buClr>
              <a:buFont typeface="Wingdings" panose="05000000000000000000" pitchFamily="2" charset="2"/>
              <a:buChar char="§"/>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5pPr>
            <a:lvl6pPr marL="2514600" indent="-228600" fontAlgn="base">
              <a:spcBef>
                <a:spcPct val="20000"/>
              </a:spcBef>
              <a:spcAft>
                <a:spcPct val="0"/>
              </a:spcAft>
              <a:buClr>
                <a:schemeClr val="hlink"/>
              </a:buClr>
              <a:buFont typeface="Wingdings" panose="05000000000000000000" pitchFamily="2" charset="2"/>
              <a:buChar char="§"/>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6pPr>
            <a:lvl7pPr marL="2971800" indent="-228600" fontAlgn="base">
              <a:spcBef>
                <a:spcPct val="20000"/>
              </a:spcBef>
              <a:spcAft>
                <a:spcPct val="0"/>
              </a:spcAft>
              <a:buClr>
                <a:schemeClr val="hlink"/>
              </a:buClr>
              <a:buFont typeface="Wingdings" panose="05000000000000000000" pitchFamily="2" charset="2"/>
              <a:buChar char="§"/>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7pPr>
            <a:lvl8pPr marL="3429000" indent="-228600" fontAlgn="base">
              <a:spcBef>
                <a:spcPct val="20000"/>
              </a:spcBef>
              <a:spcAft>
                <a:spcPct val="0"/>
              </a:spcAft>
              <a:buClr>
                <a:schemeClr val="hlink"/>
              </a:buClr>
              <a:buFont typeface="Wingdings" panose="05000000000000000000" pitchFamily="2" charset="2"/>
              <a:buChar char="§"/>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8pPr>
            <a:lvl9pPr marL="3886200" indent="-228600" fontAlgn="base">
              <a:spcBef>
                <a:spcPct val="20000"/>
              </a:spcBef>
              <a:spcAft>
                <a:spcPct val="0"/>
              </a:spcAft>
              <a:buClr>
                <a:schemeClr val="hlink"/>
              </a:buClr>
              <a:buFont typeface="Wingdings" panose="05000000000000000000" pitchFamily="2" charset="2"/>
              <a:buChar char="§"/>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9pPr>
          </a:lstStyle>
          <a:p>
            <a:pPr marL="0" indent="0" algn="ctr">
              <a:buNone/>
            </a:pPr>
            <a:r>
              <a:rPr lang="en-US" altLang="en-US" sz="1600">
                <a:latin typeface="Tahoma"/>
                <a:ea typeface="Tahoma"/>
                <a:cs typeface="Arial"/>
              </a:rPr>
              <a:t>Y</a:t>
            </a:r>
            <a:r>
              <a:rPr lang="en-US" altLang="en-US" sz="2000">
                <a:solidFill>
                  <a:srgbClr val="FFFF00"/>
                </a:solidFill>
                <a:latin typeface="Tahoma"/>
                <a:ea typeface="Tahoma"/>
                <a:cs typeface="Arial"/>
              </a:rPr>
              <a:t>our 60 year old patient with hypertension and type 2 diabetes mellitus is diagnosed with paroxysmal atrial fibrillation. His CHADS-</a:t>
            </a:r>
            <a:r>
              <a:rPr lang="en-US" altLang="en-US" sz="2000" err="1">
                <a:solidFill>
                  <a:srgbClr val="FFFF00"/>
                </a:solidFill>
                <a:latin typeface="Tahoma"/>
                <a:ea typeface="Tahoma"/>
                <a:cs typeface="Arial"/>
              </a:rPr>
              <a:t>vasc</a:t>
            </a:r>
            <a:r>
              <a:rPr lang="en-US" altLang="en-US" sz="2000">
                <a:solidFill>
                  <a:srgbClr val="FFFF00"/>
                </a:solidFill>
                <a:latin typeface="Tahoma"/>
                <a:ea typeface="Tahoma"/>
                <a:cs typeface="Arial"/>
              </a:rPr>
              <a:t> score is 2, indicating anticoagulation is appropriate. He has no insurance, and you decide that warfarin is the most appropriate anticoagulant to prescribe. This is the recommended outpatient starting dose for this patient.</a:t>
            </a:r>
          </a:p>
        </p:txBody>
      </p:sp>
      <p:sp>
        <p:nvSpPr>
          <p:cNvPr id="135174" name="Rectangle 6">
            <a:extLst>
              <a:ext uri="{FF2B5EF4-FFF2-40B4-BE49-F238E27FC236}">
                <a16:creationId xmlns:a16="http://schemas.microsoft.com/office/drawing/2014/main" id="{5374D27D-7E66-4EAE-8D00-5B0D9E280BA1}"/>
              </a:ext>
            </a:extLst>
          </p:cNvPr>
          <p:cNvSpPr>
            <a:spLocks noChangeArrowheads="1"/>
          </p:cNvSpPr>
          <p:nvPr/>
        </p:nvSpPr>
        <p:spPr bwMode="auto">
          <a:xfrm>
            <a:off x="457200" y="3962400"/>
            <a:ext cx="8229600" cy="21336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lvl1pPr marL="342900" indent="-342900">
              <a:spcBef>
                <a:spcPct val="20000"/>
              </a:spcBef>
              <a:buClr>
                <a:schemeClr val="hlink"/>
              </a:buClr>
              <a:buSzPct val="80000"/>
              <a:buFont typeface="Wingdings" panose="05000000000000000000" pitchFamily="2" charset="2"/>
              <a:buChar char="n"/>
              <a:defRPr sz="28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1pPr>
            <a:lvl2pPr marL="742950" indent="-285750">
              <a:spcBef>
                <a:spcPct val="20000"/>
              </a:spcBef>
              <a:buClr>
                <a:schemeClr val="tx1"/>
              </a:buClr>
              <a:buChar char="–"/>
              <a:defRPr sz="24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2pPr>
            <a:lvl3pPr marL="1143000" indent="-228600">
              <a:spcBef>
                <a:spcPct val="20000"/>
              </a:spcBef>
              <a:buClr>
                <a:schemeClr val="hlink"/>
              </a:buClr>
              <a:buFont typeface="Wingdings" panose="05000000000000000000" pitchFamily="2" charset="2"/>
              <a:buChar char="§"/>
              <a:defRPr sz="20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3pPr>
            <a:lvl4pPr marL="1600200" indent="-228600">
              <a:spcBef>
                <a:spcPct val="20000"/>
              </a:spcBef>
              <a:buChar char="–"/>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4pPr>
            <a:lvl5pPr marL="2057400" indent="-228600">
              <a:spcBef>
                <a:spcPct val="20000"/>
              </a:spcBef>
              <a:buClr>
                <a:schemeClr val="hlink"/>
              </a:buClr>
              <a:buFont typeface="Wingdings" panose="05000000000000000000" pitchFamily="2" charset="2"/>
              <a:buChar char="§"/>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5pPr>
            <a:lvl6pPr marL="2514600" indent="-228600" fontAlgn="base">
              <a:spcBef>
                <a:spcPct val="20000"/>
              </a:spcBef>
              <a:spcAft>
                <a:spcPct val="0"/>
              </a:spcAft>
              <a:buClr>
                <a:schemeClr val="hlink"/>
              </a:buClr>
              <a:buFont typeface="Wingdings" panose="05000000000000000000" pitchFamily="2" charset="2"/>
              <a:buChar char="§"/>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6pPr>
            <a:lvl7pPr marL="2971800" indent="-228600" fontAlgn="base">
              <a:spcBef>
                <a:spcPct val="20000"/>
              </a:spcBef>
              <a:spcAft>
                <a:spcPct val="0"/>
              </a:spcAft>
              <a:buClr>
                <a:schemeClr val="hlink"/>
              </a:buClr>
              <a:buFont typeface="Wingdings" panose="05000000000000000000" pitchFamily="2" charset="2"/>
              <a:buChar char="§"/>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7pPr>
            <a:lvl8pPr marL="3429000" indent="-228600" fontAlgn="base">
              <a:spcBef>
                <a:spcPct val="20000"/>
              </a:spcBef>
              <a:spcAft>
                <a:spcPct val="0"/>
              </a:spcAft>
              <a:buClr>
                <a:schemeClr val="hlink"/>
              </a:buClr>
              <a:buFont typeface="Wingdings" panose="05000000000000000000" pitchFamily="2" charset="2"/>
              <a:buChar char="§"/>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8pPr>
            <a:lvl9pPr marL="3886200" indent="-228600" fontAlgn="base">
              <a:spcBef>
                <a:spcPct val="20000"/>
              </a:spcBef>
              <a:spcAft>
                <a:spcPct val="0"/>
              </a:spcAft>
              <a:buClr>
                <a:schemeClr val="hlink"/>
              </a:buClr>
              <a:buFont typeface="Wingdings" panose="05000000000000000000" pitchFamily="2" charset="2"/>
              <a:buChar char="§"/>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9pPr>
          </a:lstStyle>
          <a:p>
            <a:pPr marL="0" indent="0">
              <a:buNone/>
            </a:pPr>
            <a:endParaRPr lang="en-US" altLang="en-US"/>
          </a:p>
        </p:txBody>
      </p:sp>
      <p:sp>
        <p:nvSpPr>
          <p:cNvPr id="2" name="TextBox 1"/>
          <p:cNvSpPr txBox="1"/>
          <p:nvPr/>
        </p:nvSpPr>
        <p:spPr>
          <a:xfrm>
            <a:off x="609600" y="4191000"/>
            <a:ext cx="7973757" cy="400110"/>
          </a:xfrm>
          <a:prstGeom prst="rect">
            <a:avLst/>
          </a:prstGeom>
          <a:noFill/>
        </p:spPr>
        <p:txBody>
          <a:bodyPr wrap="none" rtlCol="0">
            <a:spAutoFit/>
          </a:bodyPr>
          <a:lstStyle/>
          <a:p>
            <a:r>
              <a:rPr lang="en-US" sz="2000"/>
              <a:t>What is 10 mg </a:t>
            </a:r>
            <a:r>
              <a:rPr lang="en-US" sz="2000" err="1"/>
              <a:t>po</a:t>
            </a:r>
            <a:r>
              <a:rPr lang="en-US" sz="2000"/>
              <a:t> q day x 2 days then dose based on the INR value?</a:t>
            </a:r>
          </a:p>
        </p:txBody>
      </p:sp>
    </p:spTree>
  </p:cSld>
  <p:clrMapOvr>
    <a:overrideClrMapping bg1="dk2" tx1="lt1" bg2="dk1" tx2="lt2" accent1="accent1" accent2="accent2" accent3="accent3" accent4="accent4" accent5="accent5" accent6="accent6" hlink="hlink" folHlink="folHlink"/>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6194" name="Rectangle 2">
            <a:extLst>
              <a:ext uri="{FF2B5EF4-FFF2-40B4-BE49-F238E27FC236}">
                <a16:creationId xmlns:a16="http://schemas.microsoft.com/office/drawing/2014/main" id="{6E1C9704-940D-444B-A75C-DAB113D7E747}"/>
              </a:ext>
            </a:extLst>
          </p:cNvPr>
          <p:cNvSpPr>
            <a:spLocks noGrp="1" noChangeArrowheads="1"/>
          </p:cNvSpPr>
          <p:nvPr>
            <p:ph type="title"/>
          </p:nvPr>
        </p:nvSpPr>
        <p:spPr/>
        <p:txBody>
          <a:bodyPr/>
          <a:lstStyle/>
          <a:p>
            <a:r>
              <a:rPr lang="en-US" altLang="en-US" sz="2800">
                <a:effectLst>
                  <a:outerShdw blurRad="38100" dist="38100" dir="2700000" algn="tl">
                    <a:srgbClr val="000000"/>
                  </a:outerShdw>
                </a:effectLst>
              </a:rPr>
              <a:t>PICK YOUR POISON- $400</a:t>
            </a:r>
          </a:p>
        </p:txBody>
      </p:sp>
      <p:sp>
        <p:nvSpPr>
          <p:cNvPr id="136196" name="AutoShape 4">
            <a:hlinkClick r:id="rId3" action="ppaction://hlinksldjump" highlightClick="1"/>
            <a:extLst>
              <a:ext uri="{FF2B5EF4-FFF2-40B4-BE49-F238E27FC236}">
                <a16:creationId xmlns:a16="http://schemas.microsoft.com/office/drawing/2014/main" id="{D749BD6E-FB59-4BD0-BC86-81719E3803F5}"/>
              </a:ext>
            </a:extLst>
          </p:cNvPr>
          <p:cNvSpPr>
            <a:spLocks noChangeArrowheads="1"/>
          </p:cNvSpPr>
          <p:nvPr/>
        </p:nvSpPr>
        <p:spPr bwMode="auto">
          <a:xfrm>
            <a:off x="8458200" y="6248400"/>
            <a:ext cx="457200" cy="381000"/>
          </a:xfrm>
          <a:prstGeom prst="actionButtonHome">
            <a:avLst/>
          </a:prstGeom>
          <a:solidFill>
            <a:schemeClr val="accent1"/>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36197" name="Rectangle 5">
            <a:extLst>
              <a:ext uri="{FF2B5EF4-FFF2-40B4-BE49-F238E27FC236}">
                <a16:creationId xmlns:a16="http://schemas.microsoft.com/office/drawing/2014/main" id="{60F944B6-F96D-4BFC-ACCB-9F048CE7BB11}"/>
              </a:ext>
            </a:extLst>
          </p:cNvPr>
          <p:cNvSpPr>
            <a:spLocks noChangeArrowheads="1"/>
          </p:cNvSpPr>
          <p:nvPr/>
        </p:nvSpPr>
        <p:spPr bwMode="auto">
          <a:xfrm>
            <a:off x="457200" y="1905000"/>
            <a:ext cx="8229600" cy="14478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lvl1pPr marL="342900" indent="-342900">
              <a:spcBef>
                <a:spcPct val="20000"/>
              </a:spcBef>
              <a:buClr>
                <a:schemeClr val="hlink"/>
              </a:buClr>
              <a:buSzPct val="80000"/>
              <a:buFont typeface="Wingdings" panose="05000000000000000000" pitchFamily="2" charset="2"/>
              <a:buChar char="n"/>
              <a:defRPr sz="28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1pPr>
            <a:lvl2pPr marL="742950" indent="-285750">
              <a:spcBef>
                <a:spcPct val="20000"/>
              </a:spcBef>
              <a:buClr>
                <a:schemeClr val="tx1"/>
              </a:buClr>
              <a:buChar char="–"/>
              <a:defRPr sz="24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2pPr>
            <a:lvl3pPr marL="1143000" indent="-228600">
              <a:spcBef>
                <a:spcPct val="20000"/>
              </a:spcBef>
              <a:buClr>
                <a:schemeClr val="hlink"/>
              </a:buClr>
              <a:buFont typeface="Wingdings" panose="05000000000000000000" pitchFamily="2" charset="2"/>
              <a:buChar char="§"/>
              <a:defRPr sz="20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3pPr>
            <a:lvl4pPr marL="1600200" indent="-228600">
              <a:spcBef>
                <a:spcPct val="20000"/>
              </a:spcBef>
              <a:buChar char="–"/>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4pPr>
            <a:lvl5pPr marL="2057400" indent="-228600">
              <a:spcBef>
                <a:spcPct val="20000"/>
              </a:spcBef>
              <a:buClr>
                <a:schemeClr val="hlink"/>
              </a:buClr>
              <a:buFont typeface="Wingdings" panose="05000000000000000000" pitchFamily="2" charset="2"/>
              <a:buChar char="§"/>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5pPr>
            <a:lvl6pPr marL="2514600" indent="-228600" fontAlgn="base">
              <a:spcBef>
                <a:spcPct val="20000"/>
              </a:spcBef>
              <a:spcAft>
                <a:spcPct val="0"/>
              </a:spcAft>
              <a:buClr>
                <a:schemeClr val="hlink"/>
              </a:buClr>
              <a:buFont typeface="Wingdings" panose="05000000000000000000" pitchFamily="2" charset="2"/>
              <a:buChar char="§"/>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6pPr>
            <a:lvl7pPr marL="2971800" indent="-228600" fontAlgn="base">
              <a:spcBef>
                <a:spcPct val="20000"/>
              </a:spcBef>
              <a:spcAft>
                <a:spcPct val="0"/>
              </a:spcAft>
              <a:buClr>
                <a:schemeClr val="hlink"/>
              </a:buClr>
              <a:buFont typeface="Wingdings" panose="05000000000000000000" pitchFamily="2" charset="2"/>
              <a:buChar char="§"/>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7pPr>
            <a:lvl8pPr marL="3429000" indent="-228600" fontAlgn="base">
              <a:spcBef>
                <a:spcPct val="20000"/>
              </a:spcBef>
              <a:spcAft>
                <a:spcPct val="0"/>
              </a:spcAft>
              <a:buClr>
                <a:schemeClr val="hlink"/>
              </a:buClr>
              <a:buFont typeface="Wingdings" panose="05000000000000000000" pitchFamily="2" charset="2"/>
              <a:buChar char="§"/>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8pPr>
            <a:lvl9pPr marL="3886200" indent="-228600" fontAlgn="base">
              <a:spcBef>
                <a:spcPct val="20000"/>
              </a:spcBef>
              <a:spcAft>
                <a:spcPct val="0"/>
              </a:spcAft>
              <a:buClr>
                <a:schemeClr val="hlink"/>
              </a:buClr>
              <a:buFont typeface="Wingdings" panose="05000000000000000000" pitchFamily="2" charset="2"/>
              <a:buChar char="§"/>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9pPr>
          </a:lstStyle>
          <a:p>
            <a:pPr marL="0" indent="0" algn="ctr">
              <a:buNone/>
            </a:pPr>
            <a:r>
              <a:rPr lang="en-US" altLang="en-US">
                <a:solidFill>
                  <a:srgbClr val="FFFF00"/>
                </a:solidFill>
              </a:rPr>
              <a:t>These are three reasons for which the INR goal is 2.5-3.5 (rather than the usual 2-3).</a:t>
            </a:r>
          </a:p>
        </p:txBody>
      </p:sp>
      <p:sp>
        <p:nvSpPr>
          <p:cNvPr id="136198" name="Rectangle 6">
            <a:extLst>
              <a:ext uri="{FF2B5EF4-FFF2-40B4-BE49-F238E27FC236}">
                <a16:creationId xmlns:a16="http://schemas.microsoft.com/office/drawing/2014/main" id="{159645AC-0648-4DAB-AFA3-CCD1010AAD80}"/>
              </a:ext>
            </a:extLst>
          </p:cNvPr>
          <p:cNvSpPr>
            <a:spLocks noChangeArrowheads="1"/>
          </p:cNvSpPr>
          <p:nvPr/>
        </p:nvSpPr>
        <p:spPr bwMode="auto">
          <a:xfrm>
            <a:off x="457200" y="3962400"/>
            <a:ext cx="8229600" cy="21336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lvl1pPr marL="342900" indent="-342900">
              <a:spcBef>
                <a:spcPct val="20000"/>
              </a:spcBef>
              <a:buClr>
                <a:schemeClr val="hlink"/>
              </a:buClr>
              <a:buSzPct val="80000"/>
              <a:buFont typeface="Wingdings" panose="05000000000000000000" pitchFamily="2" charset="2"/>
              <a:buChar char="n"/>
              <a:defRPr sz="28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1pPr>
            <a:lvl2pPr marL="742950" indent="-285750">
              <a:spcBef>
                <a:spcPct val="20000"/>
              </a:spcBef>
              <a:buClr>
                <a:schemeClr val="tx1"/>
              </a:buClr>
              <a:buChar char="–"/>
              <a:defRPr sz="24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2pPr>
            <a:lvl3pPr marL="1143000" indent="-228600">
              <a:spcBef>
                <a:spcPct val="20000"/>
              </a:spcBef>
              <a:buClr>
                <a:schemeClr val="hlink"/>
              </a:buClr>
              <a:buFont typeface="Wingdings" panose="05000000000000000000" pitchFamily="2" charset="2"/>
              <a:buChar char="§"/>
              <a:defRPr sz="20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3pPr>
            <a:lvl4pPr marL="1600200" indent="-228600">
              <a:spcBef>
                <a:spcPct val="20000"/>
              </a:spcBef>
              <a:buChar char="–"/>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4pPr>
            <a:lvl5pPr marL="2057400" indent="-228600">
              <a:spcBef>
                <a:spcPct val="20000"/>
              </a:spcBef>
              <a:buClr>
                <a:schemeClr val="hlink"/>
              </a:buClr>
              <a:buFont typeface="Wingdings" panose="05000000000000000000" pitchFamily="2" charset="2"/>
              <a:buChar char="§"/>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5pPr>
            <a:lvl6pPr marL="2514600" indent="-228600" fontAlgn="base">
              <a:spcBef>
                <a:spcPct val="20000"/>
              </a:spcBef>
              <a:spcAft>
                <a:spcPct val="0"/>
              </a:spcAft>
              <a:buClr>
                <a:schemeClr val="hlink"/>
              </a:buClr>
              <a:buFont typeface="Wingdings" panose="05000000000000000000" pitchFamily="2" charset="2"/>
              <a:buChar char="§"/>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6pPr>
            <a:lvl7pPr marL="2971800" indent="-228600" fontAlgn="base">
              <a:spcBef>
                <a:spcPct val="20000"/>
              </a:spcBef>
              <a:spcAft>
                <a:spcPct val="0"/>
              </a:spcAft>
              <a:buClr>
                <a:schemeClr val="hlink"/>
              </a:buClr>
              <a:buFont typeface="Wingdings" panose="05000000000000000000" pitchFamily="2" charset="2"/>
              <a:buChar char="§"/>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7pPr>
            <a:lvl8pPr marL="3429000" indent="-228600" fontAlgn="base">
              <a:spcBef>
                <a:spcPct val="20000"/>
              </a:spcBef>
              <a:spcAft>
                <a:spcPct val="0"/>
              </a:spcAft>
              <a:buClr>
                <a:schemeClr val="hlink"/>
              </a:buClr>
              <a:buFont typeface="Wingdings" panose="05000000000000000000" pitchFamily="2" charset="2"/>
              <a:buChar char="§"/>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8pPr>
            <a:lvl9pPr marL="3886200" indent="-228600" fontAlgn="base">
              <a:spcBef>
                <a:spcPct val="20000"/>
              </a:spcBef>
              <a:spcAft>
                <a:spcPct val="0"/>
              </a:spcAft>
              <a:buClr>
                <a:schemeClr val="hlink"/>
              </a:buClr>
              <a:buFont typeface="Wingdings" panose="05000000000000000000" pitchFamily="2" charset="2"/>
              <a:buChar char="§"/>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9pPr>
          </a:lstStyle>
          <a:p>
            <a:pPr marL="0" indent="0">
              <a:buNone/>
            </a:pPr>
            <a:endParaRPr lang="en-US" altLang="en-US"/>
          </a:p>
        </p:txBody>
      </p:sp>
      <p:sp>
        <p:nvSpPr>
          <p:cNvPr id="2" name="TextBox 1"/>
          <p:cNvSpPr txBox="1"/>
          <p:nvPr/>
        </p:nvSpPr>
        <p:spPr>
          <a:xfrm>
            <a:off x="838200" y="3429000"/>
            <a:ext cx="7620000" cy="1569660"/>
          </a:xfrm>
          <a:prstGeom prst="rect">
            <a:avLst/>
          </a:prstGeom>
          <a:noFill/>
        </p:spPr>
        <p:txBody>
          <a:bodyPr wrap="square" rtlCol="0">
            <a:spAutoFit/>
          </a:bodyPr>
          <a:lstStyle/>
          <a:p>
            <a:pPr algn="ctr"/>
            <a:r>
              <a:rPr lang="en-US" sz="2400"/>
              <a:t>What are:</a:t>
            </a:r>
          </a:p>
          <a:p>
            <a:pPr marL="342900" indent="-342900" algn="ctr">
              <a:buAutoNum type="arabicParenR"/>
            </a:pPr>
            <a:r>
              <a:rPr lang="en-US" sz="2400"/>
              <a:t>Mechanical valve in the mitral position</a:t>
            </a:r>
          </a:p>
          <a:p>
            <a:pPr algn="ctr"/>
            <a:r>
              <a:rPr lang="en-US" sz="2400"/>
              <a:t>2) Mechanical valve + additional risk factor</a:t>
            </a:r>
          </a:p>
          <a:p>
            <a:pPr algn="ctr"/>
            <a:r>
              <a:rPr lang="en-US" sz="2400"/>
              <a:t>3) Systemic embolization despite adequate INR (2-3)</a:t>
            </a:r>
          </a:p>
        </p:txBody>
      </p:sp>
    </p:spTree>
  </p:cSld>
  <p:clrMapOvr>
    <a:overrideClrMapping bg1="dk2" tx1="lt1" bg2="dk1" tx2="lt2" accent1="accent1" accent2="accent2" accent3="accent3" accent4="accent4" accent5="accent5" accent6="accent6" hlink="hlink" folHlink="folHlink"/>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0" end="0"/>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2">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7218" name="Rectangle 2">
            <a:extLst>
              <a:ext uri="{FF2B5EF4-FFF2-40B4-BE49-F238E27FC236}">
                <a16:creationId xmlns:a16="http://schemas.microsoft.com/office/drawing/2014/main" id="{EA16F696-A488-44C1-9DAE-21F319D694CA}"/>
              </a:ext>
            </a:extLst>
          </p:cNvPr>
          <p:cNvSpPr>
            <a:spLocks noGrp="1" noChangeArrowheads="1"/>
          </p:cNvSpPr>
          <p:nvPr>
            <p:ph type="title"/>
          </p:nvPr>
        </p:nvSpPr>
        <p:spPr/>
        <p:txBody>
          <a:bodyPr/>
          <a:lstStyle/>
          <a:p>
            <a:r>
              <a:rPr lang="en-US" altLang="en-US" sz="2800">
                <a:effectLst>
                  <a:outerShdw blurRad="38100" dist="38100" dir="2700000" algn="tl">
                    <a:srgbClr val="000000"/>
                  </a:outerShdw>
                </a:effectLst>
              </a:rPr>
              <a:t>PICK YOUR POISON- $500</a:t>
            </a:r>
          </a:p>
        </p:txBody>
      </p:sp>
      <p:sp>
        <p:nvSpPr>
          <p:cNvPr id="137220" name="AutoShape 4">
            <a:hlinkClick r:id="rId3" action="ppaction://hlinksldjump" highlightClick="1"/>
            <a:extLst>
              <a:ext uri="{FF2B5EF4-FFF2-40B4-BE49-F238E27FC236}">
                <a16:creationId xmlns:a16="http://schemas.microsoft.com/office/drawing/2014/main" id="{A78183CC-A0C1-4CE5-B248-906AD3BCF05A}"/>
              </a:ext>
            </a:extLst>
          </p:cNvPr>
          <p:cNvSpPr>
            <a:spLocks noChangeArrowheads="1"/>
          </p:cNvSpPr>
          <p:nvPr/>
        </p:nvSpPr>
        <p:spPr bwMode="auto">
          <a:xfrm>
            <a:off x="8458200" y="6248400"/>
            <a:ext cx="457200" cy="381000"/>
          </a:xfrm>
          <a:prstGeom prst="actionButtonHome">
            <a:avLst/>
          </a:prstGeom>
          <a:solidFill>
            <a:schemeClr val="accent1"/>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37221" name="Rectangle 5">
            <a:extLst>
              <a:ext uri="{FF2B5EF4-FFF2-40B4-BE49-F238E27FC236}">
                <a16:creationId xmlns:a16="http://schemas.microsoft.com/office/drawing/2014/main" id="{5DDC145C-20B8-41FF-AE61-CA78DA50DA9F}"/>
              </a:ext>
            </a:extLst>
          </p:cNvPr>
          <p:cNvSpPr>
            <a:spLocks noChangeArrowheads="1"/>
          </p:cNvSpPr>
          <p:nvPr/>
        </p:nvSpPr>
        <p:spPr bwMode="auto">
          <a:xfrm>
            <a:off x="457200" y="1600200"/>
            <a:ext cx="8229600" cy="12954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lvl1pPr marL="342900" indent="-342900">
              <a:spcBef>
                <a:spcPct val="20000"/>
              </a:spcBef>
              <a:buClr>
                <a:schemeClr val="hlink"/>
              </a:buClr>
              <a:buSzPct val="80000"/>
              <a:buFont typeface="Wingdings" panose="05000000000000000000" pitchFamily="2" charset="2"/>
              <a:buChar char="n"/>
              <a:defRPr sz="28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1pPr>
            <a:lvl2pPr marL="742950" indent="-285750">
              <a:spcBef>
                <a:spcPct val="20000"/>
              </a:spcBef>
              <a:buClr>
                <a:schemeClr val="tx1"/>
              </a:buClr>
              <a:buChar char="–"/>
              <a:defRPr sz="24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2pPr>
            <a:lvl3pPr marL="1143000" indent="-228600">
              <a:spcBef>
                <a:spcPct val="20000"/>
              </a:spcBef>
              <a:buClr>
                <a:schemeClr val="hlink"/>
              </a:buClr>
              <a:buFont typeface="Wingdings" panose="05000000000000000000" pitchFamily="2" charset="2"/>
              <a:buChar char="§"/>
              <a:defRPr sz="20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3pPr>
            <a:lvl4pPr marL="1600200" indent="-228600">
              <a:spcBef>
                <a:spcPct val="20000"/>
              </a:spcBef>
              <a:buChar char="–"/>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4pPr>
            <a:lvl5pPr marL="2057400" indent="-228600">
              <a:spcBef>
                <a:spcPct val="20000"/>
              </a:spcBef>
              <a:buClr>
                <a:schemeClr val="hlink"/>
              </a:buClr>
              <a:buFont typeface="Wingdings" panose="05000000000000000000" pitchFamily="2" charset="2"/>
              <a:buChar char="§"/>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5pPr>
            <a:lvl6pPr marL="2514600" indent="-228600" fontAlgn="base">
              <a:spcBef>
                <a:spcPct val="20000"/>
              </a:spcBef>
              <a:spcAft>
                <a:spcPct val="0"/>
              </a:spcAft>
              <a:buClr>
                <a:schemeClr val="hlink"/>
              </a:buClr>
              <a:buFont typeface="Wingdings" panose="05000000000000000000" pitchFamily="2" charset="2"/>
              <a:buChar char="§"/>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6pPr>
            <a:lvl7pPr marL="2971800" indent="-228600" fontAlgn="base">
              <a:spcBef>
                <a:spcPct val="20000"/>
              </a:spcBef>
              <a:spcAft>
                <a:spcPct val="0"/>
              </a:spcAft>
              <a:buClr>
                <a:schemeClr val="hlink"/>
              </a:buClr>
              <a:buFont typeface="Wingdings" panose="05000000000000000000" pitchFamily="2" charset="2"/>
              <a:buChar char="§"/>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7pPr>
            <a:lvl8pPr marL="3429000" indent="-228600" fontAlgn="base">
              <a:spcBef>
                <a:spcPct val="20000"/>
              </a:spcBef>
              <a:spcAft>
                <a:spcPct val="0"/>
              </a:spcAft>
              <a:buClr>
                <a:schemeClr val="hlink"/>
              </a:buClr>
              <a:buFont typeface="Wingdings" panose="05000000000000000000" pitchFamily="2" charset="2"/>
              <a:buChar char="§"/>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8pPr>
            <a:lvl9pPr marL="3886200" indent="-228600" fontAlgn="base">
              <a:spcBef>
                <a:spcPct val="20000"/>
              </a:spcBef>
              <a:spcAft>
                <a:spcPct val="0"/>
              </a:spcAft>
              <a:buClr>
                <a:schemeClr val="hlink"/>
              </a:buClr>
              <a:buFont typeface="Wingdings" panose="05000000000000000000" pitchFamily="2" charset="2"/>
              <a:buChar char="§"/>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9pPr>
          </a:lstStyle>
          <a:p>
            <a:pPr marL="0" indent="0" algn="ctr">
              <a:buNone/>
            </a:pPr>
            <a:r>
              <a:rPr lang="en-US" altLang="en-US" sz="2000">
                <a:solidFill>
                  <a:srgbClr val="FFFF00"/>
                </a:solidFill>
              </a:rPr>
              <a:t>You started your patient on warfarin 5 days ago for atrial fibrillation. Today, she calls your office with complaints of painful skin lesions (seen below). This is what you suspect for the diagnosis AND its mechanism.</a:t>
            </a:r>
          </a:p>
        </p:txBody>
      </p:sp>
      <p:sp>
        <p:nvSpPr>
          <p:cNvPr id="137222" name="Rectangle 6">
            <a:extLst>
              <a:ext uri="{FF2B5EF4-FFF2-40B4-BE49-F238E27FC236}">
                <a16:creationId xmlns:a16="http://schemas.microsoft.com/office/drawing/2014/main" id="{CD697BAB-F704-4B01-A1E5-2DA57D6D568E}"/>
              </a:ext>
            </a:extLst>
          </p:cNvPr>
          <p:cNvSpPr>
            <a:spLocks noChangeArrowheads="1"/>
          </p:cNvSpPr>
          <p:nvPr/>
        </p:nvSpPr>
        <p:spPr bwMode="auto">
          <a:xfrm>
            <a:off x="457200" y="3962400"/>
            <a:ext cx="8229600" cy="21336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lvl1pPr marL="342900" indent="-342900">
              <a:spcBef>
                <a:spcPct val="20000"/>
              </a:spcBef>
              <a:buClr>
                <a:schemeClr val="hlink"/>
              </a:buClr>
              <a:buSzPct val="80000"/>
              <a:buFont typeface="Wingdings" panose="05000000000000000000" pitchFamily="2" charset="2"/>
              <a:buChar char="n"/>
              <a:defRPr sz="28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1pPr>
            <a:lvl2pPr marL="742950" indent="-285750">
              <a:spcBef>
                <a:spcPct val="20000"/>
              </a:spcBef>
              <a:buClr>
                <a:schemeClr val="tx1"/>
              </a:buClr>
              <a:buChar char="–"/>
              <a:defRPr sz="24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2pPr>
            <a:lvl3pPr marL="1143000" indent="-228600">
              <a:spcBef>
                <a:spcPct val="20000"/>
              </a:spcBef>
              <a:buClr>
                <a:schemeClr val="hlink"/>
              </a:buClr>
              <a:buFont typeface="Wingdings" panose="05000000000000000000" pitchFamily="2" charset="2"/>
              <a:buChar char="§"/>
              <a:defRPr sz="20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3pPr>
            <a:lvl4pPr marL="1600200" indent="-228600">
              <a:spcBef>
                <a:spcPct val="20000"/>
              </a:spcBef>
              <a:buChar char="–"/>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4pPr>
            <a:lvl5pPr marL="2057400" indent="-228600">
              <a:spcBef>
                <a:spcPct val="20000"/>
              </a:spcBef>
              <a:buClr>
                <a:schemeClr val="hlink"/>
              </a:buClr>
              <a:buFont typeface="Wingdings" panose="05000000000000000000" pitchFamily="2" charset="2"/>
              <a:buChar char="§"/>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5pPr>
            <a:lvl6pPr marL="2514600" indent="-228600" fontAlgn="base">
              <a:spcBef>
                <a:spcPct val="20000"/>
              </a:spcBef>
              <a:spcAft>
                <a:spcPct val="0"/>
              </a:spcAft>
              <a:buClr>
                <a:schemeClr val="hlink"/>
              </a:buClr>
              <a:buFont typeface="Wingdings" panose="05000000000000000000" pitchFamily="2" charset="2"/>
              <a:buChar char="§"/>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6pPr>
            <a:lvl7pPr marL="2971800" indent="-228600" fontAlgn="base">
              <a:spcBef>
                <a:spcPct val="20000"/>
              </a:spcBef>
              <a:spcAft>
                <a:spcPct val="0"/>
              </a:spcAft>
              <a:buClr>
                <a:schemeClr val="hlink"/>
              </a:buClr>
              <a:buFont typeface="Wingdings" panose="05000000000000000000" pitchFamily="2" charset="2"/>
              <a:buChar char="§"/>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7pPr>
            <a:lvl8pPr marL="3429000" indent="-228600" fontAlgn="base">
              <a:spcBef>
                <a:spcPct val="20000"/>
              </a:spcBef>
              <a:spcAft>
                <a:spcPct val="0"/>
              </a:spcAft>
              <a:buClr>
                <a:schemeClr val="hlink"/>
              </a:buClr>
              <a:buFont typeface="Wingdings" panose="05000000000000000000" pitchFamily="2" charset="2"/>
              <a:buChar char="§"/>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8pPr>
            <a:lvl9pPr marL="3886200" indent="-228600" fontAlgn="base">
              <a:spcBef>
                <a:spcPct val="20000"/>
              </a:spcBef>
              <a:spcAft>
                <a:spcPct val="0"/>
              </a:spcAft>
              <a:buClr>
                <a:schemeClr val="hlink"/>
              </a:buClr>
              <a:buFont typeface="Wingdings" panose="05000000000000000000" pitchFamily="2" charset="2"/>
              <a:buChar char="§"/>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9pPr>
          </a:lstStyle>
          <a:p>
            <a:pPr marL="0" indent="0">
              <a:buNone/>
            </a:pPr>
            <a:endParaRPr lang="en-US" altLang="en-US"/>
          </a:p>
        </p:txBody>
      </p:sp>
      <p:pic>
        <p:nvPicPr>
          <p:cNvPr id="4" name="Picture 3" descr="warfarin skin necrosis.png"/>
          <p:cNvPicPr>
            <a:picLocks noChangeAspect="1"/>
          </p:cNvPicPr>
          <p:nvPr/>
        </p:nvPicPr>
        <p:blipFill rotWithShape="1">
          <a:blip r:embed="rId4">
            <a:extLst>
              <a:ext uri="{28A0092B-C50C-407E-A947-70E740481C1C}">
                <a14:useLocalDpi xmlns:a14="http://schemas.microsoft.com/office/drawing/2010/main" val="0"/>
              </a:ext>
            </a:extLst>
          </a:blip>
          <a:srcRect l="2361" t="3076" r="132" b="15385"/>
          <a:stretch/>
        </p:blipFill>
        <p:spPr>
          <a:xfrm>
            <a:off x="2679192" y="2834640"/>
            <a:ext cx="3575304" cy="2423160"/>
          </a:xfrm>
          <a:prstGeom prst="rect">
            <a:avLst/>
          </a:prstGeom>
        </p:spPr>
      </p:pic>
      <p:sp>
        <p:nvSpPr>
          <p:cNvPr id="5" name="TextBox 4"/>
          <p:cNvSpPr txBox="1"/>
          <p:nvPr/>
        </p:nvSpPr>
        <p:spPr>
          <a:xfrm>
            <a:off x="1447800" y="5715000"/>
            <a:ext cx="6095013" cy="369332"/>
          </a:xfrm>
          <a:prstGeom prst="rect">
            <a:avLst/>
          </a:prstGeom>
          <a:noFill/>
        </p:spPr>
        <p:txBody>
          <a:bodyPr wrap="none" rtlCol="0">
            <a:spAutoFit/>
          </a:bodyPr>
          <a:lstStyle/>
          <a:p>
            <a:r>
              <a:rPr lang="en-US"/>
              <a:t>What is warfarin skin necrosis due to protein c deficiency?</a:t>
            </a:r>
          </a:p>
        </p:txBody>
      </p:sp>
    </p:spTree>
  </p:cSld>
  <p:clrMapOvr>
    <a:overrideClrMapping bg1="dk2" tx1="lt1" bg2="dk1" tx2="lt2" accent1="accent1" accent2="accent2" accent3="accent3" accent4="accent4" accent5="accent5" accent6="accent6" hlink="hlink" folHlink="folHlink"/>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8242" name="Rectangle 2">
            <a:extLst>
              <a:ext uri="{FF2B5EF4-FFF2-40B4-BE49-F238E27FC236}">
                <a16:creationId xmlns:a16="http://schemas.microsoft.com/office/drawing/2014/main" id="{6E40A240-F91A-4658-A4E2-F5998B0BB0DC}"/>
              </a:ext>
            </a:extLst>
          </p:cNvPr>
          <p:cNvSpPr>
            <a:spLocks noGrp="1" noChangeArrowheads="1"/>
          </p:cNvSpPr>
          <p:nvPr>
            <p:ph type="title"/>
          </p:nvPr>
        </p:nvSpPr>
        <p:spPr/>
        <p:txBody>
          <a:bodyPr/>
          <a:lstStyle/>
          <a:p>
            <a:r>
              <a:rPr lang="en-US" altLang="en-US" sz="2800" err="1">
                <a:effectLst>
                  <a:outerShdw blurRad="38100" dist="38100" dir="2700000" algn="tl">
                    <a:srgbClr val="000000"/>
                  </a:outerShdw>
                </a:effectLst>
              </a:rPr>
              <a:t>Xa</a:t>
            </a:r>
            <a:r>
              <a:rPr lang="en-US" altLang="en-US" sz="2800">
                <a:effectLst>
                  <a:outerShdw blurRad="38100" dist="38100" dir="2700000" algn="tl">
                    <a:srgbClr val="000000"/>
                  </a:outerShdw>
                </a:effectLst>
              </a:rPr>
              <a:t> MARKS THE SPOT- $100</a:t>
            </a:r>
          </a:p>
        </p:txBody>
      </p:sp>
      <p:sp>
        <p:nvSpPr>
          <p:cNvPr id="138244" name="AutoShape 4">
            <a:hlinkClick r:id="rId3" action="ppaction://hlinksldjump" highlightClick="1"/>
            <a:extLst>
              <a:ext uri="{FF2B5EF4-FFF2-40B4-BE49-F238E27FC236}">
                <a16:creationId xmlns:a16="http://schemas.microsoft.com/office/drawing/2014/main" id="{B8B0972F-71CC-4D97-BBEC-806BCB781CC2}"/>
              </a:ext>
            </a:extLst>
          </p:cNvPr>
          <p:cNvSpPr>
            <a:spLocks noChangeArrowheads="1"/>
          </p:cNvSpPr>
          <p:nvPr/>
        </p:nvSpPr>
        <p:spPr bwMode="auto">
          <a:xfrm>
            <a:off x="8458200" y="6248400"/>
            <a:ext cx="457200" cy="381000"/>
          </a:xfrm>
          <a:prstGeom prst="actionButtonHome">
            <a:avLst/>
          </a:prstGeom>
          <a:solidFill>
            <a:schemeClr val="accent1"/>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38245" name="Rectangle 5">
            <a:extLst>
              <a:ext uri="{FF2B5EF4-FFF2-40B4-BE49-F238E27FC236}">
                <a16:creationId xmlns:a16="http://schemas.microsoft.com/office/drawing/2014/main" id="{426526F0-5B78-4AEE-B201-DB71176414B1}"/>
              </a:ext>
            </a:extLst>
          </p:cNvPr>
          <p:cNvSpPr>
            <a:spLocks noChangeArrowheads="1"/>
          </p:cNvSpPr>
          <p:nvPr/>
        </p:nvSpPr>
        <p:spPr bwMode="auto">
          <a:xfrm>
            <a:off x="457200" y="1600200"/>
            <a:ext cx="8229600" cy="19812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lvl1pPr marL="342900" indent="-342900">
              <a:spcBef>
                <a:spcPct val="20000"/>
              </a:spcBef>
              <a:buClr>
                <a:schemeClr val="hlink"/>
              </a:buClr>
              <a:buSzPct val="80000"/>
              <a:buFont typeface="Wingdings" panose="05000000000000000000" pitchFamily="2" charset="2"/>
              <a:buChar char="n"/>
              <a:defRPr sz="28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1pPr>
            <a:lvl2pPr marL="742950" indent="-285750">
              <a:spcBef>
                <a:spcPct val="20000"/>
              </a:spcBef>
              <a:buClr>
                <a:schemeClr val="tx1"/>
              </a:buClr>
              <a:buChar char="–"/>
              <a:defRPr sz="24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2pPr>
            <a:lvl3pPr marL="1143000" indent="-228600">
              <a:spcBef>
                <a:spcPct val="20000"/>
              </a:spcBef>
              <a:buClr>
                <a:schemeClr val="hlink"/>
              </a:buClr>
              <a:buFont typeface="Wingdings" panose="05000000000000000000" pitchFamily="2" charset="2"/>
              <a:buChar char="§"/>
              <a:defRPr sz="20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3pPr>
            <a:lvl4pPr marL="1600200" indent="-228600">
              <a:spcBef>
                <a:spcPct val="20000"/>
              </a:spcBef>
              <a:buChar char="–"/>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4pPr>
            <a:lvl5pPr marL="2057400" indent="-228600">
              <a:spcBef>
                <a:spcPct val="20000"/>
              </a:spcBef>
              <a:buClr>
                <a:schemeClr val="hlink"/>
              </a:buClr>
              <a:buFont typeface="Wingdings" panose="05000000000000000000" pitchFamily="2" charset="2"/>
              <a:buChar char="§"/>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5pPr>
            <a:lvl6pPr marL="2514600" indent="-228600" fontAlgn="base">
              <a:spcBef>
                <a:spcPct val="20000"/>
              </a:spcBef>
              <a:spcAft>
                <a:spcPct val="0"/>
              </a:spcAft>
              <a:buClr>
                <a:schemeClr val="hlink"/>
              </a:buClr>
              <a:buFont typeface="Wingdings" panose="05000000000000000000" pitchFamily="2" charset="2"/>
              <a:buChar char="§"/>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6pPr>
            <a:lvl7pPr marL="2971800" indent="-228600" fontAlgn="base">
              <a:spcBef>
                <a:spcPct val="20000"/>
              </a:spcBef>
              <a:spcAft>
                <a:spcPct val="0"/>
              </a:spcAft>
              <a:buClr>
                <a:schemeClr val="hlink"/>
              </a:buClr>
              <a:buFont typeface="Wingdings" panose="05000000000000000000" pitchFamily="2" charset="2"/>
              <a:buChar char="§"/>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7pPr>
            <a:lvl8pPr marL="3429000" indent="-228600" fontAlgn="base">
              <a:spcBef>
                <a:spcPct val="20000"/>
              </a:spcBef>
              <a:spcAft>
                <a:spcPct val="0"/>
              </a:spcAft>
              <a:buClr>
                <a:schemeClr val="hlink"/>
              </a:buClr>
              <a:buFont typeface="Wingdings" panose="05000000000000000000" pitchFamily="2" charset="2"/>
              <a:buChar char="§"/>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8pPr>
            <a:lvl9pPr marL="3886200" indent="-228600" fontAlgn="base">
              <a:spcBef>
                <a:spcPct val="20000"/>
              </a:spcBef>
              <a:spcAft>
                <a:spcPct val="0"/>
              </a:spcAft>
              <a:buClr>
                <a:schemeClr val="hlink"/>
              </a:buClr>
              <a:buFont typeface="Wingdings" panose="05000000000000000000" pitchFamily="2" charset="2"/>
              <a:buChar char="§"/>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9pPr>
          </a:lstStyle>
          <a:p>
            <a:endParaRPr lang="en-US" altLang="en-US"/>
          </a:p>
        </p:txBody>
      </p:sp>
      <p:sp>
        <p:nvSpPr>
          <p:cNvPr id="138246" name="Rectangle 6">
            <a:extLst>
              <a:ext uri="{FF2B5EF4-FFF2-40B4-BE49-F238E27FC236}">
                <a16:creationId xmlns:a16="http://schemas.microsoft.com/office/drawing/2014/main" id="{A409155B-6117-438E-86D3-FB24D1215C82}"/>
              </a:ext>
            </a:extLst>
          </p:cNvPr>
          <p:cNvSpPr>
            <a:spLocks noChangeArrowheads="1"/>
          </p:cNvSpPr>
          <p:nvPr/>
        </p:nvSpPr>
        <p:spPr bwMode="auto">
          <a:xfrm>
            <a:off x="457200" y="3962400"/>
            <a:ext cx="8229600" cy="21336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lvl1pPr marL="342900" indent="-342900">
              <a:spcBef>
                <a:spcPct val="20000"/>
              </a:spcBef>
              <a:buClr>
                <a:schemeClr val="hlink"/>
              </a:buClr>
              <a:buSzPct val="80000"/>
              <a:buFont typeface="Wingdings" panose="05000000000000000000" pitchFamily="2" charset="2"/>
              <a:buChar char="n"/>
              <a:defRPr sz="28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1pPr>
            <a:lvl2pPr marL="742950" indent="-285750">
              <a:spcBef>
                <a:spcPct val="20000"/>
              </a:spcBef>
              <a:buClr>
                <a:schemeClr val="tx1"/>
              </a:buClr>
              <a:buChar char="–"/>
              <a:defRPr sz="24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2pPr>
            <a:lvl3pPr marL="1143000" indent="-228600">
              <a:spcBef>
                <a:spcPct val="20000"/>
              </a:spcBef>
              <a:buClr>
                <a:schemeClr val="hlink"/>
              </a:buClr>
              <a:buFont typeface="Wingdings" panose="05000000000000000000" pitchFamily="2" charset="2"/>
              <a:buChar char="§"/>
              <a:defRPr sz="20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3pPr>
            <a:lvl4pPr marL="1600200" indent="-228600">
              <a:spcBef>
                <a:spcPct val="20000"/>
              </a:spcBef>
              <a:buChar char="–"/>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4pPr>
            <a:lvl5pPr marL="2057400" indent="-228600">
              <a:spcBef>
                <a:spcPct val="20000"/>
              </a:spcBef>
              <a:buClr>
                <a:schemeClr val="hlink"/>
              </a:buClr>
              <a:buFont typeface="Wingdings" panose="05000000000000000000" pitchFamily="2" charset="2"/>
              <a:buChar char="§"/>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5pPr>
            <a:lvl6pPr marL="2514600" indent="-228600" fontAlgn="base">
              <a:spcBef>
                <a:spcPct val="20000"/>
              </a:spcBef>
              <a:spcAft>
                <a:spcPct val="0"/>
              </a:spcAft>
              <a:buClr>
                <a:schemeClr val="hlink"/>
              </a:buClr>
              <a:buFont typeface="Wingdings" panose="05000000000000000000" pitchFamily="2" charset="2"/>
              <a:buChar char="§"/>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6pPr>
            <a:lvl7pPr marL="2971800" indent="-228600" fontAlgn="base">
              <a:spcBef>
                <a:spcPct val="20000"/>
              </a:spcBef>
              <a:spcAft>
                <a:spcPct val="0"/>
              </a:spcAft>
              <a:buClr>
                <a:schemeClr val="hlink"/>
              </a:buClr>
              <a:buFont typeface="Wingdings" panose="05000000000000000000" pitchFamily="2" charset="2"/>
              <a:buChar char="§"/>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7pPr>
            <a:lvl8pPr marL="3429000" indent="-228600" fontAlgn="base">
              <a:spcBef>
                <a:spcPct val="20000"/>
              </a:spcBef>
              <a:spcAft>
                <a:spcPct val="0"/>
              </a:spcAft>
              <a:buClr>
                <a:schemeClr val="hlink"/>
              </a:buClr>
              <a:buFont typeface="Wingdings" panose="05000000000000000000" pitchFamily="2" charset="2"/>
              <a:buChar char="§"/>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8pPr>
            <a:lvl9pPr marL="3886200" indent="-228600" fontAlgn="base">
              <a:spcBef>
                <a:spcPct val="20000"/>
              </a:spcBef>
              <a:spcAft>
                <a:spcPct val="0"/>
              </a:spcAft>
              <a:buClr>
                <a:schemeClr val="hlink"/>
              </a:buClr>
              <a:buFont typeface="Wingdings" panose="05000000000000000000" pitchFamily="2" charset="2"/>
              <a:buChar char="§"/>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9pPr>
          </a:lstStyle>
          <a:p>
            <a:pPr marL="0" indent="0">
              <a:buNone/>
            </a:pPr>
            <a:endParaRPr lang="en-US" altLang="en-US"/>
          </a:p>
        </p:txBody>
      </p:sp>
      <p:sp>
        <p:nvSpPr>
          <p:cNvPr id="2" name="TextBox 1"/>
          <p:cNvSpPr txBox="1"/>
          <p:nvPr/>
        </p:nvSpPr>
        <p:spPr>
          <a:xfrm>
            <a:off x="990600" y="1524000"/>
            <a:ext cx="6705600" cy="954107"/>
          </a:xfrm>
          <a:prstGeom prst="rect">
            <a:avLst/>
          </a:prstGeom>
          <a:noFill/>
        </p:spPr>
        <p:txBody>
          <a:bodyPr wrap="square" rtlCol="0">
            <a:spAutoFit/>
          </a:bodyPr>
          <a:lstStyle/>
          <a:p>
            <a:pPr algn="ctr"/>
            <a:r>
              <a:rPr lang="en-US" sz="2800">
                <a:solidFill>
                  <a:srgbClr val="FFFF99"/>
                </a:solidFill>
              </a:rPr>
              <a:t>This is the </a:t>
            </a:r>
            <a:r>
              <a:rPr lang="en-US" sz="2800" err="1">
                <a:solidFill>
                  <a:srgbClr val="FFFF99"/>
                </a:solidFill>
              </a:rPr>
              <a:t>creatinine</a:t>
            </a:r>
            <a:r>
              <a:rPr lang="en-US" sz="2800">
                <a:solidFill>
                  <a:srgbClr val="FFFF99"/>
                </a:solidFill>
              </a:rPr>
              <a:t> clearance for which </a:t>
            </a:r>
            <a:r>
              <a:rPr lang="en-US" sz="2800" err="1">
                <a:solidFill>
                  <a:srgbClr val="FFFF99"/>
                </a:solidFill>
              </a:rPr>
              <a:t>rivaroxaban</a:t>
            </a:r>
            <a:r>
              <a:rPr lang="en-US" sz="2800">
                <a:solidFill>
                  <a:srgbClr val="FFFF99"/>
                </a:solidFill>
              </a:rPr>
              <a:t> is contraindicated.</a:t>
            </a:r>
          </a:p>
        </p:txBody>
      </p:sp>
      <p:sp>
        <p:nvSpPr>
          <p:cNvPr id="3" name="TextBox 2"/>
          <p:cNvSpPr txBox="1"/>
          <p:nvPr/>
        </p:nvSpPr>
        <p:spPr>
          <a:xfrm>
            <a:off x="990600" y="1447800"/>
            <a:ext cx="184666" cy="369332"/>
          </a:xfrm>
          <a:prstGeom prst="rect">
            <a:avLst/>
          </a:prstGeom>
          <a:noFill/>
        </p:spPr>
        <p:txBody>
          <a:bodyPr wrap="none" rtlCol="0">
            <a:spAutoFit/>
          </a:bodyPr>
          <a:lstStyle/>
          <a:p>
            <a:endParaRPr lang="en-US"/>
          </a:p>
        </p:txBody>
      </p:sp>
      <p:sp>
        <p:nvSpPr>
          <p:cNvPr id="4" name="TextBox 3"/>
          <p:cNvSpPr txBox="1"/>
          <p:nvPr/>
        </p:nvSpPr>
        <p:spPr>
          <a:xfrm>
            <a:off x="1219200" y="3200400"/>
            <a:ext cx="6650528" cy="461665"/>
          </a:xfrm>
          <a:prstGeom prst="rect">
            <a:avLst/>
          </a:prstGeom>
          <a:noFill/>
        </p:spPr>
        <p:txBody>
          <a:bodyPr wrap="none" lIns="91440" tIns="45720" rIns="91440" bIns="45720" rtlCol="0" anchor="t">
            <a:spAutoFit/>
          </a:bodyPr>
          <a:lstStyle/>
          <a:p>
            <a:r>
              <a:rPr lang="en-US" sz="2400">
                <a:latin typeface="Tahoma"/>
                <a:ea typeface="Tahoma"/>
                <a:cs typeface="Arial"/>
              </a:rPr>
              <a:t>What is a creatinine clearance of &lt; 15 ml/min?</a:t>
            </a:r>
            <a:endParaRPr lang="en-US" sz="2400"/>
          </a:p>
        </p:txBody>
      </p:sp>
    </p:spTree>
  </p:cSld>
  <p:clrMapOvr>
    <a:overrideClrMapping bg1="dk2" tx1="lt1" bg2="dk1" tx2="lt2" accent1="accent1" accent2="accent2" accent3="accent3" accent4="accent4" accent5="accent5" accent6="accent6" hlink="hlink" folHlink="folHlink"/>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8722" name="Rectangle 2">
            <a:extLst>
              <a:ext uri="{FF2B5EF4-FFF2-40B4-BE49-F238E27FC236}">
                <a16:creationId xmlns:a16="http://schemas.microsoft.com/office/drawing/2014/main" id="{2A41A012-5730-42C1-93AD-997F51C39BD4}"/>
              </a:ext>
            </a:extLst>
          </p:cNvPr>
          <p:cNvSpPr>
            <a:spLocks noGrp="1" noChangeArrowheads="1"/>
          </p:cNvSpPr>
          <p:nvPr>
            <p:ph type="title"/>
          </p:nvPr>
        </p:nvSpPr>
        <p:spPr/>
        <p:txBody>
          <a:bodyPr/>
          <a:lstStyle/>
          <a:p>
            <a:r>
              <a:rPr lang="en-US" altLang="en-US" sz="2800" err="1">
                <a:effectLst>
                  <a:outerShdw blurRad="38100" dist="38100" dir="2700000" algn="tl">
                    <a:srgbClr val="000000"/>
                  </a:outerShdw>
                </a:effectLst>
              </a:rPr>
              <a:t>Xa</a:t>
            </a:r>
            <a:r>
              <a:rPr lang="en-US" altLang="en-US" sz="2800">
                <a:effectLst>
                  <a:outerShdw blurRad="38100" dist="38100" dir="2700000" algn="tl">
                    <a:srgbClr val="000000"/>
                  </a:outerShdw>
                </a:effectLst>
              </a:rPr>
              <a:t> MARKS THE SPOT- $200</a:t>
            </a:r>
          </a:p>
        </p:txBody>
      </p:sp>
      <p:sp>
        <p:nvSpPr>
          <p:cNvPr id="158724" name="AutoShape 4">
            <a:hlinkClick r:id="rId3" action="ppaction://hlinksldjump" highlightClick="1"/>
            <a:extLst>
              <a:ext uri="{FF2B5EF4-FFF2-40B4-BE49-F238E27FC236}">
                <a16:creationId xmlns:a16="http://schemas.microsoft.com/office/drawing/2014/main" id="{D02D76FA-81A0-4A13-A98D-87B1013E815C}"/>
              </a:ext>
            </a:extLst>
          </p:cNvPr>
          <p:cNvSpPr>
            <a:spLocks noChangeArrowheads="1"/>
          </p:cNvSpPr>
          <p:nvPr/>
        </p:nvSpPr>
        <p:spPr bwMode="auto">
          <a:xfrm>
            <a:off x="8458200" y="6248400"/>
            <a:ext cx="457200" cy="381000"/>
          </a:xfrm>
          <a:prstGeom prst="actionButtonHome">
            <a:avLst/>
          </a:prstGeom>
          <a:solidFill>
            <a:schemeClr val="accent1"/>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58725" name="Rectangle 5">
            <a:extLst>
              <a:ext uri="{FF2B5EF4-FFF2-40B4-BE49-F238E27FC236}">
                <a16:creationId xmlns:a16="http://schemas.microsoft.com/office/drawing/2014/main" id="{F7611DED-F86C-4F9B-A307-64E136EEE818}"/>
              </a:ext>
            </a:extLst>
          </p:cNvPr>
          <p:cNvSpPr>
            <a:spLocks noChangeArrowheads="1"/>
          </p:cNvSpPr>
          <p:nvPr/>
        </p:nvSpPr>
        <p:spPr bwMode="auto">
          <a:xfrm>
            <a:off x="457200" y="1600200"/>
            <a:ext cx="8229600" cy="19812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lvl1pPr marL="342900" indent="-342900">
              <a:spcBef>
                <a:spcPct val="20000"/>
              </a:spcBef>
              <a:buClr>
                <a:schemeClr val="hlink"/>
              </a:buClr>
              <a:buSzPct val="80000"/>
              <a:buFont typeface="Wingdings" panose="05000000000000000000" pitchFamily="2" charset="2"/>
              <a:buChar char="n"/>
              <a:defRPr sz="28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1pPr>
            <a:lvl2pPr marL="742950" indent="-285750">
              <a:spcBef>
                <a:spcPct val="20000"/>
              </a:spcBef>
              <a:buClr>
                <a:schemeClr val="tx1"/>
              </a:buClr>
              <a:buChar char="–"/>
              <a:defRPr sz="24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2pPr>
            <a:lvl3pPr marL="1143000" indent="-228600">
              <a:spcBef>
                <a:spcPct val="20000"/>
              </a:spcBef>
              <a:buClr>
                <a:schemeClr val="hlink"/>
              </a:buClr>
              <a:buFont typeface="Wingdings" panose="05000000000000000000" pitchFamily="2" charset="2"/>
              <a:buChar char="§"/>
              <a:defRPr sz="20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3pPr>
            <a:lvl4pPr marL="1600200" indent="-228600">
              <a:spcBef>
                <a:spcPct val="20000"/>
              </a:spcBef>
              <a:buChar char="–"/>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4pPr>
            <a:lvl5pPr marL="2057400" indent="-228600">
              <a:spcBef>
                <a:spcPct val="20000"/>
              </a:spcBef>
              <a:buClr>
                <a:schemeClr val="hlink"/>
              </a:buClr>
              <a:buFont typeface="Wingdings" panose="05000000000000000000" pitchFamily="2" charset="2"/>
              <a:buChar char="§"/>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5pPr>
            <a:lvl6pPr marL="2514600" indent="-228600" fontAlgn="base">
              <a:spcBef>
                <a:spcPct val="20000"/>
              </a:spcBef>
              <a:spcAft>
                <a:spcPct val="0"/>
              </a:spcAft>
              <a:buClr>
                <a:schemeClr val="hlink"/>
              </a:buClr>
              <a:buFont typeface="Wingdings" panose="05000000000000000000" pitchFamily="2" charset="2"/>
              <a:buChar char="§"/>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6pPr>
            <a:lvl7pPr marL="2971800" indent="-228600" fontAlgn="base">
              <a:spcBef>
                <a:spcPct val="20000"/>
              </a:spcBef>
              <a:spcAft>
                <a:spcPct val="0"/>
              </a:spcAft>
              <a:buClr>
                <a:schemeClr val="hlink"/>
              </a:buClr>
              <a:buFont typeface="Wingdings" panose="05000000000000000000" pitchFamily="2" charset="2"/>
              <a:buChar char="§"/>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7pPr>
            <a:lvl8pPr marL="3429000" indent="-228600" fontAlgn="base">
              <a:spcBef>
                <a:spcPct val="20000"/>
              </a:spcBef>
              <a:spcAft>
                <a:spcPct val="0"/>
              </a:spcAft>
              <a:buClr>
                <a:schemeClr val="hlink"/>
              </a:buClr>
              <a:buFont typeface="Wingdings" panose="05000000000000000000" pitchFamily="2" charset="2"/>
              <a:buChar char="§"/>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8pPr>
            <a:lvl9pPr marL="3886200" indent="-228600" fontAlgn="base">
              <a:spcBef>
                <a:spcPct val="20000"/>
              </a:spcBef>
              <a:spcAft>
                <a:spcPct val="0"/>
              </a:spcAft>
              <a:buClr>
                <a:schemeClr val="hlink"/>
              </a:buClr>
              <a:buFont typeface="Wingdings" panose="05000000000000000000" pitchFamily="2" charset="2"/>
              <a:buChar char="§"/>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9pPr>
          </a:lstStyle>
          <a:p>
            <a:endParaRPr lang="en-US" altLang="en-US"/>
          </a:p>
        </p:txBody>
      </p:sp>
      <p:sp>
        <p:nvSpPr>
          <p:cNvPr id="158726" name="Rectangle 6">
            <a:extLst>
              <a:ext uri="{FF2B5EF4-FFF2-40B4-BE49-F238E27FC236}">
                <a16:creationId xmlns:a16="http://schemas.microsoft.com/office/drawing/2014/main" id="{805F92A3-DFCD-4C2E-B389-A71DC41E830C}"/>
              </a:ext>
            </a:extLst>
          </p:cNvPr>
          <p:cNvSpPr>
            <a:spLocks noChangeArrowheads="1"/>
          </p:cNvSpPr>
          <p:nvPr/>
        </p:nvSpPr>
        <p:spPr bwMode="auto">
          <a:xfrm>
            <a:off x="457200" y="3962400"/>
            <a:ext cx="8229600" cy="21336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lvl1pPr marL="342900" indent="-342900">
              <a:spcBef>
                <a:spcPct val="20000"/>
              </a:spcBef>
              <a:buClr>
                <a:schemeClr val="hlink"/>
              </a:buClr>
              <a:buSzPct val="80000"/>
              <a:buFont typeface="Wingdings" panose="05000000000000000000" pitchFamily="2" charset="2"/>
              <a:buChar char="n"/>
              <a:defRPr sz="28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1pPr>
            <a:lvl2pPr marL="742950" indent="-285750">
              <a:spcBef>
                <a:spcPct val="20000"/>
              </a:spcBef>
              <a:buClr>
                <a:schemeClr val="tx1"/>
              </a:buClr>
              <a:buChar char="–"/>
              <a:defRPr sz="24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2pPr>
            <a:lvl3pPr marL="1143000" indent="-228600">
              <a:spcBef>
                <a:spcPct val="20000"/>
              </a:spcBef>
              <a:buClr>
                <a:schemeClr val="hlink"/>
              </a:buClr>
              <a:buFont typeface="Wingdings" panose="05000000000000000000" pitchFamily="2" charset="2"/>
              <a:buChar char="§"/>
              <a:defRPr sz="20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3pPr>
            <a:lvl4pPr marL="1600200" indent="-228600">
              <a:spcBef>
                <a:spcPct val="20000"/>
              </a:spcBef>
              <a:buChar char="–"/>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4pPr>
            <a:lvl5pPr marL="2057400" indent="-228600">
              <a:spcBef>
                <a:spcPct val="20000"/>
              </a:spcBef>
              <a:buClr>
                <a:schemeClr val="hlink"/>
              </a:buClr>
              <a:buFont typeface="Wingdings" panose="05000000000000000000" pitchFamily="2" charset="2"/>
              <a:buChar char="§"/>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5pPr>
            <a:lvl6pPr marL="2514600" indent="-228600" fontAlgn="base">
              <a:spcBef>
                <a:spcPct val="20000"/>
              </a:spcBef>
              <a:spcAft>
                <a:spcPct val="0"/>
              </a:spcAft>
              <a:buClr>
                <a:schemeClr val="hlink"/>
              </a:buClr>
              <a:buFont typeface="Wingdings" panose="05000000000000000000" pitchFamily="2" charset="2"/>
              <a:buChar char="§"/>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6pPr>
            <a:lvl7pPr marL="2971800" indent="-228600" fontAlgn="base">
              <a:spcBef>
                <a:spcPct val="20000"/>
              </a:spcBef>
              <a:spcAft>
                <a:spcPct val="0"/>
              </a:spcAft>
              <a:buClr>
                <a:schemeClr val="hlink"/>
              </a:buClr>
              <a:buFont typeface="Wingdings" panose="05000000000000000000" pitchFamily="2" charset="2"/>
              <a:buChar char="§"/>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7pPr>
            <a:lvl8pPr marL="3429000" indent="-228600" fontAlgn="base">
              <a:spcBef>
                <a:spcPct val="20000"/>
              </a:spcBef>
              <a:spcAft>
                <a:spcPct val="0"/>
              </a:spcAft>
              <a:buClr>
                <a:schemeClr val="hlink"/>
              </a:buClr>
              <a:buFont typeface="Wingdings" panose="05000000000000000000" pitchFamily="2" charset="2"/>
              <a:buChar char="§"/>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8pPr>
            <a:lvl9pPr marL="3886200" indent="-228600" fontAlgn="base">
              <a:spcBef>
                <a:spcPct val="20000"/>
              </a:spcBef>
              <a:spcAft>
                <a:spcPct val="0"/>
              </a:spcAft>
              <a:buClr>
                <a:schemeClr val="hlink"/>
              </a:buClr>
              <a:buFont typeface="Wingdings" panose="05000000000000000000" pitchFamily="2" charset="2"/>
              <a:buChar char="§"/>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9pPr>
          </a:lstStyle>
          <a:p>
            <a:pPr marL="0" indent="0">
              <a:buNone/>
            </a:pPr>
            <a:endParaRPr lang="en-US" altLang="en-US"/>
          </a:p>
        </p:txBody>
      </p:sp>
      <p:sp>
        <p:nvSpPr>
          <p:cNvPr id="2" name="TextBox 1"/>
          <p:cNvSpPr txBox="1"/>
          <p:nvPr/>
        </p:nvSpPr>
        <p:spPr>
          <a:xfrm>
            <a:off x="1219200" y="1524000"/>
            <a:ext cx="6781800" cy="1200328"/>
          </a:xfrm>
          <a:prstGeom prst="rect">
            <a:avLst/>
          </a:prstGeom>
          <a:noFill/>
        </p:spPr>
        <p:txBody>
          <a:bodyPr wrap="square" rtlCol="0">
            <a:spAutoFit/>
          </a:bodyPr>
          <a:lstStyle/>
          <a:p>
            <a:pPr algn="ctr"/>
            <a:r>
              <a:rPr lang="en-US" sz="2400">
                <a:solidFill>
                  <a:srgbClr val="FFFF99"/>
                </a:solidFill>
              </a:rPr>
              <a:t>This is the significance of an elevated INR in a patient who is on a </a:t>
            </a:r>
            <a:r>
              <a:rPr lang="en-US" sz="2400" err="1">
                <a:solidFill>
                  <a:srgbClr val="FFFF99"/>
                </a:solidFill>
              </a:rPr>
              <a:t>Xa</a:t>
            </a:r>
            <a:r>
              <a:rPr lang="en-US" sz="2400">
                <a:solidFill>
                  <a:srgbClr val="FFFF99"/>
                </a:solidFill>
              </a:rPr>
              <a:t> inhibitor drug such as </a:t>
            </a:r>
            <a:r>
              <a:rPr lang="en-US" sz="2400" err="1">
                <a:solidFill>
                  <a:srgbClr val="FFFF99"/>
                </a:solidFill>
              </a:rPr>
              <a:t>rivaroxaban</a:t>
            </a:r>
            <a:r>
              <a:rPr lang="en-US" sz="2400">
                <a:solidFill>
                  <a:srgbClr val="FFFF99"/>
                </a:solidFill>
              </a:rPr>
              <a:t>, </a:t>
            </a:r>
            <a:r>
              <a:rPr lang="en-US" sz="2400" err="1">
                <a:solidFill>
                  <a:srgbClr val="FFFF99"/>
                </a:solidFill>
              </a:rPr>
              <a:t>apixaban</a:t>
            </a:r>
            <a:r>
              <a:rPr lang="en-US" sz="2400">
                <a:solidFill>
                  <a:srgbClr val="FFFF99"/>
                </a:solidFill>
              </a:rPr>
              <a:t>, or </a:t>
            </a:r>
            <a:r>
              <a:rPr lang="en-US" sz="2400" err="1">
                <a:solidFill>
                  <a:srgbClr val="FFFF99"/>
                </a:solidFill>
              </a:rPr>
              <a:t>edoxaban</a:t>
            </a:r>
            <a:r>
              <a:rPr lang="en-US" sz="2400">
                <a:solidFill>
                  <a:srgbClr val="FFFF99"/>
                </a:solidFill>
              </a:rPr>
              <a:t>. </a:t>
            </a:r>
          </a:p>
        </p:txBody>
      </p:sp>
      <p:sp>
        <p:nvSpPr>
          <p:cNvPr id="3" name="TextBox 2"/>
          <p:cNvSpPr txBox="1"/>
          <p:nvPr/>
        </p:nvSpPr>
        <p:spPr>
          <a:xfrm>
            <a:off x="990600" y="3657600"/>
            <a:ext cx="7257666" cy="461665"/>
          </a:xfrm>
          <a:prstGeom prst="rect">
            <a:avLst/>
          </a:prstGeom>
          <a:noFill/>
        </p:spPr>
        <p:txBody>
          <a:bodyPr wrap="none" rtlCol="0">
            <a:spAutoFit/>
          </a:bodyPr>
          <a:lstStyle/>
          <a:p>
            <a:r>
              <a:rPr lang="en-US" sz="2400"/>
              <a:t>What is NO significance in terms of anticoagulation?</a:t>
            </a:r>
          </a:p>
        </p:txBody>
      </p:sp>
    </p:spTree>
  </p:cSld>
  <p:clrMapOvr>
    <a:overrideClrMapping bg1="dk2" tx1="lt1" bg2="dk1" tx2="lt2" accent1="accent1" accent2="accent2" accent3="accent3" accent4="accent4" accent5="accent5" accent6="accent6" hlink="hlink" folHlink="folHlink"/>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theme/theme1.xml><?xml version="1.0" encoding="utf-8"?>
<a:theme xmlns:a="http://schemas.openxmlformats.org/drawingml/2006/main" name="Slit">
  <a:themeElements>
    <a:clrScheme name="Slit 9">
      <a:dk1>
        <a:srgbClr val="000000"/>
      </a:dk1>
      <a:lt1>
        <a:srgbClr val="FFFFFF"/>
      </a:lt1>
      <a:dk2>
        <a:srgbClr val="000000"/>
      </a:dk2>
      <a:lt2>
        <a:srgbClr val="E6E6E6"/>
      </a:lt2>
      <a:accent1>
        <a:srgbClr val="66CCFF"/>
      </a:accent1>
      <a:accent2>
        <a:srgbClr val="9999FF"/>
      </a:accent2>
      <a:accent3>
        <a:srgbClr val="FFFFFF"/>
      </a:accent3>
      <a:accent4>
        <a:srgbClr val="000000"/>
      </a:accent4>
      <a:accent5>
        <a:srgbClr val="B8E2FF"/>
      </a:accent5>
      <a:accent6>
        <a:srgbClr val="8A8AE7"/>
      </a:accent6>
      <a:hlink>
        <a:srgbClr val="3333CC"/>
      </a:hlink>
      <a:folHlink>
        <a:srgbClr val="008080"/>
      </a:folHlink>
    </a:clrScheme>
    <a:fontScheme name="Slit">
      <a:majorFont>
        <a:latin typeface="Tahoma"/>
        <a:ea typeface=""/>
        <a:cs typeface="Arial"/>
      </a:majorFont>
      <a:minorFont>
        <a:latin typeface="Tahoma"/>
        <a:ea typeface=""/>
        <a:cs typeface="Arial"/>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raClrScheme>
      <a:clrScheme name="Slit 1">
        <a:dk1>
          <a:srgbClr val="8C0000"/>
        </a:dk1>
        <a:lt1>
          <a:srgbClr val="FFFFFF"/>
        </a:lt1>
        <a:dk2>
          <a:srgbClr val="720000"/>
        </a:dk2>
        <a:lt2>
          <a:srgbClr val="FFFFCC"/>
        </a:lt2>
        <a:accent1>
          <a:srgbClr val="FF3300"/>
        </a:accent1>
        <a:accent2>
          <a:srgbClr val="BE7960"/>
        </a:accent2>
        <a:accent3>
          <a:srgbClr val="BCAAAA"/>
        </a:accent3>
        <a:accent4>
          <a:srgbClr val="DADADA"/>
        </a:accent4>
        <a:accent5>
          <a:srgbClr val="FFADAA"/>
        </a:accent5>
        <a:accent6>
          <a:srgbClr val="AC6D56"/>
        </a:accent6>
        <a:hlink>
          <a:srgbClr val="FFCC66"/>
        </a:hlink>
        <a:folHlink>
          <a:srgbClr val="FF9900"/>
        </a:folHlink>
      </a:clrScheme>
      <a:clrMap bg1="dk2" tx1="lt1" bg2="dk1" tx2="lt2" accent1="accent1" accent2="accent2" accent3="accent3" accent4="accent4" accent5="accent5" accent6="accent6" hlink="hlink" folHlink="folHlink"/>
    </a:extraClrScheme>
    <a:extraClrScheme>
      <a:clrScheme name="Slit 2">
        <a:dk1>
          <a:srgbClr val="674E2F"/>
        </a:dk1>
        <a:lt1>
          <a:srgbClr val="FFFFFF"/>
        </a:lt1>
        <a:dk2>
          <a:srgbClr val="533F27"/>
        </a:dk2>
        <a:lt2>
          <a:srgbClr val="D8B274"/>
        </a:lt2>
        <a:accent1>
          <a:srgbClr val="CC9900"/>
        </a:accent1>
        <a:accent2>
          <a:srgbClr val="8F5F2F"/>
        </a:accent2>
        <a:accent3>
          <a:srgbClr val="B3AFAC"/>
        </a:accent3>
        <a:accent4>
          <a:srgbClr val="DADADA"/>
        </a:accent4>
        <a:accent5>
          <a:srgbClr val="E2CAAA"/>
        </a:accent5>
        <a:accent6>
          <a:srgbClr val="81552A"/>
        </a:accent6>
        <a:hlink>
          <a:srgbClr val="FFCC00"/>
        </a:hlink>
        <a:folHlink>
          <a:srgbClr val="FFFFCC"/>
        </a:folHlink>
      </a:clrScheme>
      <a:clrMap bg1="dk2" tx1="lt1" bg2="dk1" tx2="lt2" accent1="accent1" accent2="accent2" accent3="accent3" accent4="accent4" accent5="accent5" accent6="accent6" hlink="hlink" folHlink="folHlink"/>
    </a:extraClrScheme>
    <a:extraClrScheme>
      <a:clrScheme name="Slit 3">
        <a:dk1>
          <a:srgbClr val="646464"/>
        </a:dk1>
        <a:lt1>
          <a:srgbClr val="FFFFFF"/>
        </a:lt1>
        <a:dk2>
          <a:srgbClr val="545454"/>
        </a:dk2>
        <a:lt2>
          <a:srgbClr val="D4D4CE"/>
        </a:lt2>
        <a:accent1>
          <a:srgbClr val="49747D"/>
        </a:accent1>
        <a:accent2>
          <a:srgbClr val="8F9699"/>
        </a:accent2>
        <a:accent3>
          <a:srgbClr val="B3B3B3"/>
        </a:accent3>
        <a:accent4>
          <a:srgbClr val="DADADA"/>
        </a:accent4>
        <a:accent5>
          <a:srgbClr val="B1BCBF"/>
        </a:accent5>
        <a:accent6>
          <a:srgbClr val="81878A"/>
        </a:accent6>
        <a:hlink>
          <a:srgbClr val="8DC4D7"/>
        </a:hlink>
        <a:folHlink>
          <a:srgbClr val="7FB97F"/>
        </a:folHlink>
      </a:clrScheme>
      <a:clrMap bg1="dk2" tx1="lt1" bg2="dk1" tx2="lt2" accent1="accent1" accent2="accent2" accent3="accent3" accent4="accent4" accent5="accent5" accent6="accent6" hlink="hlink" folHlink="folHlink"/>
    </a:extraClrScheme>
    <a:extraClrScheme>
      <a:clrScheme name="Slit 4">
        <a:dk1>
          <a:srgbClr val="3A7400"/>
        </a:dk1>
        <a:lt1>
          <a:srgbClr val="FFFFFF"/>
        </a:lt1>
        <a:dk2>
          <a:srgbClr val="2E5C00"/>
        </a:dk2>
        <a:lt2>
          <a:srgbClr val="FFFFFF"/>
        </a:lt2>
        <a:accent1>
          <a:srgbClr val="79CA02"/>
        </a:accent1>
        <a:accent2>
          <a:srgbClr val="008080"/>
        </a:accent2>
        <a:accent3>
          <a:srgbClr val="ADB5AA"/>
        </a:accent3>
        <a:accent4>
          <a:srgbClr val="DADADA"/>
        </a:accent4>
        <a:accent5>
          <a:srgbClr val="BEE1AA"/>
        </a:accent5>
        <a:accent6>
          <a:srgbClr val="007373"/>
        </a:accent6>
        <a:hlink>
          <a:srgbClr val="A8DE0E"/>
        </a:hlink>
        <a:folHlink>
          <a:srgbClr val="00CC66"/>
        </a:folHlink>
      </a:clrScheme>
      <a:clrMap bg1="dk2" tx1="lt1" bg2="dk1" tx2="lt2" accent1="accent1" accent2="accent2" accent3="accent3" accent4="accent4" accent5="accent5" accent6="accent6" hlink="hlink" folHlink="folHlink"/>
    </a:extraClrScheme>
    <a:extraClrScheme>
      <a:clrScheme name="Slit 5">
        <a:dk1>
          <a:srgbClr val="008885"/>
        </a:dk1>
        <a:lt1>
          <a:srgbClr val="FFFFFF"/>
        </a:lt1>
        <a:dk2>
          <a:srgbClr val="007572"/>
        </a:dk2>
        <a:lt2>
          <a:srgbClr val="FFFF99"/>
        </a:lt2>
        <a:accent1>
          <a:srgbClr val="33CCCC"/>
        </a:accent1>
        <a:accent2>
          <a:srgbClr val="6D6FC7"/>
        </a:accent2>
        <a:accent3>
          <a:srgbClr val="AABDBC"/>
        </a:accent3>
        <a:accent4>
          <a:srgbClr val="DADADA"/>
        </a:accent4>
        <a:accent5>
          <a:srgbClr val="ADE2E2"/>
        </a:accent5>
        <a:accent6>
          <a:srgbClr val="6264B4"/>
        </a:accent6>
        <a:hlink>
          <a:srgbClr val="FFFFCC"/>
        </a:hlink>
        <a:folHlink>
          <a:srgbClr val="00FF00"/>
        </a:folHlink>
      </a:clrScheme>
      <a:clrMap bg1="dk2" tx1="lt1" bg2="dk1" tx2="lt2" accent1="accent1" accent2="accent2" accent3="accent3" accent4="accent4" accent5="accent5" accent6="accent6" hlink="hlink" folHlink="folHlink"/>
    </a:extraClrScheme>
    <a:extraClrScheme>
      <a:clrScheme name="Slit 6">
        <a:dk1>
          <a:srgbClr val="0000AC"/>
        </a:dk1>
        <a:lt1>
          <a:srgbClr val="FFFFFF"/>
        </a:lt1>
        <a:dk2>
          <a:srgbClr val="000086"/>
        </a:dk2>
        <a:lt2>
          <a:srgbClr val="CCFFFF"/>
        </a:lt2>
        <a:accent1>
          <a:srgbClr val="0099FF"/>
        </a:accent1>
        <a:accent2>
          <a:srgbClr val="00B000"/>
        </a:accent2>
        <a:accent3>
          <a:srgbClr val="AAAAC3"/>
        </a:accent3>
        <a:accent4>
          <a:srgbClr val="DADADA"/>
        </a:accent4>
        <a:accent5>
          <a:srgbClr val="AACAFF"/>
        </a:accent5>
        <a:accent6>
          <a:srgbClr val="009F00"/>
        </a:accent6>
        <a:hlink>
          <a:srgbClr val="FFE701"/>
        </a:hlink>
        <a:folHlink>
          <a:srgbClr val="FF9900"/>
        </a:folHlink>
      </a:clrScheme>
      <a:clrMap bg1="dk2" tx1="lt1" bg2="dk1" tx2="lt2" accent1="accent1" accent2="accent2" accent3="accent3" accent4="accent4" accent5="accent5" accent6="accent6" hlink="hlink" folHlink="folHlink"/>
    </a:extraClrScheme>
    <a:extraClrScheme>
      <a:clrScheme name="Slit 7">
        <a:dk1>
          <a:srgbClr val="7474A2"/>
        </a:dk1>
        <a:lt1>
          <a:srgbClr val="FFFFFF"/>
        </a:lt1>
        <a:dk2>
          <a:srgbClr val="5E5E8E"/>
        </a:dk2>
        <a:lt2>
          <a:srgbClr val="D1D1DF"/>
        </a:lt2>
        <a:accent1>
          <a:srgbClr val="CC66FF"/>
        </a:accent1>
        <a:accent2>
          <a:srgbClr val="6666FF"/>
        </a:accent2>
        <a:accent3>
          <a:srgbClr val="B6B6C6"/>
        </a:accent3>
        <a:accent4>
          <a:srgbClr val="DADADA"/>
        </a:accent4>
        <a:accent5>
          <a:srgbClr val="E2B8FF"/>
        </a:accent5>
        <a:accent6>
          <a:srgbClr val="5C5CE7"/>
        </a:accent6>
        <a:hlink>
          <a:srgbClr val="FFCC99"/>
        </a:hlink>
        <a:folHlink>
          <a:srgbClr val="CCCCFF"/>
        </a:folHlink>
      </a:clrScheme>
      <a:clrMap bg1="dk2" tx1="lt1" bg2="dk1" tx2="lt2" accent1="accent1" accent2="accent2" accent3="accent3" accent4="accent4" accent5="accent5" accent6="accent6" hlink="hlink" folHlink="folHlink"/>
    </a:extraClrScheme>
    <a:extraClrScheme>
      <a:clrScheme name="Slit 8">
        <a:dk1>
          <a:srgbClr val="000000"/>
        </a:dk1>
        <a:lt1>
          <a:srgbClr val="D0DAE2"/>
        </a:lt1>
        <a:dk2>
          <a:srgbClr val="000000"/>
        </a:dk2>
        <a:lt2>
          <a:srgbClr val="E7EDF1"/>
        </a:lt2>
        <a:accent1>
          <a:srgbClr val="33CCCC"/>
        </a:accent1>
        <a:accent2>
          <a:srgbClr val="0099CC"/>
        </a:accent2>
        <a:accent3>
          <a:srgbClr val="E4EAEE"/>
        </a:accent3>
        <a:accent4>
          <a:srgbClr val="000000"/>
        </a:accent4>
        <a:accent5>
          <a:srgbClr val="ADE2E2"/>
        </a:accent5>
        <a:accent6>
          <a:srgbClr val="008AB9"/>
        </a:accent6>
        <a:hlink>
          <a:srgbClr val="3333CC"/>
        </a:hlink>
        <a:folHlink>
          <a:srgbClr val="008080"/>
        </a:folHlink>
      </a:clrScheme>
      <a:clrMap bg1="lt1" tx1="dk1" bg2="lt2" tx2="dk2" accent1="accent1" accent2="accent2" accent3="accent3" accent4="accent4" accent5="accent5" accent6="accent6" hlink="hlink" folHlink="folHlink"/>
    </a:extraClrScheme>
    <a:extraClrScheme>
      <a:clrScheme name="Slit 9">
        <a:dk1>
          <a:srgbClr val="000000"/>
        </a:dk1>
        <a:lt1>
          <a:srgbClr val="FFFFFF"/>
        </a:lt1>
        <a:dk2>
          <a:srgbClr val="000000"/>
        </a:dk2>
        <a:lt2>
          <a:srgbClr val="E6E6E6"/>
        </a:lt2>
        <a:accent1>
          <a:srgbClr val="66CCFF"/>
        </a:accent1>
        <a:accent2>
          <a:srgbClr val="9999FF"/>
        </a:accent2>
        <a:accent3>
          <a:srgbClr val="FFFFFF"/>
        </a:accent3>
        <a:accent4>
          <a:srgbClr val="000000"/>
        </a:accent4>
        <a:accent5>
          <a:srgbClr val="B8E2FF"/>
        </a:accent5>
        <a:accent6>
          <a:srgbClr val="8A8AE7"/>
        </a:accent6>
        <a:hlink>
          <a:srgbClr val="3333CC"/>
        </a:hlink>
        <a:folHlink>
          <a:srgbClr val="008080"/>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Slit 6">
    <a:dk1>
      <a:srgbClr val="0000AC"/>
    </a:dk1>
    <a:lt1>
      <a:srgbClr val="FFFFFF"/>
    </a:lt1>
    <a:dk2>
      <a:srgbClr val="000086"/>
    </a:dk2>
    <a:lt2>
      <a:srgbClr val="CCFFFF"/>
    </a:lt2>
    <a:accent1>
      <a:srgbClr val="0099FF"/>
    </a:accent1>
    <a:accent2>
      <a:srgbClr val="00B000"/>
    </a:accent2>
    <a:accent3>
      <a:srgbClr val="AAAAC3"/>
    </a:accent3>
    <a:accent4>
      <a:srgbClr val="DADADA"/>
    </a:accent4>
    <a:accent5>
      <a:srgbClr val="AACAFF"/>
    </a:accent5>
    <a:accent6>
      <a:srgbClr val="009F00"/>
    </a:accent6>
    <a:hlink>
      <a:srgbClr val="FFE701"/>
    </a:hlink>
    <a:folHlink>
      <a:srgbClr val="FF9900"/>
    </a:folHlink>
  </a:clrScheme>
</a:themeOverride>
</file>

<file path=ppt/theme/themeOverride10.xml><?xml version="1.0" encoding="utf-8"?>
<a:themeOverride xmlns:a="http://schemas.openxmlformats.org/drawingml/2006/main">
  <a:clrScheme name="Slit 5">
    <a:dk1>
      <a:srgbClr val="008885"/>
    </a:dk1>
    <a:lt1>
      <a:srgbClr val="FFFFFF"/>
    </a:lt1>
    <a:dk2>
      <a:srgbClr val="007572"/>
    </a:dk2>
    <a:lt2>
      <a:srgbClr val="FFFF99"/>
    </a:lt2>
    <a:accent1>
      <a:srgbClr val="33CCCC"/>
    </a:accent1>
    <a:accent2>
      <a:srgbClr val="6D6FC7"/>
    </a:accent2>
    <a:accent3>
      <a:srgbClr val="AABDBC"/>
    </a:accent3>
    <a:accent4>
      <a:srgbClr val="DADADA"/>
    </a:accent4>
    <a:accent5>
      <a:srgbClr val="ADE2E2"/>
    </a:accent5>
    <a:accent6>
      <a:srgbClr val="6264B4"/>
    </a:accent6>
    <a:hlink>
      <a:srgbClr val="FFFFCC"/>
    </a:hlink>
    <a:folHlink>
      <a:srgbClr val="00FF00"/>
    </a:folHlink>
  </a:clrScheme>
</a:themeOverride>
</file>

<file path=ppt/theme/themeOverride11.xml><?xml version="1.0" encoding="utf-8"?>
<a:themeOverride xmlns:a="http://schemas.openxmlformats.org/drawingml/2006/main">
  <a:clrScheme name="Slit 2">
    <a:dk1>
      <a:srgbClr val="674E2F"/>
    </a:dk1>
    <a:lt1>
      <a:srgbClr val="FFFFFF"/>
    </a:lt1>
    <a:dk2>
      <a:srgbClr val="533F27"/>
    </a:dk2>
    <a:lt2>
      <a:srgbClr val="D8B274"/>
    </a:lt2>
    <a:accent1>
      <a:srgbClr val="CC9900"/>
    </a:accent1>
    <a:accent2>
      <a:srgbClr val="8F5F2F"/>
    </a:accent2>
    <a:accent3>
      <a:srgbClr val="B3AFAC"/>
    </a:accent3>
    <a:accent4>
      <a:srgbClr val="DADADA"/>
    </a:accent4>
    <a:accent5>
      <a:srgbClr val="E2CAAA"/>
    </a:accent5>
    <a:accent6>
      <a:srgbClr val="81552A"/>
    </a:accent6>
    <a:hlink>
      <a:srgbClr val="FFCC00"/>
    </a:hlink>
    <a:folHlink>
      <a:srgbClr val="FFFFCC"/>
    </a:folHlink>
  </a:clrScheme>
</a:themeOverride>
</file>

<file path=ppt/theme/themeOverride12.xml><?xml version="1.0" encoding="utf-8"?>
<a:themeOverride xmlns:a="http://schemas.openxmlformats.org/drawingml/2006/main">
  <a:clrScheme name="Slit 2">
    <a:dk1>
      <a:srgbClr val="674E2F"/>
    </a:dk1>
    <a:lt1>
      <a:srgbClr val="FFFFFF"/>
    </a:lt1>
    <a:dk2>
      <a:srgbClr val="533F27"/>
    </a:dk2>
    <a:lt2>
      <a:srgbClr val="D8B274"/>
    </a:lt2>
    <a:accent1>
      <a:srgbClr val="CC9900"/>
    </a:accent1>
    <a:accent2>
      <a:srgbClr val="8F5F2F"/>
    </a:accent2>
    <a:accent3>
      <a:srgbClr val="B3AFAC"/>
    </a:accent3>
    <a:accent4>
      <a:srgbClr val="DADADA"/>
    </a:accent4>
    <a:accent5>
      <a:srgbClr val="E2CAAA"/>
    </a:accent5>
    <a:accent6>
      <a:srgbClr val="81552A"/>
    </a:accent6>
    <a:hlink>
      <a:srgbClr val="FFCC00"/>
    </a:hlink>
    <a:folHlink>
      <a:srgbClr val="FFFFCC"/>
    </a:folHlink>
  </a:clrScheme>
</a:themeOverride>
</file>

<file path=ppt/theme/themeOverride13.xml><?xml version="1.0" encoding="utf-8"?>
<a:themeOverride xmlns:a="http://schemas.openxmlformats.org/drawingml/2006/main">
  <a:clrScheme name="Slit 2">
    <a:dk1>
      <a:srgbClr val="674E2F"/>
    </a:dk1>
    <a:lt1>
      <a:srgbClr val="FFFFFF"/>
    </a:lt1>
    <a:dk2>
      <a:srgbClr val="533F27"/>
    </a:dk2>
    <a:lt2>
      <a:srgbClr val="D8B274"/>
    </a:lt2>
    <a:accent1>
      <a:srgbClr val="CC9900"/>
    </a:accent1>
    <a:accent2>
      <a:srgbClr val="8F5F2F"/>
    </a:accent2>
    <a:accent3>
      <a:srgbClr val="B3AFAC"/>
    </a:accent3>
    <a:accent4>
      <a:srgbClr val="DADADA"/>
    </a:accent4>
    <a:accent5>
      <a:srgbClr val="E2CAAA"/>
    </a:accent5>
    <a:accent6>
      <a:srgbClr val="81552A"/>
    </a:accent6>
    <a:hlink>
      <a:srgbClr val="FFCC00"/>
    </a:hlink>
    <a:folHlink>
      <a:srgbClr val="FFFFCC"/>
    </a:folHlink>
  </a:clrScheme>
</a:themeOverride>
</file>

<file path=ppt/theme/themeOverride14.xml><?xml version="1.0" encoding="utf-8"?>
<a:themeOverride xmlns:a="http://schemas.openxmlformats.org/drawingml/2006/main">
  <a:clrScheme name="Slit 2">
    <a:dk1>
      <a:srgbClr val="674E2F"/>
    </a:dk1>
    <a:lt1>
      <a:srgbClr val="FFFFFF"/>
    </a:lt1>
    <a:dk2>
      <a:srgbClr val="533F27"/>
    </a:dk2>
    <a:lt2>
      <a:srgbClr val="D8B274"/>
    </a:lt2>
    <a:accent1>
      <a:srgbClr val="CC9900"/>
    </a:accent1>
    <a:accent2>
      <a:srgbClr val="8F5F2F"/>
    </a:accent2>
    <a:accent3>
      <a:srgbClr val="B3AFAC"/>
    </a:accent3>
    <a:accent4>
      <a:srgbClr val="DADADA"/>
    </a:accent4>
    <a:accent5>
      <a:srgbClr val="E2CAAA"/>
    </a:accent5>
    <a:accent6>
      <a:srgbClr val="81552A"/>
    </a:accent6>
    <a:hlink>
      <a:srgbClr val="FFCC00"/>
    </a:hlink>
    <a:folHlink>
      <a:srgbClr val="FFFFCC"/>
    </a:folHlink>
  </a:clrScheme>
</a:themeOverride>
</file>

<file path=ppt/theme/themeOverride15.xml><?xml version="1.0" encoding="utf-8"?>
<a:themeOverride xmlns:a="http://schemas.openxmlformats.org/drawingml/2006/main">
  <a:clrScheme name="Slit 2">
    <a:dk1>
      <a:srgbClr val="674E2F"/>
    </a:dk1>
    <a:lt1>
      <a:srgbClr val="FFFFFF"/>
    </a:lt1>
    <a:dk2>
      <a:srgbClr val="533F27"/>
    </a:dk2>
    <a:lt2>
      <a:srgbClr val="D8B274"/>
    </a:lt2>
    <a:accent1>
      <a:srgbClr val="CC9900"/>
    </a:accent1>
    <a:accent2>
      <a:srgbClr val="8F5F2F"/>
    </a:accent2>
    <a:accent3>
      <a:srgbClr val="B3AFAC"/>
    </a:accent3>
    <a:accent4>
      <a:srgbClr val="DADADA"/>
    </a:accent4>
    <a:accent5>
      <a:srgbClr val="E2CAAA"/>
    </a:accent5>
    <a:accent6>
      <a:srgbClr val="81552A"/>
    </a:accent6>
    <a:hlink>
      <a:srgbClr val="FFCC00"/>
    </a:hlink>
    <a:folHlink>
      <a:srgbClr val="FFFFCC"/>
    </a:folHlink>
  </a:clrScheme>
</a:themeOverride>
</file>

<file path=ppt/theme/themeOverride16.xml><?xml version="1.0" encoding="utf-8"?>
<a:themeOverride xmlns:a="http://schemas.openxmlformats.org/drawingml/2006/main">
  <a:clrScheme name="Slit 7">
    <a:dk1>
      <a:srgbClr val="7474A2"/>
    </a:dk1>
    <a:lt1>
      <a:srgbClr val="FFFFFF"/>
    </a:lt1>
    <a:dk2>
      <a:srgbClr val="5E5E8E"/>
    </a:dk2>
    <a:lt2>
      <a:srgbClr val="D1D1DF"/>
    </a:lt2>
    <a:accent1>
      <a:srgbClr val="CC66FF"/>
    </a:accent1>
    <a:accent2>
      <a:srgbClr val="6666FF"/>
    </a:accent2>
    <a:accent3>
      <a:srgbClr val="B6B6C6"/>
    </a:accent3>
    <a:accent4>
      <a:srgbClr val="DADADA"/>
    </a:accent4>
    <a:accent5>
      <a:srgbClr val="E2B8FF"/>
    </a:accent5>
    <a:accent6>
      <a:srgbClr val="5C5CE7"/>
    </a:accent6>
    <a:hlink>
      <a:srgbClr val="FFCC99"/>
    </a:hlink>
    <a:folHlink>
      <a:srgbClr val="CCCCFF"/>
    </a:folHlink>
  </a:clrScheme>
</a:themeOverride>
</file>

<file path=ppt/theme/themeOverride17.xml><?xml version="1.0" encoding="utf-8"?>
<a:themeOverride xmlns:a="http://schemas.openxmlformats.org/drawingml/2006/main">
  <a:clrScheme name="Slit 7">
    <a:dk1>
      <a:srgbClr val="7474A2"/>
    </a:dk1>
    <a:lt1>
      <a:srgbClr val="FFFFFF"/>
    </a:lt1>
    <a:dk2>
      <a:srgbClr val="5E5E8E"/>
    </a:dk2>
    <a:lt2>
      <a:srgbClr val="D1D1DF"/>
    </a:lt2>
    <a:accent1>
      <a:srgbClr val="CC66FF"/>
    </a:accent1>
    <a:accent2>
      <a:srgbClr val="6666FF"/>
    </a:accent2>
    <a:accent3>
      <a:srgbClr val="B6B6C6"/>
    </a:accent3>
    <a:accent4>
      <a:srgbClr val="DADADA"/>
    </a:accent4>
    <a:accent5>
      <a:srgbClr val="E2B8FF"/>
    </a:accent5>
    <a:accent6>
      <a:srgbClr val="5C5CE7"/>
    </a:accent6>
    <a:hlink>
      <a:srgbClr val="FFCC99"/>
    </a:hlink>
    <a:folHlink>
      <a:srgbClr val="CCCCFF"/>
    </a:folHlink>
  </a:clrScheme>
</a:themeOverride>
</file>

<file path=ppt/theme/themeOverride18.xml><?xml version="1.0" encoding="utf-8"?>
<a:themeOverride xmlns:a="http://schemas.openxmlformats.org/drawingml/2006/main">
  <a:clrScheme name="Slit 7">
    <a:dk1>
      <a:srgbClr val="7474A2"/>
    </a:dk1>
    <a:lt1>
      <a:srgbClr val="FFFFFF"/>
    </a:lt1>
    <a:dk2>
      <a:srgbClr val="5E5E8E"/>
    </a:dk2>
    <a:lt2>
      <a:srgbClr val="D1D1DF"/>
    </a:lt2>
    <a:accent1>
      <a:srgbClr val="CC66FF"/>
    </a:accent1>
    <a:accent2>
      <a:srgbClr val="6666FF"/>
    </a:accent2>
    <a:accent3>
      <a:srgbClr val="B6B6C6"/>
    </a:accent3>
    <a:accent4>
      <a:srgbClr val="DADADA"/>
    </a:accent4>
    <a:accent5>
      <a:srgbClr val="E2B8FF"/>
    </a:accent5>
    <a:accent6>
      <a:srgbClr val="5C5CE7"/>
    </a:accent6>
    <a:hlink>
      <a:srgbClr val="FFCC99"/>
    </a:hlink>
    <a:folHlink>
      <a:srgbClr val="CCCCFF"/>
    </a:folHlink>
  </a:clrScheme>
</a:themeOverride>
</file>

<file path=ppt/theme/themeOverride19.xml><?xml version="1.0" encoding="utf-8"?>
<a:themeOverride xmlns:a="http://schemas.openxmlformats.org/drawingml/2006/main">
  <a:clrScheme name="Slit 7">
    <a:dk1>
      <a:srgbClr val="7474A2"/>
    </a:dk1>
    <a:lt1>
      <a:srgbClr val="FFFFFF"/>
    </a:lt1>
    <a:dk2>
      <a:srgbClr val="5E5E8E"/>
    </a:dk2>
    <a:lt2>
      <a:srgbClr val="D1D1DF"/>
    </a:lt2>
    <a:accent1>
      <a:srgbClr val="CC66FF"/>
    </a:accent1>
    <a:accent2>
      <a:srgbClr val="6666FF"/>
    </a:accent2>
    <a:accent3>
      <a:srgbClr val="B6B6C6"/>
    </a:accent3>
    <a:accent4>
      <a:srgbClr val="DADADA"/>
    </a:accent4>
    <a:accent5>
      <a:srgbClr val="E2B8FF"/>
    </a:accent5>
    <a:accent6>
      <a:srgbClr val="5C5CE7"/>
    </a:accent6>
    <a:hlink>
      <a:srgbClr val="FFCC99"/>
    </a:hlink>
    <a:folHlink>
      <a:srgbClr val="CCCCFF"/>
    </a:folHlink>
  </a:clrScheme>
</a:themeOverride>
</file>

<file path=ppt/theme/themeOverride2.xml><?xml version="1.0" encoding="utf-8"?>
<a:themeOverride xmlns:a="http://schemas.openxmlformats.org/drawingml/2006/main">
  <a:clrScheme name="Slit 6">
    <a:dk1>
      <a:srgbClr val="0000AC"/>
    </a:dk1>
    <a:lt1>
      <a:srgbClr val="FFFFFF"/>
    </a:lt1>
    <a:dk2>
      <a:srgbClr val="000086"/>
    </a:dk2>
    <a:lt2>
      <a:srgbClr val="CCFFFF"/>
    </a:lt2>
    <a:accent1>
      <a:srgbClr val="0099FF"/>
    </a:accent1>
    <a:accent2>
      <a:srgbClr val="00B000"/>
    </a:accent2>
    <a:accent3>
      <a:srgbClr val="AAAAC3"/>
    </a:accent3>
    <a:accent4>
      <a:srgbClr val="DADADA"/>
    </a:accent4>
    <a:accent5>
      <a:srgbClr val="AACAFF"/>
    </a:accent5>
    <a:accent6>
      <a:srgbClr val="009F00"/>
    </a:accent6>
    <a:hlink>
      <a:srgbClr val="FFE701"/>
    </a:hlink>
    <a:folHlink>
      <a:srgbClr val="FF9900"/>
    </a:folHlink>
  </a:clrScheme>
</a:themeOverride>
</file>

<file path=ppt/theme/themeOverride20.xml><?xml version="1.0" encoding="utf-8"?>
<a:themeOverride xmlns:a="http://schemas.openxmlformats.org/drawingml/2006/main">
  <a:clrScheme name="Slit 7">
    <a:dk1>
      <a:srgbClr val="7474A2"/>
    </a:dk1>
    <a:lt1>
      <a:srgbClr val="FFFFFF"/>
    </a:lt1>
    <a:dk2>
      <a:srgbClr val="5E5E8E"/>
    </a:dk2>
    <a:lt2>
      <a:srgbClr val="D1D1DF"/>
    </a:lt2>
    <a:accent1>
      <a:srgbClr val="CC66FF"/>
    </a:accent1>
    <a:accent2>
      <a:srgbClr val="6666FF"/>
    </a:accent2>
    <a:accent3>
      <a:srgbClr val="B6B6C6"/>
    </a:accent3>
    <a:accent4>
      <a:srgbClr val="DADADA"/>
    </a:accent4>
    <a:accent5>
      <a:srgbClr val="E2B8FF"/>
    </a:accent5>
    <a:accent6>
      <a:srgbClr val="5C5CE7"/>
    </a:accent6>
    <a:hlink>
      <a:srgbClr val="FFCC99"/>
    </a:hlink>
    <a:folHlink>
      <a:srgbClr val="CCCCFF"/>
    </a:folHlink>
  </a:clrScheme>
</a:themeOverride>
</file>

<file path=ppt/theme/themeOverride21.xml><?xml version="1.0" encoding="utf-8"?>
<a:themeOverride xmlns:a="http://schemas.openxmlformats.org/drawingml/2006/main">
  <a:clrScheme name="Slit 1">
    <a:dk1>
      <a:srgbClr val="8C0000"/>
    </a:dk1>
    <a:lt1>
      <a:srgbClr val="FFFFFF"/>
    </a:lt1>
    <a:dk2>
      <a:srgbClr val="720000"/>
    </a:dk2>
    <a:lt2>
      <a:srgbClr val="FFFFCC"/>
    </a:lt2>
    <a:accent1>
      <a:srgbClr val="FF3300"/>
    </a:accent1>
    <a:accent2>
      <a:srgbClr val="BE7960"/>
    </a:accent2>
    <a:accent3>
      <a:srgbClr val="BCAAAA"/>
    </a:accent3>
    <a:accent4>
      <a:srgbClr val="DADADA"/>
    </a:accent4>
    <a:accent5>
      <a:srgbClr val="FFADAA"/>
    </a:accent5>
    <a:accent6>
      <a:srgbClr val="AC6D56"/>
    </a:accent6>
    <a:hlink>
      <a:srgbClr val="FFCC66"/>
    </a:hlink>
    <a:folHlink>
      <a:srgbClr val="FF9900"/>
    </a:folHlink>
  </a:clrScheme>
</a:themeOverride>
</file>

<file path=ppt/theme/themeOverride22.xml><?xml version="1.0" encoding="utf-8"?>
<a:themeOverride xmlns:a="http://schemas.openxmlformats.org/drawingml/2006/main">
  <a:clrScheme name="Slit 1">
    <a:dk1>
      <a:srgbClr val="8C0000"/>
    </a:dk1>
    <a:lt1>
      <a:srgbClr val="FFFFFF"/>
    </a:lt1>
    <a:dk2>
      <a:srgbClr val="720000"/>
    </a:dk2>
    <a:lt2>
      <a:srgbClr val="FFFFCC"/>
    </a:lt2>
    <a:accent1>
      <a:srgbClr val="FF3300"/>
    </a:accent1>
    <a:accent2>
      <a:srgbClr val="BE7960"/>
    </a:accent2>
    <a:accent3>
      <a:srgbClr val="BCAAAA"/>
    </a:accent3>
    <a:accent4>
      <a:srgbClr val="DADADA"/>
    </a:accent4>
    <a:accent5>
      <a:srgbClr val="FFADAA"/>
    </a:accent5>
    <a:accent6>
      <a:srgbClr val="AC6D56"/>
    </a:accent6>
    <a:hlink>
      <a:srgbClr val="FFCC66"/>
    </a:hlink>
    <a:folHlink>
      <a:srgbClr val="FF9900"/>
    </a:folHlink>
  </a:clrScheme>
</a:themeOverride>
</file>

<file path=ppt/theme/themeOverride23.xml><?xml version="1.0" encoding="utf-8"?>
<a:themeOverride xmlns:a="http://schemas.openxmlformats.org/drawingml/2006/main">
  <a:clrScheme name="Slit 1">
    <a:dk1>
      <a:srgbClr val="8C0000"/>
    </a:dk1>
    <a:lt1>
      <a:srgbClr val="FFFFFF"/>
    </a:lt1>
    <a:dk2>
      <a:srgbClr val="720000"/>
    </a:dk2>
    <a:lt2>
      <a:srgbClr val="FFFFCC"/>
    </a:lt2>
    <a:accent1>
      <a:srgbClr val="FF3300"/>
    </a:accent1>
    <a:accent2>
      <a:srgbClr val="BE7960"/>
    </a:accent2>
    <a:accent3>
      <a:srgbClr val="BCAAAA"/>
    </a:accent3>
    <a:accent4>
      <a:srgbClr val="DADADA"/>
    </a:accent4>
    <a:accent5>
      <a:srgbClr val="FFADAA"/>
    </a:accent5>
    <a:accent6>
      <a:srgbClr val="AC6D56"/>
    </a:accent6>
    <a:hlink>
      <a:srgbClr val="FFCC66"/>
    </a:hlink>
    <a:folHlink>
      <a:srgbClr val="FF9900"/>
    </a:folHlink>
  </a:clrScheme>
</a:themeOverride>
</file>

<file path=ppt/theme/themeOverride24.xml><?xml version="1.0" encoding="utf-8"?>
<a:themeOverride xmlns:a="http://schemas.openxmlformats.org/drawingml/2006/main">
  <a:clrScheme name="Slit 1">
    <a:dk1>
      <a:srgbClr val="8C0000"/>
    </a:dk1>
    <a:lt1>
      <a:srgbClr val="FFFFFF"/>
    </a:lt1>
    <a:dk2>
      <a:srgbClr val="720000"/>
    </a:dk2>
    <a:lt2>
      <a:srgbClr val="FFFFCC"/>
    </a:lt2>
    <a:accent1>
      <a:srgbClr val="FF3300"/>
    </a:accent1>
    <a:accent2>
      <a:srgbClr val="BE7960"/>
    </a:accent2>
    <a:accent3>
      <a:srgbClr val="BCAAAA"/>
    </a:accent3>
    <a:accent4>
      <a:srgbClr val="DADADA"/>
    </a:accent4>
    <a:accent5>
      <a:srgbClr val="FFADAA"/>
    </a:accent5>
    <a:accent6>
      <a:srgbClr val="AC6D56"/>
    </a:accent6>
    <a:hlink>
      <a:srgbClr val="FFCC66"/>
    </a:hlink>
    <a:folHlink>
      <a:srgbClr val="FF9900"/>
    </a:folHlink>
  </a:clrScheme>
</a:themeOverride>
</file>

<file path=ppt/theme/themeOverride25.xml><?xml version="1.0" encoding="utf-8"?>
<a:themeOverride xmlns:a="http://schemas.openxmlformats.org/drawingml/2006/main">
  <a:clrScheme name="Slit 1">
    <a:dk1>
      <a:srgbClr val="8C0000"/>
    </a:dk1>
    <a:lt1>
      <a:srgbClr val="FFFFFF"/>
    </a:lt1>
    <a:dk2>
      <a:srgbClr val="720000"/>
    </a:dk2>
    <a:lt2>
      <a:srgbClr val="FFFFCC"/>
    </a:lt2>
    <a:accent1>
      <a:srgbClr val="FF3300"/>
    </a:accent1>
    <a:accent2>
      <a:srgbClr val="BE7960"/>
    </a:accent2>
    <a:accent3>
      <a:srgbClr val="BCAAAA"/>
    </a:accent3>
    <a:accent4>
      <a:srgbClr val="DADADA"/>
    </a:accent4>
    <a:accent5>
      <a:srgbClr val="FFADAA"/>
    </a:accent5>
    <a:accent6>
      <a:srgbClr val="AC6D56"/>
    </a:accent6>
    <a:hlink>
      <a:srgbClr val="FFCC66"/>
    </a:hlink>
    <a:folHlink>
      <a:srgbClr val="FF9900"/>
    </a:folHlink>
  </a:clrScheme>
</a:themeOverride>
</file>

<file path=ppt/theme/themeOverride3.xml><?xml version="1.0" encoding="utf-8"?>
<a:themeOverride xmlns:a="http://schemas.openxmlformats.org/drawingml/2006/main">
  <a:clrScheme name="Slit 6">
    <a:dk1>
      <a:srgbClr val="0000AC"/>
    </a:dk1>
    <a:lt1>
      <a:srgbClr val="FFFFFF"/>
    </a:lt1>
    <a:dk2>
      <a:srgbClr val="000086"/>
    </a:dk2>
    <a:lt2>
      <a:srgbClr val="CCFFFF"/>
    </a:lt2>
    <a:accent1>
      <a:srgbClr val="0099FF"/>
    </a:accent1>
    <a:accent2>
      <a:srgbClr val="00B000"/>
    </a:accent2>
    <a:accent3>
      <a:srgbClr val="AAAAC3"/>
    </a:accent3>
    <a:accent4>
      <a:srgbClr val="DADADA"/>
    </a:accent4>
    <a:accent5>
      <a:srgbClr val="AACAFF"/>
    </a:accent5>
    <a:accent6>
      <a:srgbClr val="009F00"/>
    </a:accent6>
    <a:hlink>
      <a:srgbClr val="FFE701"/>
    </a:hlink>
    <a:folHlink>
      <a:srgbClr val="FF9900"/>
    </a:folHlink>
  </a:clrScheme>
</a:themeOverride>
</file>

<file path=ppt/theme/themeOverride4.xml><?xml version="1.0" encoding="utf-8"?>
<a:themeOverride xmlns:a="http://schemas.openxmlformats.org/drawingml/2006/main">
  <a:clrScheme name="Slit 6">
    <a:dk1>
      <a:srgbClr val="0000AC"/>
    </a:dk1>
    <a:lt1>
      <a:srgbClr val="FFFFFF"/>
    </a:lt1>
    <a:dk2>
      <a:srgbClr val="000086"/>
    </a:dk2>
    <a:lt2>
      <a:srgbClr val="CCFFFF"/>
    </a:lt2>
    <a:accent1>
      <a:srgbClr val="0099FF"/>
    </a:accent1>
    <a:accent2>
      <a:srgbClr val="00B000"/>
    </a:accent2>
    <a:accent3>
      <a:srgbClr val="AAAAC3"/>
    </a:accent3>
    <a:accent4>
      <a:srgbClr val="DADADA"/>
    </a:accent4>
    <a:accent5>
      <a:srgbClr val="AACAFF"/>
    </a:accent5>
    <a:accent6>
      <a:srgbClr val="009F00"/>
    </a:accent6>
    <a:hlink>
      <a:srgbClr val="FFE701"/>
    </a:hlink>
    <a:folHlink>
      <a:srgbClr val="FF9900"/>
    </a:folHlink>
  </a:clrScheme>
</a:themeOverride>
</file>

<file path=ppt/theme/themeOverride5.xml><?xml version="1.0" encoding="utf-8"?>
<a:themeOverride xmlns:a="http://schemas.openxmlformats.org/drawingml/2006/main">
  <a:clrScheme name="Slit 6">
    <a:dk1>
      <a:srgbClr val="0000AC"/>
    </a:dk1>
    <a:lt1>
      <a:srgbClr val="FFFFFF"/>
    </a:lt1>
    <a:dk2>
      <a:srgbClr val="000086"/>
    </a:dk2>
    <a:lt2>
      <a:srgbClr val="CCFFFF"/>
    </a:lt2>
    <a:accent1>
      <a:srgbClr val="0099FF"/>
    </a:accent1>
    <a:accent2>
      <a:srgbClr val="00B000"/>
    </a:accent2>
    <a:accent3>
      <a:srgbClr val="AAAAC3"/>
    </a:accent3>
    <a:accent4>
      <a:srgbClr val="DADADA"/>
    </a:accent4>
    <a:accent5>
      <a:srgbClr val="AACAFF"/>
    </a:accent5>
    <a:accent6>
      <a:srgbClr val="009F00"/>
    </a:accent6>
    <a:hlink>
      <a:srgbClr val="FFE701"/>
    </a:hlink>
    <a:folHlink>
      <a:srgbClr val="FF9900"/>
    </a:folHlink>
  </a:clrScheme>
</a:themeOverride>
</file>

<file path=ppt/theme/themeOverride6.xml><?xml version="1.0" encoding="utf-8"?>
<a:themeOverride xmlns:a="http://schemas.openxmlformats.org/drawingml/2006/main">
  <a:clrScheme name="Slit 5">
    <a:dk1>
      <a:srgbClr val="008885"/>
    </a:dk1>
    <a:lt1>
      <a:srgbClr val="FFFFFF"/>
    </a:lt1>
    <a:dk2>
      <a:srgbClr val="007572"/>
    </a:dk2>
    <a:lt2>
      <a:srgbClr val="FFFF99"/>
    </a:lt2>
    <a:accent1>
      <a:srgbClr val="33CCCC"/>
    </a:accent1>
    <a:accent2>
      <a:srgbClr val="6D6FC7"/>
    </a:accent2>
    <a:accent3>
      <a:srgbClr val="AABDBC"/>
    </a:accent3>
    <a:accent4>
      <a:srgbClr val="DADADA"/>
    </a:accent4>
    <a:accent5>
      <a:srgbClr val="ADE2E2"/>
    </a:accent5>
    <a:accent6>
      <a:srgbClr val="6264B4"/>
    </a:accent6>
    <a:hlink>
      <a:srgbClr val="FFFFCC"/>
    </a:hlink>
    <a:folHlink>
      <a:srgbClr val="00FF00"/>
    </a:folHlink>
  </a:clrScheme>
</a:themeOverride>
</file>

<file path=ppt/theme/themeOverride7.xml><?xml version="1.0" encoding="utf-8"?>
<a:themeOverride xmlns:a="http://schemas.openxmlformats.org/drawingml/2006/main">
  <a:clrScheme name="Slit 5">
    <a:dk1>
      <a:srgbClr val="008885"/>
    </a:dk1>
    <a:lt1>
      <a:srgbClr val="FFFFFF"/>
    </a:lt1>
    <a:dk2>
      <a:srgbClr val="007572"/>
    </a:dk2>
    <a:lt2>
      <a:srgbClr val="FFFF99"/>
    </a:lt2>
    <a:accent1>
      <a:srgbClr val="33CCCC"/>
    </a:accent1>
    <a:accent2>
      <a:srgbClr val="6D6FC7"/>
    </a:accent2>
    <a:accent3>
      <a:srgbClr val="AABDBC"/>
    </a:accent3>
    <a:accent4>
      <a:srgbClr val="DADADA"/>
    </a:accent4>
    <a:accent5>
      <a:srgbClr val="ADE2E2"/>
    </a:accent5>
    <a:accent6>
      <a:srgbClr val="6264B4"/>
    </a:accent6>
    <a:hlink>
      <a:srgbClr val="FFFFCC"/>
    </a:hlink>
    <a:folHlink>
      <a:srgbClr val="00FF00"/>
    </a:folHlink>
  </a:clrScheme>
</a:themeOverride>
</file>

<file path=ppt/theme/themeOverride8.xml><?xml version="1.0" encoding="utf-8"?>
<a:themeOverride xmlns:a="http://schemas.openxmlformats.org/drawingml/2006/main">
  <a:clrScheme name="Slit 5">
    <a:dk1>
      <a:srgbClr val="008885"/>
    </a:dk1>
    <a:lt1>
      <a:srgbClr val="FFFFFF"/>
    </a:lt1>
    <a:dk2>
      <a:srgbClr val="007572"/>
    </a:dk2>
    <a:lt2>
      <a:srgbClr val="FFFF99"/>
    </a:lt2>
    <a:accent1>
      <a:srgbClr val="33CCCC"/>
    </a:accent1>
    <a:accent2>
      <a:srgbClr val="6D6FC7"/>
    </a:accent2>
    <a:accent3>
      <a:srgbClr val="AABDBC"/>
    </a:accent3>
    <a:accent4>
      <a:srgbClr val="DADADA"/>
    </a:accent4>
    <a:accent5>
      <a:srgbClr val="ADE2E2"/>
    </a:accent5>
    <a:accent6>
      <a:srgbClr val="6264B4"/>
    </a:accent6>
    <a:hlink>
      <a:srgbClr val="FFFFCC"/>
    </a:hlink>
    <a:folHlink>
      <a:srgbClr val="00FF00"/>
    </a:folHlink>
  </a:clrScheme>
</a:themeOverride>
</file>

<file path=ppt/theme/themeOverride9.xml><?xml version="1.0" encoding="utf-8"?>
<a:themeOverride xmlns:a="http://schemas.openxmlformats.org/drawingml/2006/main">
  <a:clrScheme name="Slit 5">
    <a:dk1>
      <a:srgbClr val="008885"/>
    </a:dk1>
    <a:lt1>
      <a:srgbClr val="FFFFFF"/>
    </a:lt1>
    <a:dk2>
      <a:srgbClr val="007572"/>
    </a:dk2>
    <a:lt2>
      <a:srgbClr val="FFFF99"/>
    </a:lt2>
    <a:accent1>
      <a:srgbClr val="33CCCC"/>
    </a:accent1>
    <a:accent2>
      <a:srgbClr val="6D6FC7"/>
    </a:accent2>
    <a:accent3>
      <a:srgbClr val="AABDBC"/>
    </a:accent3>
    <a:accent4>
      <a:srgbClr val="DADADA"/>
    </a:accent4>
    <a:accent5>
      <a:srgbClr val="ADE2E2"/>
    </a:accent5>
    <a:accent6>
      <a:srgbClr val="6264B4"/>
    </a:accent6>
    <a:hlink>
      <a:srgbClr val="FFFFCC"/>
    </a:hlink>
    <a:folHlink>
      <a:srgbClr val="00FF00"/>
    </a:folHlink>
  </a:clr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368D4BB0DD32654BB3EAE67DC51DDA01" ma:contentTypeVersion="19" ma:contentTypeDescription="Create a new document." ma:contentTypeScope="" ma:versionID="2f5c18195a14fdf97cc658f9b238d1d2">
  <xsd:schema xmlns:xsd="http://www.w3.org/2001/XMLSchema" xmlns:xs="http://www.w3.org/2001/XMLSchema" xmlns:p="http://schemas.microsoft.com/office/2006/metadata/properties" xmlns:ns2="1e4b8c19-7528-4bc4-a3e1-96b236289242" xmlns:ns3="ca5fd80e-f574-42aa-bec0-0d146d76a53a" targetNamespace="http://schemas.microsoft.com/office/2006/metadata/properties" ma:root="true" ma:fieldsID="ad367ad5c9bd435e2ae7ac87161f00ea" ns2:_="" ns3:_="">
    <xsd:import namespace="1e4b8c19-7528-4bc4-a3e1-96b236289242"/>
    <xsd:import namespace="ca5fd80e-f574-42aa-bec0-0d146d76a53a"/>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AutoTags" minOccurs="0"/>
                <xsd:element ref="ns2:MediaServiceOCR" minOccurs="0"/>
                <xsd:element ref="ns2:MediaServiceGenerationTime" minOccurs="0"/>
                <xsd:element ref="ns2:MediaServiceEventHashCode" minOccurs="0"/>
                <xsd:element ref="ns2:MediaServiceDateTaken" minOccurs="0"/>
                <xsd:element ref="ns2:MediaServiceLocation" minOccurs="0"/>
                <xsd:element ref="ns3:SharedWithUsers" minOccurs="0"/>
                <xsd:element ref="ns3:SharedWithDetails" minOccurs="0"/>
                <xsd:element ref="ns2:MediaServiceObjectDetectorVersions" minOccurs="0"/>
                <xsd:element ref="ns2:MediaLengthInSeconds" minOccurs="0"/>
                <xsd:element ref="ns2:MediaServiceSearchProperties" minOccurs="0"/>
                <xsd:element ref="ns2:MediaServiceBillingMetadata" minOccurs="0"/>
                <xsd:element ref="ns2:lcf76f155ced4ddcb4097134ff3c332f" minOccurs="0"/>
                <xsd:element ref="ns3:TaxCatchAll"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e4b8c19-7528-4bc4-a3e1-96b23628924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2" nillable="true" ma:displayName="Tags" ma:internalName="MediaServiceAutoTags"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DateTaken" ma:index="16" nillable="true" ma:displayName="MediaServiceDateTaken" ma:hidden="true" ma:internalName="MediaServiceDateTaken" ma:readOnly="true">
      <xsd:simpleType>
        <xsd:restriction base="dms:Text"/>
      </xsd:simpleType>
    </xsd:element>
    <xsd:element name="MediaServiceLocation" ma:index="17" nillable="true" ma:displayName="Location" ma:internalName="MediaServiceLocation" ma:readOnly="true">
      <xsd:simpleType>
        <xsd:restriction base="dms:Text"/>
      </xsd:simpleType>
    </xsd:element>
    <xsd:element name="MediaServiceObjectDetectorVersions" ma:index="20" nillable="true" ma:displayName="MediaServiceObjectDetectorVersions" ma:hidden="true" ma:indexed="true" ma:internalName="MediaServiceObjectDetectorVersions" ma:readOnly="true">
      <xsd:simpleType>
        <xsd:restriction base="dms:Text"/>
      </xsd:simpleType>
    </xsd:element>
    <xsd:element name="MediaLengthInSeconds" ma:index="21" nillable="true" ma:displayName="MediaLengthInSeconds" ma:hidden="true" ma:internalName="MediaLengthInSeconds" ma:readOnly="true">
      <xsd:simpleType>
        <xsd:restriction base="dms:Unknown"/>
      </xsd:simpleType>
    </xsd:element>
    <xsd:element name="MediaServiceSearchProperties" ma:index="22" nillable="true" ma:displayName="MediaServiceSearchProperties" ma:hidden="true" ma:internalName="MediaServiceSearchProperties" ma:readOnly="true">
      <xsd:simpleType>
        <xsd:restriction base="dms:Note"/>
      </xsd:simpleType>
    </xsd:element>
    <xsd:element name="MediaServiceBillingMetadata" ma:index="23" nillable="true" ma:displayName="MediaServiceBillingMetadata" ma:hidden="true" ma:internalName="MediaServiceBillingMetadata" ma:readOnly="true">
      <xsd:simpleType>
        <xsd:restriction base="dms:Note"/>
      </xsd:simpleType>
    </xsd:element>
    <xsd:element name="lcf76f155ced4ddcb4097134ff3c332f" ma:index="25" nillable="true" ma:taxonomy="true" ma:internalName="lcf76f155ced4ddcb4097134ff3c332f" ma:taxonomyFieldName="MediaServiceImageTags" ma:displayName="Image Tags" ma:readOnly="false" ma:fieldId="{5cf76f15-5ced-4ddc-b409-7134ff3c332f}" ma:taxonomyMulti="true" ma:sspId="5e3f6945-edb8-4295-8e61-53a2031b2ef7" ma:termSetId="09814cd3-568e-fe90-9814-8d621ff8fb84" ma:anchorId="fba54fb3-c3e1-fe81-a776-ca4b69148c4d" ma:open="tru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ca5fd80e-f574-42aa-bec0-0d146d76a53a"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element name="TaxCatchAll" ma:index="26" nillable="true" ma:displayName="Taxonomy Catch All Column" ma:hidden="true" ma:list="{fa1196bb-9139-48bc-9d2b-e8ddb9462658}" ma:internalName="TaxCatchAll" ma:showField="CatchAllData" ma:web="ca5fd80e-f574-42aa-bec0-0d146d76a53a">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TaxCatchAll xmlns="ca5fd80e-f574-42aa-bec0-0d146d76a53a" xsi:nil="true"/>
    <lcf76f155ced4ddcb4097134ff3c332f xmlns="1e4b8c19-7528-4bc4-a3e1-96b236289242">
      <Terms xmlns="http://schemas.microsoft.com/office/infopath/2007/PartnerControls"/>
    </lcf76f155ced4ddcb4097134ff3c332f>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4FDBB411-954A-44E5-8118-28CE2733CECF}">
  <ds:schemaRefs>
    <ds:schemaRef ds:uri="1e4b8c19-7528-4bc4-a3e1-96b236289242"/>
    <ds:schemaRef ds:uri="ca5fd80e-f574-42aa-bec0-0d146d76a53a"/>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2.xml><?xml version="1.0" encoding="utf-8"?>
<ds:datastoreItem xmlns:ds="http://schemas.openxmlformats.org/officeDocument/2006/customXml" ds:itemID="{AC90BB0A-D61E-49A0-A3AB-071111A841F3}">
  <ds:schemaRefs>
    <ds:schemaRef ds:uri="1e4b8c19-7528-4bc4-a3e1-96b236289242"/>
    <ds:schemaRef ds:uri="ca5fd80e-f574-42aa-bec0-0d146d76a53a"/>
    <ds:schemaRef ds:uri="http://schemas.microsoft.com/office/2006/metadata/properties"/>
    <ds:schemaRef ds:uri="http://schemas.microsoft.com/office/infopath/2007/PartnerControls"/>
  </ds:schemaRefs>
</ds:datastoreItem>
</file>

<file path=customXml/itemProps3.xml><?xml version="1.0" encoding="utf-8"?>
<ds:datastoreItem xmlns:ds="http://schemas.openxmlformats.org/officeDocument/2006/customXml" ds:itemID="{D0702E2B-8B23-4439-99B7-572CBD957D74}">
  <ds:schemaRefs>
    <ds:schemaRef ds:uri="http://schemas.microsoft.com/sharepoint/v3/contenttype/forms"/>
  </ds:schemaRefs>
</ds:datastoreItem>
</file>

<file path=docMetadata/LabelInfo.xml><?xml version="1.0" encoding="utf-8"?>
<clbl:labelList xmlns:clbl="http://schemas.microsoft.com/office/2020/mipLabelMetadata">
  <clbl:label id="{4e77fabd-40e5-4335-9d12-298222ec242f}" enabled="1" method="Standard" siteId="{adeadcd2-3aaf-4835-b273-1ebe8a7726f1}" contentBits="0" removed="0"/>
</clbl:labelList>
</file>

<file path=docProps/app.xml><?xml version="1.0" encoding="utf-8"?>
<Properties xmlns="http://schemas.openxmlformats.org/officeDocument/2006/extended-properties" xmlns:vt="http://schemas.openxmlformats.org/officeDocument/2006/docPropsVTypes">
  <Template>Slit</Template>
  <Application>Microsoft Office PowerPoint</Application>
  <PresentationFormat>On-screen Show (4:3)</PresentationFormat>
  <Slides>27</Slides>
  <Notes>1</Notes>
  <HiddenSlides>0</HiddenSlides>
  <ScaleCrop>false</ScaleCrop>
  <HeadingPairs>
    <vt:vector size="4" baseType="variant">
      <vt:variant>
        <vt:lpstr>Theme</vt:lpstr>
      </vt:variant>
      <vt:variant>
        <vt:i4>1</vt:i4>
      </vt:variant>
      <vt:variant>
        <vt:lpstr>Slide Titles</vt:lpstr>
      </vt:variant>
      <vt:variant>
        <vt:i4>27</vt:i4>
      </vt:variant>
    </vt:vector>
  </HeadingPairs>
  <TitlesOfParts>
    <vt:vector size="28" baseType="lpstr">
      <vt:lpstr>Slit</vt:lpstr>
      <vt:lpstr>Log in with Game Code and select your team!</vt:lpstr>
      <vt:lpstr>ANTICOAGULATION JEOPARDY</vt:lpstr>
      <vt:lpstr>PICK YOUR POISON - $100</vt:lpstr>
      <vt:lpstr>PICK YOUR POISON - $200</vt:lpstr>
      <vt:lpstr>PICK  YOUR POISON- $300</vt:lpstr>
      <vt:lpstr>PICK YOUR POISON- $400</vt:lpstr>
      <vt:lpstr>PICK YOUR POISON- $500</vt:lpstr>
      <vt:lpstr>Xa MARKS THE SPOT- $100</vt:lpstr>
      <vt:lpstr>Xa MARKS THE SPOT- $200</vt:lpstr>
      <vt:lpstr>Xa MARKS THE SPOT - $300</vt:lpstr>
      <vt:lpstr>Xa MARKS THE SPOT - $400</vt:lpstr>
      <vt:lpstr>Xa MARKS THE SPOT - $500</vt:lpstr>
      <vt:lpstr>TOO MUCH of a GOOD THING - $100</vt:lpstr>
      <vt:lpstr>TOO MUCH of a GOOD THING - $200</vt:lpstr>
      <vt:lpstr>TOO MUCH of a GOOD THING  - $300</vt:lpstr>
      <vt:lpstr>TOO MUCH of a GOOD THING - $400</vt:lpstr>
      <vt:lpstr>TOO MUCH of a GOOD THING - $500</vt:lpstr>
      <vt:lpstr>London Bridges - $100</vt:lpstr>
      <vt:lpstr>London Bridges- $200</vt:lpstr>
      <vt:lpstr>London Bridges- $300</vt:lpstr>
      <vt:lpstr>London Bridges- $400</vt:lpstr>
      <vt:lpstr>London Bridges- $500</vt:lpstr>
      <vt:lpstr>Fragrant Twigs- $100</vt:lpstr>
      <vt:lpstr>Fragrant Twigs- $200</vt:lpstr>
      <vt:lpstr>Fragrant Twigs- $300</vt:lpstr>
      <vt:lpstr>Fragrant Twigs- $400</vt:lpstr>
      <vt:lpstr>Fragrant Twigs- $500</vt:lpstr>
    </vt:vector>
  </TitlesOfParts>
  <Company>Adams 12 Schools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Jeopardy</dc:title>
  <dc:creator>Janet Walter</dc:creator>
  <cp:revision>9</cp:revision>
  <dcterms:created xsi:type="dcterms:W3CDTF">2003-06-20T20:17:15Z</dcterms:created>
  <dcterms:modified xsi:type="dcterms:W3CDTF">2025-09-23T17:38:54Z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0x010100368D4BB0DD32654BB3EAE67DC51DDA01</vt:lpwstr>
  </property>
  <property fmtid="{D5CDD505-2E9C-101B-9397-08002B2CF9AE}" pid="3" name="MediaServiceImageTags">
    <vt:lpwstr/>
  </property>
</Properties>
</file>