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 id="2147483674" r:id="rId2"/>
  </p:sldMasterIdLst>
  <p:notesMasterIdLst>
    <p:notesMasterId r:id="rId67"/>
  </p:notesMasterIdLst>
  <p:sldIdLst>
    <p:sldId id="331" r:id="rId3"/>
    <p:sldId id="257" r:id="rId4"/>
    <p:sldId id="258" r:id="rId5"/>
    <p:sldId id="369" r:id="rId6"/>
    <p:sldId id="356" r:id="rId7"/>
    <p:sldId id="352" r:id="rId8"/>
    <p:sldId id="261" r:id="rId9"/>
    <p:sldId id="392" r:id="rId10"/>
    <p:sldId id="277" r:id="rId11"/>
    <p:sldId id="278" r:id="rId12"/>
    <p:sldId id="317" r:id="rId13"/>
    <p:sldId id="297" r:id="rId14"/>
    <p:sldId id="273" r:id="rId15"/>
    <p:sldId id="274" r:id="rId16"/>
    <p:sldId id="275" r:id="rId17"/>
    <p:sldId id="353" r:id="rId18"/>
    <p:sldId id="270" r:id="rId19"/>
    <p:sldId id="279" r:id="rId20"/>
    <p:sldId id="280" r:id="rId21"/>
    <p:sldId id="339" r:id="rId22"/>
    <p:sldId id="281" r:id="rId23"/>
    <p:sldId id="282" r:id="rId24"/>
    <p:sldId id="370" r:id="rId25"/>
    <p:sldId id="284" r:id="rId26"/>
    <p:sldId id="340" r:id="rId27"/>
    <p:sldId id="332" r:id="rId28"/>
    <p:sldId id="333" r:id="rId29"/>
    <p:sldId id="336" r:id="rId30"/>
    <p:sldId id="391" r:id="rId31"/>
    <p:sldId id="378" r:id="rId32"/>
    <p:sldId id="385" r:id="rId33"/>
    <p:sldId id="387" r:id="rId34"/>
    <p:sldId id="386" r:id="rId35"/>
    <p:sldId id="381" r:id="rId36"/>
    <p:sldId id="342" r:id="rId37"/>
    <p:sldId id="354" r:id="rId38"/>
    <p:sldId id="343" r:id="rId39"/>
    <p:sldId id="355" r:id="rId40"/>
    <p:sldId id="351" r:id="rId41"/>
    <p:sldId id="338" r:id="rId42"/>
    <p:sldId id="321" r:id="rId43"/>
    <p:sldId id="393" r:id="rId44"/>
    <p:sldId id="367" r:id="rId45"/>
    <p:sldId id="358" r:id="rId46"/>
    <p:sldId id="287" r:id="rId47"/>
    <p:sldId id="359" r:id="rId48"/>
    <p:sldId id="285" r:id="rId49"/>
    <p:sldId id="290" r:id="rId50"/>
    <p:sldId id="288" r:id="rId51"/>
    <p:sldId id="334" r:id="rId52"/>
    <p:sldId id="267" r:id="rId53"/>
    <p:sldId id="299" r:id="rId54"/>
    <p:sldId id="368" r:id="rId55"/>
    <p:sldId id="289" r:id="rId56"/>
    <p:sldId id="347" r:id="rId57"/>
    <p:sldId id="357" r:id="rId58"/>
    <p:sldId id="263" r:id="rId59"/>
    <p:sldId id="348" r:id="rId60"/>
    <p:sldId id="349" r:id="rId61"/>
    <p:sldId id="335" r:id="rId62"/>
    <p:sldId id="300" r:id="rId63"/>
    <p:sldId id="291" r:id="rId64"/>
    <p:sldId id="341" r:id="rId65"/>
    <p:sldId id="294" r:id="rId66"/>
  </p:sldIdLst>
  <p:sldSz cx="9144000" cy="5143500" type="screen16x9"/>
  <p:notesSz cx="6858000" cy="9144000"/>
  <p:embeddedFontLst>
    <p:embeddedFont>
      <p:font typeface="Arimo" panose="020B0604020202020204" pitchFamily="34" charset="0"/>
      <p:regular r:id="rId68"/>
      <p:bold r:id="rId69"/>
      <p:italic r:id="rId70"/>
      <p:boldItalic r:id="rId71"/>
    </p:embeddedFont>
    <p:embeddedFont>
      <p:font typeface="Georgia" panose="02040502050405020303" pitchFamily="18" charset="0"/>
      <p:regular r:id="rId72"/>
      <p:bold r:id="rId73"/>
      <p:italic r:id="rId74"/>
      <p:boldItalic r:id="rId75"/>
    </p:embeddedFont>
    <p:embeddedFont>
      <p:font typeface="Verdana" panose="020B0604030504040204" pitchFamily="34" charset="0"/>
      <p:regular r:id="rId76"/>
      <p:bold r:id="rId77"/>
      <p:italic r:id="rId78"/>
      <p:boldItalic r:id="rId7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DE1B0F-8602-4428-AB94-6FCFC99C9E8B}" v="30" dt="2026-05-05T02:06:39.050"/>
  </p1510:revLst>
</p1510:revInfo>
</file>

<file path=ppt/tableStyles.xml><?xml version="1.0" encoding="utf-8"?>
<a:tblStyleLst xmlns:a="http://schemas.openxmlformats.org/drawingml/2006/main" def="{2051E946-8190-496E-B0F6-D93DF90BA7AC}">
  <a:tblStyle styleId="{2051E946-8190-496E-B0F6-D93DF90BA7A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64589"/>
  </p:normalViewPr>
  <p:slideViewPr>
    <p:cSldViewPr snapToGrid="0">
      <p:cViewPr varScale="1">
        <p:scale>
          <a:sx n="106" d="100"/>
          <a:sy n="106" d="100"/>
        </p:scale>
        <p:origin x="816" y="16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font" Target="fonts/font1.fntdata"/><Relationship Id="rId84" Type="http://schemas.microsoft.com/office/2015/10/relationships/revisionInfo" Target="revisionInfo.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font" Target="fonts/font7.fntdata"/><Relationship Id="rId79" Type="http://schemas.openxmlformats.org/officeDocument/2006/relationships/font" Target="fonts/font12.fntdata"/><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font" Target="fonts/font2.fntdata"/><Relationship Id="rId77" Type="http://schemas.openxmlformats.org/officeDocument/2006/relationships/font" Target="fonts/font10.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5.fntdata"/><Relationship Id="rId80"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3.fntdata"/><Relationship Id="rId75" Type="http://schemas.openxmlformats.org/officeDocument/2006/relationships/font" Target="fonts/font8.fntdata"/><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font" Target="fonts/font6.fntdata"/><Relationship Id="rId78" Type="http://schemas.openxmlformats.org/officeDocument/2006/relationships/font" Target="fonts/font11.fntdata"/><Relationship Id="rId8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9.fntdata"/><Relationship Id="rId7" Type="http://schemas.openxmlformats.org/officeDocument/2006/relationships/slide" Target="slides/slide5.xml"/><Relationship Id="rId71" Type="http://schemas.openxmlformats.org/officeDocument/2006/relationships/font" Target="fonts/font4.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F060A5-1163-0743-A8B3-53BE8693FE66}" type="doc">
      <dgm:prSet loTypeId="urn:microsoft.com/office/officeart/2008/layout/HorizontalMultiLevelHierarchy" loCatId="" qsTypeId="urn:microsoft.com/office/officeart/2005/8/quickstyle/simple1" qsCatId="simple" csTypeId="urn:microsoft.com/office/officeart/2005/8/colors/accent2_2" csCatId="accent2" phldr="1"/>
      <dgm:spPr/>
      <dgm:t>
        <a:bodyPr/>
        <a:lstStyle/>
        <a:p>
          <a:endParaRPr lang="en-US"/>
        </a:p>
      </dgm:t>
    </dgm:pt>
    <dgm:pt modelId="{5CA78F0A-1BC4-A642-925E-6FE9F1B12CD0}">
      <dgm:prSet phldrT="[Text]"/>
      <dgm:spPr>
        <a:solidFill>
          <a:srgbClr val="FFC000"/>
        </a:solidFill>
      </dgm:spPr>
      <dgm:t>
        <a:bodyPr/>
        <a:lstStyle/>
        <a:p>
          <a:r>
            <a:rPr lang="en-US" dirty="0"/>
            <a:t>Stage IV</a:t>
          </a:r>
        </a:p>
      </dgm:t>
    </dgm:pt>
    <dgm:pt modelId="{C97AF9DA-8175-2F48-9BE7-06FB0D0DB121}" type="parTrans" cxnId="{E3BA855B-5BBB-3B44-AE25-8A1AFC433AE1}">
      <dgm:prSet/>
      <dgm:spPr/>
      <dgm:t>
        <a:bodyPr/>
        <a:lstStyle/>
        <a:p>
          <a:endParaRPr lang="en-US"/>
        </a:p>
      </dgm:t>
    </dgm:pt>
    <dgm:pt modelId="{08D3E7F1-0625-F84F-958F-F133743BEDFD}" type="sibTrans" cxnId="{E3BA855B-5BBB-3B44-AE25-8A1AFC433AE1}">
      <dgm:prSet/>
      <dgm:spPr/>
      <dgm:t>
        <a:bodyPr/>
        <a:lstStyle/>
        <a:p>
          <a:endParaRPr lang="en-US"/>
        </a:p>
      </dgm:t>
    </dgm:pt>
    <dgm:pt modelId="{33FF4121-3D90-0F46-A10E-27B73482105D}">
      <dgm:prSet phldrT="[Text]"/>
      <dgm:spPr>
        <a:solidFill>
          <a:srgbClr val="FF0000"/>
        </a:solidFill>
      </dgm:spPr>
      <dgm:t>
        <a:bodyPr/>
        <a:lstStyle/>
        <a:p>
          <a:r>
            <a:rPr lang="en-US" dirty="0"/>
            <a:t>MSI-H: Immunotherapy</a:t>
          </a:r>
        </a:p>
      </dgm:t>
    </dgm:pt>
    <dgm:pt modelId="{6B60F8DA-DB6F-F74A-9D1C-A84FF6D2163C}" type="parTrans" cxnId="{27696E28-6D56-8E4D-88C2-EDA581A5E71E}">
      <dgm:prSet/>
      <dgm:spPr/>
      <dgm:t>
        <a:bodyPr/>
        <a:lstStyle/>
        <a:p>
          <a:endParaRPr lang="en-US"/>
        </a:p>
      </dgm:t>
    </dgm:pt>
    <dgm:pt modelId="{3F8AFE37-6A30-1C42-9710-7A0D04878C91}" type="sibTrans" cxnId="{27696E28-6D56-8E4D-88C2-EDA581A5E71E}">
      <dgm:prSet/>
      <dgm:spPr/>
      <dgm:t>
        <a:bodyPr/>
        <a:lstStyle/>
        <a:p>
          <a:endParaRPr lang="en-US"/>
        </a:p>
      </dgm:t>
    </dgm:pt>
    <dgm:pt modelId="{3C619AD3-48B2-AB42-8FEE-488394D6076F}">
      <dgm:prSet phldrT="[Text]"/>
      <dgm:spPr>
        <a:solidFill>
          <a:srgbClr val="00B0F0"/>
        </a:solidFill>
      </dgm:spPr>
      <dgm:t>
        <a:bodyPr/>
        <a:lstStyle/>
        <a:p>
          <a:r>
            <a:rPr lang="en-US" dirty="0"/>
            <a:t>RAS WT Left: FOLFOX + </a:t>
          </a:r>
          <a:r>
            <a:rPr lang="en-US" dirty="0" err="1"/>
            <a:t>antiEGFR</a:t>
          </a:r>
          <a:endParaRPr lang="en-US" dirty="0"/>
        </a:p>
      </dgm:t>
    </dgm:pt>
    <dgm:pt modelId="{70FC15D0-D4FD-414F-BAD3-358B45CD594E}" type="parTrans" cxnId="{C1845C1B-3625-0748-8EFC-86F1B1773B37}">
      <dgm:prSet/>
      <dgm:spPr/>
      <dgm:t>
        <a:bodyPr/>
        <a:lstStyle/>
        <a:p>
          <a:endParaRPr lang="en-US"/>
        </a:p>
      </dgm:t>
    </dgm:pt>
    <dgm:pt modelId="{F8A27595-BF68-094F-AEDC-51665C224CA7}" type="sibTrans" cxnId="{C1845C1B-3625-0748-8EFC-86F1B1773B37}">
      <dgm:prSet/>
      <dgm:spPr/>
      <dgm:t>
        <a:bodyPr/>
        <a:lstStyle/>
        <a:p>
          <a:endParaRPr lang="en-US"/>
        </a:p>
      </dgm:t>
    </dgm:pt>
    <dgm:pt modelId="{0FAA1353-604C-F44F-BE0A-CF8FD44EBAB9}">
      <dgm:prSet phldrT="[Text]"/>
      <dgm:spPr>
        <a:solidFill>
          <a:srgbClr val="00B0F0"/>
        </a:solidFill>
      </dgm:spPr>
      <dgm:t>
        <a:bodyPr/>
        <a:lstStyle/>
        <a:p>
          <a:r>
            <a:rPr lang="en-US" dirty="0"/>
            <a:t>BRAFV600E: FOLFOX/FOLFIRI </a:t>
          </a:r>
          <a:r>
            <a:rPr lang="en-US" dirty="0" err="1"/>
            <a:t>encorafenib</a:t>
          </a:r>
          <a:r>
            <a:rPr lang="en-US" dirty="0"/>
            <a:t> + cetuximab</a:t>
          </a:r>
        </a:p>
      </dgm:t>
    </dgm:pt>
    <dgm:pt modelId="{828CC189-7C97-D343-AB41-F2FE9B7E8036}" type="parTrans" cxnId="{E5A7B55F-04FD-3D4C-8776-A1E9761D50CB}">
      <dgm:prSet/>
      <dgm:spPr/>
      <dgm:t>
        <a:bodyPr/>
        <a:lstStyle/>
        <a:p>
          <a:endParaRPr lang="en-US"/>
        </a:p>
      </dgm:t>
    </dgm:pt>
    <dgm:pt modelId="{5AF0E053-3FF3-2944-8BE1-EF512474DDCA}" type="sibTrans" cxnId="{E5A7B55F-04FD-3D4C-8776-A1E9761D50CB}">
      <dgm:prSet/>
      <dgm:spPr/>
      <dgm:t>
        <a:bodyPr/>
        <a:lstStyle/>
        <a:p>
          <a:endParaRPr lang="en-US"/>
        </a:p>
      </dgm:t>
    </dgm:pt>
    <dgm:pt modelId="{9A82A839-E39F-1B43-A32F-A38F5D288A17}">
      <dgm:prSet phldrT="[Text]"/>
      <dgm:spPr>
        <a:solidFill>
          <a:srgbClr val="00B0F0"/>
        </a:solidFill>
      </dgm:spPr>
      <dgm:t>
        <a:bodyPr/>
        <a:lstStyle/>
        <a:p>
          <a:r>
            <a:rPr lang="en-US" dirty="0"/>
            <a:t>Right sided or RASmut:  FOLFOX or FOLIFIRI + Bevacizumab</a:t>
          </a:r>
        </a:p>
      </dgm:t>
    </dgm:pt>
    <dgm:pt modelId="{63E571B5-D2AB-6A4D-B054-0C5E58C15ABC}" type="parTrans" cxnId="{6FF6D1FF-F2C9-3645-A1F0-9E7C3D8FEDDD}">
      <dgm:prSet/>
      <dgm:spPr/>
      <dgm:t>
        <a:bodyPr/>
        <a:lstStyle/>
        <a:p>
          <a:endParaRPr lang="en-US"/>
        </a:p>
      </dgm:t>
    </dgm:pt>
    <dgm:pt modelId="{B1C07B84-AD4B-E344-BC37-627568B224A9}" type="sibTrans" cxnId="{6FF6D1FF-F2C9-3645-A1F0-9E7C3D8FEDDD}">
      <dgm:prSet/>
      <dgm:spPr/>
      <dgm:t>
        <a:bodyPr/>
        <a:lstStyle/>
        <a:p>
          <a:endParaRPr lang="en-US"/>
        </a:p>
      </dgm:t>
    </dgm:pt>
    <dgm:pt modelId="{76B25E5D-8782-AD42-BB4F-92E061CAAA7C}" type="pres">
      <dgm:prSet presAssocID="{0DF060A5-1163-0743-A8B3-53BE8693FE66}" presName="Name0" presStyleCnt="0">
        <dgm:presLayoutVars>
          <dgm:chPref val="1"/>
          <dgm:dir/>
          <dgm:animOne val="branch"/>
          <dgm:animLvl val="lvl"/>
          <dgm:resizeHandles val="exact"/>
        </dgm:presLayoutVars>
      </dgm:prSet>
      <dgm:spPr/>
    </dgm:pt>
    <dgm:pt modelId="{008412A4-EECA-6F41-9F0C-983F749CF6C0}" type="pres">
      <dgm:prSet presAssocID="{5CA78F0A-1BC4-A642-925E-6FE9F1B12CD0}" presName="root1" presStyleCnt="0"/>
      <dgm:spPr/>
    </dgm:pt>
    <dgm:pt modelId="{92AF1807-2B97-F745-AA62-8846736E79A4}" type="pres">
      <dgm:prSet presAssocID="{5CA78F0A-1BC4-A642-925E-6FE9F1B12CD0}" presName="LevelOneTextNode" presStyleLbl="node0" presStyleIdx="0" presStyleCnt="1">
        <dgm:presLayoutVars>
          <dgm:chPref val="3"/>
        </dgm:presLayoutVars>
      </dgm:prSet>
      <dgm:spPr/>
    </dgm:pt>
    <dgm:pt modelId="{8BDB7E0E-74BB-2547-95E2-D62B2B15C773}" type="pres">
      <dgm:prSet presAssocID="{5CA78F0A-1BC4-A642-925E-6FE9F1B12CD0}" presName="level2hierChild" presStyleCnt="0"/>
      <dgm:spPr/>
    </dgm:pt>
    <dgm:pt modelId="{383A8DBA-317A-F243-AE4E-950A86F41D12}" type="pres">
      <dgm:prSet presAssocID="{6B60F8DA-DB6F-F74A-9D1C-A84FF6D2163C}" presName="conn2-1" presStyleLbl="parChTrans1D2" presStyleIdx="0" presStyleCnt="4"/>
      <dgm:spPr/>
    </dgm:pt>
    <dgm:pt modelId="{130BED31-4032-FD4E-BAED-64DE1484791B}" type="pres">
      <dgm:prSet presAssocID="{6B60F8DA-DB6F-F74A-9D1C-A84FF6D2163C}" presName="connTx" presStyleLbl="parChTrans1D2" presStyleIdx="0" presStyleCnt="4"/>
      <dgm:spPr/>
    </dgm:pt>
    <dgm:pt modelId="{F6766846-2822-4845-928D-97F40E613A9D}" type="pres">
      <dgm:prSet presAssocID="{33FF4121-3D90-0F46-A10E-27B73482105D}" presName="root2" presStyleCnt="0"/>
      <dgm:spPr/>
    </dgm:pt>
    <dgm:pt modelId="{6005F165-482B-6B4A-9ECB-E853A59B49E2}" type="pres">
      <dgm:prSet presAssocID="{33FF4121-3D90-0F46-A10E-27B73482105D}" presName="LevelTwoTextNode" presStyleLbl="node2" presStyleIdx="0" presStyleCnt="4">
        <dgm:presLayoutVars>
          <dgm:chPref val="3"/>
        </dgm:presLayoutVars>
      </dgm:prSet>
      <dgm:spPr/>
    </dgm:pt>
    <dgm:pt modelId="{88F6C49E-E5CC-BF4F-A016-CC8E86283EB6}" type="pres">
      <dgm:prSet presAssocID="{33FF4121-3D90-0F46-A10E-27B73482105D}" presName="level3hierChild" presStyleCnt="0"/>
      <dgm:spPr/>
    </dgm:pt>
    <dgm:pt modelId="{ECEF6B50-84F5-2C44-9115-28D886B2C230}" type="pres">
      <dgm:prSet presAssocID="{70FC15D0-D4FD-414F-BAD3-358B45CD594E}" presName="conn2-1" presStyleLbl="parChTrans1D2" presStyleIdx="1" presStyleCnt="4"/>
      <dgm:spPr/>
    </dgm:pt>
    <dgm:pt modelId="{D83D91F6-655F-9342-AD65-B1DF52DFCC0B}" type="pres">
      <dgm:prSet presAssocID="{70FC15D0-D4FD-414F-BAD3-358B45CD594E}" presName="connTx" presStyleLbl="parChTrans1D2" presStyleIdx="1" presStyleCnt="4"/>
      <dgm:spPr/>
    </dgm:pt>
    <dgm:pt modelId="{00893CFC-15FE-244F-B8E5-3B101BADDFC0}" type="pres">
      <dgm:prSet presAssocID="{3C619AD3-48B2-AB42-8FEE-488394D6076F}" presName="root2" presStyleCnt="0"/>
      <dgm:spPr/>
    </dgm:pt>
    <dgm:pt modelId="{328F1E5B-BAA5-5E43-A4AC-6597A99CDF72}" type="pres">
      <dgm:prSet presAssocID="{3C619AD3-48B2-AB42-8FEE-488394D6076F}" presName="LevelTwoTextNode" presStyleLbl="node2" presStyleIdx="1" presStyleCnt="4">
        <dgm:presLayoutVars>
          <dgm:chPref val="3"/>
        </dgm:presLayoutVars>
      </dgm:prSet>
      <dgm:spPr/>
    </dgm:pt>
    <dgm:pt modelId="{CBE5DC44-72D0-424D-A5B6-CAA4B063A35B}" type="pres">
      <dgm:prSet presAssocID="{3C619AD3-48B2-AB42-8FEE-488394D6076F}" presName="level3hierChild" presStyleCnt="0"/>
      <dgm:spPr/>
    </dgm:pt>
    <dgm:pt modelId="{51C576E5-0455-8F4E-9B4B-4A9EB4F47B81}" type="pres">
      <dgm:prSet presAssocID="{828CC189-7C97-D343-AB41-F2FE9B7E8036}" presName="conn2-1" presStyleLbl="parChTrans1D2" presStyleIdx="2" presStyleCnt="4"/>
      <dgm:spPr/>
    </dgm:pt>
    <dgm:pt modelId="{38B2F1AE-7AEE-8848-B2E2-E4DB5227B04F}" type="pres">
      <dgm:prSet presAssocID="{828CC189-7C97-D343-AB41-F2FE9B7E8036}" presName="connTx" presStyleLbl="parChTrans1D2" presStyleIdx="2" presStyleCnt="4"/>
      <dgm:spPr/>
    </dgm:pt>
    <dgm:pt modelId="{E69F936F-D879-2642-B88D-58AA1D2325FD}" type="pres">
      <dgm:prSet presAssocID="{0FAA1353-604C-F44F-BE0A-CF8FD44EBAB9}" presName="root2" presStyleCnt="0"/>
      <dgm:spPr/>
    </dgm:pt>
    <dgm:pt modelId="{E3DC56EA-0AA4-1E44-95EA-B29FE4060027}" type="pres">
      <dgm:prSet presAssocID="{0FAA1353-604C-F44F-BE0A-CF8FD44EBAB9}" presName="LevelTwoTextNode" presStyleLbl="node2" presStyleIdx="2" presStyleCnt="4">
        <dgm:presLayoutVars>
          <dgm:chPref val="3"/>
        </dgm:presLayoutVars>
      </dgm:prSet>
      <dgm:spPr/>
    </dgm:pt>
    <dgm:pt modelId="{9D1C0EDE-5C09-504A-89B1-1CC3D83519A2}" type="pres">
      <dgm:prSet presAssocID="{0FAA1353-604C-F44F-BE0A-CF8FD44EBAB9}" presName="level3hierChild" presStyleCnt="0"/>
      <dgm:spPr/>
    </dgm:pt>
    <dgm:pt modelId="{D403EB75-3307-2045-9B81-1AAB83DF8EED}" type="pres">
      <dgm:prSet presAssocID="{63E571B5-D2AB-6A4D-B054-0C5E58C15ABC}" presName="conn2-1" presStyleLbl="parChTrans1D2" presStyleIdx="3" presStyleCnt="4"/>
      <dgm:spPr/>
    </dgm:pt>
    <dgm:pt modelId="{92B79DA6-B9E3-4849-AA37-00671AD13F7C}" type="pres">
      <dgm:prSet presAssocID="{63E571B5-D2AB-6A4D-B054-0C5E58C15ABC}" presName="connTx" presStyleLbl="parChTrans1D2" presStyleIdx="3" presStyleCnt="4"/>
      <dgm:spPr/>
    </dgm:pt>
    <dgm:pt modelId="{979700C4-AC4E-AF43-821E-AB833E819C95}" type="pres">
      <dgm:prSet presAssocID="{9A82A839-E39F-1B43-A32F-A38F5D288A17}" presName="root2" presStyleCnt="0"/>
      <dgm:spPr/>
    </dgm:pt>
    <dgm:pt modelId="{93746584-0519-2F4C-A333-253318357F45}" type="pres">
      <dgm:prSet presAssocID="{9A82A839-E39F-1B43-A32F-A38F5D288A17}" presName="LevelTwoTextNode" presStyleLbl="node2" presStyleIdx="3" presStyleCnt="4">
        <dgm:presLayoutVars>
          <dgm:chPref val="3"/>
        </dgm:presLayoutVars>
      </dgm:prSet>
      <dgm:spPr/>
    </dgm:pt>
    <dgm:pt modelId="{854C7463-AAE4-A14C-92DB-20FAD86ED9EA}" type="pres">
      <dgm:prSet presAssocID="{9A82A839-E39F-1B43-A32F-A38F5D288A17}" presName="level3hierChild" presStyleCnt="0"/>
      <dgm:spPr/>
    </dgm:pt>
  </dgm:ptLst>
  <dgm:cxnLst>
    <dgm:cxn modelId="{10C42D08-C094-1147-946C-691D371D040B}" type="presOf" srcId="{6B60F8DA-DB6F-F74A-9D1C-A84FF6D2163C}" destId="{130BED31-4032-FD4E-BAED-64DE1484791B}" srcOrd="1" destOrd="0" presId="urn:microsoft.com/office/officeart/2008/layout/HorizontalMultiLevelHierarchy"/>
    <dgm:cxn modelId="{BC8C7B14-6981-8849-AD54-EB517F396954}" type="presOf" srcId="{3C619AD3-48B2-AB42-8FEE-488394D6076F}" destId="{328F1E5B-BAA5-5E43-A4AC-6597A99CDF72}" srcOrd="0" destOrd="0" presId="urn:microsoft.com/office/officeart/2008/layout/HorizontalMultiLevelHierarchy"/>
    <dgm:cxn modelId="{C1845C1B-3625-0748-8EFC-86F1B1773B37}" srcId="{5CA78F0A-1BC4-A642-925E-6FE9F1B12CD0}" destId="{3C619AD3-48B2-AB42-8FEE-488394D6076F}" srcOrd="1" destOrd="0" parTransId="{70FC15D0-D4FD-414F-BAD3-358B45CD594E}" sibTransId="{F8A27595-BF68-094F-AEDC-51665C224CA7}"/>
    <dgm:cxn modelId="{27696E28-6D56-8E4D-88C2-EDA581A5E71E}" srcId="{5CA78F0A-1BC4-A642-925E-6FE9F1B12CD0}" destId="{33FF4121-3D90-0F46-A10E-27B73482105D}" srcOrd="0" destOrd="0" parTransId="{6B60F8DA-DB6F-F74A-9D1C-A84FF6D2163C}" sibTransId="{3F8AFE37-6A30-1C42-9710-7A0D04878C91}"/>
    <dgm:cxn modelId="{92F2943D-196A-B141-8521-6DF607DDD1D7}" type="presOf" srcId="{9A82A839-E39F-1B43-A32F-A38F5D288A17}" destId="{93746584-0519-2F4C-A333-253318357F45}" srcOrd="0" destOrd="0" presId="urn:microsoft.com/office/officeart/2008/layout/HorizontalMultiLevelHierarchy"/>
    <dgm:cxn modelId="{CA29614D-D9EE-3746-B1F5-68ACEFAB4B5A}" type="presOf" srcId="{0DF060A5-1163-0743-A8B3-53BE8693FE66}" destId="{76B25E5D-8782-AD42-BB4F-92E061CAAA7C}" srcOrd="0" destOrd="0" presId="urn:microsoft.com/office/officeart/2008/layout/HorizontalMultiLevelHierarchy"/>
    <dgm:cxn modelId="{E3BA855B-5BBB-3B44-AE25-8A1AFC433AE1}" srcId="{0DF060A5-1163-0743-A8B3-53BE8693FE66}" destId="{5CA78F0A-1BC4-A642-925E-6FE9F1B12CD0}" srcOrd="0" destOrd="0" parTransId="{C97AF9DA-8175-2F48-9BE7-06FB0D0DB121}" sibTransId="{08D3E7F1-0625-F84F-958F-F133743BEDFD}"/>
    <dgm:cxn modelId="{3B71A75B-B2B3-0246-B60A-F4C5A033970F}" type="presOf" srcId="{0FAA1353-604C-F44F-BE0A-CF8FD44EBAB9}" destId="{E3DC56EA-0AA4-1E44-95EA-B29FE4060027}" srcOrd="0" destOrd="0" presId="urn:microsoft.com/office/officeart/2008/layout/HorizontalMultiLevelHierarchy"/>
    <dgm:cxn modelId="{E5A7B55F-04FD-3D4C-8776-A1E9761D50CB}" srcId="{5CA78F0A-1BC4-A642-925E-6FE9F1B12CD0}" destId="{0FAA1353-604C-F44F-BE0A-CF8FD44EBAB9}" srcOrd="2" destOrd="0" parTransId="{828CC189-7C97-D343-AB41-F2FE9B7E8036}" sibTransId="{5AF0E053-3FF3-2944-8BE1-EF512474DDCA}"/>
    <dgm:cxn modelId="{FDBBDB96-664C-EC48-B36C-89E13A14BE44}" type="presOf" srcId="{33FF4121-3D90-0F46-A10E-27B73482105D}" destId="{6005F165-482B-6B4A-9ECB-E853A59B49E2}" srcOrd="0" destOrd="0" presId="urn:microsoft.com/office/officeart/2008/layout/HorizontalMultiLevelHierarchy"/>
    <dgm:cxn modelId="{5F6E94A6-6DD9-2E41-B43F-A04A60D7D0A8}" type="presOf" srcId="{70FC15D0-D4FD-414F-BAD3-358B45CD594E}" destId="{D83D91F6-655F-9342-AD65-B1DF52DFCC0B}" srcOrd="1" destOrd="0" presId="urn:microsoft.com/office/officeart/2008/layout/HorizontalMultiLevelHierarchy"/>
    <dgm:cxn modelId="{B4E526B4-DB10-C047-9E6D-DD7F71F4AA5D}" type="presOf" srcId="{63E571B5-D2AB-6A4D-B054-0C5E58C15ABC}" destId="{92B79DA6-B9E3-4849-AA37-00671AD13F7C}" srcOrd="1" destOrd="0" presId="urn:microsoft.com/office/officeart/2008/layout/HorizontalMultiLevelHierarchy"/>
    <dgm:cxn modelId="{D073F2BA-EFE1-7442-A970-A2154A1F03D4}" type="presOf" srcId="{828CC189-7C97-D343-AB41-F2FE9B7E8036}" destId="{51C576E5-0455-8F4E-9B4B-4A9EB4F47B81}" srcOrd="0" destOrd="0" presId="urn:microsoft.com/office/officeart/2008/layout/HorizontalMultiLevelHierarchy"/>
    <dgm:cxn modelId="{59D8B5C5-24C2-F24C-B1E3-8B77E87BE291}" type="presOf" srcId="{828CC189-7C97-D343-AB41-F2FE9B7E8036}" destId="{38B2F1AE-7AEE-8848-B2E2-E4DB5227B04F}" srcOrd="1" destOrd="0" presId="urn:microsoft.com/office/officeart/2008/layout/HorizontalMultiLevelHierarchy"/>
    <dgm:cxn modelId="{D2E5CCD0-A930-A44B-B7BB-3A02D7E7BDE9}" type="presOf" srcId="{6B60F8DA-DB6F-F74A-9D1C-A84FF6D2163C}" destId="{383A8DBA-317A-F243-AE4E-950A86F41D12}" srcOrd="0" destOrd="0" presId="urn:microsoft.com/office/officeart/2008/layout/HorizontalMultiLevelHierarchy"/>
    <dgm:cxn modelId="{C6AA87E9-1FB7-9649-BF0A-33403843E50B}" type="presOf" srcId="{5CA78F0A-1BC4-A642-925E-6FE9F1B12CD0}" destId="{92AF1807-2B97-F745-AA62-8846736E79A4}" srcOrd="0" destOrd="0" presId="urn:microsoft.com/office/officeart/2008/layout/HorizontalMultiLevelHierarchy"/>
    <dgm:cxn modelId="{1A2C72FA-87CF-8E4F-A26E-522F7F95600D}" type="presOf" srcId="{70FC15D0-D4FD-414F-BAD3-358B45CD594E}" destId="{ECEF6B50-84F5-2C44-9115-28D886B2C230}" srcOrd="0" destOrd="0" presId="urn:microsoft.com/office/officeart/2008/layout/HorizontalMultiLevelHierarchy"/>
    <dgm:cxn modelId="{3C7595FE-8EB1-C64B-B1E8-D4491655B7F5}" type="presOf" srcId="{63E571B5-D2AB-6A4D-B054-0C5E58C15ABC}" destId="{D403EB75-3307-2045-9B81-1AAB83DF8EED}" srcOrd="0" destOrd="0" presId="urn:microsoft.com/office/officeart/2008/layout/HorizontalMultiLevelHierarchy"/>
    <dgm:cxn modelId="{6FF6D1FF-F2C9-3645-A1F0-9E7C3D8FEDDD}" srcId="{5CA78F0A-1BC4-A642-925E-6FE9F1B12CD0}" destId="{9A82A839-E39F-1B43-A32F-A38F5D288A17}" srcOrd="3" destOrd="0" parTransId="{63E571B5-D2AB-6A4D-B054-0C5E58C15ABC}" sibTransId="{B1C07B84-AD4B-E344-BC37-627568B224A9}"/>
    <dgm:cxn modelId="{5A9D00D9-15ED-C545-82DF-DEA05C9666DF}" type="presParOf" srcId="{76B25E5D-8782-AD42-BB4F-92E061CAAA7C}" destId="{008412A4-EECA-6F41-9F0C-983F749CF6C0}" srcOrd="0" destOrd="0" presId="urn:microsoft.com/office/officeart/2008/layout/HorizontalMultiLevelHierarchy"/>
    <dgm:cxn modelId="{4D2CD7B7-4991-E04B-8494-4C72748807D4}" type="presParOf" srcId="{008412A4-EECA-6F41-9F0C-983F749CF6C0}" destId="{92AF1807-2B97-F745-AA62-8846736E79A4}" srcOrd="0" destOrd="0" presId="urn:microsoft.com/office/officeart/2008/layout/HorizontalMultiLevelHierarchy"/>
    <dgm:cxn modelId="{35B2EC15-998A-A74A-A2BD-AFCAAA845AB4}" type="presParOf" srcId="{008412A4-EECA-6F41-9F0C-983F749CF6C0}" destId="{8BDB7E0E-74BB-2547-95E2-D62B2B15C773}" srcOrd="1" destOrd="0" presId="urn:microsoft.com/office/officeart/2008/layout/HorizontalMultiLevelHierarchy"/>
    <dgm:cxn modelId="{1D795883-6C27-CF41-8E29-85EECED4B389}" type="presParOf" srcId="{8BDB7E0E-74BB-2547-95E2-D62B2B15C773}" destId="{383A8DBA-317A-F243-AE4E-950A86F41D12}" srcOrd="0" destOrd="0" presId="urn:microsoft.com/office/officeart/2008/layout/HorizontalMultiLevelHierarchy"/>
    <dgm:cxn modelId="{322772E1-854F-824B-92AD-B5B27469761D}" type="presParOf" srcId="{383A8DBA-317A-F243-AE4E-950A86F41D12}" destId="{130BED31-4032-FD4E-BAED-64DE1484791B}" srcOrd="0" destOrd="0" presId="urn:microsoft.com/office/officeart/2008/layout/HorizontalMultiLevelHierarchy"/>
    <dgm:cxn modelId="{93DDD107-1EE9-FC40-B889-A12D9C053179}" type="presParOf" srcId="{8BDB7E0E-74BB-2547-95E2-D62B2B15C773}" destId="{F6766846-2822-4845-928D-97F40E613A9D}" srcOrd="1" destOrd="0" presId="urn:microsoft.com/office/officeart/2008/layout/HorizontalMultiLevelHierarchy"/>
    <dgm:cxn modelId="{8522D86E-FB6B-2841-A236-F28CAE0A3AB7}" type="presParOf" srcId="{F6766846-2822-4845-928D-97F40E613A9D}" destId="{6005F165-482B-6B4A-9ECB-E853A59B49E2}" srcOrd="0" destOrd="0" presId="urn:microsoft.com/office/officeart/2008/layout/HorizontalMultiLevelHierarchy"/>
    <dgm:cxn modelId="{390FC0ED-DB1A-844A-ABC8-B11C0321F201}" type="presParOf" srcId="{F6766846-2822-4845-928D-97F40E613A9D}" destId="{88F6C49E-E5CC-BF4F-A016-CC8E86283EB6}" srcOrd="1" destOrd="0" presId="urn:microsoft.com/office/officeart/2008/layout/HorizontalMultiLevelHierarchy"/>
    <dgm:cxn modelId="{DB4B3DC3-60DE-D84B-9D69-B651C9648BC8}" type="presParOf" srcId="{8BDB7E0E-74BB-2547-95E2-D62B2B15C773}" destId="{ECEF6B50-84F5-2C44-9115-28D886B2C230}" srcOrd="2" destOrd="0" presId="urn:microsoft.com/office/officeart/2008/layout/HorizontalMultiLevelHierarchy"/>
    <dgm:cxn modelId="{B20CA157-9D61-5440-8B28-B79CAFCF48BC}" type="presParOf" srcId="{ECEF6B50-84F5-2C44-9115-28D886B2C230}" destId="{D83D91F6-655F-9342-AD65-B1DF52DFCC0B}" srcOrd="0" destOrd="0" presId="urn:microsoft.com/office/officeart/2008/layout/HorizontalMultiLevelHierarchy"/>
    <dgm:cxn modelId="{01688580-E1EC-534E-ACCA-C078F592CCA6}" type="presParOf" srcId="{8BDB7E0E-74BB-2547-95E2-D62B2B15C773}" destId="{00893CFC-15FE-244F-B8E5-3B101BADDFC0}" srcOrd="3" destOrd="0" presId="urn:microsoft.com/office/officeart/2008/layout/HorizontalMultiLevelHierarchy"/>
    <dgm:cxn modelId="{D5B037C3-9F68-5B4D-A900-2D74A8A1A538}" type="presParOf" srcId="{00893CFC-15FE-244F-B8E5-3B101BADDFC0}" destId="{328F1E5B-BAA5-5E43-A4AC-6597A99CDF72}" srcOrd="0" destOrd="0" presId="urn:microsoft.com/office/officeart/2008/layout/HorizontalMultiLevelHierarchy"/>
    <dgm:cxn modelId="{48DBF032-854E-6745-AA59-3958A4E28A59}" type="presParOf" srcId="{00893CFC-15FE-244F-B8E5-3B101BADDFC0}" destId="{CBE5DC44-72D0-424D-A5B6-CAA4B063A35B}" srcOrd="1" destOrd="0" presId="urn:microsoft.com/office/officeart/2008/layout/HorizontalMultiLevelHierarchy"/>
    <dgm:cxn modelId="{90697197-A9CB-EE45-A268-71FE093FF3BE}" type="presParOf" srcId="{8BDB7E0E-74BB-2547-95E2-D62B2B15C773}" destId="{51C576E5-0455-8F4E-9B4B-4A9EB4F47B81}" srcOrd="4" destOrd="0" presId="urn:microsoft.com/office/officeart/2008/layout/HorizontalMultiLevelHierarchy"/>
    <dgm:cxn modelId="{8F46202D-FFE7-2D4C-AAC8-244E955EFAAC}" type="presParOf" srcId="{51C576E5-0455-8F4E-9B4B-4A9EB4F47B81}" destId="{38B2F1AE-7AEE-8848-B2E2-E4DB5227B04F}" srcOrd="0" destOrd="0" presId="urn:microsoft.com/office/officeart/2008/layout/HorizontalMultiLevelHierarchy"/>
    <dgm:cxn modelId="{4292F922-835D-1546-80BC-85EE7B28CBEF}" type="presParOf" srcId="{8BDB7E0E-74BB-2547-95E2-D62B2B15C773}" destId="{E69F936F-D879-2642-B88D-58AA1D2325FD}" srcOrd="5" destOrd="0" presId="urn:microsoft.com/office/officeart/2008/layout/HorizontalMultiLevelHierarchy"/>
    <dgm:cxn modelId="{D4999AD5-CC67-FD40-AF98-FC28482D62C5}" type="presParOf" srcId="{E69F936F-D879-2642-B88D-58AA1D2325FD}" destId="{E3DC56EA-0AA4-1E44-95EA-B29FE4060027}" srcOrd="0" destOrd="0" presId="urn:microsoft.com/office/officeart/2008/layout/HorizontalMultiLevelHierarchy"/>
    <dgm:cxn modelId="{150599A8-E209-0D40-B11E-6A9F2B102571}" type="presParOf" srcId="{E69F936F-D879-2642-B88D-58AA1D2325FD}" destId="{9D1C0EDE-5C09-504A-89B1-1CC3D83519A2}" srcOrd="1" destOrd="0" presId="urn:microsoft.com/office/officeart/2008/layout/HorizontalMultiLevelHierarchy"/>
    <dgm:cxn modelId="{51454110-44A2-2D4C-BD34-D37676B8E475}" type="presParOf" srcId="{8BDB7E0E-74BB-2547-95E2-D62B2B15C773}" destId="{D403EB75-3307-2045-9B81-1AAB83DF8EED}" srcOrd="6" destOrd="0" presId="urn:microsoft.com/office/officeart/2008/layout/HorizontalMultiLevelHierarchy"/>
    <dgm:cxn modelId="{467A07E5-27C1-2D4E-95F5-6704F00D1738}" type="presParOf" srcId="{D403EB75-3307-2045-9B81-1AAB83DF8EED}" destId="{92B79DA6-B9E3-4849-AA37-00671AD13F7C}" srcOrd="0" destOrd="0" presId="urn:microsoft.com/office/officeart/2008/layout/HorizontalMultiLevelHierarchy"/>
    <dgm:cxn modelId="{B26EB381-1D30-AE4C-B400-9BDE95994189}" type="presParOf" srcId="{8BDB7E0E-74BB-2547-95E2-D62B2B15C773}" destId="{979700C4-AC4E-AF43-821E-AB833E819C95}" srcOrd="7" destOrd="0" presId="urn:microsoft.com/office/officeart/2008/layout/HorizontalMultiLevelHierarchy"/>
    <dgm:cxn modelId="{7394A5B9-7C24-3044-AC07-893F3653657C}" type="presParOf" srcId="{979700C4-AC4E-AF43-821E-AB833E819C95}" destId="{93746584-0519-2F4C-A333-253318357F45}" srcOrd="0" destOrd="0" presId="urn:microsoft.com/office/officeart/2008/layout/HorizontalMultiLevelHierarchy"/>
    <dgm:cxn modelId="{32180496-9D97-6445-A361-58F9BC1F8764}" type="presParOf" srcId="{979700C4-AC4E-AF43-821E-AB833E819C95}" destId="{854C7463-AAE4-A14C-92DB-20FAD86ED9EA}"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03EB75-3307-2045-9B81-1AAB83DF8EED}">
      <dsp:nvSpPr>
        <dsp:cNvPr id="0" name=""/>
        <dsp:cNvSpPr/>
      </dsp:nvSpPr>
      <dsp:spPr>
        <a:xfrm>
          <a:off x="1914469" y="2032000"/>
          <a:ext cx="506536" cy="1447800"/>
        </a:xfrm>
        <a:custGeom>
          <a:avLst/>
          <a:gdLst/>
          <a:ahLst/>
          <a:cxnLst/>
          <a:rect l="0" t="0" r="0" b="0"/>
          <a:pathLst>
            <a:path>
              <a:moveTo>
                <a:pt x="0" y="0"/>
              </a:moveTo>
              <a:lnTo>
                <a:pt x="253268" y="0"/>
              </a:lnTo>
              <a:lnTo>
                <a:pt x="253268" y="1447800"/>
              </a:lnTo>
              <a:lnTo>
                <a:pt x="506536" y="1447800"/>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129391" y="2717553"/>
        <a:ext cx="76692" cy="76692"/>
      </dsp:txXfrm>
    </dsp:sp>
    <dsp:sp modelId="{51C576E5-0455-8F4E-9B4B-4A9EB4F47B81}">
      <dsp:nvSpPr>
        <dsp:cNvPr id="0" name=""/>
        <dsp:cNvSpPr/>
      </dsp:nvSpPr>
      <dsp:spPr>
        <a:xfrm>
          <a:off x="1914469" y="2032000"/>
          <a:ext cx="506536" cy="482599"/>
        </a:xfrm>
        <a:custGeom>
          <a:avLst/>
          <a:gdLst/>
          <a:ahLst/>
          <a:cxnLst/>
          <a:rect l="0" t="0" r="0" b="0"/>
          <a:pathLst>
            <a:path>
              <a:moveTo>
                <a:pt x="0" y="0"/>
              </a:moveTo>
              <a:lnTo>
                <a:pt x="253268" y="0"/>
              </a:lnTo>
              <a:lnTo>
                <a:pt x="253268" y="482599"/>
              </a:lnTo>
              <a:lnTo>
                <a:pt x="506536" y="482599"/>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150246" y="2255809"/>
        <a:ext cx="34981" cy="34981"/>
      </dsp:txXfrm>
    </dsp:sp>
    <dsp:sp modelId="{ECEF6B50-84F5-2C44-9115-28D886B2C230}">
      <dsp:nvSpPr>
        <dsp:cNvPr id="0" name=""/>
        <dsp:cNvSpPr/>
      </dsp:nvSpPr>
      <dsp:spPr>
        <a:xfrm>
          <a:off x="1914469" y="1549399"/>
          <a:ext cx="506536" cy="482600"/>
        </a:xfrm>
        <a:custGeom>
          <a:avLst/>
          <a:gdLst/>
          <a:ahLst/>
          <a:cxnLst/>
          <a:rect l="0" t="0" r="0" b="0"/>
          <a:pathLst>
            <a:path>
              <a:moveTo>
                <a:pt x="0" y="482600"/>
              </a:moveTo>
              <a:lnTo>
                <a:pt x="253268" y="482600"/>
              </a:lnTo>
              <a:lnTo>
                <a:pt x="253268" y="0"/>
              </a:lnTo>
              <a:lnTo>
                <a:pt x="506536" y="0"/>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150246" y="1773209"/>
        <a:ext cx="34981" cy="34981"/>
      </dsp:txXfrm>
    </dsp:sp>
    <dsp:sp modelId="{383A8DBA-317A-F243-AE4E-950A86F41D12}">
      <dsp:nvSpPr>
        <dsp:cNvPr id="0" name=""/>
        <dsp:cNvSpPr/>
      </dsp:nvSpPr>
      <dsp:spPr>
        <a:xfrm>
          <a:off x="1914469" y="584199"/>
          <a:ext cx="506536" cy="1447800"/>
        </a:xfrm>
        <a:custGeom>
          <a:avLst/>
          <a:gdLst/>
          <a:ahLst/>
          <a:cxnLst/>
          <a:rect l="0" t="0" r="0" b="0"/>
          <a:pathLst>
            <a:path>
              <a:moveTo>
                <a:pt x="0" y="1447800"/>
              </a:moveTo>
              <a:lnTo>
                <a:pt x="253268" y="1447800"/>
              </a:lnTo>
              <a:lnTo>
                <a:pt x="253268" y="0"/>
              </a:lnTo>
              <a:lnTo>
                <a:pt x="506536" y="0"/>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129391" y="1269753"/>
        <a:ext cx="76692" cy="76692"/>
      </dsp:txXfrm>
    </dsp:sp>
    <dsp:sp modelId="{92AF1807-2B97-F745-AA62-8846736E79A4}">
      <dsp:nvSpPr>
        <dsp:cNvPr id="0" name=""/>
        <dsp:cNvSpPr/>
      </dsp:nvSpPr>
      <dsp:spPr>
        <a:xfrm rot="16200000">
          <a:off x="-503610" y="1645920"/>
          <a:ext cx="4064000" cy="772160"/>
        </a:xfrm>
        <a:prstGeom prst="rect">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655" tIns="33655" rIns="33655" bIns="33655" numCol="1" spcCol="1270" anchor="ctr" anchorCtr="0">
          <a:noAutofit/>
        </a:bodyPr>
        <a:lstStyle/>
        <a:p>
          <a:pPr marL="0" lvl="0" indent="0" algn="ctr" defTabSz="2355850">
            <a:lnSpc>
              <a:spcPct val="90000"/>
            </a:lnSpc>
            <a:spcBef>
              <a:spcPct val="0"/>
            </a:spcBef>
            <a:spcAft>
              <a:spcPct val="35000"/>
            </a:spcAft>
            <a:buNone/>
          </a:pPr>
          <a:r>
            <a:rPr lang="en-US" sz="5300" kern="1200" dirty="0"/>
            <a:t>Stage IV</a:t>
          </a:r>
        </a:p>
      </dsp:txBody>
      <dsp:txXfrm>
        <a:off x="-503610" y="1645920"/>
        <a:ext cx="4064000" cy="772160"/>
      </dsp:txXfrm>
    </dsp:sp>
    <dsp:sp modelId="{6005F165-482B-6B4A-9ECB-E853A59B49E2}">
      <dsp:nvSpPr>
        <dsp:cNvPr id="0" name=""/>
        <dsp:cNvSpPr/>
      </dsp:nvSpPr>
      <dsp:spPr>
        <a:xfrm>
          <a:off x="2421006" y="198119"/>
          <a:ext cx="2532684" cy="772160"/>
        </a:xfrm>
        <a:prstGeom prst="rect">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MSI-H: Immunotherapy</a:t>
          </a:r>
        </a:p>
      </dsp:txBody>
      <dsp:txXfrm>
        <a:off x="2421006" y="198119"/>
        <a:ext cx="2532684" cy="772160"/>
      </dsp:txXfrm>
    </dsp:sp>
    <dsp:sp modelId="{328F1E5B-BAA5-5E43-A4AC-6597A99CDF72}">
      <dsp:nvSpPr>
        <dsp:cNvPr id="0" name=""/>
        <dsp:cNvSpPr/>
      </dsp:nvSpPr>
      <dsp:spPr>
        <a:xfrm>
          <a:off x="2421006" y="1163319"/>
          <a:ext cx="2532684" cy="772160"/>
        </a:xfrm>
        <a:prstGeom prst="rect">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RAS WT Left: FOLFOX + </a:t>
          </a:r>
          <a:r>
            <a:rPr lang="en-US" sz="1800" kern="1200" dirty="0" err="1"/>
            <a:t>antiEGFR</a:t>
          </a:r>
          <a:endParaRPr lang="en-US" sz="1800" kern="1200" dirty="0"/>
        </a:p>
      </dsp:txBody>
      <dsp:txXfrm>
        <a:off x="2421006" y="1163319"/>
        <a:ext cx="2532684" cy="772160"/>
      </dsp:txXfrm>
    </dsp:sp>
    <dsp:sp modelId="{E3DC56EA-0AA4-1E44-95EA-B29FE4060027}">
      <dsp:nvSpPr>
        <dsp:cNvPr id="0" name=""/>
        <dsp:cNvSpPr/>
      </dsp:nvSpPr>
      <dsp:spPr>
        <a:xfrm>
          <a:off x="2421006" y="2128519"/>
          <a:ext cx="2532684" cy="772160"/>
        </a:xfrm>
        <a:prstGeom prst="rect">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BRAFV600E: FOLFOX/FOLFIRI </a:t>
          </a:r>
          <a:r>
            <a:rPr lang="en-US" sz="1800" kern="1200" dirty="0" err="1"/>
            <a:t>encorafenib</a:t>
          </a:r>
          <a:r>
            <a:rPr lang="en-US" sz="1800" kern="1200" dirty="0"/>
            <a:t> + cetuximab</a:t>
          </a:r>
        </a:p>
      </dsp:txBody>
      <dsp:txXfrm>
        <a:off x="2421006" y="2128519"/>
        <a:ext cx="2532684" cy="772160"/>
      </dsp:txXfrm>
    </dsp:sp>
    <dsp:sp modelId="{93746584-0519-2F4C-A333-253318357F45}">
      <dsp:nvSpPr>
        <dsp:cNvPr id="0" name=""/>
        <dsp:cNvSpPr/>
      </dsp:nvSpPr>
      <dsp:spPr>
        <a:xfrm>
          <a:off x="2421006" y="3093720"/>
          <a:ext cx="2532684" cy="772160"/>
        </a:xfrm>
        <a:prstGeom prst="rect">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Right sided or RASmut:  FOLFOX or FOLIFIRI + Bevacizumab</a:t>
          </a:r>
        </a:p>
      </dsp:txBody>
      <dsp:txXfrm>
        <a:off x="2421006" y="3093720"/>
        <a:ext cx="2532684" cy="772160"/>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003152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c84688470c_5_5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c84688470c_5_5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c339ad528b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c339ad528b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798a7e2aad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798a7e2aad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c339ad528b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c339ad528b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MLH1 50%&gt;MSH2 30-40%</a:t>
            </a:r>
            <a:endParaRPr dirty="0"/>
          </a:p>
          <a:p>
            <a:pPr marL="0" lvl="0" indent="0" algn="l" rtl="0">
              <a:spcBef>
                <a:spcPts val="0"/>
              </a:spcBef>
              <a:spcAft>
                <a:spcPts val="0"/>
              </a:spcAft>
              <a:buNone/>
            </a:pPr>
            <a:r>
              <a:rPr lang="en" dirty="0"/>
              <a:t>MSH6 10% less risk and later onset</a:t>
            </a:r>
            <a:endParaRPr dirty="0"/>
          </a:p>
          <a:p>
            <a:pPr marL="0" lvl="0" indent="0" algn="l" rtl="0">
              <a:spcBef>
                <a:spcPts val="0"/>
              </a:spcBef>
              <a:spcAft>
                <a:spcPts val="0"/>
              </a:spcAft>
              <a:buNone/>
            </a:pPr>
            <a:r>
              <a:rPr lang="en" dirty="0"/>
              <a:t>PMS2 &lt;5% is attenuated form</a:t>
            </a:r>
            <a:endParaRPr dirty="0"/>
          </a:p>
          <a:p>
            <a:pPr marL="0" lvl="0" indent="0" algn="l" rtl="0">
              <a:spcBef>
                <a:spcPts val="0"/>
              </a:spcBef>
              <a:spcAft>
                <a:spcPts val="0"/>
              </a:spcAft>
              <a:buNone/>
            </a:pPr>
            <a:r>
              <a:rPr lang="en" dirty="0"/>
              <a:t>EPCAM presents like MSH2</a:t>
            </a:r>
            <a:endParaRPr dirty="0"/>
          </a:p>
          <a:p>
            <a:pPr marL="0" lvl="0" indent="0" algn="l" rtl="0">
              <a:spcBef>
                <a:spcPts val="0"/>
              </a:spcBef>
              <a:spcAft>
                <a:spcPts val="0"/>
              </a:spcAft>
              <a:buNone/>
            </a:pPr>
            <a:r>
              <a:rPr lang="en" dirty="0"/>
              <a:t>MLH1 dimerizes with PMS2 to form </a:t>
            </a:r>
            <a:r>
              <a:rPr lang="en" dirty="0" err="1"/>
              <a:t>MutLa</a:t>
            </a:r>
            <a:r>
              <a:rPr lang="en" dirty="0"/>
              <a:t> which coordinates mismatch repair polymerases and helicases</a:t>
            </a:r>
            <a:endParaRPr dirty="0"/>
          </a:p>
          <a:p>
            <a:pPr marL="0" lvl="0" indent="0" algn="l" rtl="0">
              <a:spcBef>
                <a:spcPts val="0"/>
              </a:spcBef>
              <a:spcAft>
                <a:spcPts val="0"/>
              </a:spcAft>
              <a:buNone/>
            </a:pPr>
            <a:r>
              <a:rPr lang="en" dirty="0"/>
              <a:t>MSH2 dimerizes with MSH6 in sliding clamp model </a:t>
            </a:r>
            <a:endParaRPr dirty="0"/>
          </a:p>
          <a:p>
            <a:pPr marL="0" lvl="0" indent="0" algn="l" rtl="0">
              <a:spcBef>
                <a:spcPts val="0"/>
              </a:spcBef>
              <a:spcAft>
                <a:spcPts val="0"/>
              </a:spcAft>
              <a:buNone/>
            </a:pPr>
            <a:r>
              <a:rPr lang="en" dirty="0"/>
              <a:t>IHC has a 5-10% false negative rate</a:t>
            </a:r>
            <a:endParaRPr dirty="0"/>
          </a:p>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798a7e2aad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798a7e2aad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c84688470c_5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c84688470c_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798a7e2aad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798a7e2aad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798a7e2aad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798a7e2aad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798a7e2aad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798a7e2aad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High risk features:</a:t>
            </a:r>
            <a:endParaRPr/>
          </a:p>
          <a:p>
            <a:pPr marL="0" lvl="0" indent="0" algn="l" rtl="0">
              <a:spcBef>
                <a:spcPts val="0"/>
              </a:spcBef>
              <a:spcAft>
                <a:spcPts val="0"/>
              </a:spcAft>
              <a:buNone/>
            </a:pPr>
            <a:r>
              <a:rPr lang="en"/>
              <a:t>The cancer looks very abnormal (is high grade) when viewed closely in the lab.</a:t>
            </a:r>
            <a:endParaRPr/>
          </a:p>
          <a:p>
            <a:pPr marL="0" lvl="0" indent="0" algn="l" rtl="0">
              <a:spcBef>
                <a:spcPts val="0"/>
              </a:spcBef>
              <a:spcAft>
                <a:spcPts val="0"/>
              </a:spcAft>
              <a:buNone/>
            </a:pPr>
            <a:r>
              <a:rPr lang="en"/>
              <a:t>The cancer has grown into nearby blood or lymph vessels.</a:t>
            </a:r>
            <a:endParaRPr/>
          </a:p>
          <a:p>
            <a:pPr marL="0" lvl="0" indent="0" algn="l" rtl="0">
              <a:spcBef>
                <a:spcPts val="0"/>
              </a:spcBef>
              <a:spcAft>
                <a:spcPts val="0"/>
              </a:spcAft>
              <a:buNone/>
            </a:pPr>
            <a:r>
              <a:rPr lang="en"/>
              <a:t>The surgeon did not remove at least 12 lymph nodes.</a:t>
            </a:r>
            <a:endParaRPr/>
          </a:p>
          <a:p>
            <a:pPr marL="0" lvl="0" indent="0" algn="l" rtl="0">
              <a:spcBef>
                <a:spcPts val="0"/>
              </a:spcBef>
              <a:spcAft>
                <a:spcPts val="0"/>
              </a:spcAft>
              <a:buNone/>
            </a:pPr>
            <a:r>
              <a:rPr lang="en"/>
              <a:t>Cancer was found in or near the margin (edge) of the removed tissue, meaning that some cancer may have been left behind.</a:t>
            </a:r>
            <a:endParaRPr/>
          </a:p>
          <a:p>
            <a:pPr marL="0" lvl="0" indent="0" algn="l" rtl="0">
              <a:spcBef>
                <a:spcPts val="0"/>
              </a:spcBef>
              <a:spcAft>
                <a:spcPts val="0"/>
              </a:spcAft>
              <a:buNone/>
            </a:pPr>
            <a:r>
              <a:rPr lang="en"/>
              <a:t>The cancer had blocked (obstructed) the colon.</a:t>
            </a:r>
            <a:endParaRPr/>
          </a:p>
          <a:p>
            <a:pPr marL="0" lvl="0" indent="0" algn="l" rtl="0">
              <a:spcBef>
                <a:spcPts val="0"/>
              </a:spcBef>
              <a:spcAft>
                <a:spcPts val="0"/>
              </a:spcAft>
              <a:buNone/>
            </a:pPr>
            <a:r>
              <a:rPr lang="en"/>
              <a:t>The cancer caused a perforation (hole) in the wall of the colon.</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7978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c4ea84d746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c4ea84d746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123216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4793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100" b="0" i="0" u="none" strike="noStrike" cap="none" dirty="0">
                <a:solidFill>
                  <a:srgbClr val="000000"/>
                </a:solidFill>
                <a:effectLst/>
                <a:latin typeface="Arial"/>
                <a:ea typeface="Arial"/>
                <a:cs typeface="Arial"/>
                <a:sym typeface="Arial"/>
              </a:rPr>
              <a:t>Adam R, </a:t>
            </a:r>
            <a:r>
              <a:rPr lang="en-US" sz="1100" b="0" i="0" u="none" strike="noStrike" cap="none" dirty="0" err="1">
                <a:solidFill>
                  <a:srgbClr val="000000"/>
                </a:solidFill>
                <a:effectLst/>
                <a:latin typeface="Arial"/>
                <a:ea typeface="Arial"/>
                <a:cs typeface="Arial"/>
                <a:sym typeface="Arial"/>
              </a:rPr>
              <a:t>Piedvache</a:t>
            </a:r>
            <a:r>
              <a:rPr lang="en-US" sz="1100" b="0" i="0" u="none" strike="noStrike" cap="none" dirty="0">
                <a:solidFill>
                  <a:srgbClr val="000000"/>
                </a:solidFill>
                <a:effectLst/>
                <a:latin typeface="Arial"/>
                <a:ea typeface="Arial"/>
                <a:cs typeface="Arial"/>
                <a:sym typeface="Arial"/>
              </a:rPr>
              <a:t> C, Chiche L, Adam JP, </a:t>
            </a:r>
            <a:r>
              <a:rPr lang="en-US" sz="1100" b="0" i="0" u="none" strike="noStrike" cap="none" dirty="0" err="1">
                <a:solidFill>
                  <a:srgbClr val="000000"/>
                </a:solidFill>
                <a:effectLst/>
                <a:latin typeface="Arial"/>
                <a:ea typeface="Arial"/>
                <a:cs typeface="Arial"/>
                <a:sym typeface="Arial"/>
              </a:rPr>
              <a:t>Salamé</a:t>
            </a:r>
            <a:r>
              <a:rPr lang="en-US" sz="1100" b="0" i="0" u="none" strike="noStrike" cap="none" dirty="0">
                <a:solidFill>
                  <a:srgbClr val="000000"/>
                </a:solidFill>
                <a:effectLst/>
                <a:latin typeface="Arial"/>
                <a:ea typeface="Arial"/>
                <a:cs typeface="Arial"/>
                <a:sym typeface="Arial"/>
              </a:rPr>
              <a:t> E, Bucur P, </a:t>
            </a:r>
            <a:r>
              <a:rPr lang="en-US" sz="1100" b="0" i="0" u="none" strike="noStrike" cap="none" dirty="0" err="1">
                <a:solidFill>
                  <a:srgbClr val="000000"/>
                </a:solidFill>
                <a:effectLst/>
                <a:latin typeface="Arial"/>
                <a:ea typeface="Arial"/>
                <a:cs typeface="Arial"/>
                <a:sym typeface="Arial"/>
              </a:rPr>
              <a:t>Cherqui</a:t>
            </a:r>
            <a:r>
              <a:rPr lang="en-US" sz="1100" b="0" i="0" u="none" strike="noStrike" cap="none" dirty="0">
                <a:solidFill>
                  <a:srgbClr val="000000"/>
                </a:solidFill>
                <a:effectLst/>
                <a:latin typeface="Arial"/>
                <a:ea typeface="Arial"/>
                <a:cs typeface="Arial"/>
                <a:sym typeface="Arial"/>
              </a:rPr>
              <a:t> D, Scatton O, Granger V, </a:t>
            </a:r>
            <a:r>
              <a:rPr lang="en-US" sz="1100" b="0" i="0" u="none" strike="noStrike" cap="none" dirty="0" err="1">
                <a:solidFill>
                  <a:srgbClr val="000000"/>
                </a:solidFill>
                <a:effectLst/>
                <a:latin typeface="Arial"/>
                <a:ea typeface="Arial"/>
                <a:cs typeface="Arial"/>
                <a:sym typeface="Arial"/>
              </a:rPr>
              <a:t>Ducreux</a:t>
            </a:r>
            <a:r>
              <a:rPr lang="en-US" sz="1100" b="0" i="0" u="none" strike="noStrike" cap="none" dirty="0">
                <a:solidFill>
                  <a:srgbClr val="000000"/>
                </a:solidFill>
                <a:effectLst/>
                <a:latin typeface="Arial"/>
                <a:ea typeface="Arial"/>
                <a:cs typeface="Arial"/>
                <a:sym typeface="Arial"/>
              </a:rPr>
              <a:t> M, Cillo U, Cauchy F, </a:t>
            </a:r>
            <a:r>
              <a:rPr lang="en-US" sz="1100" b="0" i="0" u="none" strike="noStrike" cap="none" dirty="0" err="1">
                <a:solidFill>
                  <a:srgbClr val="000000"/>
                </a:solidFill>
                <a:effectLst/>
                <a:latin typeface="Arial"/>
                <a:ea typeface="Arial"/>
                <a:cs typeface="Arial"/>
                <a:sym typeface="Arial"/>
              </a:rPr>
              <a:t>Mabrut</a:t>
            </a:r>
            <a:r>
              <a:rPr lang="en-US" sz="1100" b="0" i="0" u="none" strike="noStrike" cap="none" dirty="0">
                <a:solidFill>
                  <a:srgbClr val="000000"/>
                </a:solidFill>
                <a:effectLst/>
                <a:latin typeface="Arial"/>
                <a:ea typeface="Arial"/>
                <a:cs typeface="Arial"/>
                <a:sym typeface="Arial"/>
              </a:rPr>
              <a:t> JY, </a:t>
            </a:r>
            <a:r>
              <a:rPr lang="en-US" sz="1100" b="0" i="0" u="none" strike="noStrike" cap="none" dirty="0" err="1">
                <a:solidFill>
                  <a:srgbClr val="000000"/>
                </a:solidFill>
                <a:effectLst/>
                <a:latin typeface="Arial"/>
                <a:ea typeface="Arial"/>
                <a:cs typeface="Arial"/>
                <a:sym typeface="Arial"/>
              </a:rPr>
              <a:t>Verslype</a:t>
            </a:r>
            <a:r>
              <a:rPr lang="en-US" sz="1100" b="0" i="0" u="none" strike="noStrike" cap="none" dirty="0">
                <a:solidFill>
                  <a:srgbClr val="000000"/>
                </a:solidFill>
                <a:effectLst/>
                <a:latin typeface="Arial"/>
                <a:ea typeface="Arial"/>
                <a:cs typeface="Arial"/>
                <a:sym typeface="Arial"/>
              </a:rPr>
              <a:t> C, </a:t>
            </a:r>
            <a:r>
              <a:rPr lang="en-US" sz="1100" b="0" i="0" u="none" strike="noStrike" cap="none" dirty="0" err="1">
                <a:solidFill>
                  <a:srgbClr val="000000"/>
                </a:solidFill>
                <a:effectLst/>
                <a:latin typeface="Arial"/>
                <a:ea typeface="Arial"/>
                <a:cs typeface="Arial"/>
                <a:sym typeface="Arial"/>
              </a:rPr>
              <a:t>Coubeau</a:t>
            </a:r>
            <a:r>
              <a:rPr lang="en-US" sz="1100" b="0" i="0" u="none" strike="noStrike" cap="none" dirty="0">
                <a:solidFill>
                  <a:srgbClr val="000000"/>
                </a:solidFill>
                <a:effectLst/>
                <a:latin typeface="Arial"/>
                <a:ea typeface="Arial"/>
                <a:cs typeface="Arial"/>
                <a:sym typeface="Arial"/>
              </a:rPr>
              <a:t> L, </a:t>
            </a:r>
            <a:r>
              <a:rPr lang="en-US" sz="1100" b="0" i="0" u="none" strike="noStrike" cap="none" dirty="0" err="1">
                <a:solidFill>
                  <a:srgbClr val="000000"/>
                </a:solidFill>
                <a:effectLst/>
                <a:latin typeface="Arial"/>
                <a:ea typeface="Arial"/>
                <a:cs typeface="Arial"/>
                <a:sym typeface="Arial"/>
              </a:rPr>
              <a:t>Hardwigsen</a:t>
            </a:r>
            <a:r>
              <a:rPr lang="en-US" sz="1100" b="0" i="0" u="none" strike="noStrike" cap="none" dirty="0">
                <a:solidFill>
                  <a:srgbClr val="000000"/>
                </a:solidFill>
                <a:effectLst/>
                <a:latin typeface="Arial"/>
                <a:ea typeface="Arial"/>
                <a:cs typeface="Arial"/>
                <a:sym typeface="Arial"/>
              </a:rPr>
              <a:t> J, </a:t>
            </a:r>
            <a:r>
              <a:rPr lang="en-US" sz="1100" b="0" i="0" u="none" strike="noStrike" cap="none" dirty="0" err="1">
                <a:solidFill>
                  <a:srgbClr val="000000"/>
                </a:solidFill>
                <a:effectLst/>
                <a:latin typeface="Arial"/>
                <a:ea typeface="Arial"/>
                <a:cs typeface="Arial"/>
                <a:sym typeface="Arial"/>
              </a:rPr>
              <a:t>Boleslawski</a:t>
            </a:r>
            <a:r>
              <a:rPr lang="en-US" sz="1100" b="0" i="0" u="none" strike="noStrike" cap="none" dirty="0">
                <a:solidFill>
                  <a:srgbClr val="000000"/>
                </a:solidFill>
                <a:effectLst/>
                <a:latin typeface="Arial"/>
                <a:ea typeface="Arial"/>
                <a:cs typeface="Arial"/>
                <a:sym typeface="Arial"/>
              </a:rPr>
              <a:t> E, Muscari F, Jeddou H, Pezet D, Heyd B, Lucidi V, </a:t>
            </a:r>
            <a:r>
              <a:rPr lang="en-US" sz="1100" b="0" i="0" u="none" strike="noStrike" cap="none" dirty="0" err="1">
                <a:solidFill>
                  <a:srgbClr val="000000"/>
                </a:solidFill>
                <a:effectLst/>
                <a:latin typeface="Arial"/>
                <a:ea typeface="Arial"/>
                <a:cs typeface="Arial"/>
                <a:sym typeface="Arial"/>
              </a:rPr>
              <a:t>Geboes</a:t>
            </a:r>
            <a:r>
              <a:rPr lang="en-US" sz="1100" b="0" i="0" u="none" strike="noStrike" cap="none" dirty="0">
                <a:solidFill>
                  <a:srgbClr val="000000"/>
                </a:solidFill>
                <a:effectLst/>
                <a:latin typeface="Arial"/>
                <a:ea typeface="Arial"/>
                <a:cs typeface="Arial"/>
                <a:sym typeface="Arial"/>
              </a:rPr>
              <a:t> K, Lerut J, </a:t>
            </a:r>
            <a:r>
              <a:rPr lang="en-US" sz="1100" b="0" i="0" u="none" strike="noStrike" cap="none" dirty="0" err="1">
                <a:solidFill>
                  <a:srgbClr val="000000"/>
                </a:solidFill>
                <a:effectLst/>
                <a:latin typeface="Arial"/>
                <a:ea typeface="Arial"/>
                <a:cs typeface="Arial"/>
                <a:sym typeface="Arial"/>
              </a:rPr>
              <a:t>Majno</a:t>
            </a:r>
            <a:r>
              <a:rPr lang="en-US" sz="1100" b="0" i="0" u="none" strike="noStrike" cap="none" dirty="0">
                <a:solidFill>
                  <a:srgbClr val="000000"/>
                </a:solidFill>
                <a:effectLst/>
                <a:latin typeface="Arial"/>
                <a:ea typeface="Arial"/>
                <a:cs typeface="Arial"/>
                <a:sym typeface="Arial"/>
              </a:rPr>
              <a:t> P, Grimaldi L, Levi F, Lewin M, Gelli M; Collaborative </a:t>
            </a:r>
            <a:r>
              <a:rPr lang="en-US" sz="1100" b="0" i="0" u="none" strike="noStrike" cap="none" dirty="0" err="1">
                <a:solidFill>
                  <a:srgbClr val="000000"/>
                </a:solidFill>
                <a:effectLst/>
                <a:latin typeface="Arial"/>
                <a:ea typeface="Arial"/>
                <a:cs typeface="Arial"/>
                <a:sym typeface="Arial"/>
              </a:rPr>
              <a:t>TransMet</a:t>
            </a:r>
            <a:r>
              <a:rPr lang="en-US" sz="1100" b="0" i="0" u="none" strike="noStrike" cap="none" dirty="0">
                <a:solidFill>
                  <a:srgbClr val="000000"/>
                </a:solidFill>
                <a:effectLst/>
                <a:latin typeface="Arial"/>
                <a:ea typeface="Arial"/>
                <a:cs typeface="Arial"/>
                <a:sym typeface="Arial"/>
              </a:rPr>
              <a:t> group. Liver transplantation plus chemotherapy versus chemotherapy alone in patients with permanently unresectable colorectal liver metastases (</a:t>
            </a:r>
            <a:r>
              <a:rPr lang="en-US" sz="1100" b="0" i="0" u="none" strike="noStrike" cap="none" dirty="0" err="1">
                <a:solidFill>
                  <a:srgbClr val="000000"/>
                </a:solidFill>
                <a:effectLst/>
                <a:latin typeface="Arial"/>
                <a:ea typeface="Arial"/>
                <a:cs typeface="Arial"/>
                <a:sym typeface="Arial"/>
              </a:rPr>
              <a:t>TransMet</a:t>
            </a:r>
            <a:r>
              <a:rPr lang="en-US" sz="1100" b="0" i="0" u="none" strike="noStrike" cap="none" dirty="0">
                <a:solidFill>
                  <a:srgbClr val="000000"/>
                </a:solidFill>
                <a:effectLst/>
                <a:latin typeface="Arial"/>
                <a:ea typeface="Arial"/>
                <a:cs typeface="Arial"/>
                <a:sym typeface="Arial"/>
              </a:rPr>
              <a:t>): results from a </a:t>
            </a:r>
            <a:r>
              <a:rPr lang="en-US" sz="1100" b="0" i="0" u="none" strike="noStrike" cap="none" dirty="0" err="1">
                <a:solidFill>
                  <a:srgbClr val="000000"/>
                </a:solidFill>
                <a:effectLst/>
                <a:latin typeface="Arial"/>
                <a:ea typeface="Arial"/>
                <a:cs typeface="Arial"/>
                <a:sym typeface="Arial"/>
              </a:rPr>
              <a:t>multicentre</a:t>
            </a:r>
            <a:r>
              <a:rPr lang="en-US" sz="1100" b="0" i="0" u="none" strike="noStrike" cap="none" dirty="0">
                <a:solidFill>
                  <a:srgbClr val="000000"/>
                </a:solidFill>
                <a:effectLst/>
                <a:latin typeface="Arial"/>
                <a:ea typeface="Arial"/>
                <a:cs typeface="Arial"/>
                <a:sym typeface="Arial"/>
              </a:rPr>
              <a:t>, open-label, prospective, </a:t>
            </a:r>
            <a:r>
              <a:rPr lang="en-US" sz="1100" b="0" i="0" u="none" strike="noStrike" cap="none" dirty="0" err="1">
                <a:solidFill>
                  <a:srgbClr val="000000"/>
                </a:solidFill>
                <a:effectLst/>
                <a:latin typeface="Arial"/>
                <a:ea typeface="Arial"/>
                <a:cs typeface="Arial"/>
                <a:sym typeface="Arial"/>
              </a:rPr>
              <a:t>randomised</a:t>
            </a:r>
            <a:r>
              <a:rPr lang="en-US" sz="1100" b="0" i="0" u="none" strike="noStrike" cap="none" dirty="0">
                <a:solidFill>
                  <a:srgbClr val="000000"/>
                </a:solidFill>
                <a:effectLst/>
                <a:latin typeface="Arial"/>
                <a:ea typeface="Arial"/>
                <a:cs typeface="Arial"/>
                <a:sym typeface="Arial"/>
              </a:rPr>
              <a:t> controlled trial. Lancet. 2024 Sep 21;404(10458):1107-1118. </a:t>
            </a:r>
            <a:r>
              <a:rPr lang="en-US" sz="1100" b="0" i="0" u="none" strike="noStrike" cap="none" dirty="0" err="1">
                <a:solidFill>
                  <a:srgbClr val="000000"/>
                </a:solidFill>
                <a:effectLst/>
                <a:latin typeface="Arial"/>
                <a:ea typeface="Arial"/>
                <a:cs typeface="Arial"/>
                <a:sym typeface="Arial"/>
              </a:rPr>
              <a:t>doi</a:t>
            </a:r>
            <a:r>
              <a:rPr lang="en-US" sz="1100" b="0" i="0" u="none" strike="noStrike" cap="none" dirty="0">
                <a:solidFill>
                  <a:srgbClr val="000000"/>
                </a:solidFill>
                <a:effectLst/>
                <a:latin typeface="Arial"/>
                <a:ea typeface="Arial"/>
                <a:cs typeface="Arial"/>
                <a:sym typeface="Arial"/>
              </a:rPr>
              <a:t>: 10.1016/S0140-6736(24)01595-2. PMID: 39306468.</a:t>
            </a:r>
            <a:endParaRPr lang="en-US" dirty="0"/>
          </a:p>
        </p:txBody>
      </p:sp>
    </p:spTree>
    <p:extLst>
      <p:ext uri="{BB962C8B-B14F-4D97-AF65-F5344CB8AC3E}">
        <p14:creationId xmlns:p14="http://schemas.microsoft.com/office/powerpoint/2010/main" val="26012253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111981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c84688470c_5_5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c84688470c_5_5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798a7e2aad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798a7e2aad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Resection of the primary tumor does not improve survival</a:t>
            </a: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798a7e2aad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798a7e2aad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c84688470c_5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c84688470c_5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100" b="0" i="0" u="none" strike="noStrike" cap="none" dirty="0">
                <a:solidFill>
                  <a:srgbClr val="000000"/>
                </a:solidFill>
                <a:effectLst/>
                <a:latin typeface="Arial"/>
                <a:ea typeface="Arial"/>
                <a:cs typeface="Arial"/>
                <a:sym typeface="Arial"/>
              </a:rPr>
              <a:t>Elez E, Yoshino T, Shen L, </a:t>
            </a:r>
            <a:r>
              <a:rPr lang="en-US" sz="1100" b="0" i="0" u="none" strike="noStrike" cap="none" dirty="0" err="1">
                <a:solidFill>
                  <a:srgbClr val="000000"/>
                </a:solidFill>
                <a:effectLst/>
                <a:latin typeface="Arial"/>
                <a:ea typeface="Arial"/>
                <a:cs typeface="Arial"/>
                <a:sym typeface="Arial"/>
              </a:rPr>
              <a:t>Lonardi</a:t>
            </a:r>
            <a:r>
              <a:rPr lang="en-US" sz="1100" b="0" i="0" u="none" strike="noStrike" cap="none" dirty="0">
                <a:solidFill>
                  <a:srgbClr val="000000"/>
                </a:solidFill>
                <a:effectLst/>
                <a:latin typeface="Arial"/>
                <a:ea typeface="Arial"/>
                <a:cs typeface="Arial"/>
                <a:sym typeface="Arial"/>
              </a:rPr>
              <a:t> S, Van </a:t>
            </a:r>
            <a:r>
              <a:rPr lang="en-US" sz="1100" b="0" i="0" u="none" strike="noStrike" cap="none" dirty="0" err="1">
                <a:solidFill>
                  <a:srgbClr val="000000"/>
                </a:solidFill>
                <a:effectLst/>
                <a:latin typeface="Arial"/>
                <a:ea typeface="Arial"/>
                <a:cs typeface="Arial"/>
                <a:sym typeface="Arial"/>
              </a:rPr>
              <a:t>Cutsem</a:t>
            </a:r>
            <a:r>
              <a:rPr lang="en-US" sz="1100" b="0" i="0" u="none" strike="noStrike" cap="none" dirty="0">
                <a:solidFill>
                  <a:srgbClr val="000000"/>
                </a:solidFill>
                <a:effectLst/>
                <a:latin typeface="Arial"/>
                <a:ea typeface="Arial"/>
                <a:cs typeface="Arial"/>
                <a:sym typeface="Arial"/>
              </a:rPr>
              <a:t> E, Eng C, Kim TW, Wasan HS, Desai J, Ciardiello F, Yaeger R, Maughan TS, Morris VK, Wu C, </a:t>
            </a:r>
            <a:r>
              <a:rPr lang="en-US" sz="1100" b="0" i="0" u="none" strike="noStrike" cap="none" dirty="0" err="1">
                <a:solidFill>
                  <a:srgbClr val="000000"/>
                </a:solidFill>
                <a:effectLst/>
                <a:latin typeface="Arial"/>
                <a:ea typeface="Arial"/>
                <a:cs typeface="Arial"/>
                <a:sym typeface="Arial"/>
              </a:rPr>
              <a:t>Usari</a:t>
            </a:r>
            <a:r>
              <a:rPr lang="en-US" sz="1100" b="0" i="0" u="none" strike="noStrike" cap="none" dirty="0">
                <a:solidFill>
                  <a:srgbClr val="000000"/>
                </a:solidFill>
                <a:effectLst/>
                <a:latin typeface="Arial"/>
                <a:ea typeface="Arial"/>
                <a:cs typeface="Arial"/>
                <a:sym typeface="Arial"/>
              </a:rPr>
              <a:t> T, Laliberte R, </a:t>
            </a:r>
            <a:r>
              <a:rPr lang="en-US" sz="1100" b="0" i="0" u="none" strike="noStrike" cap="none" dirty="0" err="1">
                <a:solidFill>
                  <a:srgbClr val="000000"/>
                </a:solidFill>
                <a:effectLst/>
                <a:latin typeface="Arial"/>
                <a:ea typeface="Arial"/>
                <a:cs typeface="Arial"/>
                <a:sym typeface="Arial"/>
              </a:rPr>
              <a:t>Dychter</a:t>
            </a:r>
            <a:r>
              <a:rPr lang="en-US" sz="1100" b="0" i="0" u="none" strike="noStrike" cap="none" dirty="0">
                <a:solidFill>
                  <a:srgbClr val="000000"/>
                </a:solidFill>
                <a:effectLst/>
                <a:latin typeface="Arial"/>
                <a:ea typeface="Arial"/>
                <a:cs typeface="Arial"/>
                <a:sym typeface="Arial"/>
              </a:rPr>
              <a:t> SS, Zhang X, Tabernero J, Kopetz S; BREAKWATER Trial Investigators. </a:t>
            </a:r>
            <a:r>
              <a:rPr lang="en-US" sz="1100" b="0" i="0" u="none" strike="noStrike" cap="none" dirty="0" err="1">
                <a:solidFill>
                  <a:srgbClr val="000000"/>
                </a:solidFill>
                <a:effectLst/>
                <a:latin typeface="Arial"/>
                <a:ea typeface="Arial"/>
                <a:cs typeface="Arial"/>
                <a:sym typeface="Arial"/>
              </a:rPr>
              <a:t>Encorafenib</a:t>
            </a:r>
            <a:r>
              <a:rPr lang="en-US" sz="1100" b="0" i="0" u="none" strike="noStrike" cap="none" dirty="0">
                <a:solidFill>
                  <a:srgbClr val="000000"/>
                </a:solidFill>
                <a:effectLst/>
                <a:latin typeface="Arial"/>
                <a:ea typeface="Arial"/>
                <a:cs typeface="Arial"/>
                <a:sym typeface="Arial"/>
              </a:rPr>
              <a:t>, Cetuximab, and mFOLFOX6 in </a:t>
            </a:r>
            <a:r>
              <a:rPr lang="en-US" sz="1100" b="0" i="1" u="none" strike="noStrike" cap="none" dirty="0">
                <a:solidFill>
                  <a:srgbClr val="000000"/>
                </a:solidFill>
                <a:effectLst/>
                <a:latin typeface="Arial"/>
                <a:ea typeface="Arial"/>
                <a:cs typeface="Arial"/>
                <a:sym typeface="Arial"/>
              </a:rPr>
              <a:t>BRAF</a:t>
            </a:r>
            <a:r>
              <a:rPr lang="en-US" sz="1100" b="0" i="0" u="none" strike="noStrike" cap="none" dirty="0">
                <a:solidFill>
                  <a:srgbClr val="000000"/>
                </a:solidFill>
                <a:effectLst/>
                <a:latin typeface="Arial"/>
                <a:ea typeface="Arial"/>
                <a:cs typeface="Arial"/>
                <a:sym typeface="Arial"/>
              </a:rPr>
              <a:t>-Mutated Colorectal Cancer. N Engl J Med. 2025 Jun 26;392(24):2425-2437. </a:t>
            </a:r>
            <a:r>
              <a:rPr lang="en-US" sz="1100" b="0" i="0" u="none" strike="noStrike" cap="none" dirty="0" err="1">
                <a:solidFill>
                  <a:srgbClr val="000000"/>
                </a:solidFill>
                <a:effectLst/>
                <a:latin typeface="Arial"/>
                <a:ea typeface="Arial"/>
                <a:cs typeface="Arial"/>
                <a:sym typeface="Arial"/>
              </a:rPr>
              <a:t>doi</a:t>
            </a:r>
            <a:r>
              <a:rPr lang="en-US" sz="1100" b="0" i="0" u="none" strike="noStrike" cap="none" dirty="0">
                <a:solidFill>
                  <a:srgbClr val="000000"/>
                </a:solidFill>
                <a:effectLst/>
                <a:latin typeface="Arial"/>
                <a:ea typeface="Arial"/>
                <a:cs typeface="Arial"/>
                <a:sym typeface="Arial"/>
              </a:rPr>
              <a:t>: 10.1056/NEJMoa2501912. </a:t>
            </a:r>
            <a:r>
              <a:rPr lang="en-US" sz="1100" b="0" i="0" u="none" strike="noStrike" cap="none" dirty="0" err="1">
                <a:solidFill>
                  <a:srgbClr val="000000"/>
                </a:solidFill>
                <a:effectLst/>
                <a:latin typeface="Arial"/>
                <a:ea typeface="Arial"/>
                <a:cs typeface="Arial"/>
                <a:sym typeface="Arial"/>
              </a:rPr>
              <a:t>Epub</a:t>
            </a:r>
            <a:r>
              <a:rPr lang="en-US" sz="1100" b="0" i="0" u="none" strike="noStrike" cap="none" dirty="0">
                <a:solidFill>
                  <a:srgbClr val="000000"/>
                </a:solidFill>
                <a:effectLst/>
                <a:latin typeface="Arial"/>
                <a:ea typeface="Arial"/>
                <a:cs typeface="Arial"/>
                <a:sym typeface="Arial"/>
              </a:rPr>
              <a:t> 2025 May 30. PMID: 40444708; PMCID: PMC12197837.</a:t>
            </a:r>
            <a:endParaRPr lang="en-US" dirty="0"/>
          </a:p>
        </p:txBody>
      </p:sp>
    </p:spTree>
    <p:extLst>
      <p:ext uri="{BB962C8B-B14F-4D97-AF65-F5344CB8AC3E}">
        <p14:creationId xmlns:p14="http://schemas.microsoft.com/office/powerpoint/2010/main" val="18642439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24E17B-6B53-3298-192B-A667432B5D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5D70DA-3C70-87AE-7D91-8F1B0FEC1EC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61014AD-6BE9-D223-3B44-7AE43A5AA95E}"/>
              </a:ext>
            </a:extLst>
          </p:cNvPr>
          <p:cNvSpPr>
            <a:spLocks noGrp="1"/>
          </p:cNvSpPr>
          <p:nvPr>
            <p:ph type="body" idx="1"/>
          </p:nvPr>
        </p:nvSpPr>
        <p:spPr/>
        <p:txBody>
          <a:bodyPr/>
          <a:lstStyle/>
          <a:p>
            <a:r>
              <a:rPr lang="en-US"/>
              <a:t>Added </a:t>
            </a:r>
            <a:r>
              <a:rPr lang="en-US" i="1"/>
              <a:t>P</a:t>
            </a:r>
            <a:r>
              <a:rPr lang="en-US"/>
              <a:t>=0.0000454 after HR </a:t>
            </a:r>
          </a:p>
        </p:txBody>
      </p:sp>
      <p:sp>
        <p:nvSpPr>
          <p:cNvPr id="4" name="Slide Number Placeholder 3">
            <a:extLst>
              <a:ext uri="{FF2B5EF4-FFF2-40B4-BE49-F238E27FC236}">
                <a16:creationId xmlns:a16="http://schemas.microsoft.com/office/drawing/2014/main" id="{71CA2E34-CCB0-37A6-B30E-68E5D3A7237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EC4213-D755-40DC-8189-15672C3D602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395433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798a7e2aad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798a7e2aad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c84688470c_1_51:notes"/>
          <p:cNvSpPr>
            <a:spLocks noGrp="1" noRot="1" noChangeAspect="1"/>
          </p:cNvSpPr>
          <p:nvPr>
            <p:ph type="sldImg" idx="2"/>
          </p:nvPr>
        </p:nvSpPr>
        <p:spPr>
          <a:xfrm>
            <a:off x="544513" y="603250"/>
            <a:ext cx="5292725" cy="2978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3" name="Google Shape;333;gc84688470c_1_51:notes"/>
          <p:cNvSpPr txBox="1">
            <a:spLocks noGrp="1"/>
          </p:cNvSpPr>
          <p:nvPr>
            <p:ph type="body" idx="1"/>
          </p:nvPr>
        </p:nvSpPr>
        <p:spPr>
          <a:xfrm>
            <a:off x="638148" y="3771586"/>
            <a:ext cx="5104858" cy="35730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None/>
            </a:pPr>
            <a:r>
              <a:rPr lang="en" sz="900" b="0" strike="noStrike">
                <a:latin typeface="Arimo"/>
                <a:ea typeface="Arimo"/>
                <a:cs typeface="Arimo"/>
                <a:sym typeface="Arimo"/>
              </a:rPr>
              <a:t>Figure 1. Progression-free Survival in Patients with MSI-H–dMMR Metastatic Colorectal Cancer. Shown are Kaplan–Meier estimates of progression-free survival among patients with microsatellite-instability–high (MSI-H) or mismatch-repair–deficient (dMMR) colorectal cancer. The analysis was performed in the intention-to-treat population. Tick marks represent data censored at the time of the last imaging assessment. Progression-free survival was assessed according to the Response Evaluation Criteria in Solid Tumors (RECIST), version 1.1, by independent central reviewers who were unaware of the group assignments. The P value shown met the prespecified statistical criterion (P=0.0117) for superiority of pembrolizumab over chemotherapy.</a:t>
            </a:r>
            <a:endParaRPr sz="900" b="0" strike="noStrike">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73393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22337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c84688470c_5_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c84688470c_5_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270353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86212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c4e360eb19_6_0:notes"/>
          <p:cNvSpPr>
            <a:spLocks noGrp="1" noRot="1" noChangeAspect="1"/>
          </p:cNvSpPr>
          <p:nvPr>
            <p:ph type="sldImg" idx="2"/>
          </p:nvPr>
        </p:nvSpPr>
        <p:spPr>
          <a:xfrm>
            <a:off x="901700" y="860425"/>
            <a:ext cx="5245100" cy="29495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32" name="Google Shape;132;gc4e360eb19_6_0:notes"/>
          <p:cNvSpPr txBox="1">
            <a:spLocks noGrp="1"/>
          </p:cNvSpPr>
          <p:nvPr>
            <p:ph type="body" idx="1"/>
          </p:nvPr>
        </p:nvSpPr>
        <p:spPr>
          <a:xfrm>
            <a:off x="1075793" y="4094779"/>
            <a:ext cx="4905155" cy="5331630"/>
          </a:xfrm>
          <a:prstGeom prst="rect">
            <a:avLst/>
          </a:prstGeom>
          <a:noFill/>
          <a:ln>
            <a:noFill/>
          </a:ln>
        </p:spPr>
        <p:txBody>
          <a:bodyPr spcFirstLastPara="1" wrap="square" lIns="0" tIns="15675" rIns="0" bIns="0" anchor="t" anchorCtr="0">
            <a:noAutofit/>
          </a:bodyPr>
          <a:lstStyle/>
          <a:p>
            <a:pPr marL="190500" lvl="0" indent="-190500" algn="l" rtl="0">
              <a:lnSpc>
                <a:spcPct val="93000"/>
              </a:lnSpc>
              <a:spcBef>
                <a:spcPts val="0"/>
              </a:spcBef>
              <a:spcAft>
                <a:spcPts val="0"/>
              </a:spcAft>
              <a:buSzPts val="1800"/>
              <a:buFont typeface="arial"/>
              <a:buNone/>
            </a:pPr>
            <a:r>
              <a:rPr lang="en-US" sz="1200" b="0" strike="noStrike" spc="-1" dirty="0">
                <a:latin typeface="Arial"/>
              </a:rPr>
              <a:t>Trends in incidence rates for selected cancers by sex, United States, 1975 to 2021. Rates are age adjusted to the 2000 US standard population and adjusted for delays in reporting. Data for 2020 are shown separate from trend lines</a:t>
            </a:r>
            <a:endParaRPr sz="12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c4ea84d746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c4ea84d746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a:t>CRC death rates declined 3% annually for those 65 years and older compared to a 0.6% annual decline for individuals aged 50 to 64 and a 1.3% Annual increase for individuals younger than 50 years. </a:t>
            </a:r>
            <a:endParaRPr sz="1000"/>
          </a:p>
          <a:p>
            <a:pPr marL="0" lvl="0" indent="0" algn="l" rtl="0">
              <a:spcBef>
                <a:spcPts val="0"/>
              </a:spcBef>
              <a:spcAft>
                <a:spcPts val="0"/>
              </a:spcAft>
              <a:buNone/>
            </a:pPr>
            <a:endParaRPr sz="1000"/>
          </a:p>
          <a:p>
            <a:pPr marL="0" lvl="0" indent="0" algn="l" rtl="0">
              <a:lnSpc>
                <a:spcPct val="115000"/>
              </a:lnSpc>
              <a:spcBef>
                <a:spcPts val="0"/>
              </a:spcBef>
              <a:spcAft>
                <a:spcPts val="1200"/>
              </a:spcAft>
              <a:buClr>
                <a:schemeClr val="dk1"/>
              </a:buClr>
              <a:buSzPts val="1100"/>
              <a:buFont typeface="Arial"/>
              <a:buNone/>
            </a:pPr>
            <a:r>
              <a:rPr lang="en" sz="1000"/>
              <a:t>Based on current trends, in 2030, the incidence rates for colon and rectal cancers will increase by 90.0% and 124.2%, respectively, for patients 20 to 34 years and by 27.7% and 46.0%, respectively, for patients 35 to 49 years.</a:t>
            </a:r>
            <a:endParaRPr sz="10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c339ad528b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c339ad528b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71414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c4ea84d746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c4ea84d746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c84688470c_5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c84688470c_5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bg>
      <p:bgPr>
        <a:solidFill>
          <a:srgbClr val="00205B"/>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91FA305-B7D4-6B4F-B607-57798C1FCC9E}"/>
              </a:ext>
            </a:extLst>
          </p:cNvPr>
          <p:cNvSpPr/>
          <p:nvPr userDrawn="1"/>
        </p:nvSpPr>
        <p:spPr>
          <a:xfrm>
            <a:off x="0" y="1"/>
            <a:ext cx="9144000" cy="350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Rectangle 6">
            <a:extLst>
              <a:ext uri="{FF2B5EF4-FFF2-40B4-BE49-F238E27FC236}">
                <a16:creationId xmlns:a16="http://schemas.microsoft.com/office/drawing/2014/main" id="{76EDA8B1-179A-1843-A6E9-017873C18F45}"/>
              </a:ext>
            </a:extLst>
          </p:cNvPr>
          <p:cNvSpPr/>
          <p:nvPr userDrawn="1"/>
        </p:nvSpPr>
        <p:spPr>
          <a:xfrm>
            <a:off x="0" y="3573781"/>
            <a:ext cx="9144000" cy="1569720"/>
          </a:xfrm>
          <a:prstGeom prst="rect">
            <a:avLst/>
          </a:prstGeom>
          <a:solidFill>
            <a:srgbClr val="007E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5D4ADB43-7F8C-1947-BA4A-6590721F838D}"/>
              </a:ext>
            </a:extLst>
          </p:cNvPr>
          <p:cNvSpPr>
            <a:spLocks noGrp="1"/>
          </p:cNvSpPr>
          <p:nvPr>
            <p:ph type="ctrTitle" hasCustomPrompt="1"/>
          </p:nvPr>
        </p:nvSpPr>
        <p:spPr>
          <a:xfrm>
            <a:off x="377734" y="807721"/>
            <a:ext cx="5741126" cy="2205752"/>
          </a:xfrm>
          <a:prstGeom prst="rect">
            <a:avLst/>
          </a:prstGeom>
        </p:spPr>
        <p:txBody>
          <a:bodyPr anchor="b">
            <a:normAutofit/>
          </a:bodyPr>
          <a:lstStyle>
            <a:lvl1pPr algn="l">
              <a:defRPr lang="en-US" sz="4500" smtClean="0">
                <a:solidFill>
                  <a:schemeClr val="bg1"/>
                </a:solidFill>
                <a:effectLst/>
                <a:latin typeface="Georgia" panose="02040502050405020303" pitchFamily="18" charset="0"/>
              </a:defRPr>
            </a:lvl1pPr>
          </a:lstStyle>
          <a:p>
            <a:r>
              <a:rPr lang="en-US" dirty="0"/>
              <a:t>Presentation Title</a:t>
            </a:r>
          </a:p>
        </p:txBody>
      </p:sp>
      <p:sp>
        <p:nvSpPr>
          <p:cNvPr id="3" name="Subtitle 2">
            <a:extLst>
              <a:ext uri="{FF2B5EF4-FFF2-40B4-BE49-F238E27FC236}">
                <a16:creationId xmlns:a16="http://schemas.microsoft.com/office/drawing/2014/main" id="{5DD61C20-A6A1-6F4C-B6E2-BEE27445FB7D}"/>
              </a:ext>
            </a:extLst>
          </p:cNvPr>
          <p:cNvSpPr>
            <a:spLocks noGrp="1"/>
          </p:cNvSpPr>
          <p:nvPr>
            <p:ph type="subTitle" idx="1" hasCustomPrompt="1"/>
          </p:nvPr>
        </p:nvSpPr>
        <p:spPr>
          <a:xfrm>
            <a:off x="377734" y="3783025"/>
            <a:ext cx="5741126" cy="316535"/>
          </a:xfrm>
          <a:prstGeom prst="rect">
            <a:avLst/>
          </a:prstGeom>
        </p:spPr>
        <p:txBody>
          <a:bodyPr anchor="t">
            <a:normAutofit/>
          </a:bodyPr>
          <a:lstStyle>
            <a:lvl1pPr marL="0" indent="0" algn="l">
              <a:buNone/>
              <a:defRPr lang="en-US" sz="1725" b="1" smtClean="0">
                <a:solidFill>
                  <a:schemeClr val="bg1"/>
                </a:solidFill>
                <a:effectLst/>
                <a:latin typeface="Verdana" panose="020B0604030504040204" pitchFamily="34" charset="0"/>
                <a:ea typeface="Verdana" panose="020B0604030504040204" pitchFamily="34" charset="0"/>
                <a:cs typeface="Verdan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Full Name</a:t>
            </a:r>
          </a:p>
        </p:txBody>
      </p:sp>
      <p:sp>
        <p:nvSpPr>
          <p:cNvPr id="14" name="Subtitle 2">
            <a:extLst>
              <a:ext uri="{FF2B5EF4-FFF2-40B4-BE49-F238E27FC236}">
                <a16:creationId xmlns:a16="http://schemas.microsoft.com/office/drawing/2014/main" id="{BFA84954-12D9-E046-9722-0C6D198CD414}"/>
              </a:ext>
            </a:extLst>
          </p:cNvPr>
          <p:cNvSpPr txBox="1">
            <a:spLocks/>
          </p:cNvSpPr>
          <p:nvPr userDrawn="1"/>
        </p:nvSpPr>
        <p:spPr>
          <a:xfrm>
            <a:off x="3068633" y="476249"/>
            <a:ext cx="5741126" cy="316535"/>
          </a:xfrm>
          <a:prstGeom prst="rect">
            <a:avLst/>
          </a:prstGeom>
        </p:spPr>
        <p:txBody>
          <a:bodyPr vert="horz" lIns="68580" tIns="34290" rIns="68580" bIns="34290" rtlCol="0">
            <a:normAutofit/>
          </a:bodyPr>
          <a:lstStyle>
            <a:lvl1pPr marL="0" indent="0" algn="l" defTabSz="914400" rtl="0" eaLnBrk="1" latinLnBrk="0" hangingPunct="1">
              <a:lnSpc>
                <a:spcPct val="90000"/>
              </a:lnSpc>
              <a:spcBef>
                <a:spcPts val="1000"/>
              </a:spcBef>
              <a:buFont typeface="Arial" panose="020B0604020202020204" pitchFamily="34" charset="0"/>
              <a:buNone/>
              <a:defRPr lang="en-US" sz="2200" b="1" kern="1200" smtClean="0">
                <a:solidFill>
                  <a:schemeClr val="bg1"/>
                </a:solidFill>
                <a:effectLst/>
                <a:latin typeface="Verdana" panose="020B0604030504040204" pitchFamily="34" charset="0"/>
                <a:ea typeface="Verdana" panose="020B0604030504040204" pitchFamily="34" charset="0"/>
                <a:cs typeface="Verdana" panose="020B060403050404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125" b="0" dirty="0">
                <a:solidFill>
                  <a:srgbClr val="00205B"/>
                </a:solidFill>
              </a:rPr>
              <a:t>Event title/location if applicable</a:t>
            </a:r>
          </a:p>
        </p:txBody>
      </p:sp>
      <p:sp>
        <p:nvSpPr>
          <p:cNvPr id="22" name="Text Placeholder 21">
            <a:extLst>
              <a:ext uri="{FF2B5EF4-FFF2-40B4-BE49-F238E27FC236}">
                <a16:creationId xmlns:a16="http://schemas.microsoft.com/office/drawing/2014/main" id="{0AC367EA-F526-B84C-81D7-C1B52EF5C593}"/>
              </a:ext>
            </a:extLst>
          </p:cNvPr>
          <p:cNvSpPr>
            <a:spLocks noGrp="1"/>
          </p:cNvSpPr>
          <p:nvPr>
            <p:ph type="body" sz="quarter" idx="10" hasCustomPrompt="1"/>
          </p:nvPr>
        </p:nvSpPr>
        <p:spPr>
          <a:xfrm>
            <a:off x="377734" y="4129432"/>
            <a:ext cx="5741126" cy="316706"/>
          </a:xfrm>
          <a:prstGeom prst="rect">
            <a:avLst/>
          </a:prstGeom>
        </p:spPr>
        <p:txBody>
          <a:bodyPr anchor="t"/>
          <a:lstStyle>
            <a:lvl1pPr marL="0" indent="0">
              <a:buNone/>
              <a:defRPr sz="1725">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2900" indent="0">
              <a:buNone/>
              <a:defRPr sz="1725">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685800" indent="0">
              <a:buNone/>
              <a:defRPr sz="1725">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028700" indent="0">
              <a:buNone/>
              <a:defRPr sz="1725">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371600" indent="0">
              <a:buNone/>
              <a:defRPr sz="1725">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Title, Department (if applicable)</a:t>
            </a:r>
          </a:p>
        </p:txBody>
      </p:sp>
      <p:sp>
        <p:nvSpPr>
          <p:cNvPr id="8" name="Text Placeholder 7">
            <a:extLst>
              <a:ext uri="{FF2B5EF4-FFF2-40B4-BE49-F238E27FC236}">
                <a16:creationId xmlns:a16="http://schemas.microsoft.com/office/drawing/2014/main" id="{781490E3-C595-D249-9E52-3EEAADE5596A}"/>
              </a:ext>
            </a:extLst>
          </p:cNvPr>
          <p:cNvSpPr>
            <a:spLocks noGrp="1"/>
          </p:cNvSpPr>
          <p:nvPr>
            <p:ph type="body" sz="quarter" idx="11" hasCustomPrompt="1"/>
          </p:nvPr>
        </p:nvSpPr>
        <p:spPr>
          <a:xfrm>
            <a:off x="4334377" y="71233"/>
            <a:ext cx="4514850" cy="248127"/>
          </a:xfrm>
          <a:prstGeom prst="rect">
            <a:avLst/>
          </a:prstGeom>
        </p:spPr>
        <p:txBody>
          <a:bodyPr/>
          <a:lstStyle>
            <a:lvl1pPr marL="0" indent="0" algn="r">
              <a:buNone/>
              <a:defRPr sz="1125">
                <a:solidFill>
                  <a:srgbClr val="00205B"/>
                </a:solidFill>
                <a:latin typeface="Verdana" panose="020B0604030504040204" pitchFamily="34" charset="0"/>
                <a:ea typeface="Verdana" panose="020B0604030504040204" pitchFamily="34" charset="0"/>
                <a:cs typeface="Verdana" panose="020B0604030504040204" pitchFamily="34" charset="0"/>
              </a:defRPr>
            </a:lvl1pPr>
            <a:lvl2pPr marL="342900" indent="0" algn="r">
              <a:buNone/>
              <a:defRPr/>
            </a:lvl2pPr>
            <a:lvl3pPr marL="685800" indent="0" algn="r">
              <a:buNone/>
              <a:defRPr/>
            </a:lvl3pPr>
            <a:lvl4pPr marL="1028700" indent="0" algn="r">
              <a:buNone/>
              <a:defRPr/>
            </a:lvl4pPr>
            <a:lvl5pPr marL="1371600" indent="0" algn="r">
              <a:buNone/>
              <a:defRPr/>
            </a:lvl5pPr>
          </a:lstStyle>
          <a:p>
            <a:pPr lvl="0"/>
            <a:r>
              <a:rPr lang="en-US" dirty="0"/>
              <a:t>Event title/facility/location (if applicable)</a:t>
            </a:r>
          </a:p>
        </p:txBody>
      </p:sp>
      <p:pic>
        <p:nvPicPr>
          <p:cNvPr id="5" name="Picture 4" descr="A close up of a sign&#10;&#10;Description automatically generated">
            <a:extLst>
              <a:ext uri="{FF2B5EF4-FFF2-40B4-BE49-F238E27FC236}">
                <a16:creationId xmlns:a16="http://schemas.microsoft.com/office/drawing/2014/main" id="{BD4AC5B3-9018-E247-A9BB-04B2C02B872C}"/>
              </a:ext>
            </a:extLst>
          </p:cNvPr>
          <p:cNvPicPr>
            <a:picLocks noChangeAspect="1"/>
          </p:cNvPicPr>
          <p:nvPr userDrawn="1"/>
        </p:nvPicPr>
        <p:blipFill>
          <a:blip r:embed="rId2"/>
          <a:stretch>
            <a:fillRect/>
          </a:stretch>
        </p:blipFill>
        <p:spPr>
          <a:xfrm>
            <a:off x="455371" y="101979"/>
            <a:ext cx="2731289" cy="157734"/>
          </a:xfrm>
          <a:prstGeom prst="rect">
            <a:avLst/>
          </a:prstGeom>
        </p:spPr>
      </p:pic>
    </p:spTree>
    <p:extLst>
      <p:ext uri="{BB962C8B-B14F-4D97-AF65-F5344CB8AC3E}">
        <p14:creationId xmlns:p14="http://schemas.microsoft.com/office/powerpoint/2010/main" val="3105674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62"/>
        <p:cNvGrpSpPr/>
        <p:nvPr/>
      </p:nvGrpSpPr>
      <p:grpSpPr>
        <a:xfrm>
          <a:off x="0" y="0"/>
          <a:ext cx="0" cy="0"/>
          <a:chOff x="0" y="0"/>
          <a:chExt cx="0" cy="0"/>
        </a:xfrm>
      </p:grpSpPr>
      <p:sp>
        <p:nvSpPr>
          <p:cNvPr id="63" name="Google Shape;63;p16"/>
          <p:cNvSpPr txBox="1">
            <a:spLocks noGrp="1"/>
          </p:cNvSpPr>
          <p:nvPr>
            <p:ph type="title"/>
          </p:nvPr>
        </p:nvSpPr>
        <p:spPr>
          <a:xfrm>
            <a:off x="457200" y="205121"/>
            <a:ext cx="8229273" cy="858600"/>
          </a:xfrm>
          <a:prstGeom prst="rect">
            <a:avLst/>
          </a:prstGeom>
          <a:noFill/>
          <a:ln>
            <a:noFill/>
          </a:ln>
        </p:spPr>
        <p:txBody>
          <a:bodyPr spcFirstLastPara="1" wrap="square" lIns="0" tIns="0" rIns="0" bIns="0" anchor="ctr" anchorCtr="0">
            <a:spAutoFit/>
          </a:bodyPr>
          <a:lstStyle>
            <a:lvl1pPr marR="0" lvl="0" algn="l" rtl="0">
              <a:spcBef>
                <a:spcPts val="0"/>
              </a:spcBef>
              <a:spcAft>
                <a:spcPts val="0"/>
              </a:spcAft>
              <a:buSzPts val="1200"/>
              <a:buNone/>
              <a:defRPr sz="1500" b="0" i="0" u="none" strike="noStrike" cap="none"/>
            </a:lvl1pPr>
            <a:lvl2pPr marR="0" lvl="1" algn="l" rtl="0">
              <a:spcBef>
                <a:spcPts val="0"/>
              </a:spcBef>
              <a:spcAft>
                <a:spcPts val="0"/>
              </a:spcAft>
              <a:buSzPts val="1200"/>
              <a:buNone/>
              <a:defRPr sz="1500" b="0" i="0" u="none" strike="noStrike" cap="none"/>
            </a:lvl2pPr>
            <a:lvl3pPr marR="0" lvl="2" algn="l" rtl="0">
              <a:spcBef>
                <a:spcPts val="0"/>
              </a:spcBef>
              <a:spcAft>
                <a:spcPts val="0"/>
              </a:spcAft>
              <a:buSzPts val="1200"/>
              <a:buNone/>
              <a:defRPr sz="1500" b="0" i="0" u="none" strike="noStrike" cap="none"/>
            </a:lvl3pPr>
            <a:lvl4pPr marR="0" lvl="3" algn="l" rtl="0">
              <a:spcBef>
                <a:spcPts val="0"/>
              </a:spcBef>
              <a:spcAft>
                <a:spcPts val="0"/>
              </a:spcAft>
              <a:buSzPts val="1200"/>
              <a:buNone/>
              <a:defRPr sz="1500" b="0" i="0" u="none" strike="noStrike" cap="none"/>
            </a:lvl4pPr>
            <a:lvl5pPr marR="0" lvl="4" algn="l" rtl="0">
              <a:spcBef>
                <a:spcPts val="0"/>
              </a:spcBef>
              <a:spcAft>
                <a:spcPts val="0"/>
              </a:spcAft>
              <a:buSzPts val="1200"/>
              <a:buNone/>
              <a:defRPr sz="1500" b="0" i="0" u="none" strike="noStrike" cap="none"/>
            </a:lvl5pPr>
            <a:lvl6pPr marR="0" lvl="5" algn="l" rtl="0">
              <a:spcBef>
                <a:spcPts val="0"/>
              </a:spcBef>
              <a:spcAft>
                <a:spcPts val="0"/>
              </a:spcAft>
              <a:buSzPts val="1200"/>
              <a:buNone/>
              <a:defRPr sz="1500" b="0" i="0" u="none" strike="noStrike" cap="none"/>
            </a:lvl6pPr>
            <a:lvl7pPr marR="0" lvl="6" algn="l" rtl="0">
              <a:spcBef>
                <a:spcPts val="0"/>
              </a:spcBef>
              <a:spcAft>
                <a:spcPts val="0"/>
              </a:spcAft>
              <a:buSzPts val="1200"/>
              <a:buNone/>
              <a:defRPr sz="1500" b="0" i="0" u="none" strike="noStrike" cap="none"/>
            </a:lvl7pPr>
            <a:lvl8pPr marR="0" lvl="7" algn="l" rtl="0">
              <a:spcBef>
                <a:spcPts val="0"/>
              </a:spcBef>
              <a:spcAft>
                <a:spcPts val="0"/>
              </a:spcAft>
              <a:buSzPts val="1200"/>
              <a:buNone/>
              <a:defRPr sz="1500" b="0" i="0" u="none" strike="noStrike" cap="none"/>
            </a:lvl8pPr>
            <a:lvl9pPr marR="0" lvl="8" algn="l" rtl="0">
              <a:spcBef>
                <a:spcPts val="0"/>
              </a:spcBef>
              <a:spcAft>
                <a:spcPts val="0"/>
              </a:spcAft>
              <a:buSzPts val="1200"/>
              <a:buNone/>
              <a:defRPr sz="1500" b="0" i="0" u="none" strike="noStrike" cap="none"/>
            </a:lvl9pPr>
          </a:lstStyle>
          <a:p>
            <a:endParaRPr/>
          </a:p>
        </p:txBody>
      </p:sp>
      <p:sp>
        <p:nvSpPr>
          <p:cNvPr id="64" name="Google Shape;64;p16"/>
          <p:cNvSpPr txBox="1">
            <a:spLocks noGrp="1"/>
          </p:cNvSpPr>
          <p:nvPr>
            <p:ph type="subTitle" idx="1"/>
          </p:nvPr>
        </p:nvSpPr>
        <p:spPr>
          <a:xfrm>
            <a:off x="457200" y="1203565"/>
            <a:ext cx="8229273" cy="2982944"/>
          </a:xfrm>
          <a:prstGeom prst="rect">
            <a:avLst/>
          </a:prstGeom>
          <a:noFill/>
          <a:ln>
            <a:noFill/>
          </a:ln>
        </p:spPr>
        <p:txBody>
          <a:bodyPr spcFirstLastPara="1" wrap="square" lIns="0" tIns="0" rIns="0" bIns="0" anchor="ctr" anchorCtr="0">
            <a:spAutoFit/>
          </a:bodyPr>
          <a:lstStyle>
            <a:lvl1pPr marR="0" lvl="0" algn="l" rtl="0">
              <a:spcBef>
                <a:spcPts val="0"/>
              </a:spcBef>
              <a:spcAft>
                <a:spcPts val="0"/>
              </a:spcAft>
              <a:buSzPts val="1200"/>
              <a:buNone/>
              <a:defRPr sz="1500" b="0" i="0" u="none" strike="noStrike" cap="none"/>
            </a:lvl1pPr>
            <a:lvl2pPr marR="0" lvl="1" algn="l" rtl="0">
              <a:spcBef>
                <a:spcPts val="0"/>
              </a:spcBef>
              <a:spcAft>
                <a:spcPts val="0"/>
              </a:spcAft>
              <a:buSzPts val="1200"/>
              <a:buNone/>
              <a:defRPr sz="1500" b="0" i="0" u="none" strike="noStrike" cap="none"/>
            </a:lvl2pPr>
            <a:lvl3pPr marR="0" lvl="2" algn="l" rtl="0">
              <a:spcBef>
                <a:spcPts val="0"/>
              </a:spcBef>
              <a:spcAft>
                <a:spcPts val="0"/>
              </a:spcAft>
              <a:buSzPts val="1200"/>
              <a:buNone/>
              <a:defRPr sz="1500" b="0" i="0" u="none" strike="noStrike" cap="none"/>
            </a:lvl3pPr>
            <a:lvl4pPr marR="0" lvl="3" algn="l" rtl="0">
              <a:spcBef>
                <a:spcPts val="0"/>
              </a:spcBef>
              <a:spcAft>
                <a:spcPts val="0"/>
              </a:spcAft>
              <a:buSzPts val="1200"/>
              <a:buNone/>
              <a:defRPr sz="1500" b="0" i="0" u="none" strike="noStrike" cap="none"/>
            </a:lvl4pPr>
            <a:lvl5pPr marR="0" lvl="4" algn="l" rtl="0">
              <a:spcBef>
                <a:spcPts val="0"/>
              </a:spcBef>
              <a:spcAft>
                <a:spcPts val="0"/>
              </a:spcAft>
              <a:buSzPts val="1200"/>
              <a:buNone/>
              <a:defRPr sz="1500" b="0" i="0" u="none" strike="noStrike" cap="none"/>
            </a:lvl5pPr>
            <a:lvl6pPr marR="0" lvl="5" algn="l" rtl="0">
              <a:spcBef>
                <a:spcPts val="0"/>
              </a:spcBef>
              <a:spcAft>
                <a:spcPts val="0"/>
              </a:spcAft>
              <a:buSzPts val="1200"/>
              <a:buNone/>
              <a:defRPr sz="1500" b="0" i="0" u="none" strike="noStrike" cap="none"/>
            </a:lvl6pPr>
            <a:lvl7pPr marR="0" lvl="6" algn="l" rtl="0">
              <a:spcBef>
                <a:spcPts val="0"/>
              </a:spcBef>
              <a:spcAft>
                <a:spcPts val="0"/>
              </a:spcAft>
              <a:buSzPts val="1200"/>
              <a:buNone/>
              <a:defRPr sz="1500" b="0" i="0" u="none" strike="noStrike" cap="none"/>
            </a:lvl7pPr>
            <a:lvl8pPr marR="0" lvl="7" algn="l" rtl="0">
              <a:spcBef>
                <a:spcPts val="0"/>
              </a:spcBef>
              <a:spcAft>
                <a:spcPts val="0"/>
              </a:spcAft>
              <a:buSzPts val="1200"/>
              <a:buNone/>
              <a:defRPr sz="1500" b="0" i="0" u="none" strike="noStrike" cap="none"/>
            </a:lvl8pPr>
            <a:lvl9pPr marR="0" lvl="8" algn="l" rtl="0">
              <a:spcBef>
                <a:spcPts val="0"/>
              </a:spcBef>
              <a:spcAft>
                <a:spcPts val="0"/>
              </a:spcAft>
              <a:buSzPts val="1200"/>
              <a:buNone/>
              <a:defRPr sz="1500" b="0" i="0" u="none" strike="noStrike" cap="none"/>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65"/>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69"/>
        <p:cNvGrpSpPr/>
        <p:nvPr/>
      </p:nvGrpSpPr>
      <p:grpSpPr>
        <a:xfrm>
          <a:off x="0" y="0"/>
          <a:ext cx="0" cy="0"/>
          <a:chOff x="0" y="0"/>
          <a:chExt cx="0" cy="0"/>
        </a:xfrm>
      </p:grpSpPr>
      <p:sp>
        <p:nvSpPr>
          <p:cNvPr id="70" name="Google Shape;70;p19"/>
          <p:cNvSpPr txBox="1">
            <a:spLocks noGrp="1"/>
          </p:cNvSpPr>
          <p:nvPr>
            <p:ph type="title"/>
          </p:nvPr>
        </p:nvSpPr>
        <p:spPr>
          <a:xfrm>
            <a:off x="457200" y="205121"/>
            <a:ext cx="8229273" cy="858600"/>
          </a:xfrm>
          <a:prstGeom prst="rect">
            <a:avLst/>
          </a:prstGeom>
          <a:noFill/>
          <a:ln>
            <a:noFill/>
          </a:ln>
        </p:spPr>
        <p:txBody>
          <a:bodyPr spcFirstLastPara="1" wrap="square" lIns="0" tIns="0" rIns="0" bIns="0" anchor="ctr" anchorCtr="0">
            <a:spAutoFit/>
          </a:bodyPr>
          <a:lstStyle>
            <a:lvl1pPr marR="0" lvl="0" algn="l" rtl="0">
              <a:spcBef>
                <a:spcPts val="0"/>
              </a:spcBef>
              <a:spcAft>
                <a:spcPts val="0"/>
              </a:spcAft>
              <a:buSzPts val="1200"/>
              <a:buNone/>
              <a:defRPr sz="1500" b="0" i="0" u="none" strike="noStrike" cap="none"/>
            </a:lvl1pPr>
            <a:lvl2pPr marR="0" lvl="1" algn="l" rtl="0">
              <a:spcBef>
                <a:spcPts val="0"/>
              </a:spcBef>
              <a:spcAft>
                <a:spcPts val="0"/>
              </a:spcAft>
              <a:buSzPts val="1200"/>
              <a:buNone/>
              <a:defRPr sz="1500" b="0" i="0" u="none" strike="noStrike" cap="none"/>
            </a:lvl2pPr>
            <a:lvl3pPr marR="0" lvl="2" algn="l" rtl="0">
              <a:spcBef>
                <a:spcPts val="0"/>
              </a:spcBef>
              <a:spcAft>
                <a:spcPts val="0"/>
              </a:spcAft>
              <a:buSzPts val="1200"/>
              <a:buNone/>
              <a:defRPr sz="1500" b="0" i="0" u="none" strike="noStrike" cap="none"/>
            </a:lvl3pPr>
            <a:lvl4pPr marR="0" lvl="3" algn="l" rtl="0">
              <a:spcBef>
                <a:spcPts val="0"/>
              </a:spcBef>
              <a:spcAft>
                <a:spcPts val="0"/>
              </a:spcAft>
              <a:buSzPts val="1200"/>
              <a:buNone/>
              <a:defRPr sz="1500" b="0" i="0" u="none" strike="noStrike" cap="none"/>
            </a:lvl4pPr>
            <a:lvl5pPr marR="0" lvl="4" algn="l" rtl="0">
              <a:spcBef>
                <a:spcPts val="0"/>
              </a:spcBef>
              <a:spcAft>
                <a:spcPts val="0"/>
              </a:spcAft>
              <a:buSzPts val="1200"/>
              <a:buNone/>
              <a:defRPr sz="1500" b="0" i="0" u="none" strike="noStrike" cap="none"/>
            </a:lvl5pPr>
            <a:lvl6pPr marR="0" lvl="5" algn="l" rtl="0">
              <a:spcBef>
                <a:spcPts val="0"/>
              </a:spcBef>
              <a:spcAft>
                <a:spcPts val="0"/>
              </a:spcAft>
              <a:buSzPts val="1200"/>
              <a:buNone/>
              <a:defRPr sz="1500" b="0" i="0" u="none" strike="noStrike" cap="none"/>
            </a:lvl6pPr>
            <a:lvl7pPr marR="0" lvl="6" algn="l" rtl="0">
              <a:spcBef>
                <a:spcPts val="0"/>
              </a:spcBef>
              <a:spcAft>
                <a:spcPts val="0"/>
              </a:spcAft>
              <a:buSzPts val="1200"/>
              <a:buNone/>
              <a:defRPr sz="1500" b="0" i="0" u="none" strike="noStrike" cap="none"/>
            </a:lvl7pPr>
            <a:lvl8pPr marR="0" lvl="7" algn="l" rtl="0">
              <a:spcBef>
                <a:spcPts val="0"/>
              </a:spcBef>
              <a:spcAft>
                <a:spcPts val="0"/>
              </a:spcAft>
              <a:buSzPts val="1200"/>
              <a:buNone/>
              <a:defRPr sz="1500" b="0" i="0" u="none" strike="noStrike" cap="none"/>
            </a:lvl8pPr>
            <a:lvl9pPr marR="0" lvl="8" algn="l" rtl="0">
              <a:spcBef>
                <a:spcPts val="0"/>
              </a:spcBef>
              <a:spcAft>
                <a:spcPts val="0"/>
              </a:spcAft>
              <a:buSzPts val="1200"/>
              <a:buNone/>
              <a:defRPr sz="1500" b="0" i="0" u="none" strike="noStrike" cap="none"/>
            </a:lvl9pPr>
          </a:lstStyle>
          <a:p>
            <a:endParaRPr/>
          </a:p>
        </p:txBody>
      </p:sp>
      <p:sp>
        <p:nvSpPr>
          <p:cNvPr id="71" name="Google Shape;71;p19"/>
          <p:cNvSpPr txBox="1">
            <a:spLocks noGrp="1"/>
          </p:cNvSpPr>
          <p:nvPr>
            <p:ph type="body" idx="1"/>
          </p:nvPr>
        </p:nvSpPr>
        <p:spPr>
          <a:xfrm>
            <a:off x="457200" y="1203565"/>
            <a:ext cx="4015636" cy="2982944"/>
          </a:xfrm>
          <a:prstGeom prst="rect">
            <a:avLst/>
          </a:prstGeom>
          <a:noFill/>
          <a:ln>
            <a:noFill/>
          </a:ln>
        </p:spPr>
        <p:txBody>
          <a:bodyPr spcFirstLastPara="1" wrap="square" lIns="0" tIns="0" rIns="0" bIns="0" anchor="t" anchorCtr="0">
            <a:normAutofit/>
          </a:bodyPr>
          <a:lstStyle>
            <a:lvl1pPr marL="457200" marR="0" lvl="0" indent="-228600" algn="l" rtl="0">
              <a:spcBef>
                <a:spcPts val="0"/>
              </a:spcBef>
              <a:spcAft>
                <a:spcPts val="0"/>
              </a:spcAft>
              <a:buSzPts val="1200"/>
              <a:buNone/>
              <a:defRPr sz="1500" b="0" i="0" u="none" strike="noStrike" cap="none"/>
            </a:lvl1pPr>
            <a:lvl2pPr marL="914400" marR="0" lvl="1" indent="-228600" algn="l" rtl="0">
              <a:spcBef>
                <a:spcPts val="0"/>
              </a:spcBef>
              <a:spcAft>
                <a:spcPts val="0"/>
              </a:spcAft>
              <a:buSzPts val="1200"/>
              <a:buNone/>
              <a:defRPr sz="1500" b="0" i="0" u="none" strike="noStrike" cap="none"/>
            </a:lvl2pPr>
            <a:lvl3pPr marL="1371600" marR="0" lvl="2" indent="-228600" algn="l" rtl="0">
              <a:spcBef>
                <a:spcPts val="0"/>
              </a:spcBef>
              <a:spcAft>
                <a:spcPts val="0"/>
              </a:spcAft>
              <a:buSzPts val="1200"/>
              <a:buNone/>
              <a:defRPr sz="1500" b="0" i="0" u="none" strike="noStrike" cap="none"/>
            </a:lvl3pPr>
            <a:lvl4pPr marL="1828800" marR="0" lvl="3" indent="-228600" algn="l" rtl="0">
              <a:spcBef>
                <a:spcPts val="0"/>
              </a:spcBef>
              <a:spcAft>
                <a:spcPts val="0"/>
              </a:spcAft>
              <a:buSzPts val="1200"/>
              <a:buNone/>
              <a:defRPr sz="1500" b="0" i="0" u="none" strike="noStrike" cap="none"/>
            </a:lvl4pPr>
            <a:lvl5pPr marL="2286000" marR="0" lvl="4" indent="-228600" algn="l" rtl="0">
              <a:spcBef>
                <a:spcPts val="0"/>
              </a:spcBef>
              <a:spcAft>
                <a:spcPts val="0"/>
              </a:spcAft>
              <a:buSzPts val="1200"/>
              <a:buNone/>
              <a:defRPr sz="1500" b="0" i="0" u="none" strike="noStrike" cap="none"/>
            </a:lvl5pPr>
            <a:lvl6pPr marL="2743200" marR="0" lvl="5" indent="-228600" algn="l" rtl="0">
              <a:spcBef>
                <a:spcPts val="0"/>
              </a:spcBef>
              <a:spcAft>
                <a:spcPts val="0"/>
              </a:spcAft>
              <a:buSzPts val="1200"/>
              <a:buNone/>
              <a:defRPr sz="1500" b="0" i="0" u="none" strike="noStrike" cap="none"/>
            </a:lvl6pPr>
            <a:lvl7pPr marL="3200400" marR="0" lvl="6" indent="-228600" algn="l" rtl="0">
              <a:spcBef>
                <a:spcPts val="0"/>
              </a:spcBef>
              <a:spcAft>
                <a:spcPts val="0"/>
              </a:spcAft>
              <a:buSzPts val="1200"/>
              <a:buNone/>
              <a:defRPr sz="1500" b="0" i="0" u="none" strike="noStrike" cap="none"/>
            </a:lvl7pPr>
            <a:lvl8pPr marL="3657600" marR="0" lvl="7" indent="-228600" algn="l" rtl="0">
              <a:spcBef>
                <a:spcPts val="0"/>
              </a:spcBef>
              <a:spcAft>
                <a:spcPts val="0"/>
              </a:spcAft>
              <a:buSzPts val="1200"/>
              <a:buNone/>
              <a:defRPr sz="1500" b="0" i="0" u="none" strike="noStrike" cap="none"/>
            </a:lvl8pPr>
            <a:lvl9pPr marL="4114800" marR="0" lvl="8" indent="-228600" algn="l" rtl="0">
              <a:spcBef>
                <a:spcPts val="0"/>
              </a:spcBef>
              <a:spcAft>
                <a:spcPts val="0"/>
              </a:spcAft>
              <a:buSzPts val="1200"/>
              <a:buNone/>
              <a:defRPr sz="1500" b="0" i="0" u="none" strike="noStrike" cap="none"/>
            </a:lvl9pPr>
          </a:lstStyle>
          <a:p>
            <a:endParaRPr/>
          </a:p>
        </p:txBody>
      </p:sp>
      <p:sp>
        <p:nvSpPr>
          <p:cNvPr id="72" name="Google Shape;72;p19"/>
          <p:cNvSpPr txBox="1">
            <a:spLocks noGrp="1"/>
          </p:cNvSpPr>
          <p:nvPr>
            <p:ph type="body" idx="2"/>
          </p:nvPr>
        </p:nvSpPr>
        <p:spPr>
          <a:xfrm>
            <a:off x="4674109" y="1203565"/>
            <a:ext cx="4015636" cy="2982944"/>
          </a:xfrm>
          <a:prstGeom prst="rect">
            <a:avLst/>
          </a:prstGeom>
          <a:noFill/>
          <a:ln>
            <a:noFill/>
          </a:ln>
        </p:spPr>
        <p:txBody>
          <a:bodyPr spcFirstLastPara="1" wrap="square" lIns="0" tIns="0" rIns="0" bIns="0" anchor="t" anchorCtr="0">
            <a:normAutofit/>
          </a:bodyPr>
          <a:lstStyle>
            <a:lvl1pPr marL="457200" marR="0" lvl="0" indent="-228600" algn="l" rtl="0">
              <a:spcBef>
                <a:spcPts val="0"/>
              </a:spcBef>
              <a:spcAft>
                <a:spcPts val="0"/>
              </a:spcAft>
              <a:buSzPts val="1200"/>
              <a:buNone/>
              <a:defRPr sz="1500" b="0" i="0" u="none" strike="noStrike" cap="none"/>
            </a:lvl1pPr>
            <a:lvl2pPr marL="914400" marR="0" lvl="1" indent="-228600" algn="l" rtl="0">
              <a:spcBef>
                <a:spcPts val="0"/>
              </a:spcBef>
              <a:spcAft>
                <a:spcPts val="0"/>
              </a:spcAft>
              <a:buSzPts val="1200"/>
              <a:buNone/>
              <a:defRPr sz="1500" b="0" i="0" u="none" strike="noStrike" cap="none"/>
            </a:lvl2pPr>
            <a:lvl3pPr marL="1371600" marR="0" lvl="2" indent="-228600" algn="l" rtl="0">
              <a:spcBef>
                <a:spcPts val="0"/>
              </a:spcBef>
              <a:spcAft>
                <a:spcPts val="0"/>
              </a:spcAft>
              <a:buSzPts val="1200"/>
              <a:buNone/>
              <a:defRPr sz="1500" b="0" i="0" u="none" strike="noStrike" cap="none"/>
            </a:lvl3pPr>
            <a:lvl4pPr marL="1828800" marR="0" lvl="3" indent="-228600" algn="l" rtl="0">
              <a:spcBef>
                <a:spcPts val="0"/>
              </a:spcBef>
              <a:spcAft>
                <a:spcPts val="0"/>
              </a:spcAft>
              <a:buSzPts val="1200"/>
              <a:buNone/>
              <a:defRPr sz="1500" b="0" i="0" u="none" strike="noStrike" cap="none"/>
            </a:lvl4pPr>
            <a:lvl5pPr marL="2286000" marR="0" lvl="4" indent="-228600" algn="l" rtl="0">
              <a:spcBef>
                <a:spcPts val="0"/>
              </a:spcBef>
              <a:spcAft>
                <a:spcPts val="0"/>
              </a:spcAft>
              <a:buSzPts val="1200"/>
              <a:buNone/>
              <a:defRPr sz="1500" b="0" i="0" u="none" strike="noStrike" cap="none"/>
            </a:lvl5pPr>
            <a:lvl6pPr marL="2743200" marR="0" lvl="5" indent="-228600" algn="l" rtl="0">
              <a:spcBef>
                <a:spcPts val="0"/>
              </a:spcBef>
              <a:spcAft>
                <a:spcPts val="0"/>
              </a:spcAft>
              <a:buSzPts val="1200"/>
              <a:buNone/>
              <a:defRPr sz="1500" b="0" i="0" u="none" strike="noStrike" cap="none"/>
            </a:lvl6pPr>
            <a:lvl7pPr marL="3200400" marR="0" lvl="6" indent="-228600" algn="l" rtl="0">
              <a:spcBef>
                <a:spcPts val="0"/>
              </a:spcBef>
              <a:spcAft>
                <a:spcPts val="0"/>
              </a:spcAft>
              <a:buSzPts val="1200"/>
              <a:buNone/>
              <a:defRPr sz="1500" b="0" i="0" u="none" strike="noStrike" cap="none"/>
            </a:lvl7pPr>
            <a:lvl8pPr marL="3657600" marR="0" lvl="7" indent="-228600" algn="l" rtl="0">
              <a:spcBef>
                <a:spcPts val="0"/>
              </a:spcBef>
              <a:spcAft>
                <a:spcPts val="0"/>
              </a:spcAft>
              <a:buSzPts val="1200"/>
              <a:buNone/>
              <a:defRPr sz="1500" b="0" i="0" u="none" strike="noStrike" cap="none"/>
            </a:lvl8pPr>
            <a:lvl9pPr marL="4114800" marR="0" lvl="8" indent="-228600" algn="l" rtl="0">
              <a:spcBef>
                <a:spcPts val="0"/>
              </a:spcBef>
              <a:spcAft>
                <a:spcPts val="0"/>
              </a:spcAft>
              <a:buSzPts val="1200"/>
              <a:buNone/>
              <a:defRPr sz="1500" b="0" i="0" u="none" strike="noStrike" cap="none"/>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3"/>
        <p:cNvGrpSpPr/>
        <p:nvPr/>
      </p:nvGrpSpPr>
      <p:grpSpPr>
        <a:xfrm>
          <a:off x="0" y="0"/>
          <a:ext cx="0" cy="0"/>
          <a:chOff x="0" y="0"/>
          <a:chExt cx="0" cy="0"/>
        </a:xfrm>
      </p:grpSpPr>
      <p:sp>
        <p:nvSpPr>
          <p:cNvPr id="74" name="Google Shape;74;p20"/>
          <p:cNvSpPr txBox="1">
            <a:spLocks noGrp="1"/>
          </p:cNvSpPr>
          <p:nvPr>
            <p:ph type="title"/>
          </p:nvPr>
        </p:nvSpPr>
        <p:spPr>
          <a:xfrm>
            <a:off x="457200" y="205121"/>
            <a:ext cx="8229273" cy="858600"/>
          </a:xfrm>
          <a:prstGeom prst="rect">
            <a:avLst/>
          </a:prstGeom>
          <a:noFill/>
          <a:ln>
            <a:noFill/>
          </a:ln>
        </p:spPr>
        <p:txBody>
          <a:bodyPr spcFirstLastPara="1" wrap="square" lIns="0" tIns="0" rIns="0" bIns="0" anchor="ctr" anchorCtr="0">
            <a:spAutoFit/>
          </a:bodyPr>
          <a:lstStyle>
            <a:lvl1pPr marR="0" lvl="0" algn="l" rtl="0">
              <a:spcBef>
                <a:spcPts val="0"/>
              </a:spcBef>
              <a:spcAft>
                <a:spcPts val="0"/>
              </a:spcAft>
              <a:buSzPts val="1200"/>
              <a:buNone/>
              <a:defRPr sz="1500" b="0" i="0" u="none" strike="noStrike" cap="none"/>
            </a:lvl1pPr>
            <a:lvl2pPr marR="0" lvl="1" algn="l" rtl="0">
              <a:spcBef>
                <a:spcPts val="0"/>
              </a:spcBef>
              <a:spcAft>
                <a:spcPts val="0"/>
              </a:spcAft>
              <a:buSzPts val="1200"/>
              <a:buNone/>
              <a:defRPr sz="1500" b="0" i="0" u="none" strike="noStrike" cap="none"/>
            </a:lvl2pPr>
            <a:lvl3pPr marR="0" lvl="2" algn="l" rtl="0">
              <a:spcBef>
                <a:spcPts val="0"/>
              </a:spcBef>
              <a:spcAft>
                <a:spcPts val="0"/>
              </a:spcAft>
              <a:buSzPts val="1200"/>
              <a:buNone/>
              <a:defRPr sz="1500" b="0" i="0" u="none" strike="noStrike" cap="none"/>
            </a:lvl3pPr>
            <a:lvl4pPr marR="0" lvl="3" algn="l" rtl="0">
              <a:spcBef>
                <a:spcPts val="0"/>
              </a:spcBef>
              <a:spcAft>
                <a:spcPts val="0"/>
              </a:spcAft>
              <a:buSzPts val="1200"/>
              <a:buNone/>
              <a:defRPr sz="1500" b="0" i="0" u="none" strike="noStrike" cap="none"/>
            </a:lvl4pPr>
            <a:lvl5pPr marR="0" lvl="4" algn="l" rtl="0">
              <a:spcBef>
                <a:spcPts val="0"/>
              </a:spcBef>
              <a:spcAft>
                <a:spcPts val="0"/>
              </a:spcAft>
              <a:buSzPts val="1200"/>
              <a:buNone/>
              <a:defRPr sz="1500" b="0" i="0" u="none" strike="noStrike" cap="none"/>
            </a:lvl5pPr>
            <a:lvl6pPr marR="0" lvl="5" algn="l" rtl="0">
              <a:spcBef>
                <a:spcPts val="0"/>
              </a:spcBef>
              <a:spcAft>
                <a:spcPts val="0"/>
              </a:spcAft>
              <a:buSzPts val="1200"/>
              <a:buNone/>
              <a:defRPr sz="1500" b="0" i="0" u="none" strike="noStrike" cap="none"/>
            </a:lvl6pPr>
            <a:lvl7pPr marR="0" lvl="6" algn="l" rtl="0">
              <a:spcBef>
                <a:spcPts val="0"/>
              </a:spcBef>
              <a:spcAft>
                <a:spcPts val="0"/>
              </a:spcAft>
              <a:buSzPts val="1200"/>
              <a:buNone/>
              <a:defRPr sz="1500" b="0" i="0" u="none" strike="noStrike" cap="none"/>
            </a:lvl7pPr>
            <a:lvl8pPr marR="0" lvl="7" algn="l" rtl="0">
              <a:spcBef>
                <a:spcPts val="0"/>
              </a:spcBef>
              <a:spcAft>
                <a:spcPts val="0"/>
              </a:spcAft>
              <a:buSzPts val="1200"/>
              <a:buNone/>
              <a:defRPr sz="1500" b="0" i="0" u="none" strike="noStrike" cap="none"/>
            </a:lvl8pPr>
            <a:lvl9pPr marR="0" lvl="8" algn="l" rtl="0">
              <a:spcBef>
                <a:spcPts val="0"/>
              </a:spcBef>
              <a:spcAft>
                <a:spcPts val="0"/>
              </a:spcAft>
              <a:buSzPts val="1200"/>
              <a:buNone/>
              <a:defRPr sz="1500" b="0" i="0" u="none" strike="noStrike" cap="none"/>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75"/>
        <p:cNvGrpSpPr/>
        <p:nvPr/>
      </p:nvGrpSpPr>
      <p:grpSpPr>
        <a:xfrm>
          <a:off x="0" y="0"/>
          <a:ext cx="0" cy="0"/>
          <a:chOff x="0" y="0"/>
          <a:chExt cx="0" cy="0"/>
        </a:xfrm>
      </p:grpSpPr>
      <p:sp>
        <p:nvSpPr>
          <p:cNvPr id="76" name="Google Shape;76;p21"/>
          <p:cNvSpPr txBox="1">
            <a:spLocks noGrp="1"/>
          </p:cNvSpPr>
          <p:nvPr>
            <p:ph type="subTitle" idx="1"/>
          </p:nvPr>
        </p:nvSpPr>
        <p:spPr>
          <a:xfrm>
            <a:off x="457200" y="205121"/>
            <a:ext cx="8229273" cy="3980912"/>
          </a:xfrm>
          <a:prstGeom prst="rect">
            <a:avLst/>
          </a:prstGeom>
          <a:noFill/>
          <a:ln>
            <a:noFill/>
          </a:ln>
        </p:spPr>
        <p:txBody>
          <a:bodyPr spcFirstLastPara="1" wrap="square" lIns="0" tIns="0" rIns="0" bIns="0" anchor="ctr" anchorCtr="0">
            <a:spAutoFit/>
          </a:bodyPr>
          <a:lstStyle>
            <a:lvl1pPr marR="0" lvl="0" algn="l" rtl="0">
              <a:spcBef>
                <a:spcPts val="0"/>
              </a:spcBef>
              <a:spcAft>
                <a:spcPts val="0"/>
              </a:spcAft>
              <a:buSzPts val="1200"/>
              <a:buNone/>
              <a:defRPr sz="1500" b="0" i="0" u="none" strike="noStrike" cap="none"/>
            </a:lvl1pPr>
            <a:lvl2pPr marR="0" lvl="1" algn="l" rtl="0">
              <a:spcBef>
                <a:spcPts val="0"/>
              </a:spcBef>
              <a:spcAft>
                <a:spcPts val="0"/>
              </a:spcAft>
              <a:buSzPts val="1200"/>
              <a:buNone/>
              <a:defRPr sz="1500" b="0" i="0" u="none" strike="noStrike" cap="none"/>
            </a:lvl2pPr>
            <a:lvl3pPr marR="0" lvl="2" algn="l" rtl="0">
              <a:spcBef>
                <a:spcPts val="0"/>
              </a:spcBef>
              <a:spcAft>
                <a:spcPts val="0"/>
              </a:spcAft>
              <a:buSzPts val="1200"/>
              <a:buNone/>
              <a:defRPr sz="1500" b="0" i="0" u="none" strike="noStrike" cap="none"/>
            </a:lvl3pPr>
            <a:lvl4pPr marR="0" lvl="3" algn="l" rtl="0">
              <a:spcBef>
                <a:spcPts val="0"/>
              </a:spcBef>
              <a:spcAft>
                <a:spcPts val="0"/>
              </a:spcAft>
              <a:buSzPts val="1200"/>
              <a:buNone/>
              <a:defRPr sz="1500" b="0" i="0" u="none" strike="noStrike" cap="none"/>
            </a:lvl4pPr>
            <a:lvl5pPr marR="0" lvl="4" algn="l" rtl="0">
              <a:spcBef>
                <a:spcPts val="0"/>
              </a:spcBef>
              <a:spcAft>
                <a:spcPts val="0"/>
              </a:spcAft>
              <a:buSzPts val="1200"/>
              <a:buNone/>
              <a:defRPr sz="1500" b="0" i="0" u="none" strike="noStrike" cap="none"/>
            </a:lvl5pPr>
            <a:lvl6pPr marR="0" lvl="5" algn="l" rtl="0">
              <a:spcBef>
                <a:spcPts val="0"/>
              </a:spcBef>
              <a:spcAft>
                <a:spcPts val="0"/>
              </a:spcAft>
              <a:buSzPts val="1200"/>
              <a:buNone/>
              <a:defRPr sz="1500" b="0" i="0" u="none" strike="noStrike" cap="none"/>
            </a:lvl6pPr>
            <a:lvl7pPr marR="0" lvl="6" algn="l" rtl="0">
              <a:spcBef>
                <a:spcPts val="0"/>
              </a:spcBef>
              <a:spcAft>
                <a:spcPts val="0"/>
              </a:spcAft>
              <a:buSzPts val="1200"/>
              <a:buNone/>
              <a:defRPr sz="1500" b="0" i="0" u="none" strike="noStrike" cap="none"/>
            </a:lvl7pPr>
            <a:lvl8pPr marR="0" lvl="7" algn="l" rtl="0">
              <a:spcBef>
                <a:spcPts val="0"/>
              </a:spcBef>
              <a:spcAft>
                <a:spcPts val="0"/>
              </a:spcAft>
              <a:buSzPts val="1200"/>
              <a:buNone/>
              <a:defRPr sz="1500" b="0" i="0" u="none" strike="noStrike" cap="none"/>
            </a:lvl8pPr>
            <a:lvl9pPr marR="0" lvl="8" algn="l" rtl="0">
              <a:spcBef>
                <a:spcPts val="0"/>
              </a:spcBef>
              <a:spcAft>
                <a:spcPts val="0"/>
              </a:spcAft>
              <a:buSzPts val="1200"/>
              <a:buNone/>
              <a:defRPr sz="1500" b="0" i="0" u="none" strike="noStrike" cap="none"/>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77"/>
        <p:cNvGrpSpPr/>
        <p:nvPr/>
      </p:nvGrpSpPr>
      <p:grpSpPr>
        <a:xfrm>
          <a:off x="0" y="0"/>
          <a:ext cx="0" cy="0"/>
          <a:chOff x="0" y="0"/>
          <a:chExt cx="0" cy="0"/>
        </a:xfrm>
      </p:grpSpPr>
      <p:sp>
        <p:nvSpPr>
          <p:cNvPr id="78" name="Google Shape;78;p22"/>
          <p:cNvSpPr txBox="1">
            <a:spLocks noGrp="1"/>
          </p:cNvSpPr>
          <p:nvPr>
            <p:ph type="title"/>
          </p:nvPr>
        </p:nvSpPr>
        <p:spPr>
          <a:xfrm>
            <a:off x="457200" y="205121"/>
            <a:ext cx="8229273" cy="858600"/>
          </a:xfrm>
          <a:prstGeom prst="rect">
            <a:avLst/>
          </a:prstGeom>
          <a:noFill/>
          <a:ln>
            <a:noFill/>
          </a:ln>
        </p:spPr>
        <p:txBody>
          <a:bodyPr spcFirstLastPara="1" wrap="square" lIns="0" tIns="0" rIns="0" bIns="0" anchor="ctr" anchorCtr="0">
            <a:spAutoFit/>
          </a:bodyPr>
          <a:lstStyle>
            <a:lvl1pPr marR="0" lvl="0" algn="l" rtl="0">
              <a:spcBef>
                <a:spcPts val="0"/>
              </a:spcBef>
              <a:spcAft>
                <a:spcPts val="0"/>
              </a:spcAft>
              <a:buSzPts val="1200"/>
              <a:buNone/>
              <a:defRPr sz="1500" b="0" i="0" u="none" strike="noStrike" cap="none"/>
            </a:lvl1pPr>
            <a:lvl2pPr marR="0" lvl="1" algn="l" rtl="0">
              <a:spcBef>
                <a:spcPts val="0"/>
              </a:spcBef>
              <a:spcAft>
                <a:spcPts val="0"/>
              </a:spcAft>
              <a:buSzPts val="1200"/>
              <a:buNone/>
              <a:defRPr sz="1500" b="0" i="0" u="none" strike="noStrike" cap="none"/>
            </a:lvl2pPr>
            <a:lvl3pPr marR="0" lvl="2" algn="l" rtl="0">
              <a:spcBef>
                <a:spcPts val="0"/>
              </a:spcBef>
              <a:spcAft>
                <a:spcPts val="0"/>
              </a:spcAft>
              <a:buSzPts val="1200"/>
              <a:buNone/>
              <a:defRPr sz="1500" b="0" i="0" u="none" strike="noStrike" cap="none"/>
            </a:lvl3pPr>
            <a:lvl4pPr marR="0" lvl="3" algn="l" rtl="0">
              <a:spcBef>
                <a:spcPts val="0"/>
              </a:spcBef>
              <a:spcAft>
                <a:spcPts val="0"/>
              </a:spcAft>
              <a:buSzPts val="1200"/>
              <a:buNone/>
              <a:defRPr sz="1500" b="0" i="0" u="none" strike="noStrike" cap="none"/>
            </a:lvl4pPr>
            <a:lvl5pPr marR="0" lvl="4" algn="l" rtl="0">
              <a:spcBef>
                <a:spcPts val="0"/>
              </a:spcBef>
              <a:spcAft>
                <a:spcPts val="0"/>
              </a:spcAft>
              <a:buSzPts val="1200"/>
              <a:buNone/>
              <a:defRPr sz="1500" b="0" i="0" u="none" strike="noStrike" cap="none"/>
            </a:lvl5pPr>
            <a:lvl6pPr marR="0" lvl="5" algn="l" rtl="0">
              <a:spcBef>
                <a:spcPts val="0"/>
              </a:spcBef>
              <a:spcAft>
                <a:spcPts val="0"/>
              </a:spcAft>
              <a:buSzPts val="1200"/>
              <a:buNone/>
              <a:defRPr sz="1500" b="0" i="0" u="none" strike="noStrike" cap="none"/>
            </a:lvl6pPr>
            <a:lvl7pPr marR="0" lvl="6" algn="l" rtl="0">
              <a:spcBef>
                <a:spcPts val="0"/>
              </a:spcBef>
              <a:spcAft>
                <a:spcPts val="0"/>
              </a:spcAft>
              <a:buSzPts val="1200"/>
              <a:buNone/>
              <a:defRPr sz="1500" b="0" i="0" u="none" strike="noStrike" cap="none"/>
            </a:lvl7pPr>
            <a:lvl8pPr marR="0" lvl="7" algn="l" rtl="0">
              <a:spcBef>
                <a:spcPts val="0"/>
              </a:spcBef>
              <a:spcAft>
                <a:spcPts val="0"/>
              </a:spcAft>
              <a:buSzPts val="1200"/>
              <a:buNone/>
              <a:defRPr sz="1500" b="0" i="0" u="none" strike="noStrike" cap="none"/>
            </a:lvl8pPr>
            <a:lvl9pPr marR="0" lvl="8" algn="l" rtl="0">
              <a:spcBef>
                <a:spcPts val="0"/>
              </a:spcBef>
              <a:spcAft>
                <a:spcPts val="0"/>
              </a:spcAft>
              <a:buSzPts val="1200"/>
              <a:buNone/>
              <a:defRPr sz="1500" b="0" i="0" u="none" strike="noStrike" cap="none"/>
            </a:lvl9pPr>
          </a:lstStyle>
          <a:p>
            <a:endParaRPr/>
          </a:p>
        </p:txBody>
      </p:sp>
      <p:sp>
        <p:nvSpPr>
          <p:cNvPr id="79" name="Google Shape;79;p22"/>
          <p:cNvSpPr txBox="1">
            <a:spLocks noGrp="1"/>
          </p:cNvSpPr>
          <p:nvPr>
            <p:ph type="body" idx="1"/>
          </p:nvPr>
        </p:nvSpPr>
        <p:spPr>
          <a:xfrm>
            <a:off x="457200" y="1203565"/>
            <a:ext cx="4015636" cy="1422741"/>
          </a:xfrm>
          <a:prstGeom prst="rect">
            <a:avLst/>
          </a:prstGeom>
          <a:noFill/>
          <a:ln>
            <a:noFill/>
          </a:ln>
        </p:spPr>
        <p:txBody>
          <a:bodyPr spcFirstLastPara="1" wrap="square" lIns="0" tIns="0" rIns="0" bIns="0" anchor="t" anchorCtr="0">
            <a:normAutofit/>
          </a:bodyPr>
          <a:lstStyle>
            <a:lvl1pPr marL="457200" marR="0" lvl="0" indent="-228600" algn="l" rtl="0">
              <a:spcBef>
                <a:spcPts val="0"/>
              </a:spcBef>
              <a:spcAft>
                <a:spcPts val="0"/>
              </a:spcAft>
              <a:buSzPts val="1200"/>
              <a:buNone/>
              <a:defRPr sz="1500" b="0" i="0" u="none" strike="noStrike" cap="none"/>
            </a:lvl1pPr>
            <a:lvl2pPr marL="914400" marR="0" lvl="1" indent="-228600" algn="l" rtl="0">
              <a:spcBef>
                <a:spcPts val="0"/>
              </a:spcBef>
              <a:spcAft>
                <a:spcPts val="0"/>
              </a:spcAft>
              <a:buSzPts val="1200"/>
              <a:buNone/>
              <a:defRPr sz="1500" b="0" i="0" u="none" strike="noStrike" cap="none"/>
            </a:lvl2pPr>
            <a:lvl3pPr marL="1371600" marR="0" lvl="2" indent="-228600" algn="l" rtl="0">
              <a:spcBef>
                <a:spcPts val="0"/>
              </a:spcBef>
              <a:spcAft>
                <a:spcPts val="0"/>
              </a:spcAft>
              <a:buSzPts val="1200"/>
              <a:buNone/>
              <a:defRPr sz="1500" b="0" i="0" u="none" strike="noStrike" cap="none"/>
            </a:lvl3pPr>
            <a:lvl4pPr marL="1828800" marR="0" lvl="3" indent="-228600" algn="l" rtl="0">
              <a:spcBef>
                <a:spcPts val="0"/>
              </a:spcBef>
              <a:spcAft>
                <a:spcPts val="0"/>
              </a:spcAft>
              <a:buSzPts val="1200"/>
              <a:buNone/>
              <a:defRPr sz="1500" b="0" i="0" u="none" strike="noStrike" cap="none"/>
            </a:lvl4pPr>
            <a:lvl5pPr marL="2286000" marR="0" lvl="4" indent="-228600" algn="l" rtl="0">
              <a:spcBef>
                <a:spcPts val="0"/>
              </a:spcBef>
              <a:spcAft>
                <a:spcPts val="0"/>
              </a:spcAft>
              <a:buSzPts val="1200"/>
              <a:buNone/>
              <a:defRPr sz="1500" b="0" i="0" u="none" strike="noStrike" cap="none"/>
            </a:lvl5pPr>
            <a:lvl6pPr marL="2743200" marR="0" lvl="5" indent="-228600" algn="l" rtl="0">
              <a:spcBef>
                <a:spcPts val="0"/>
              </a:spcBef>
              <a:spcAft>
                <a:spcPts val="0"/>
              </a:spcAft>
              <a:buSzPts val="1200"/>
              <a:buNone/>
              <a:defRPr sz="1500" b="0" i="0" u="none" strike="noStrike" cap="none"/>
            </a:lvl6pPr>
            <a:lvl7pPr marL="3200400" marR="0" lvl="6" indent="-228600" algn="l" rtl="0">
              <a:spcBef>
                <a:spcPts val="0"/>
              </a:spcBef>
              <a:spcAft>
                <a:spcPts val="0"/>
              </a:spcAft>
              <a:buSzPts val="1200"/>
              <a:buNone/>
              <a:defRPr sz="1500" b="0" i="0" u="none" strike="noStrike" cap="none"/>
            </a:lvl7pPr>
            <a:lvl8pPr marL="3657600" marR="0" lvl="7" indent="-228600" algn="l" rtl="0">
              <a:spcBef>
                <a:spcPts val="0"/>
              </a:spcBef>
              <a:spcAft>
                <a:spcPts val="0"/>
              </a:spcAft>
              <a:buSzPts val="1200"/>
              <a:buNone/>
              <a:defRPr sz="1500" b="0" i="0" u="none" strike="noStrike" cap="none"/>
            </a:lvl8pPr>
            <a:lvl9pPr marL="4114800" marR="0" lvl="8" indent="-228600" algn="l" rtl="0">
              <a:spcBef>
                <a:spcPts val="0"/>
              </a:spcBef>
              <a:spcAft>
                <a:spcPts val="0"/>
              </a:spcAft>
              <a:buSzPts val="1200"/>
              <a:buNone/>
              <a:defRPr sz="1500" b="0" i="0" u="none" strike="noStrike" cap="none"/>
            </a:lvl9pPr>
          </a:lstStyle>
          <a:p>
            <a:endParaRPr/>
          </a:p>
        </p:txBody>
      </p:sp>
      <p:sp>
        <p:nvSpPr>
          <p:cNvPr id="80" name="Google Shape;80;p22"/>
          <p:cNvSpPr txBox="1">
            <a:spLocks noGrp="1"/>
          </p:cNvSpPr>
          <p:nvPr>
            <p:ph type="body" idx="2"/>
          </p:nvPr>
        </p:nvSpPr>
        <p:spPr>
          <a:xfrm>
            <a:off x="4674109" y="1203565"/>
            <a:ext cx="4015636" cy="2982944"/>
          </a:xfrm>
          <a:prstGeom prst="rect">
            <a:avLst/>
          </a:prstGeom>
          <a:noFill/>
          <a:ln>
            <a:noFill/>
          </a:ln>
        </p:spPr>
        <p:txBody>
          <a:bodyPr spcFirstLastPara="1" wrap="square" lIns="0" tIns="0" rIns="0" bIns="0" anchor="t" anchorCtr="0">
            <a:normAutofit/>
          </a:bodyPr>
          <a:lstStyle>
            <a:lvl1pPr marL="457200" marR="0" lvl="0" indent="-228600" algn="l" rtl="0">
              <a:spcBef>
                <a:spcPts val="0"/>
              </a:spcBef>
              <a:spcAft>
                <a:spcPts val="0"/>
              </a:spcAft>
              <a:buSzPts val="1200"/>
              <a:buNone/>
              <a:defRPr sz="1500" b="0" i="0" u="none" strike="noStrike" cap="none"/>
            </a:lvl1pPr>
            <a:lvl2pPr marL="914400" marR="0" lvl="1" indent="-228600" algn="l" rtl="0">
              <a:spcBef>
                <a:spcPts val="0"/>
              </a:spcBef>
              <a:spcAft>
                <a:spcPts val="0"/>
              </a:spcAft>
              <a:buSzPts val="1200"/>
              <a:buNone/>
              <a:defRPr sz="1500" b="0" i="0" u="none" strike="noStrike" cap="none"/>
            </a:lvl2pPr>
            <a:lvl3pPr marL="1371600" marR="0" lvl="2" indent="-228600" algn="l" rtl="0">
              <a:spcBef>
                <a:spcPts val="0"/>
              </a:spcBef>
              <a:spcAft>
                <a:spcPts val="0"/>
              </a:spcAft>
              <a:buSzPts val="1200"/>
              <a:buNone/>
              <a:defRPr sz="1500" b="0" i="0" u="none" strike="noStrike" cap="none"/>
            </a:lvl3pPr>
            <a:lvl4pPr marL="1828800" marR="0" lvl="3" indent="-228600" algn="l" rtl="0">
              <a:spcBef>
                <a:spcPts val="0"/>
              </a:spcBef>
              <a:spcAft>
                <a:spcPts val="0"/>
              </a:spcAft>
              <a:buSzPts val="1200"/>
              <a:buNone/>
              <a:defRPr sz="1500" b="0" i="0" u="none" strike="noStrike" cap="none"/>
            </a:lvl4pPr>
            <a:lvl5pPr marL="2286000" marR="0" lvl="4" indent="-228600" algn="l" rtl="0">
              <a:spcBef>
                <a:spcPts val="0"/>
              </a:spcBef>
              <a:spcAft>
                <a:spcPts val="0"/>
              </a:spcAft>
              <a:buSzPts val="1200"/>
              <a:buNone/>
              <a:defRPr sz="1500" b="0" i="0" u="none" strike="noStrike" cap="none"/>
            </a:lvl5pPr>
            <a:lvl6pPr marL="2743200" marR="0" lvl="5" indent="-228600" algn="l" rtl="0">
              <a:spcBef>
                <a:spcPts val="0"/>
              </a:spcBef>
              <a:spcAft>
                <a:spcPts val="0"/>
              </a:spcAft>
              <a:buSzPts val="1200"/>
              <a:buNone/>
              <a:defRPr sz="1500" b="0" i="0" u="none" strike="noStrike" cap="none"/>
            </a:lvl6pPr>
            <a:lvl7pPr marL="3200400" marR="0" lvl="6" indent="-228600" algn="l" rtl="0">
              <a:spcBef>
                <a:spcPts val="0"/>
              </a:spcBef>
              <a:spcAft>
                <a:spcPts val="0"/>
              </a:spcAft>
              <a:buSzPts val="1200"/>
              <a:buNone/>
              <a:defRPr sz="1500" b="0" i="0" u="none" strike="noStrike" cap="none"/>
            </a:lvl7pPr>
            <a:lvl8pPr marL="3657600" marR="0" lvl="7" indent="-228600" algn="l" rtl="0">
              <a:spcBef>
                <a:spcPts val="0"/>
              </a:spcBef>
              <a:spcAft>
                <a:spcPts val="0"/>
              </a:spcAft>
              <a:buSzPts val="1200"/>
              <a:buNone/>
              <a:defRPr sz="1500" b="0" i="0" u="none" strike="noStrike" cap="none"/>
            </a:lvl8pPr>
            <a:lvl9pPr marL="4114800" marR="0" lvl="8" indent="-228600" algn="l" rtl="0">
              <a:spcBef>
                <a:spcPts val="0"/>
              </a:spcBef>
              <a:spcAft>
                <a:spcPts val="0"/>
              </a:spcAft>
              <a:buSzPts val="1200"/>
              <a:buNone/>
              <a:defRPr sz="1500" b="0" i="0" u="none" strike="noStrike" cap="none"/>
            </a:lvl9pPr>
          </a:lstStyle>
          <a:p>
            <a:endParaRPr/>
          </a:p>
        </p:txBody>
      </p:sp>
      <p:sp>
        <p:nvSpPr>
          <p:cNvPr id="81" name="Google Shape;81;p22"/>
          <p:cNvSpPr txBox="1">
            <a:spLocks noGrp="1"/>
          </p:cNvSpPr>
          <p:nvPr>
            <p:ph type="body" idx="3"/>
          </p:nvPr>
        </p:nvSpPr>
        <p:spPr>
          <a:xfrm>
            <a:off x="457200" y="2761623"/>
            <a:ext cx="4015636" cy="1422741"/>
          </a:xfrm>
          <a:prstGeom prst="rect">
            <a:avLst/>
          </a:prstGeom>
          <a:noFill/>
          <a:ln>
            <a:noFill/>
          </a:ln>
        </p:spPr>
        <p:txBody>
          <a:bodyPr spcFirstLastPara="1" wrap="square" lIns="0" tIns="0" rIns="0" bIns="0" anchor="t" anchorCtr="0">
            <a:normAutofit/>
          </a:bodyPr>
          <a:lstStyle>
            <a:lvl1pPr marL="457200" marR="0" lvl="0" indent="-228600" algn="l" rtl="0">
              <a:spcBef>
                <a:spcPts val="0"/>
              </a:spcBef>
              <a:spcAft>
                <a:spcPts val="0"/>
              </a:spcAft>
              <a:buSzPts val="1200"/>
              <a:buNone/>
              <a:defRPr sz="1500" b="0" i="0" u="none" strike="noStrike" cap="none"/>
            </a:lvl1pPr>
            <a:lvl2pPr marL="914400" marR="0" lvl="1" indent="-228600" algn="l" rtl="0">
              <a:spcBef>
                <a:spcPts val="0"/>
              </a:spcBef>
              <a:spcAft>
                <a:spcPts val="0"/>
              </a:spcAft>
              <a:buSzPts val="1200"/>
              <a:buNone/>
              <a:defRPr sz="1500" b="0" i="0" u="none" strike="noStrike" cap="none"/>
            </a:lvl2pPr>
            <a:lvl3pPr marL="1371600" marR="0" lvl="2" indent="-228600" algn="l" rtl="0">
              <a:spcBef>
                <a:spcPts val="0"/>
              </a:spcBef>
              <a:spcAft>
                <a:spcPts val="0"/>
              </a:spcAft>
              <a:buSzPts val="1200"/>
              <a:buNone/>
              <a:defRPr sz="1500" b="0" i="0" u="none" strike="noStrike" cap="none"/>
            </a:lvl3pPr>
            <a:lvl4pPr marL="1828800" marR="0" lvl="3" indent="-228600" algn="l" rtl="0">
              <a:spcBef>
                <a:spcPts val="0"/>
              </a:spcBef>
              <a:spcAft>
                <a:spcPts val="0"/>
              </a:spcAft>
              <a:buSzPts val="1200"/>
              <a:buNone/>
              <a:defRPr sz="1500" b="0" i="0" u="none" strike="noStrike" cap="none"/>
            </a:lvl4pPr>
            <a:lvl5pPr marL="2286000" marR="0" lvl="4" indent="-228600" algn="l" rtl="0">
              <a:spcBef>
                <a:spcPts val="0"/>
              </a:spcBef>
              <a:spcAft>
                <a:spcPts val="0"/>
              </a:spcAft>
              <a:buSzPts val="1200"/>
              <a:buNone/>
              <a:defRPr sz="1500" b="0" i="0" u="none" strike="noStrike" cap="none"/>
            </a:lvl5pPr>
            <a:lvl6pPr marL="2743200" marR="0" lvl="5" indent="-228600" algn="l" rtl="0">
              <a:spcBef>
                <a:spcPts val="0"/>
              </a:spcBef>
              <a:spcAft>
                <a:spcPts val="0"/>
              </a:spcAft>
              <a:buSzPts val="1200"/>
              <a:buNone/>
              <a:defRPr sz="1500" b="0" i="0" u="none" strike="noStrike" cap="none"/>
            </a:lvl6pPr>
            <a:lvl7pPr marL="3200400" marR="0" lvl="6" indent="-228600" algn="l" rtl="0">
              <a:spcBef>
                <a:spcPts val="0"/>
              </a:spcBef>
              <a:spcAft>
                <a:spcPts val="0"/>
              </a:spcAft>
              <a:buSzPts val="1200"/>
              <a:buNone/>
              <a:defRPr sz="1500" b="0" i="0" u="none" strike="noStrike" cap="none"/>
            </a:lvl7pPr>
            <a:lvl8pPr marL="3657600" marR="0" lvl="7" indent="-228600" algn="l" rtl="0">
              <a:spcBef>
                <a:spcPts val="0"/>
              </a:spcBef>
              <a:spcAft>
                <a:spcPts val="0"/>
              </a:spcAft>
              <a:buSzPts val="1200"/>
              <a:buNone/>
              <a:defRPr sz="1500" b="0" i="0" u="none" strike="noStrike" cap="none"/>
            </a:lvl8pPr>
            <a:lvl9pPr marL="4114800" marR="0" lvl="8" indent="-228600" algn="l" rtl="0">
              <a:spcBef>
                <a:spcPts val="0"/>
              </a:spcBef>
              <a:spcAft>
                <a:spcPts val="0"/>
              </a:spcAft>
              <a:buSzPts val="1200"/>
              <a:buNone/>
              <a:defRPr sz="1500" b="0" i="0" u="none" strike="noStrike" cap="none"/>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82"/>
        <p:cNvGrpSpPr/>
        <p:nvPr/>
      </p:nvGrpSpPr>
      <p:grpSpPr>
        <a:xfrm>
          <a:off x="0" y="0"/>
          <a:ext cx="0" cy="0"/>
          <a:chOff x="0" y="0"/>
          <a:chExt cx="0" cy="0"/>
        </a:xfrm>
      </p:grpSpPr>
      <p:sp>
        <p:nvSpPr>
          <p:cNvPr id="83" name="Google Shape;83;p23"/>
          <p:cNvSpPr txBox="1">
            <a:spLocks noGrp="1"/>
          </p:cNvSpPr>
          <p:nvPr>
            <p:ph type="title"/>
          </p:nvPr>
        </p:nvSpPr>
        <p:spPr>
          <a:xfrm>
            <a:off x="457200" y="205121"/>
            <a:ext cx="8229273" cy="858600"/>
          </a:xfrm>
          <a:prstGeom prst="rect">
            <a:avLst/>
          </a:prstGeom>
          <a:noFill/>
          <a:ln>
            <a:noFill/>
          </a:ln>
        </p:spPr>
        <p:txBody>
          <a:bodyPr spcFirstLastPara="1" wrap="square" lIns="0" tIns="0" rIns="0" bIns="0" anchor="ctr" anchorCtr="0">
            <a:spAutoFit/>
          </a:bodyPr>
          <a:lstStyle>
            <a:lvl1pPr marR="0" lvl="0" algn="l" rtl="0">
              <a:spcBef>
                <a:spcPts val="0"/>
              </a:spcBef>
              <a:spcAft>
                <a:spcPts val="0"/>
              </a:spcAft>
              <a:buSzPts val="1200"/>
              <a:buNone/>
              <a:defRPr sz="1500" b="0" i="0" u="none" strike="noStrike" cap="none"/>
            </a:lvl1pPr>
            <a:lvl2pPr marR="0" lvl="1" algn="l" rtl="0">
              <a:spcBef>
                <a:spcPts val="0"/>
              </a:spcBef>
              <a:spcAft>
                <a:spcPts val="0"/>
              </a:spcAft>
              <a:buSzPts val="1200"/>
              <a:buNone/>
              <a:defRPr sz="1500" b="0" i="0" u="none" strike="noStrike" cap="none"/>
            </a:lvl2pPr>
            <a:lvl3pPr marR="0" lvl="2" algn="l" rtl="0">
              <a:spcBef>
                <a:spcPts val="0"/>
              </a:spcBef>
              <a:spcAft>
                <a:spcPts val="0"/>
              </a:spcAft>
              <a:buSzPts val="1200"/>
              <a:buNone/>
              <a:defRPr sz="1500" b="0" i="0" u="none" strike="noStrike" cap="none"/>
            </a:lvl3pPr>
            <a:lvl4pPr marR="0" lvl="3" algn="l" rtl="0">
              <a:spcBef>
                <a:spcPts val="0"/>
              </a:spcBef>
              <a:spcAft>
                <a:spcPts val="0"/>
              </a:spcAft>
              <a:buSzPts val="1200"/>
              <a:buNone/>
              <a:defRPr sz="1500" b="0" i="0" u="none" strike="noStrike" cap="none"/>
            </a:lvl4pPr>
            <a:lvl5pPr marR="0" lvl="4" algn="l" rtl="0">
              <a:spcBef>
                <a:spcPts val="0"/>
              </a:spcBef>
              <a:spcAft>
                <a:spcPts val="0"/>
              </a:spcAft>
              <a:buSzPts val="1200"/>
              <a:buNone/>
              <a:defRPr sz="1500" b="0" i="0" u="none" strike="noStrike" cap="none"/>
            </a:lvl5pPr>
            <a:lvl6pPr marR="0" lvl="5" algn="l" rtl="0">
              <a:spcBef>
                <a:spcPts val="0"/>
              </a:spcBef>
              <a:spcAft>
                <a:spcPts val="0"/>
              </a:spcAft>
              <a:buSzPts val="1200"/>
              <a:buNone/>
              <a:defRPr sz="1500" b="0" i="0" u="none" strike="noStrike" cap="none"/>
            </a:lvl6pPr>
            <a:lvl7pPr marR="0" lvl="6" algn="l" rtl="0">
              <a:spcBef>
                <a:spcPts val="0"/>
              </a:spcBef>
              <a:spcAft>
                <a:spcPts val="0"/>
              </a:spcAft>
              <a:buSzPts val="1200"/>
              <a:buNone/>
              <a:defRPr sz="1500" b="0" i="0" u="none" strike="noStrike" cap="none"/>
            </a:lvl7pPr>
            <a:lvl8pPr marR="0" lvl="7" algn="l" rtl="0">
              <a:spcBef>
                <a:spcPts val="0"/>
              </a:spcBef>
              <a:spcAft>
                <a:spcPts val="0"/>
              </a:spcAft>
              <a:buSzPts val="1200"/>
              <a:buNone/>
              <a:defRPr sz="1500" b="0" i="0" u="none" strike="noStrike" cap="none"/>
            </a:lvl8pPr>
            <a:lvl9pPr marR="0" lvl="8" algn="l" rtl="0">
              <a:spcBef>
                <a:spcPts val="0"/>
              </a:spcBef>
              <a:spcAft>
                <a:spcPts val="0"/>
              </a:spcAft>
              <a:buSzPts val="1200"/>
              <a:buNone/>
              <a:defRPr sz="1500" b="0" i="0" u="none" strike="noStrike" cap="none"/>
            </a:lvl9pPr>
          </a:lstStyle>
          <a:p>
            <a:endParaRPr/>
          </a:p>
        </p:txBody>
      </p:sp>
      <p:sp>
        <p:nvSpPr>
          <p:cNvPr id="84" name="Google Shape;84;p23"/>
          <p:cNvSpPr txBox="1">
            <a:spLocks noGrp="1"/>
          </p:cNvSpPr>
          <p:nvPr>
            <p:ph type="body" idx="1"/>
          </p:nvPr>
        </p:nvSpPr>
        <p:spPr>
          <a:xfrm>
            <a:off x="457200" y="1203565"/>
            <a:ext cx="4015636" cy="2982944"/>
          </a:xfrm>
          <a:prstGeom prst="rect">
            <a:avLst/>
          </a:prstGeom>
          <a:noFill/>
          <a:ln>
            <a:noFill/>
          </a:ln>
        </p:spPr>
        <p:txBody>
          <a:bodyPr spcFirstLastPara="1" wrap="square" lIns="0" tIns="0" rIns="0" bIns="0" anchor="t" anchorCtr="0">
            <a:normAutofit/>
          </a:bodyPr>
          <a:lstStyle>
            <a:lvl1pPr marL="457200" marR="0" lvl="0" indent="-228600" algn="l" rtl="0">
              <a:spcBef>
                <a:spcPts val="0"/>
              </a:spcBef>
              <a:spcAft>
                <a:spcPts val="0"/>
              </a:spcAft>
              <a:buSzPts val="1200"/>
              <a:buNone/>
              <a:defRPr sz="1500" b="0" i="0" u="none" strike="noStrike" cap="none"/>
            </a:lvl1pPr>
            <a:lvl2pPr marL="914400" marR="0" lvl="1" indent="-228600" algn="l" rtl="0">
              <a:spcBef>
                <a:spcPts val="0"/>
              </a:spcBef>
              <a:spcAft>
                <a:spcPts val="0"/>
              </a:spcAft>
              <a:buSzPts val="1200"/>
              <a:buNone/>
              <a:defRPr sz="1500" b="0" i="0" u="none" strike="noStrike" cap="none"/>
            </a:lvl2pPr>
            <a:lvl3pPr marL="1371600" marR="0" lvl="2" indent="-228600" algn="l" rtl="0">
              <a:spcBef>
                <a:spcPts val="0"/>
              </a:spcBef>
              <a:spcAft>
                <a:spcPts val="0"/>
              </a:spcAft>
              <a:buSzPts val="1200"/>
              <a:buNone/>
              <a:defRPr sz="1500" b="0" i="0" u="none" strike="noStrike" cap="none"/>
            </a:lvl3pPr>
            <a:lvl4pPr marL="1828800" marR="0" lvl="3" indent="-228600" algn="l" rtl="0">
              <a:spcBef>
                <a:spcPts val="0"/>
              </a:spcBef>
              <a:spcAft>
                <a:spcPts val="0"/>
              </a:spcAft>
              <a:buSzPts val="1200"/>
              <a:buNone/>
              <a:defRPr sz="1500" b="0" i="0" u="none" strike="noStrike" cap="none"/>
            </a:lvl4pPr>
            <a:lvl5pPr marL="2286000" marR="0" lvl="4" indent="-228600" algn="l" rtl="0">
              <a:spcBef>
                <a:spcPts val="0"/>
              </a:spcBef>
              <a:spcAft>
                <a:spcPts val="0"/>
              </a:spcAft>
              <a:buSzPts val="1200"/>
              <a:buNone/>
              <a:defRPr sz="1500" b="0" i="0" u="none" strike="noStrike" cap="none"/>
            </a:lvl5pPr>
            <a:lvl6pPr marL="2743200" marR="0" lvl="5" indent="-228600" algn="l" rtl="0">
              <a:spcBef>
                <a:spcPts val="0"/>
              </a:spcBef>
              <a:spcAft>
                <a:spcPts val="0"/>
              </a:spcAft>
              <a:buSzPts val="1200"/>
              <a:buNone/>
              <a:defRPr sz="1500" b="0" i="0" u="none" strike="noStrike" cap="none"/>
            </a:lvl6pPr>
            <a:lvl7pPr marL="3200400" marR="0" lvl="6" indent="-228600" algn="l" rtl="0">
              <a:spcBef>
                <a:spcPts val="0"/>
              </a:spcBef>
              <a:spcAft>
                <a:spcPts val="0"/>
              </a:spcAft>
              <a:buSzPts val="1200"/>
              <a:buNone/>
              <a:defRPr sz="1500" b="0" i="0" u="none" strike="noStrike" cap="none"/>
            </a:lvl7pPr>
            <a:lvl8pPr marL="3657600" marR="0" lvl="7" indent="-228600" algn="l" rtl="0">
              <a:spcBef>
                <a:spcPts val="0"/>
              </a:spcBef>
              <a:spcAft>
                <a:spcPts val="0"/>
              </a:spcAft>
              <a:buSzPts val="1200"/>
              <a:buNone/>
              <a:defRPr sz="1500" b="0" i="0" u="none" strike="noStrike" cap="none"/>
            </a:lvl8pPr>
            <a:lvl9pPr marL="4114800" marR="0" lvl="8" indent="-228600" algn="l" rtl="0">
              <a:spcBef>
                <a:spcPts val="0"/>
              </a:spcBef>
              <a:spcAft>
                <a:spcPts val="0"/>
              </a:spcAft>
              <a:buSzPts val="1200"/>
              <a:buNone/>
              <a:defRPr sz="1500" b="0" i="0" u="none" strike="noStrike" cap="none"/>
            </a:lvl9pPr>
          </a:lstStyle>
          <a:p>
            <a:endParaRPr/>
          </a:p>
        </p:txBody>
      </p:sp>
      <p:sp>
        <p:nvSpPr>
          <p:cNvPr id="85" name="Google Shape;85;p23"/>
          <p:cNvSpPr txBox="1">
            <a:spLocks noGrp="1"/>
          </p:cNvSpPr>
          <p:nvPr>
            <p:ph type="body" idx="2"/>
          </p:nvPr>
        </p:nvSpPr>
        <p:spPr>
          <a:xfrm>
            <a:off x="4674109" y="1203565"/>
            <a:ext cx="4015636" cy="1422741"/>
          </a:xfrm>
          <a:prstGeom prst="rect">
            <a:avLst/>
          </a:prstGeom>
          <a:noFill/>
          <a:ln>
            <a:noFill/>
          </a:ln>
        </p:spPr>
        <p:txBody>
          <a:bodyPr spcFirstLastPara="1" wrap="square" lIns="0" tIns="0" rIns="0" bIns="0" anchor="t" anchorCtr="0">
            <a:normAutofit/>
          </a:bodyPr>
          <a:lstStyle>
            <a:lvl1pPr marL="457200" marR="0" lvl="0" indent="-228600" algn="l" rtl="0">
              <a:spcBef>
                <a:spcPts val="0"/>
              </a:spcBef>
              <a:spcAft>
                <a:spcPts val="0"/>
              </a:spcAft>
              <a:buSzPts val="1200"/>
              <a:buNone/>
              <a:defRPr sz="1500" b="0" i="0" u="none" strike="noStrike" cap="none"/>
            </a:lvl1pPr>
            <a:lvl2pPr marL="914400" marR="0" lvl="1" indent="-228600" algn="l" rtl="0">
              <a:spcBef>
                <a:spcPts val="0"/>
              </a:spcBef>
              <a:spcAft>
                <a:spcPts val="0"/>
              </a:spcAft>
              <a:buSzPts val="1200"/>
              <a:buNone/>
              <a:defRPr sz="1500" b="0" i="0" u="none" strike="noStrike" cap="none"/>
            </a:lvl2pPr>
            <a:lvl3pPr marL="1371600" marR="0" lvl="2" indent="-228600" algn="l" rtl="0">
              <a:spcBef>
                <a:spcPts val="0"/>
              </a:spcBef>
              <a:spcAft>
                <a:spcPts val="0"/>
              </a:spcAft>
              <a:buSzPts val="1200"/>
              <a:buNone/>
              <a:defRPr sz="1500" b="0" i="0" u="none" strike="noStrike" cap="none"/>
            </a:lvl3pPr>
            <a:lvl4pPr marL="1828800" marR="0" lvl="3" indent="-228600" algn="l" rtl="0">
              <a:spcBef>
                <a:spcPts val="0"/>
              </a:spcBef>
              <a:spcAft>
                <a:spcPts val="0"/>
              </a:spcAft>
              <a:buSzPts val="1200"/>
              <a:buNone/>
              <a:defRPr sz="1500" b="0" i="0" u="none" strike="noStrike" cap="none"/>
            </a:lvl4pPr>
            <a:lvl5pPr marL="2286000" marR="0" lvl="4" indent="-228600" algn="l" rtl="0">
              <a:spcBef>
                <a:spcPts val="0"/>
              </a:spcBef>
              <a:spcAft>
                <a:spcPts val="0"/>
              </a:spcAft>
              <a:buSzPts val="1200"/>
              <a:buNone/>
              <a:defRPr sz="1500" b="0" i="0" u="none" strike="noStrike" cap="none"/>
            </a:lvl5pPr>
            <a:lvl6pPr marL="2743200" marR="0" lvl="5" indent="-228600" algn="l" rtl="0">
              <a:spcBef>
                <a:spcPts val="0"/>
              </a:spcBef>
              <a:spcAft>
                <a:spcPts val="0"/>
              </a:spcAft>
              <a:buSzPts val="1200"/>
              <a:buNone/>
              <a:defRPr sz="1500" b="0" i="0" u="none" strike="noStrike" cap="none"/>
            </a:lvl6pPr>
            <a:lvl7pPr marL="3200400" marR="0" lvl="6" indent="-228600" algn="l" rtl="0">
              <a:spcBef>
                <a:spcPts val="0"/>
              </a:spcBef>
              <a:spcAft>
                <a:spcPts val="0"/>
              </a:spcAft>
              <a:buSzPts val="1200"/>
              <a:buNone/>
              <a:defRPr sz="1500" b="0" i="0" u="none" strike="noStrike" cap="none"/>
            </a:lvl7pPr>
            <a:lvl8pPr marL="3657600" marR="0" lvl="7" indent="-228600" algn="l" rtl="0">
              <a:spcBef>
                <a:spcPts val="0"/>
              </a:spcBef>
              <a:spcAft>
                <a:spcPts val="0"/>
              </a:spcAft>
              <a:buSzPts val="1200"/>
              <a:buNone/>
              <a:defRPr sz="1500" b="0" i="0" u="none" strike="noStrike" cap="none"/>
            </a:lvl8pPr>
            <a:lvl9pPr marL="4114800" marR="0" lvl="8" indent="-228600" algn="l" rtl="0">
              <a:spcBef>
                <a:spcPts val="0"/>
              </a:spcBef>
              <a:spcAft>
                <a:spcPts val="0"/>
              </a:spcAft>
              <a:buSzPts val="1200"/>
              <a:buNone/>
              <a:defRPr sz="1500" b="0" i="0" u="none" strike="noStrike" cap="none"/>
            </a:lvl9pPr>
          </a:lstStyle>
          <a:p>
            <a:endParaRPr/>
          </a:p>
        </p:txBody>
      </p:sp>
      <p:sp>
        <p:nvSpPr>
          <p:cNvPr id="86" name="Google Shape;86;p23"/>
          <p:cNvSpPr txBox="1">
            <a:spLocks noGrp="1"/>
          </p:cNvSpPr>
          <p:nvPr>
            <p:ph type="body" idx="3"/>
          </p:nvPr>
        </p:nvSpPr>
        <p:spPr>
          <a:xfrm>
            <a:off x="4674109" y="2761623"/>
            <a:ext cx="4015636" cy="1422741"/>
          </a:xfrm>
          <a:prstGeom prst="rect">
            <a:avLst/>
          </a:prstGeom>
          <a:noFill/>
          <a:ln>
            <a:noFill/>
          </a:ln>
        </p:spPr>
        <p:txBody>
          <a:bodyPr spcFirstLastPara="1" wrap="square" lIns="0" tIns="0" rIns="0" bIns="0" anchor="t" anchorCtr="0">
            <a:normAutofit/>
          </a:bodyPr>
          <a:lstStyle>
            <a:lvl1pPr marL="457200" marR="0" lvl="0" indent="-228600" algn="l" rtl="0">
              <a:spcBef>
                <a:spcPts val="0"/>
              </a:spcBef>
              <a:spcAft>
                <a:spcPts val="0"/>
              </a:spcAft>
              <a:buSzPts val="1200"/>
              <a:buNone/>
              <a:defRPr sz="1500" b="0" i="0" u="none" strike="noStrike" cap="none"/>
            </a:lvl1pPr>
            <a:lvl2pPr marL="914400" marR="0" lvl="1" indent="-228600" algn="l" rtl="0">
              <a:spcBef>
                <a:spcPts val="0"/>
              </a:spcBef>
              <a:spcAft>
                <a:spcPts val="0"/>
              </a:spcAft>
              <a:buSzPts val="1200"/>
              <a:buNone/>
              <a:defRPr sz="1500" b="0" i="0" u="none" strike="noStrike" cap="none"/>
            </a:lvl2pPr>
            <a:lvl3pPr marL="1371600" marR="0" lvl="2" indent="-228600" algn="l" rtl="0">
              <a:spcBef>
                <a:spcPts val="0"/>
              </a:spcBef>
              <a:spcAft>
                <a:spcPts val="0"/>
              </a:spcAft>
              <a:buSzPts val="1200"/>
              <a:buNone/>
              <a:defRPr sz="1500" b="0" i="0" u="none" strike="noStrike" cap="none"/>
            </a:lvl3pPr>
            <a:lvl4pPr marL="1828800" marR="0" lvl="3" indent="-228600" algn="l" rtl="0">
              <a:spcBef>
                <a:spcPts val="0"/>
              </a:spcBef>
              <a:spcAft>
                <a:spcPts val="0"/>
              </a:spcAft>
              <a:buSzPts val="1200"/>
              <a:buNone/>
              <a:defRPr sz="1500" b="0" i="0" u="none" strike="noStrike" cap="none"/>
            </a:lvl4pPr>
            <a:lvl5pPr marL="2286000" marR="0" lvl="4" indent="-228600" algn="l" rtl="0">
              <a:spcBef>
                <a:spcPts val="0"/>
              </a:spcBef>
              <a:spcAft>
                <a:spcPts val="0"/>
              </a:spcAft>
              <a:buSzPts val="1200"/>
              <a:buNone/>
              <a:defRPr sz="1500" b="0" i="0" u="none" strike="noStrike" cap="none"/>
            </a:lvl5pPr>
            <a:lvl6pPr marL="2743200" marR="0" lvl="5" indent="-228600" algn="l" rtl="0">
              <a:spcBef>
                <a:spcPts val="0"/>
              </a:spcBef>
              <a:spcAft>
                <a:spcPts val="0"/>
              </a:spcAft>
              <a:buSzPts val="1200"/>
              <a:buNone/>
              <a:defRPr sz="1500" b="0" i="0" u="none" strike="noStrike" cap="none"/>
            </a:lvl6pPr>
            <a:lvl7pPr marL="3200400" marR="0" lvl="6" indent="-228600" algn="l" rtl="0">
              <a:spcBef>
                <a:spcPts val="0"/>
              </a:spcBef>
              <a:spcAft>
                <a:spcPts val="0"/>
              </a:spcAft>
              <a:buSzPts val="1200"/>
              <a:buNone/>
              <a:defRPr sz="1500" b="0" i="0" u="none" strike="noStrike" cap="none"/>
            </a:lvl7pPr>
            <a:lvl8pPr marL="3657600" marR="0" lvl="7" indent="-228600" algn="l" rtl="0">
              <a:spcBef>
                <a:spcPts val="0"/>
              </a:spcBef>
              <a:spcAft>
                <a:spcPts val="0"/>
              </a:spcAft>
              <a:buSzPts val="1200"/>
              <a:buNone/>
              <a:defRPr sz="1500" b="0" i="0" u="none" strike="noStrike" cap="none"/>
            </a:lvl8pPr>
            <a:lvl9pPr marL="4114800" marR="0" lvl="8" indent="-228600" algn="l" rtl="0">
              <a:spcBef>
                <a:spcPts val="0"/>
              </a:spcBef>
              <a:spcAft>
                <a:spcPts val="0"/>
              </a:spcAft>
              <a:buSzPts val="1200"/>
              <a:buNone/>
              <a:defRPr sz="1500" b="0" i="0" u="none" strike="noStrike" cap="none"/>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87"/>
        <p:cNvGrpSpPr/>
        <p:nvPr/>
      </p:nvGrpSpPr>
      <p:grpSpPr>
        <a:xfrm>
          <a:off x="0" y="0"/>
          <a:ext cx="0" cy="0"/>
          <a:chOff x="0" y="0"/>
          <a:chExt cx="0" cy="0"/>
        </a:xfrm>
      </p:grpSpPr>
      <p:sp>
        <p:nvSpPr>
          <p:cNvPr id="88" name="Google Shape;88;p24"/>
          <p:cNvSpPr txBox="1">
            <a:spLocks noGrp="1"/>
          </p:cNvSpPr>
          <p:nvPr>
            <p:ph type="title"/>
          </p:nvPr>
        </p:nvSpPr>
        <p:spPr>
          <a:xfrm>
            <a:off x="457200" y="205121"/>
            <a:ext cx="8229273" cy="858600"/>
          </a:xfrm>
          <a:prstGeom prst="rect">
            <a:avLst/>
          </a:prstGeom>
          <a:noFill/>
          <a:ln>
            <a:noFill/>
          </a:ln>
        </p:spPr>
        <p:txBody>
          <a:bodyPr spcFirstLastPara="1" wrap="square" lIns="0" tIns="0" rIns="0" bIns="0" anchor="ctr" anchorCtr="0">
            <a:spAutoFit/>
          </a:bodyPr>
          <a:lstStyle>
            <a:lvl1pPr marR="0" lvl="0" algn="l" rtl="0">
              <a:spcBef>
                <a:spcPts val="0"/>
              </a:spcBef>
              <a:spcAft>
                <a:spcPts val="0"/>
              </a:spcAft>
              <a:buSzPts val="1200"/>
              <a:buNone/>
              <a:defRPr sz="1500" b="0" i="0" u="none" strike="noStrike" cap="none"/>
            </a:lvl1pPr>
            <a:lvl2pPr marR="0" lvl="1" algn="l" rtl="0">
              <a:spcBef>
                <a:spcPts val="0"/>
              </a:spcBef>
              <a:spcAft>
                <a:spcPts val="0"/>
              </a:spcAft>
              <a:buSzPts val="1200"/>
              <a:buNone/>
              <a:defRPr sz="1500" b="0" i="0" u="none" strike="noStrike" cap="none"/>
            </a:lvl2pPr>
            <a:lvl3pPr marR="0" lvl="2" algn="l" rtl="0">
              <a:spcBef>
                <a:spcPts val="0"/>
              </a:spcBef>
              <a:spcAft>
                <a:spcPts val="0"/>
              </a:spcAft>
              <a:buSzPts val="1200"/>
              <a:buNone/>
              <a:defRPr sz="1500" b="0" i="0" u="none" strike="noStrike" cap="none"/>
            </a:lvl3pPr>
            <a:lvl4pPr marR="0" lvl="3" algn="l" rtl="0">
              <a:spcBef>
                <a:spcPts val="0"/>
              </a:spcBef>
              <a:spcAft>
                <a:spcPts val="0"/>
              </a:spcAft>
              <a:buSzPts val="1200"/>
              <a:buNone/>
              <a:defRPr sz="1500" b="0" i="0" u="none" strike="noStrike" cap="none"/>
            </a:lvl4pPr>
            <a:lvl5pPr marR="0" lvl="4" algn="l" rtl="0">
              <a:spcBef>
                <a:spcPts val="0"/>
              </a:spcBef>
              <a:spcAft>
                <a:spcPts val="0"/>
              </a:spcAft>
              <a:buSzPts val="1200"/>
              <a:buNone/>
              <a:defRPr sz="1500" b="0" i="0" u="none" strike="noStrike" cap="none"/>
            </a:lvl5pPr>
            <a:lvl6pPr marR="0" lvl="5" algn="l" rtl="0">
              <a:spcBef>
                <a:spcPts val="0"/>
              </a:spcBef>
              <a:spcAft>
                <a:spcPts val="0"/>
              </a:spcAft>
              <a:buSzPts val="1200"/>
              <a:buNone/>
              <a:defRPr sz="1500" b="0" i="0" u="none" strike="noStrike" cap="none"/>
            </a:lvl6pPr>
            <a:lvl7pPr marR="0" lvl="6" algn="l" rtl="0">
              <a:spcBef>
                <a:spcPts val="0"/>
              </a:spcBef>
              <a:spcAft>
                <a:spcPts val="0"/>
              </a:spcAft>
              <a:buSzPts val="1200"/>
              <a:buNone/>
              <a:defRPr sz="1500" b="0" i="0" u="none" strike="noStrike" cap="none"/>
            </a:lvl7pPr>
            <a:lvl8pPr marR="0" lvl="7" algn="l" rtl="0">
              <a:spcBef>
                <a:spcPts val="0"/>
              </a:spcBef>
              <a:spcAft>
                <a:spcPts val="0"/>
              </a:spcAft>
              <a:buSzPts val="1200"/>
              <a:buNone/>
              <a:defRPr sz="1500" b="0" i="0" u="none" strike="noStrike" cap="none"/>
            </a:lvl8pPr>
            <a:lvl9pPr marR="0" lvl="8" algn="l" rtl="0">
              <a:spcBef>
                <a:spcPts val="0"/>
              </a:spcBef>
              <a:spcAft>
                <a:spcPts val="0"/>
              </a:spcAft>
              <a:buSzPts val="1200"/>
              <a:buNone/>
              <a:defRPr sz="1500" b="0" i="0" u="none" strike="noStrike" cap="none"/>
            </a:lvl9pPr>
          </a:lstStyle>
          <a:p>
            <a:endParaRPr/>
          </a:p>
        </p:txBody>
      </p:sp>
      <p:sp>
        <p:nvSpPr>
          <p:cNvPr id="89" name="Google Shape;89;p24"/>
          <p:cNvSpPr txBox="1">
            <a:spLocks noGrp="1"/>
          </p:cNvSpPr>
          <p:nvPr>
            <p:ph type="body" idx="1"/>
          </p:nvPr>
        </p:nvSpPr>
        <p:spPr>
          <a:xfrm>
            <a:off x="457200" y="1203565"/>
            <a:ext cx="4015636" cy="1422741"/>
          </a:xfrm>
          <a:prstGeom prst="rect">
            <a:avLst/>
          </a:prstGeom>
          <a:noFill/>
          <a:ln>
            <a:noFill/>
          </a:ln>
        </p:spPr>
        <p:txBody>
          <a:bodyPr spcFirstLastPara="1" wrap="square" lIns="0" tIns="0" rIns="0" bIns="0" anchor="t" anchorCtr="0">
            <a:normAutofit/>
          </a:bodyPr>
          <a:lstStyle>
            <a:lvl1pPr marL="457200" marR="0" lvl="0" indent="-228600" algn="l" rtl="0">
              <a:spcBef>
                <a:spcPts val="0"/>
              </a:spcBef>
              <a:spcAft>
                <a:spcPts val="0"/>
              </a:spcAft>
              <a:buSzPts val="1200"/>
              <a:buNone/>
              <a:defRPr sz="1500" b="0" i="0" u="none" strike="noStrike" cap="none"/>
            </a:lvl1pPr>
            <a:lvl2pPr marL="914400" marR="0" lvl="1" indent="-228600" algn="l" rtl="0">
              <a:spcBef>
                <a:spcPts val="0"/>
              </a:spcBef>
              <a:spcAft>
                <a:spcPts val="0"/>
              </a:spcAft>
              <a:buSzPts val="1200"/>
              <a:buNone/>
              <a:defRPr sz="1500" b="0" i="0" u="none" strike="noStrike" cap="none"/>
            </a:lvl2pPr>
            <a:lvl3pPr marL="1371600" marR="0" lvl="2" indent="-228600" algn="l" rtl="0">
              <a:spcBef>
                <a:spcPts val="0"/>
              </a:spcBef>
              <a:spcAft>
                <a:spcPts val="0"/>
              </a:spcAft>
              <a:buSzPts val="1200"/>
              <a:buNone/>
              <a:defRPr sz="1500" b="0" i="0" u="none" strike="noStrike" cap="none"/>
            </a:lvl3pPr>
            <a:lvl4pPr marL="1828800" marR="0" lvl="3" indent="-228600" algn="l" rtl="0">
              <a:spcBef>
                <a:spcPts val="0"/>
              </a:spcBef>
              <a:spcAft>
                <a:spcPts val="0"/>
              </a:spcAft>
              <a:buSzPts val="1200"/>
              <a:buNone/>
              <a:defRPr sz="1500" b="0" i="0" u="none" strike="noStrike" cap="none"/>
            </a:lvl4pPr>
            <a:lvl5pPr marL="2286000" marR="0" lvl="4" indent="-228600" algn="l" rtl="0">
              <a:spcBef>
                <a:spcPts val="0"/>
              </a:spcBef>
              <a:spcAft>
                <a:spcPts val="0"/>
              </a:spcAft>
              <a:buSzPts val="1200"/>
              <a:buNone/>
              <a:defRPr sz="1500" b="0" i="0" u="none" strike="noStrike" cap="none"/>
            </a:lvl5pPr>
            <a:lvl6pPr marL="2743200" marR="0" lvl="5" indent="-228600" algn="l" rtl="0">
              <a:spcBef>
                <a:spcPts val="0"/>
              </a:spcBef>
              <a:spcAft>
                <a:spcPts val="0"/>
              </a:spcAft>
              <a:buSzPts val="1200"/>
              <a:buNone/>
              <a:defRPr sz="1500" b="0" i="0" u="none" strike="noStrike" cap="none"/>
            </a:lvl6pPr>
            <a:lvl7pPr marL="3200400" marR="0" lvl="6" indent="-228600" algn="l" rtl="0">
              <a:spcBef>
                <a:spcPts val="0"/>
              </a:spcBef>
              <a:spcAft>
                <a:spcPts val="0"/>
              </a:spcAft>
              <a:buSzPts val="1200"/>
              <a:buNone/>
              <a:defRPr sz="1500" b="0" i="0" u="none" strike="noStrike" cap="none"/>
            </a:lvl7pPr>
            <a:lvl8pPr marL="3657600" marR="0" lvl="7" indent="-228600" algn="l" rtl="0">
              <a:spcBef>
                <a:spcPts val="0"/>
              </a:spcBef>
              <a:spcAft>
                <a:spcPts val="0"/>
              </a:spcAft>
              <a:buSzPts val="1200"/>
              <a:buNone/>
              <a:defRPr sz="1500" b="0" i="0" u="none" strike="noStrike" cap="none"/>
            </a:lvl8pPr>
            <a:lvl9pPr marL="4114800" marR="0" lvl="8" indent="-228600" algn="l" rtl="0">
              <a:spcBef>
                <a:spcPts val="0"/>
              </a:spcBef>
              <a:spcAft>
                <a:spcPts val="0"/>
              </a:spcAft>
              <a:buSzPts val="1200"/>
              <a:buNone/>
              <a:defRPr sz="1500" b="0" i="0" u="none" strike="noStrike" cap="none"/>
            </a:lvl9pPr>
          </a:lstStyle>
          <a:p>
            <a:endParaRPr/>
          </a:p>
        </p:txBody>
      </p:sp>
      <p:sp>
        <p:nvSpPr>
          <p:cNvPr id="90" name="Google Shape;90;p24"/>
          <p:cNvSpPr txBox="1">
            <a:spLocks noGrp="1"/>
          </p:cNvSpPr>
          <p:nvPr>
            <p:ph type="body" idx="2"/>
          </p:nvPr>
        </p:nvSpPr>
        <p:spPr>
          <a:xfrm>
            <a:off x="4674109" y="1203565"/>
            <a:ext cx="4015636" cy="1422741"/>
          </a:xfrm>
          <a:prstGeom prst="rect">
            <a:avLst/>
          </a:prstGeom>
          <a:noFill/>
          <a:ln>
            <a:noFill/>
          </a:ln>
        </p:spPr>
        <p:txBody>
          <a:bodyPr spcFirstLastPara="1" wrap="square" lIns="0" tIns="0" rIns="0" bIns="0" anchor="t" anchorCtr="0">
            <a:normAutofit/>
          </a:bodyPr>
          <a:lstStyle>
            <a:lvl1pPr marL="457200" marR="0" lvl="0" indent="-228600" algn="l" rtl="0">
              <a:spcBef>
                <a:spcPts val="0"/>
              </a:spcBef>
              <a:spcAft>
                <a:spcPts val="0"/>
              </a:spcAft>
              <a:buSzPts val="1200"/>
              <a:buNone/>
              <a:defRPr sz="1500" b="0" i="0" u="none" strike="noStrike" cap="none"/>
            </a:lvl1pPr>
            <a:lvl2pPr marL="914400" marR="0" lvl="1" indent="-228600" algn="l" rtl="0">
              <a:spcBef>
                <a:spcPts val="0"/>
              </a:spcBef>
              <a:spcAft>
                <a:spcPts val="0"/>
              </a:spcAft>
              <a:buSzPts val="1200"/>
              <a:buNone/>
              <a:defRPr sz="1500" b="0" i="0" u="none" strike="noStrike" cap="none"/>
            </a:lvl2pPr>
            <a:lvl3pPr marL="1371600" marR="0" lvl="2" indent="-228600" algn="l" rtl="0">
              <a:spcBef>
                <a:spcPts val="0"/>
              </a:spcBef>
              <a:spcAft>
                <a:spcPts val="0"/>
              </a:spcAft>
              <a:buSzPts val="1200"/>
              <a:buNone/>
              <a:defRPr sz="1500" b="0" i="0" u="none" strike="noStrike" cap="none"/>
            </a:lvl3pPr>
            <a:lvl4pPr marL="1828800" marR="0" lvl="3" indent="-228600" algn="l" rtl="0">
              <a:spcBef>
                <a:spcPts val="0"/>
              </a:spcBef>
              <a:spcAft>
                <a:spcPts val="0"/>
              </a:spcAft>
              <a:buSzPts val="1200"/>
              <a:buNone/>
              <a:defRPr sz="1500" b="0" i="0" u="none" strike="noStrike" cap="none"/>
            </a:lvl4pPr>
            <a:lvl5pPr marL="2286000" marR="0" lvl="4" indent="-228600" algn="l" rtl="0">
              <a:spcBef>
                <a:spcPts val="0"/>
              </a:spcBef>
              <a:spcAft>
                <a:spcPts val="0"/>
              </a:spcAft>
              <a:buSzPts val="1200"/>
              <a:buNone/>
              <a:defRPr sz="1500" b="0" i="0" u="none" strike="noStrike" cap="none"/>
            </a:lvl5pPr>
            <a:lvl6pPr marL="2743200" marR="0" lvl="5" indent="-228600" algn="l" rtl="0">
              <a:spcBef>
                <a:spcPts val="0"/>
              </a:spcBef>
              <a:spcAft>
                <a:spcPts val="0"/>
              </a:spcAft>
              <a:buSzPts val="1200"/>
              <a:buNone/>
              <a:defRPr sz="1500" b="0" i="0" u="none" strike="noStrike" cap="none"/>
            </a:lvl6pPr>
            <a:lvl7pPr marL="3200400" marR="0" lvl="6" indent="-228600" algn="l" rtl="0">
              <a:spcBef>
                <a:spcPts val="0"/>
              </a:spcBef>
              <a:spcAft>
                <a:spcPts val="0"/>
              </a:spcAft>
              <a:buSzPts val="1200"/>
              <a:buNone/>
              <a:defRPr sz="1500" b="0" i="0" u="none" strike="noStrike" cap="none"/>
            </a:lvl7pPr>
            <a:lvl8pPr marL="3657600" marR="0" lvl="7" indent="-228600" algn="l" rtl="0">
              <a:spcBef>
                <a:spcPts val="0"/>
              </a:spcBef>
              <a:spcAft>
                <a:spcPts val="0"/>
              </a:spcAft>
              <a:buSzPts val="1200"/>
              <a:buNone/>
              <a:defRPr sz="1500" b="0" i="0" u="none" strike="noStrike" cap="none"/>
            </a:lvl8pPr>
            <a:lvl9pPr marL="4114800" marR="0" lvl="8" indent="-228600" algn="l" rtl="0">
              <a:spcBef>
                <a:spcPts val="0"/>
              </a:spcBef>
              <a:spcAft>
                <a:spcPts val="0"/>
              </a:spcAft>
              <a:buSzPts val="1200"/>
              <a:buNone/>
              <a:defRPr sz="1500" b="0" i="0" u="none" strike="noStrike" cap="none"/>
            </a:lvl9pPr>
          </a:lstStyle>
          <a:p>
            <a:endParaRPr/>
          </a:p>
        </p:txBody>
      </p:sp>
      <p:sp>
        <p:nvSpPr>
          <p:cNvPr id="91" name="Google Shape;91;p24"/>
          <p:cNvSpPr txBox="1">
            <a:spLocks noGrp="1"/>
          </p:cNvSpPr>
          <p:nvPr>
            <p:ph type="body" idx="3"/>
          </p:nvPr>
        </p:nvSpPr>
        <p:spPr>
          <a:xfrm>
            <a:off x="457200" y="2761623"/>
            <a:ext cx="8229273" cy="1422741"/>
          </a:xfrm>
          <a:prstGeom prst="rect">
            <a:avLst/>
          </a:prstGeom>
          <a:noFill/>
          <a:ln>
            <a:noFill/>
          </a:ln>
        </p:spPr>
        <p:txBody>
          <a:bodyPr spcFirstLastPara="1" wrap="square" lIns="0" tIns="0" rIns="0" bIns="0" anchor="t" anchorCtr="0">
            <a:normAutofit/>
          </a:bodyPr>
          <a:lstStyle>
            <a:lvl1pPr marL="457200" marR="0" lvl="0" indent="-228600" algn="l" rtl="0">
              <a:spcBef>
                <a:spcPts val="0"/>
              </a:spcBef>
              <a:spcAft>
                <a:spcPts val="0"/>
              </a:spcAft>
              <a:buSzPts val="1200"/>
              <a:buNone/>
              <a:defRPr sz="1500" b="0" i="0" u="none" strike="noStrike" cap="none"/>
            </a:lvl1pPr>
            <a:lvl2pPr marL="914400" marR="0" lvl="1" indent="-228600" algn="l" rtl="0">
              <a:spcBef>
                <a:spcPts val="0"/>
              </a:spcBef>
              <a:spcAft>
                <a:spcPts val="0"/>
              </a:spcAft>
              <a:buSzPts val="1200"/>
              <a:buNone/>
              <a:defRPr sz="1500" b="0" i="0" u="none" strike="noStrike" cap="none"/>
            </a:lvl2pPr>
            <a:lvl3pPr marL="1371600" marR="0" lvl="2" indent="-228600" algn="l" rtl="0">
              <a:spcBef>
                <a:spcPts val="0"/>
              </a:spcBef>
              <a:spcAft>
                <a:spcPts val="0"/>
              </a:spcAft>
              <a:buSzPts val="1200"/>
              <a:buNone/>
              <a:defRPr sz="1500" b="0" i="0" u="none" strike="noStrike" cap="none"/>
            </a:lvl3pPr>
            <a:lvl4pPr marL="1828800" marR="0" lvl="3" indent="-228600" algn="l" rtl="0">
              <a:spcBef>
                <a:spcPts val="0"/>
              </a:spcBef>
              <a:spcAft>
                <a:spcPts val="0"/>
              </a:spcAft>
              <a:buSzPts val="1200"/>
              <a:buNone/>
              <a:defRPr sz="1500" b="0" i="0" u="none" strike="noStrike" cap="none"/>
            </a:lvl4pPr>
            <a:lvl5pPr marL="2286000" marR="0" lvl="4" indent="-228600" algn="l" rtl="0">
              <a:spcBef>
                <a:spcPts val="0"/>
              </a:spcBef>
              <a:spcAft>
                <a:spcPts val="0"/>
              </a:spcAft>
              <a:buSzPts val="1200"/>
              <a:buNone/>
              <a:defRPr sz="1500" b="0" i="0" u="none" strike="noStrike" cap="none"/>
            </a:lvl5pPr>
            <a:lvl6pPr marL="2743200" marR="0" lvl="5" indent="-228600" algn="l" rtl="0">
              <a:spcBef>
                <a:spcPts val="0"/>
              </a:spcBef>
              <a:spcAft>
                <a:spcPts val="0"/>
              </a:spcAft>
              <a:buSzPts val="1200"/>
              <a:buNone/>
              <a:defRPr sz="1500" b="0" i="0" u="none" strike="noStrike" cap="none"/>
            </a:lvl6pPr>
            <a:lvl7pPr marL="3200400" marR="0" lvl="6" indent="-228600" algn="l" rtl="0">
              <a:spcBef>
                <a:spcPts val="0"/>
              </a:spcBef>
              <a:spcAft>
                <a:spcPts val="0"/>
              </a:spcAft>
              <a:buSzPts val="1200"/>
              <a:buNone/>
              <a:defRPr sz="1500" b="0" i="0" u="none" strike="noStrike" cap="none"/>
            </a:lvl7pPr>
            <a:lvl8pPr marL="3657600" marR="0" lvl="7" indent="-228600" algn="l" rtl="0">
              <a:spcBef>
                <a:spcPts val="0"/>
              </a:spcBef>
              <a:spcAft>
                <a:spcPts val="0"/>
              </a:spcAft>
              <a:buSzPts val="1200"/>
              <a:buNone/>
              <a:defRPr sz="1500" b="0" i="0" u="none" strike="noStrike" cap="none"/>
            </a:lvl8pPr>
            <a:lvl9pPr marL="4114800" marR="0" lvl="8" indent="-228600" algn="l" rtl="0">
              <a:spcBef>
                <a:spcPts val="0"/>
              </a:spcBef>
              <a:spcAft>
                <a:spcPts val="0"/>
              </a:spcAft>
              <a:buSzPts val="1200"/>
              <a:buNone/>
              <a:defRPr sz="1500" b="0" i="0" u="none" strike="noStrike" cap="none"/>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92"/>
        <p:cNvGrpSpPr/>
        <p:nvPr/>
      </p:nvGrpSpPr>
      <p:grpSpPr>
        <a:xfrm>
          <a:off x="0" y="0"/>
          <a:ext cx="0" cy="0"/>
          <a:chOff x="0" y="0"/>
          <a:chExt cx="0" cy="0"/>
        </a:xfrm>
      </p:grpSpPr>
      <p:sp>
        <p:nvSpPr>
          <p:cNvPr id="93" name="Google Shape;93;p25"/>
          <p:cNvSpPr txBox="1">
            <a:spLocks noGrp="1"/>
          </p:cNvSpPr>
          <p:nvPr>
            <p:ph type="title"/>
          </p:nvPr>
        </p:nvSpPr>
        <p:spPr>
          <a:xfrm>
            <a:off x="457200" y="205121"/>
            <a:ext cx="8229273" cy="858600"/>
          </a:xfrm>
          <a:prstGeom prst="rect">
            <a:avLst/>
          </a:prstGeom>
          <a:noFill/>
          <a:ln>
            <a:noFill/>
          </a:ln>
        </p:spPr>
        <p:txBody>
          <a:bodyPr spcFirstLastPara="1" wrap="square" lIns="0" tIns="0" rIns="0" bIns="0" anchor="ctr" anchorCtr="0">
            <a:spAutoFit/>
          </a:bodyPr>
          <a:lstStyle>
            <a:lvl1pPr marR="0" lvl="0" algn="l" rtl="0">
              <a:spcBef>
                <a:spcPts val="0"/>
              </a:spcBef>
              <a:spcAft>
                <a:spcPts val="0"/>
              </a:spcAft>
              <a:buSzPts val="1200"/>
              <a:buNone/>
              <a:defRPr sz="1500" b="0" i="0" u="none" strike="noStrike" cap="none"/>
            </a:lvl1pPr>
            <a:lvl2pPr marR="0" lvl="1" algn="l" rtl="0">
              <a:spcBef>
                <a:spcPts val="0"/>
              </a:spcBef>
              <a:spcAft>
                <a:spcPts val="0"/>
              </a:spcAft>
              <a:buSzPts val="1200"/>
              <a:buNone/>
              <a:defRPr sz="1500" b="0" i="0" u="none" strike="noStrike" cap="none"/>
            </a:lvl2pPr>
            <a:lvl3pPr marR="0" lvl="2" algn="l" rtl="0">
              <a:spcBef>
                <a:spcPts val="0"/>
              </a:spcBef>
              <a:spcAft>
                <a:spcPts val="0"/>
              </a:spcAft>
              <a:buSzPts val="1200"/>
              <a:buNone/>
              <a:defRPr sz="1500" b="0" i="0" u="none" strike="noStrike" cap="none"/>
            </a:lvl3pPr>
            <a:lvl4pPr marR="0" lvl="3" algn="l" rtl="0">
              <a:spcBef>
                <a:spcPts val="0"/>
              </a:spcBef>
              <a:spcAft>
                <a:spcPts val="0"/>
              </a:spcAft>
              <a:buSzPts val="1200"/>
              <a:buNone/>
              <a:defRPr sz="1500" b="0" i="0" u="none" strike="noStrike" cap="none"/>
            </a:lvl4pPr>
            <a:lvl5pPr marR="0" lvl="4" algn="l" rtl="0">
              <a:spcBef>
                <a:spcPts val="0"/>
              </a:spcBef>
              <a:spcAft>
                <a:spcPts val="0"/>
              </a:spcAft>
              <a:buSzPts val="1200"/>
              <a:buNone/>
              <a:defRPr sz="1500" b="0" i="0" u="none" strike="noStrike" cap="none"/>
            </a:lvl5pPr>
            <a:lvl6pPr marR="0" lvl="5" algn="l" rtl="0">
              <a:spcBef>
                <a:spcPts val="0"/>
              </a:spcBef>
              <a:spcAft>
                <a:spcPts val="0"/>
              </a:spcAft>
              <a:buSzPts val="1200"/>
              <a:buNone/>
              <a:defRPr sz="1500" b="0" i="0" u="none" strike="noStrike" cap="none"/>
            </a:lvl6pPr>
            <a:lvl7pPr marR="0" lvl="6" algn="l" rtl="0">
              <a:spcBef>
                <a:spcPts val="0"/>
              </a:spcBef>
              <a:spcAft>
                <a:spcPts val="0"/>
              </a:spcAft>
              <a:buSzPts val="1200"/>
              <a:buNone/>
              <a:defRPr sz="1500" b="0" i="0" u="none" strike="noStrike" cap="none"/>
            </a:lvl7pPr>
            <a:lvl8pPr marR="0" lvl="7" algn="l" rtl="0">
              <a:spcBef>
                <a:spcPts val="0"/>
              </a:spcBef>
              <a:spcAft>
                <a:spcPts val="0"/>
              </a:spcAft>
              <a:buSzPts val="1200"/>
              <a:buNone/>
              <a:defRPr sz="1500" b="0" i="0" u="none" strike="noStrike" cap="none"/>
            </a:lvl8pPr>
            <a:lvl9pPr marR="0" lvl="8" algn="l" rtl="0">
              <a:spcBef>
                <a:spcPts val="0"/>
              </a:spcBef>
              <a:spcAft>
                <a:spcPts val="0"/>
              </a:spcAft>
              <a:buSzPts val="1200"/>
              <a:buNone/>
              <a:defRPr sz="1500" b="0" i="0" u="none" strike="noStrike" cap="none"/>
            </a:lvl9pPr>
          </a:lstStyle>
          <a:p>
            <a:endParaRPr/>
          </a:p>
        </p:txBody>
      </p:sp>
      <p:sp>
        <p:nvSpPr>
          <p:cNvPr id="94" name="Google Shape;94;p25"/>
          <p:cNvSpPr txBox="1">
            <a:spLocks noGrp="1"/>
          </p:cNvSpPr>
          <p:nvPr>
            <p:ph type="body" idx="1"/>
          </p:nvPr>
        </p:nvSpPr>
        <p:spPr>
          <a:xfrm>
            <a:off x="457200" y="1203565"/>
            <a:ext cx="8229273" cy="1422741"/>
          </a:xfrm>
          <a:prstGeom prst="rect">
            <a:avLst/>
          </a:prstGeom>
          <a:noFill/>
          <a:ln>
            <a:noFill/>
          </a:ln>
        </p:spPr>
        <p:txBody>
          <a:bodyPr spcFirstLastPara="1" wrap="square" lIns="0" tIns="0" rIns="0" bIns="0" anchor="t" anchorCtr="0">
            <a:normAutofit/>
          </a:bodyPr>
          <a:lstStyle>
            <a:lvl1pPr marL="457200" marR="0" lvl="0" indent="-228600" algn="l" rtl="0">
              <a:spcBef>
                <a:spcPts val="0"/>
              </a:spcBef>
              <a:spcAft>
                <a:spcPts val="0"/>
              </a:spcAft>
              <a:buSzPts val="1200"/>
              <a:buNone/>
              <a:defRPr sz="1500" b="0" i="0" u="none" strike="noStrike" cap="none"/>
            </a:lvl1pPr>
            <a:lvl2pPr marL="914400" marR="0" lvl="1" indent="-228600" algn="l" rtl="0">
              <a:spcBef>
                <a:spcPts val="0"/>
              </a:spcBef>
              <a:spcAft>
                <a:spcPts val="0"/>
              </a:spcAft>
              <a:buSzPts val="1200"/>
              <a:buNone/>
              <a:defRPr sz="1500" b="0" i="0" u="none" strike="noStrike" cap="none"/>
            </a:lvl2pPr>
            <a:lvl3pPr marL="1371600" marR="0" lvl="2" indent="-228600" algn="l" rtl="0">
              <a:spcBef>
                <a:spcPts val="0"/>
              </a:spcBef>
              <a:spcAft>
                <a:spcPts val="0"/>
              </a:spcAft>
              <a:buSzPts val="1200"/>
              <a:buNone/>
              <a:defRPr sz="1500" b="0" i="0" u="none" strike="noStrike" cap="none"/>
            </a:lvl3pPr>
            <a:lvl4pPr marL="1828800" marR="0" lvl="3" indent="-228600" algn="l" rtl="0">
              <a:spcBef>
                <a:spcPts val="0"/>
              </a:spcBef>
              <a:spcAft>
                <a:spcPts val="0"/>
              </a:spcAft>
              <a:buSzPts val="1200"/>
              <a:buNone/>
              <a:defRPr sz="1500" b="0" i="0" u="none" strike="noStrike" cap="none"/>
            </a:lvl4pPr>
            <a:lvl5pPr marL="2286000" marR="0" lvl="4" indent="-228600" algn="l" rtl="0">
              <a:spcBef>
                <a:spcPts val="0"/>
              </a:spcBef>
              <a:spcAft>
                <a:spcPts val="0"/>
              </a:spcAft>
              <a:buSzPts val="1200"/>
              <a:buNone/>
              <a:defRPr sz="1500" b="0" i="0" u="none" strike="noStrike" cap="none"/>
            </a:lvl5pPr>
            <a:lvl6pPr marL="2743200" marR="0" lvl="5" indent="-228600" algn="l" rtl="0">
              <a:spcBef>
                <a:spcPts val="0"/>
              </a:spcBef>
              <a:spcAft>
                <a:spcPts val="0"/>
              </a:spcAft>
              <a:buSzPts val="1200"/>
              <a:buNone/>
              <a:defRPr sz="1500" b="0" i="0" u="none" strike="noStrike" cap="none"/>
            </a:lvl6pPr>
            <a:lvl7pPr marL="3200400" marR="0" lvl="6" indent="-228600" algn="l" rtl="0">
              <a:spcBef>
                <a:spcPts val="0"/>
              </a:spcBef>
              <a:spcAft>
                <a:spcPts val="0"/>
              </a:spcAft>
              <a:buSzPts val="1200"/>
              <a:buNone/>
              <a:defRPr sz="1500" b="0" i="0" u="none" strike="noStrike" cap="none"/>
            </a:lvl7pPr>
            <a:lvl8pPr marL="3657600" marR="0" lvl="7" indent="-228600" algn="l" rtl="0">
              <a:spcBef>
                <a:spcPts val="0"/>
              </a:spcBef>
              <a:spcAft>
                <a:spcPts val="0"/>
              </a:spcAft>
              <a:buSzPts val="1200"/>
              <a:buNone/>
              <a:defRPr sz="1500" b="0" i="0" u="none" strike="noStrike" cap="none"/>
            </a:lvl8pPr>
            <a:lvl9pPr marL="4114800" marR="0" lvl="8" indent="-228600" algn="l" rtl="0">
              <a:spcBef>
                <a:spcPts val="0"/>
              </a:spcBef>
              <a:spcAft>
                <a:spcPts val="0"/>
              </a:spcAft>
              <a:buSzPts val="1200"/>
              <a:buNone/>
              <a:defRPr sz="1500" b="0" i="0" u="none" strike="noStrike" cap="none"/>
            </a:lvl9pPr>
          </a:lstStyle>
          <a:p>
            <a:endParaRPr/>
          </a:p>
        </p:txBody>
      </p:sp>
      <p:sp>
        <p:nvSpPr>
          <p:cNvPr id="95" name="Google Shape;95;p25"/>
          <p:cNvSpPr txBox="1">
            <a:spLocks noGrp="1"/>
          </p:cNvSpPr>
          <p:nvPr>
            <p:ph type="body" idx="2"/>
          </p:nvPr>
        </p:nvSpPr>
        <p:spPr>
          <a:xfrm>
            <a:off x="457200" y="2761623"/>
            <a:ext cx="8229273" cy="1422741"/>
          </a:xfrm>
          <a:prstGeom prst="rect">
            <a:avLst/>
          </a:prstGeom>
          <a:noFill/>
          <a:ln>
            <a:noFill/>
          </a:ln>
        </p:spPr>
        <p:txBody>
          <a:bodyPr spcFirstLastPara="1" wrap="square" lIns="0" tIns="0" rIns="0" bIns="0" anchor="t" anchorCtr="0">
            <a:normAutofit/>
          </a:bodyPr>
          <a:lstStyle>
            <a:lvl1pPr marL="457200" marR="0" lvl="0" indent="-228600" algn="l" rtl="0">
              <a:spcBef>
                <a:spcPts val="0"/>
              </a:spcBef>
              <a:spcAft>
                <a:spcPts val="0"/>
              </a:spcAft>
              <a:buSzPts val="1200"/>
              <a:buNone/>
              <a:defRPr sz="1500" b="0" i="0" u="none" strike="noStrike" cap="none"/>
            </a:lvl1pPr>
            <a:lvl2pPr marL="914400" marR="0" lvl="1" indent="-228600" algn="l" rtl="0">
              <a:spcBef>
                <a:spcPts val="0"/>
              </a:spcBef>
              <a:spcAft>
                <a:spcPts val="0"/>
              </a:spcAft>
              <a:buSzPts val="1200"/>
              <a:buNone/>
              <a:defRPr sz="1500" b="0" i="0" u="none" strike="noStrike" cap="none"/>
            </a:lvl2pPr>
            <a:lvl3pPr marL="1371600" marR="0" lvl="2" indent="-228600" algn="l" rtl="0">
              <a:spcBef>
                <a:spcPts val="0"/>
              </a:spcBef>
              <a:spcAft>
                <a:spcPts val="0"/>
              </a:spcAft>
              <a:buSzPts val="1200"/>
              <a:buNone/>
              <a:defRPr sz="1500" b="0" i="0" u="none" strike="noStrike" cap="none"/>
            </a:lvl3pPr>
            <a:lvl4pPr marL="1828800" marR="0" lvl="3" indent="-228600" algn="l" rtl="0">
              <a:spcBef>
                <a:spcPts val="0"/>
              </a:spcBef>
              <a:spcAft>
                <a:spcPts val="0"/>
              </a:spcAft>
              <a:buSzPts val="1200"/>
              <a:buNone/>
              <a:defRPr sz="1500" b="0" i="0" u="none" strike="noStrike" cap="none"/>
            </a:lvl4pPr>
            <a:lvl5pPr marL="2286000" marR="0" lvl="4" indent="-228600" algn="l" rtl="0">
              <a:spcBef>
                <a:spcPts val="0"/>
              </a:spcBef>
              <a:spcAft>
                <a:spcPts val="0"/>
              </a:spcAft>
              <a:buSzPts val="1200"/>
              <a:buNone/>
              <a:defRPr sz="1500" b="0" i="0" u="none" strike="noStrike" cap="none"/>
            </a:lvl5pPr>
            <a:lvl6pPr marL="2743200" marR="0" lvl="5" indent="-228600" algn="l" rtl="0">
              <a:spcBef>
                <a:spcPts val="0"/>
              </a:spcBef>
              <a:spcAft>
                <a:spcPts val="0"/>
              </a:spcAft>
              <a:buSzPts val="1200"/>
              <a:buNone/>
              <a:defRPr sz="1500" b="0" i="0" u="none" strike="noStrike" cap="none"/>
            </a:lvl6pPr>
            <a:lvl7pPr marL="3200400" marR="0" lvl="6" indent="-228600" algn="l" rtl="0">
              <a:spcBef>
                <a:spcPts val="0"/>
              </a:spcBef>
              <a:spcAft>
                <a:spcPts val="0"/>
              </a:spcAft>
              <a:buSzPts val="1200"/>
              <a:buNone/>
              <a:defRPr sz="1500" b="0" i="0" u="none" strike="noStrike" cap="none"/>
            </a:lvl7pPr>
            <a:lvl8pPr marL="3657600" marR="0" lvl="7" indent="-228600" algn="l" rtl="0">
              <a:spcBef>
                <a:spcPts val="0"/>
              </a:spcBef>
              <a:spcAft>
                <a:spcPts val="0"/>
              </a:spcAft>
              <a:buSzPts val="1200"/>
              <a:buNone/>
              <a:defRPr sz="1500" b="0" i="0" u="none" strike="noStrike" cap="none"/>
            </a:lvl8pPr>
            <a:lvl9pPr marL="4114800" marR="0" lvl="8" indent="-228600" algn="l" rtl="0">
              <a:spcBef>
                <a:spcPts val="0"/>
              </a:spcBef>
              <a:spcAft>
                <a:spcPts val="0"/>
              </a:spcAft>
              <a:buSzPts val="1200"/>
              <a:buNone/>
              <a:defRPr sz="1500" b="0" i="0" u="none" strike="noStrike" cap="none"/>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96"/>
        <p:cNvGrpSpPr/>
        <p:nvPr/>
      </p:nvGrpSpPr>
      <p:grpSpPr>
        <a:xfrm>
          <a:off x="0" y="0"/>
          <a:ext cx="0" cy="0"/>
          <a:chOff x="0" y="0"/>
          <a:chExt cx="0" cy="0"/>
        </a:xfrm>
      </p:grpSpPr>
      <p:sp>
        <p:nvSpPr>
          <p:cNvPr id="97" name="Google Shape;97;p26"/>
          <p:cNvSpPr txBox="1">
            <a:spLocks noGrp="1"/>
          </p:cNvSpPr>
          <p:nvPr>
            <p:ph type="title"/>
          </p:nvPr>
        </p:nvSpPr>
        <p:spPr>
          <a:xfrm>
            <a:off x="457200" y="205121"/>
            <a:ext cx="8229273" cy="858600"/>
          </a:xfrm>
          <a:prstGeom prst="rect">
            <a:avLst/>
          </a:prstGeom>
          <a:noFill/>
          <a:ln>
            <a:noFill/>
          </a:ln>
        </p:spPr>
        <p:txBody>
          <a:bodyPr spcFirstLastPara="1" wrap="square" lIns="0" tIns="0" rIns="0" bIns="0" anchor="ctr" anchorCtr="0">
            <a:spAutoFit/>
          </a:bodyPr>
          <a:lstStyle>
            <a:lvl1pPr marR="0" lvl="0" algn="l" rtl="0">
              <a:spcBef>
                <a:spcPts val="0"/>
              </a:spcBef>
              <a:spcAft>
                <a:spcPts val="0"/>
              </a:spcAft>
              <a:buSzPts val="1200"/>
              <a:buNone/>
              <a:defRPr sz="1500" b="0" i="0" u="none" strike="noStrike" cap="none"/>
            </a:lvl1pPr>
            <a:lvl2pPr marR="0" lvl="1" algn="l" rtl="0">
              <a:spcBef>
                <a:spcPts val="0"/>
              </a:spcBef>
              <a:spcAft>
                <a:spcPts val="0"/>
              </a:spcAft>
              <a:buSzPts val="1200"/>
              <a:buNone/>
              <a:defRPr sz="1500" b="0" i="0" u="none" strike="noStrike" cap="none"/>
            </a:lvl2pPr>
            <a:lvl3pPr marR="0" lvl="2" algn="l" rtl="0">
              <a:spcBef>
                <a:spcPts val="0"/>
              </a:spcBef>
              <a:spcAft>
                <a:spcPts val="0"/>
              </a:spcAft>
              <a:buSzPts val="1200"/>
              <a:buNone/>
              <a:defRPr sz="1500" b="0" i="0" u="none" strike="noStrike" cap="none"/>
            </a:lvl3pPr>
            <a:lvl4pPr marR="0" lvl="3" algn="l" rtl="0">
              <a:spcBef>
                <a:spcPts val="0"/>
              </a:spcBef>
              <a:spcAft>
                <a:spcPts val="0"/>
              </a:spcAft>
              <a:buSzPts val="1200"/>
              <a:buNone/>
              <a:defRPr sz="1500" b="0" i="0" u="none" strike="noStrike" cap="none"/>
            </a:lvl4pPr>
            <a:lvl5pPr marR="0" lvl="4" algn="l" rtl="0">
              <a:spcBef>
                <a:spcPts val="0"/>
              </a:spcBef>
              <a:spcAft>
                <a:spcPts val="0"/>
              </a:spcAft>
              <a:buSzPts val="1200"/>
              <a:buNone/>
              <a:defRPr sz="1500" b="0" i="0" u="none" strike="noStrike" cap="none"/>
            </a:lvl5pPr>
            <a:lvl6pPr marR="0" lvl="5" algn="l" rtl="0">
              <a:spcBef>
                <a:spcPts val="0"/>
              </a:spcBef>
              <a:spcAft>
                <a:spcPts val="0"/>
              </a:spcAft>
              <a:buSzPts val="1200"/>
              <a:buNone/>
              <a:defRPr sz="1500" b="0" i="0" u="none" strike="noStrike" cap="none"/>
            </a:lvl6pPr>
            <a:lvl7pPr marR="0" lvl="6" algn="l" rtl="0">
              <a:spcBef>
                <a:spcPts val="0"/>
              </a:spcBef>
              <a:spcAft>
                <a:spcPts val="0"/>
              </a:spcAft>
              <a:buSzPts val="1200"/>
              <a:buNone/>
              <a:defRPr sz="1500" b="0" i="0" u="none" strike="noStrike" cap="none"/>
            </a:lvl7pPr>
            <a:lvl8pPr marR="0" lvl="7" algn="l" rtl="0">
              <a:spcBef>
                <a:spcPts val="0"/>
              </a:spcBef>
              <a:spcAft>
                <a:spcPts val="0"/>
              </a:spcAft>
              <a:buSzPts val="1200"/>
              <a:buNone/>
              <a:defRPr sz="1500" b="0" i="0" u="none" strike="noStrike" cap="none"/>
            </a:lvl8pPr>
            <a:lvl9pPr marR="0" lvl="8" algn="l" rtl="0">
              <a:spcBef>
                <a:spcPts val="0"/>
              </a:spcBef>
              <a:spcAft>
                <a:spcPts val="0"/>
              </a:spcAft>
              <a:buSzPts val="1200"/>
              <a:buNone/>
              <a:defRPr sz="1500" b="0" i="0" u="none" strike="noStrike" cap="none"/>
            </a:lvl9pPr>
          </a:lstStyle>
          <a:p>
            <a:endParaRPr/>
          </a:p>
        </p:txBody>
      </p:sp>
      <p:sp>
        <p:nvSpPr>
          <p:cNvPr id="98" name="Google Shape;98;p26"/>
          <p:cNvSpPr txBox="1">
            <a:spLocks noGrp="1"/>
          </p:cNvSpPr>
          <p:nvPr>
            <p:ph type="body" idx="1"/>
          </p:nvPr>
        </p:nvSpPr>
        <p:spPr>
          <a:xfrm>
            <a:off x="457200" y="1203565"/>
            <a:ext cx="4015636" cy="1422741"/>
          </a:xfrm>
          <a:prstGeom prst="rect">
            <a:avLst/>
          </a:prstGeom>
          <a:noFill/>
          <a:ln>
            <a:noFill/>
          </a:ln>
        </p:spPr>
        <p:txBody>
          <a:bodyPr spcFirstLastPara="1" wrap="square" lIns="0" tIns="0" rIns="0" bIns="0" anchor="t" anchorCtr="0">
            <a:normAutofit/>
          </a:bodyPr>
          <a:lstStyle>
            <a:lvl1pPr marL="457200" marR="0" lvl="0" indent="-228600" algn="l" rtl="0">
              <a:spcBef>
                <a:spcPts val="0"/>
              </a:spcBef>
              <a:spcAft>
                <a:spcPts val="0"/>
              </a:spcAft>
              <a:buSzPts val="1200"/>
              <a:buNone/>
              <a:defRPr sz="1500" b="0" i="0" u="none" strike="noStrike" cap="none"/>
            </a:lvl1pPr>
            <a:lvl2pPr marL="914400" marR="0" lvl="1" indent="-228600" algn="l" rtl="0">
              <a:spcBef>
                <a:spcPts val="0"/>
              </a:spcBef>
              <a:spcAft>
                <a:spcPts val="0"/>
              </a:spcAft>
              <a:buSzPts val="1200"/>
              <a:buNone/>
              <a:defRPr sz="1500" b="0" i="0" u="none" strike="noStrike" cap="none"/>
            </a:lvl2pPr>
            <a:lvl3pPr marL="1371600" marR="0" lvl="2" indent="-228600" algn="l" rtl="0">
              <a:spcBef>
                <a:spcPts val="0"/>
              </a:spcBef>
              <a:spcAft>
                <a:spcPts val="0"/>
              </a:spcAft>
              <a:buSzPts val="1200"/>
              <a:buNone/>
              <a:defRPr sz="1500" b="0" i="0" u="none" strike="noStrike" cap="none"/>
            </a:lvl3pPr>
            <a:lvl4pPr marL="1828800" marR="0" lvl="3" indent="-228600" algn="l" rtl="0">
              <a:spcBef>
                <a:spcPts val="0"/>
              </a:spcBef>
              <a:spcAft>
                <a:spcPts val="0"/>
              </a:spcAft>
              <a:buSzPts val="1200"/>
              <a:buNone/>
              <a:defRPr sz="1500" b="0" i="0" u="none" strike="noStrike" cap="none"/>
            </a:lvl4pPr>
            <a:lvl5pPr marL="2286000" marR="0" lvl="4" indent="-228600" algn="l" rtl="0">
              <a:spcBef>
                <a:spcPts val="0"/>
              </a:spcBef>
              <a:spcAft>
                <a:spcPts val="0"/>
              </a:spcAft>
              <a:buSzPts val="1200"/>
              <a:buNone/>
              <a:defRPr sz="1500" b="0" i="0" u="none" strike="noStrike" cap="none"/>
            </a:lvl5pPr>
            <a:lvl6pPr marL="2743200" marR="0" lvl="5" indent="-228600" algn="l" rtl="0">
              <a:spcBef>
                <a:spcPts val="0"/>
              </a:spcBef>
              <a:spcAft>
                <a:spcPts val="0"/>
              </a:spcAft>
              <a:buSzPts val="1200"/>
              <a:buNone/>
              <a:defRPr sz="1500" b="0" i="0" u="none" strike="noStrike" cap="none"/>
            </a:lvl6pPr>
            <a:lvl7pPr marL="3200400" marR="0" lvl="6" indent="-228600" algn="l" rtl="0">
              <a:spcBef>
                <a:spcPts val="0"/>
              </a:spcBef>
              <a:spcAft>
                <a:spcPts val="0"/>
              </a:spcAft>
              <a:buSzPts val="1200"/>
              <a:buNone/>
              <a:defRPr sz="1500" b="0" i="0" u="none" strike="noStrike" cap="none"/>
            </a:lvl7pPr>
            <a:lvl8pPr marL="3657600" marR="0" lvl="7" indent="-228600" algn="l" rtl="0">
              <a:spcBef>
                <a:spcPts val="0"/>
              </a:spcBef>
              <a:spcAft>
                <a:spcPts val="0"/>
              </a:spcAft>
              <a:buSzPts val="1200"/>
              <a:buNone/>
              <a:defRPr sz="1500" b="0" i="0" u="none" strike="noStrike" cap="none"/>
            </a:lvl8pPr>
            <a:lvl9pPr marL="4114800" marR="0" lvl="8" indent="-228600" algn="l" rtl="0">
              <a:spcBef>
                <a:spcPts val="0"/>
              </a:spcBef>
              <a:spcAft>
                <a:spcPts val="0"/>
              </a:spcAft>
              <a:buSzPts val="1200"/>
              <a:buNone/>
              <a:defRPr sz="1500" b="0" i="0" u="none" strike="noStrike" cap="none"/>
            </a:lvl9pPr>
          </a:lstStyle>
          <a:p>
            <a:endParaRPr/>
          </a:p>
        </p:txBody>
      </p:sp>
      <p:sp>
        <p:nvSpPr>
          <p:cNvPr id="99" name="Google Shape;99;p26"/>
          <p:cNvSpPr txBox="1">
            <a:spLocks noGrp="1"/>
          </p:cNvSpPr>
          <p:nvPr>
            <p:ph type="body" idx="2"/>
          </p:nvPr>
        </p:nvSpPr>
        <p:spPr>
          <a:xfrm>
            <a:off x="4674109" y="1203565"/>
            <a:ext cx="4015636" cy="1422741"/>
          </a:xfrm>
          <a:prstGeom prst="rect">
            <a:avLst/>
          </a:prstGeom>
          <a:noFill/>
          <a:ln>
            <a:noFill/>
          </a:ln>
        </p:spPr>
        <p:txBody>
          <a:bodyPr spcFirstLastPara="1" wrap="square" lIns="0" tIns="0" rIns="0" bIns="0" anchor="t" anchorCtr="0">
            <a:normAutofit/>
          </a:bodyPr>
          <a:lstStyle>
            <a:lvl1pPr marL="457200" marR="0" lvl="0" indent="-228600" algn="l" rtl="0">
              <a:spcBef>
                <a:spcPts val="0"/>
              </a:spcBef>
              <a:spcAft>
                <a:spcPts val="0"/>
              </a:spcAft>
              <a:buSzPts val="1200"/>
              <a:buNone/>
              <a:defRPr sz="1500" b="0" i="0" u="none" strike="noStrike" cap="none"/>
            </a:lvl1pPr>
            <a:lvl2pPr marL="914400" marR="0" lvl="1" indent="-228600" algn="l" rtl="0">
              <a:spcBef>
                <a:spcPts val="0"/>
              </a:spcBef>
              <a:spcAft>
                <a:spcPts val="0"/>
              </a:spcAft>
              <a:buSzPts val="1200"/>
              <a:buNone/>
              <a:defRPr sz="1500" b="0" i="0" u="none" strike="noStrike" cap="none"/>
            </a:lvl2pPr>
            <a:lvl3pPr marL="1371600" marR="0" lvl="2" indent="-228600" algn="l" rtl="0">
              <a:spcBef>
                <a:spcPts val="0"/>
              </a:spcBef>
              <a:spcAft>
                <a:spcPts val="0"/>
              </a:spcAft>
              <a:buSzPts val="1200"/>
              <a:buNone/>
              <a:defRPr sz="1500" b="0" i="0" u="none" strike="noStrike" cap="none"/>
            </a:lvl3pPr>
            <a:lvl4pPr marL="1828800" marR="0" lvl="3" indent="-228600" algn="l" rtl="0">
              <a:spcBef>
                <a:spcPts val="0"/>
              </a:spcBef>
              <a:spcAft>
                <a:spcPts val="0"/>
              </a:spcAft>
              <a:buSzPts val="1200"/>
              <a:buNone/>
              <a:defRPr sz="1500" b="0" i="0" u="none" strike="noStrike" cap="none"/>
            </a:lvl4pPr>
            <a:lvl5pPr marL="2286000" marR="0" lvl="4" indent="-228600" algn="l" rtl="0">
              <a:spcBef>
                <a:spcPts val="0"/>
              </a:spcBef>
              <a:spcAft>
                <a:spcPts val="0"/>
              </a:spcAft>
              <a:buSzPts val="1200"/>
              <a:buNone/>
              <a:defRPr sz="1500" b="0" i="0" u="none" strike="noStrike" cap="none"/>
            </a:lvl5pPr>
            <a:lvl6pPr marL="2743200" marR="0" lvl="5" indent="-228600" algn="l" rtl="0">
              <a:spcBef>
                <a:spcPts val="0"/>
              </a:spcBef>
              <a:spcAft>
                <a:spcPts val="0"/>
              </a:spcAft>
              <a:buSzPts val="1200"/>
              <a:buNone/>
              <a:defRPr sz="1500" b="0" i="0" u="none" strike="noStrike" cap="none"/>
            </a:lvl6pPr>
            <a:lvl7pPr marL="3200400" marR="0" lvl="6" indent="-228600" algn="l" rtl="0">
              <a:spcBef>
                <a:spcPts val="0"/>
              </a:spcBef>
              <a:spcAft>
                <a:spcPts val="0"/>
              </a:spcAft>
              <a:buSzPts val="1200"/>
              <a:buNone/>
              <a:defRPr sz="1500" b="0" i="0" u="none" strike="noStrike" cap="none"/>
            </a:lvl7pPr>
            <a:lvl8pPr marL="3657600" marR="0" lvl="7" indent="-228600" algn="l" rtl="0">
              <a:spcBef>
                <a:spcPts val="0"/>
              </a:spcBef>
              <a:spcAft>
                <a:spcPts val="0"/>
              </a:spcAft>
              <a:buSzPts val="1200"/>
              <a:buNone/>
              <a:defRPr sz="1500" b="0" i="0" u="none" strike="noStrike" cap="none"/>
            </a:lvl8pPr>
            <a:lvl9pPr marL="4114800" marR="0" lvl="8" indent="-228600" algn="l" rtl="0">
              <a:spcBef>
                <a:spcPts val="0"/>
              </a:spcBef>
              <a:spcAft>
                <a:spcPts val="0"/>
              </a:spcAft>
              <a:buSzPts val="1200"/>
              <a:buNone/>
              <a:defRPr sz="1500" b="0" i="0" u="none" strike="noStrike" cap="none"/>
            </a:lvl9pPr>
          </a:lstStyle>
          <a:p>
            <a:endParaRPr/>
          </a:p>
        </p:txBody>
      </p:sp>
      <p:sp>
        <p:nvSpPr>
          <p:cNvPr id="100" name="Google Shape;100;p26"/>
          <p:cNvSpPr txBox="1">
            <a:spLocks noGrp="1"/>
          </p:cNvSpPr>
          <p:nvPr>
            <p:ph type="body" idx="3"/>
          </p:nvPr>
        </p:nvSpPr>
        <p:spPr>
          <a:xfrm>
            <a:off x="457200" y="2761623"/>
            <a:ext cx="4015636" cy="1422741"/>
          </a:xfrm>
          <a:prstGeom prst="rect">
            <a:avLst/>
          </a:prstGeom>
          <a:noFill/>
          <a:ln>
            <a:noFill/>
          </a:ln>
        </p:spPr>
        <p:txBody>
          <a:bodyPr spcFirstLastPara="1" wrap="square" lIns="0" tIns="0" rIns="0" bIns="0" anchor="t" anchorCtr="0">
            <a:normAutofit/>
          </a:bodyPr>
          <a:lstStyle>
            <a:lvl1pPr marL="457200" marR="0" lvl="0" indent="-228600" algn="l" rtl="0">
              <a:spcBef>
                <a:spcPts val="0"/>
              </a:spcBef>
              <a:spcAft>
                <a:spcPts val="0"/>
              </a:spcAft>
              <a:buSzPts val="1200"/>
              <a:buNone/>
              <a:defRPr sz="1500" b="0" i="0" u="none" strike="noStrike" cap="none"/>
            </a:lvl1pPr>
            <a:lvl2pPr marL="914400" marR="0" lvl="1" indent="-228600" algn="l" rtl="0">
              <a:spcBef>
                <a:spcPts val="0"/>
              </a:spcBef>
              <a:spcAft>
                <a:spcPts val="0"/>
              </a:spcAft>
              <a:buSzPts val="1200"/>
              <a:buNone/>
              <a:defRPr sz="1500" b="0" i="0" u="none" strike="noStrike" cap="none"/>
            </a:lvl2pPr>
            <a:lvl3pPr marL="1371600" marR="0" lvl="2" indent="-228600" algn="l" rtl="0">
              <a:spcBef>
                <a:spcPts val="0"/>
              </a:spcBef>
              <a:spcAft>
                <a:spcPts val="0"/>
              </a:spcAft>
              <a:buSzPts val="1200"/>
              <a:buNone/>
              <a:defRPr sz="1500" b="0" i="0" u="none" strike="noStrike" cap="none"/>
            </a:lvl3pPr>
            <a:lvl4pPr marL="1828800" marR="0" lvl="3" indent="-228600" algn="l" rtl="0">
              <a:spcBef>
                <a:spcPts val="0"/>
              </a:spcBef>
              <a:spcAft>
                <a:spcPts val="0"/>
              </a:spcAft>
              <a:buSzPts val="1200"/>
              <a:buNone/>
              <a:defRPr sz="1500" b="0" i="0" u="none" strike="noStrike" cap="none"/>
            </a:lvl4pPr>
            <a:lvl5pPr marL="2286000" marR="0" lvl="4" indent="-228600" algn="l" rtl="0">
              <a:spcBef>
                <a:spcPts val="0"/>
              </a:spcBef>
              <a:spcAft>
                <a:spcPts val="0"/>
              </a:spcAft>
              <a:buSzPts val="1200"/>
              <a:buNone/>
              <a:defRPr sz="1500" b="0" i="0" u="none" strike="noStrike" cap="none"/>
            </a:lvl5pPr>
            <a:lvl6pPr marL="2743200" marR="0" lvl="5" indent="-228600" algn="l" rtl="0">
              <a:spcBef>
                <a:spcPts val="0"/>
              </a:spcBef>
              <a:spcAft>
                <a:spcPts val="0"/>
              </a:spcAft>
              <a:buSzPts val="1200"/>
              <a:buNone/>
              <a:defRPr sz="1500" b="0" i="0" u="none" strike="noStrike" cap="none"/>
            </a:lvl6pPr>
            <a:lvl7pPr marL="3200400" marR="0" lvl="6" indent="-228600" algn="l" rtl="0">
              <a:spcBef>
                <a:spcPts val="0"/>
              </a:spcBef>
              <a:spcAft>
                <a:spcPts val="0"/>
              </a:spcAft>
              <a:buSzPts val="1200"/>
              <a:buNone/>
              <a:defRPr sz="1500" b="0" i="0" u="none" strike="noStrike" cap="none"/>
            </a:lvl7pPr>
            <a:lvl8pPr marL="3657600" marR="0" lvl="7" indent="-228600" algn="l" rtl="0">
              <a:spcBef>
                <a:spcPts val="0"/>
              </a:spcBef>
              <a:spcAft>
                <a:spcPts val="0"/>
              </a:spcAft>
              <a:buSzPts val="1200"/>
              <a:buNone/>
              <a:defRPr sz="1500" b="0" i="0" u="none" strike="noStrike" cap="none"/>
            </a:lvl8pPr>
            <a:lvl9pPr marL="4114800" marR="0" lvl="8" indent="-228600" algn="l" rtl="0">
              <a:spcBef>
                <a:spcPts val="0"/>
              </a:spcBef>
              <a:spcAft>
                <a:spcPts val="0"/>
              </a:spcAft>
              <a:buSzPts val="1200"/>
              <a:buNone/>
              <a:defRPr sz="1500" b="0" i="0" u="none" strike="noStrike" cap="none"/>
            </a:lvl9pPr>
          </a:lstStyle>
          <a:p>
            <a:endParaRPr/>
          </a:p>
        </p:txBody>
      </p:sp>
      <p:sp>
        <p:nvSpPr>
          <p:cNvPr id="101" name="Google Shape;101;p26"/>
          <p:cNvSpPr txBox="1">
            <a:spLocks noGrp="1"/>
          </p:cNvSpPr>
          <p:nvPr>
            <p:ph type="body" idx="4"/>
          </p:nvPr>
        </p:nvSpPr>
        <p:spPr>
          <a:xfrm>
            <a:off x="4674109" y="2761623"/>
            <a:ext cx="4015636" cy="1422741"/>
          </a:xfrm>
          <a:prstGeom prst="rect">
            <a:avLst/>
          </a:prstGeom>
          <a:noFill/>
          <a:ln>
            <a:noFill/>
          </a:ln>
        </p:spPr>
        <p:txBody>
          <a:bodyPr spcFirstLastPara="1" wrap="square" lIns="0" tIns="0" rIns="0" bIns="0" anchor="t" anchorCtr="0">
            <a:normAutofit/>
          </a:bodyPr>
          <a:lstStyle>
            <a:lvl1pPr marL="457200" marR="0" lvl="0" indent="-228600" algn="l" rtl="0">
              <a:spcBef>
                <a:spcPts val="0"/>
              </a:spcBef>
              <a:spcAft>
                <a:spcPts val="0"/>
              </a:spcAft>
              <a:buSzPts val="1200"/>
              <a:buNone/>
              <a:defRPr sz="1500" b="0" i="0" u="none" strike="noStrike" cap="none"/>
            </a:lvl1pPr>
            <a:lvl2pPr marL="914400" marR="0" lvl="1" indent="-228600" algn="l" rtl="0">
              <a:spcBef>
                <a:spcPts val="0"/>
              </a:spcBef>
              <a:spcAft>
                <a:spcPts val="0"/>
              </a:spcAft>
              <a:buSzPts val="1200"/>
              <a:buNone/>
              <a:defRPr sz="1500" b="0" i="0" u="none" strike="noStrike" cap="none"/>
            </a:lvl2pPr>
            <a:lvl3pPr marL="1371600" marR="0" lvl="2" indent="-228600" algn="l" rtl="0">
              <a:spcBef>
                <a:spcPts val="0"/>
              </a:spcBef>
              <a:spcAft>
                <a:spcPts val="0"/>
              </a:spcAft>
              <a:buSzPts val="1200"/>
              <a:buNone/>
              <a:defRPr sz="1500" b="0" i="0" u="none" strike="noStrike" cap="none"/>
            </a:lvl3pPr>
            <a:lvl4pPr marL="1828800" marR="0" lvl="3" indent="-228600" algn="l" rtl="0">
              <a:spcBef>
                <a:spcPts val="0"/>
              </a:spcBef>
              <a:spcAft>
                <a:spcPts val="0"/>
              </a:spcAft>
              <a:buSzPts val="1200"/>
              <a:buNone/>
              <a:defRPr sz="1500" b="0" i="0" u="none" strike="noStrike" cap="none"/>
            </a:lvl4pPr>
            <a:lvl5pPr marL="2286000" marR="0" lvl="4" indent="-228600" algn="l" rtl="0">
              <a:spcBef>
                <a:spcPts val="0"/>
              </a:spcBef>
              <a:spcAft>
                <a:spcPts val="0"/>
              </a:spcAft>
              <a:buSzPts val="1200"/>
              <a:buNone/>
              <a:defRPr sz="1500" b="0" i="0" u="none" strike="noStrike" cap="none"/>
            </a:lvl5pPr>
            <a:lvl6pPr marL="2743200" marR="0" lvl="5" indent="-228600" algn="l" rtl="0">
              <a:spcBef>
                <a:spcPts val="0"/>
              </a:spcBef>
              <a:spcAft>
                <a:spcPts val="0"/>
              </a:spcAft>
              <a:buSzPts val="1200"/>
              <a:buNone/>
              <a:defRPr sz="1500" b="0" i="0" u="none" strike="noStrike" cap="none"/>
            </a:lvl6pPr>
            <a:lvl7pPr marL="3200400" marR="0" lvl="6" indent="-228600" algn="l" rtl="0">
              <a:spcBef>
                <a:spcPts val="0"/>
              </a:spcBef>
              <a:spcAft>
                <a:spcPts val="0"/>
              </a:spcAft>
              <a:buSzPts val="1200"/>
              <a:buNone/>
              <a:defRPr sz="1500" b="0" i="0" u="none" strike="noStrike" cap="none"/>
            </a:lvl7pPr>
            <a:lvl8pPr marL="3657600" marR="0" lvl="7" indent="-228600" algn="l" rtl="0">
              <a:spcBef>
                <a:spcPts val="0"/>
              </a:spcBef>
              <a:spcAft>
                <a:spcPts val="0"/>
              </a:spcAft>
              <a:buSzPts val="1200"/>
              <a:buNone/>
              <a:defRPr sz="1500" b="0" i="0" u="none" strike="noStrike" cap="none"/>
            </a:lvl8pPr>
            <a:lvl9pPr marL="4114800" marR="0" lvl="8" indent="-228600" algn="l" rtl="0">
              <a:spcBef>
                <a:spcPts val="0"/>
              </a:spcBef>
              <a:spcAft>
                <a:spcPts val="0"/>
              </a:spcAft>
              <a:buSzPts val="1200"/>
              <a:buNone/>
              <a:defRPr sz="1500" b="0" i="0" u="none" strike="noStrike" cap="none"/>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220990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102"/>
        <p:cNvGrpSpPr/>
        <p:nvPr/>
      </p:nvGrpSpPr>
      <p:grpSpPr>
        <a:xfrm>
          <a:off x="0" y="0"/>
          <a:ext cx="0" cy="0"/>
          <a:chOff x="0" y="0"/>
          <a:chExt cx="0" cy="0"/>
        </a:xfrm>
      </p:grpSpPr>
      <p:sp>
        <p:nvSpPr>
          <p:cNvPr id="103" name="Google Shape;103;p27"/>
          <p:cNvSpPr txBox="1">
            <a:spLocks noGrp="1"/>
          </p:cNvSpPr>
          <p:nvPr>
            <p:ph type="title"/>
          </p:nvPr>
        </p:nvSpPr>
        <p:spPr>
          <a:xfrm>
            <a:off x="457200" y="205121"/>
            <a:ext cx="8229273" cy="858600"/>
          </a:xfrm>
          <a:prstGeom prst="rect">
            <a:avLst/>
          </a:prstGeom>
          <a:noFill/>
          <a:ln>
            <a:noFill/>
          </a:ln>
        </p:spPr>
        <p:txBody>
          <a:bodyPr spcFirstLastPara="1" wrap="square" lIns="0" tIns="0" rIns="0" bIns="0" anchor="ctr" anchorCtr="0">
            <a:spAutoFit/>
          </a:bodyPr>
          <a:lstStyle>
            <a:lvl1pPr marR="0" lvl="0" algn="l" rtl="0">
              <a:spcBef>
                <a:spcPts val="0"/>
              </a:spcBef>
              <a:spcAft>
                <a:spcPts val="0"/>
              </a:spcAft>
              <a:buSzPts val="1200"/>
              <a:buNone/>
              <a:defRPr sz="1500" b="0" i="0" u="none" strike="noStrike" cap="none"/>
            </a:lvl1pPr>
            <a:lvl2pPr marR="0" lvl="1" algn="l" rtl="0">
              <a:spcBef>
                <a:spcPts val="0"/>
              </a:spcBef>
              <a:spcAft>
                <a:spcPts val="0"/>
              </a:spcAft>
              <a:buSzPts val="1200"/>
              <a:buNone/>
              <a:defRPr sz="1500" b="0" i="0" u="none" strike="noStrike" cap="none"/>
            </a:lvl2pPr>
            <a:lvl3pPr marR="0" lvl="2" algn="l" rtl="0">
              <a:spcBef>
                <a:spcPts val="0"/>
              </a:spcBef>
              <a:spcAft>
                <a:spcPts val="0"/>
              </a:spcAft>
              <a:buSzPts val="1200"/>
              <a:buNone/>
              <a:defRPr sz="1500" b="0" i="0" u="none" strike="noStrike" cap="none"/>
            </a:lvl3pPr>
            <a:lvl4pPr marR="0" lvl="3" algn="l" rtl="0">
              <a:spcBef>
                <a:spcPts val="0"/>
              </a:spcBef>
              <a:spcAft>
                <a:spcPts val="0"/>
              </a:spcAft>
              <a:buSzPts val="1200"/>
              <a:buNone/>
              <a:defRPr sz="1500" b="0" i="0" u="none" strike="noStrike" cap="none"/>
            </a:lvl4pPr>
            <a:lvl5pPr marR="0" lvl="4" algn="l" rtl="0">
              <a:spcBef>
                <a:spcPts val="0"/>
              </a:spcBef>
              <a:spcAft>
                <a:spcPts val="0"/>
              </a:spcAft>
              <a:buSzPts val="1200"/>
              <a:buNone/>
              <a:defRPr sz="1500" b="0" i="0" u="none" strike="noStrike" cap="none"/>
            </a:lvl5pPr>
            <a:lvl6pPr marR="0" lvl="5" algn="l" rtl="0">
              <a:spcBef>
                <a:spcPts val="0"/>
              </a:spcBef>
              <a:spcAft>
                <a:spcPts val="0"/>
              </a:spcAft>
              <a:buSzPts val="1200"/>
              <a:buNone/>
              <a:defRPr sz="1500" b="0" i="0" u="none" strike="noStrike" cap="none"/>
            </a:lvl6pPr>
            <a:lvl7pPr marR="0" lvl="6" algn="l" rtl="0">
              <a:spcBef>
                <a:spcPts val="0"/>
              </a:spcBef>
              <a:spcAft>
                <a:spcPts val="0"/>
              </a:spcAft>
              <a:buSzPts val="1200"/>
              <a:buNone/>
              <a:defRPr sz="1500" b="0" i="0" u="none" strike="noStrike" cap="none"/>
            </a:lvl7pPr>
            <a:lvl8pPr marR="0" lvl="7" algn="l" rtl="0">
              <a:spcBef>
                <a:spcPts val="0"/>
              </a:spcBef>
              <a:spcAft>
                <a:spcPts val="0"/>
              </a:spcAft>
              <a:buSzPts val="1200"/>
              <a:buNone/>
              <a:defRPr sz="1500" b="0" i="0" u="none" strike="noStrike" cap="none"/>
            </a:lvl8pPr>
            <a:lvl9pPr marR="0" lvl="8" algn="l" rtl="0">
              <a:spcBef>
                <a:spcPts val="0"/>
              </a:spcBef>
              <a:spcAft>
                <a:spcPts val="0"/>
              </a:spcAft>
              <a:buSzPts val="1200"/>
              <a:buNone/>
              <a:defRPr sz="1500" b="0" i="0" u="none" strike="noStrike" cap="none"/>
            </a:lvl9pPr>
          </a:lstStyle>
          <a:p>
            <a:endParaRPr/>
          </a:p>
        </p:txBody>
      </p:sp>
      <p:sp>
        <p:nvSpPr>
          <p:cNvPr id="104" name="Google Shape;104;p27"/>
          <p:cNvSpPr txBox="1">
            <a:spLocks noGrp="1"/>
          </p:cNvSpPr>
          <p:nvPr>
            <p:ph type="body" idx="1"/>
          </p:nvPr>
        </p:nvSpPr>
        <p:spPr>
          <a:xfrm>
            <a:off x="457200" y="1203565"/>
            <a:ext cx="2649600" cy="1422741"/>
          </a:xfrm>
          <a:prstGeom prst="rect">
            <a:avLst/>
          </a:prstGeom>
          <a:noFill/>
          <a:ln>
            <a:noFill/>
          </a:ln>
        </p:spPr>
        <p:txBody>
          <a:bodyPr spcFirstLastPara="1" wrap="square" lIns="0" tIns="0" rIns="0" bIns="0" anchor="t" anchorCtr="0">
            <a:normAutofit/>
          </a:bodyPr>
          <a:lstStyle>
            <a:lvl1pPr marL="457200" marR="0" lvl="0" indent="-228600" algn="l" rtl="0">
              <a:spcBef>
                <a:spcPts val="0"/>
              </a:spcBef>
              <a:spcAft>
                <a:spcPts val="0"/>
              </a:spcAft>
              <a:buSzPts val="1200"/>
              <a:buNone/>
              <a:defRPr sz="1500" b="0" i="0" u="none" strike="noStrike" cap="none"/>
            </a:lvl1pPr>
            <a:lvl2pPr marL="914400" marR="0" lvl="1" indent="-228600" algn="l" rtl="0">
              <a:spcBef>
                <a:spcPts val="0"/>
              </a:spcBef>
              <a:spcAft>
                <a:spcPts val="0"/>
              </a:spcAft>
              <a:buSzPts val="1200"/>
              <a:buNone/>
              <a:defRPr sz="1500" b="0" i="0" u="none" strike="noStrike" cap="none"/>
            </a:lvl2pPr>
            <a:lvl3pPr marL="1371600" marR="0" lvl="2" indent="-228600" algn="l" rtl="0">
              <a:spcBef>
                <a:spcPts val="0"/>
              </a:spcBef>
              <a:spcAft>
                <a:spcPts val="0"/>
              </a:spcAft>
              <a:buSzPts val="1200"/>
              <a:buNone/>
              <a:defRPr sz="1500" b="0" i="0" u="none" strike="noStrike" cap="none"/>
            </a:lvl3pPr>
            <a:lvl4pPr marL="1828800" marR="0" lvl="3" indent="-228600" algn="l" rtl="0">
              <a:spcBef>
                <a:spcPts val="0"/>
              </a:spcBef>
              <a:spcAft>
                <a:spcPts val="0"/>
              </a:spcAft>
              <a:buSzPts val="1200"/>
              <a:buNone/>
              <a:defRPr sz="1500" b="0" i="0" u="none" strike="noStrike" cap="none"/>
            </a:lvl4pPr>
            <a:lvl5pPr marL="2286000" marR="0" lvl="4" indent="-228600" algn="l" rtl="0">
              <a:spcBef>
                <a:spcPts val="0"/>
              </a:spcBef>
              <a:spcAft>
                <a:spcPts val="0"/>
              </a:spcAft>
              <a:buSzPts val="1200"/>
              <a:buNone/>
              <a:defRPr sz="1500" b="0" i="0" u="none" strike="noStrike" cap="none"/>
            </a:lvl5pPr>
            <a:lvl6pPr marL="2743200" marR="0" lvl="5" indent="-228600" algn="l" rtl="0">
              <a:spcBef>
                <a:spcPts val="0"/>
              </a:spcBef>
              <a:spcAft>
                <a:spcPts val="0"/>
              </a:spcAft>
              <a:buSzPts val="1200"/>
              <a:buNone/>
              <a:defRPr sz="1500" b="0" i="0" u="none" strike="noStrike" cap="none"/>
            </a:lvl6pPr>
            <a:lvl7pPr marL="3200400" marR="0" lvl="6" indent="-228600" algn="l" rtl="0">
              <a:spcBef>
                <a:spcPts val="0"/>
              </a:spcBef>
              <a:spcAft>
                <a:spcPts val="0"/>
              </a:spcAft>
              <a:buSzPts val="1200"/>
              <a:buNone/>
              <a:defRPr sz="1500" b="0" i="0" u="none" strike="noStrike" cap="none"/>
            </a:lvl7pPr>
            <a:lvl8pPr marL="3657600" marR="0" lvl="7" indent="-228600" algn="l" rtl="0">
              <a:spcBef>
                <a:spcPts val="0"/>
              </a:spcBef>
              <a:spcAft>
                <a:spcPts val="0"/>
              </a:spcAft>
              <a:buSzPts val="1200"/>
              <a:buNone/>
              <a:defRPr sz="1500" b="0" i="0" u="none" strike="noStrike" cap="none"/>
            </a:lvl8pPr>
            <a:lvl9pPr marL="4114800" marR="0" lvl="8" indent="-228600" algn="l" rtl="0">
              <a:spcBef>
                <a:spcPts val="0"/>
              </a:spcBef>
              <a:spcAft>
                <a:spcPts val="0"/>
              </a:spcAft>
              <a:buSzPts val="1200"/>
              <a:buNone/>
              <a:defRPr sz="1500" b="0" i="0" u="none" strike="noStrike" cap="none"/>
            </a:lvl9pPr>
          </a:lstStyle>
          <a:p>
            <a:endParaRPr/>
          </a:p>
        </p:txBody>
      </p:sp>
      <p:sp>
        <p:nvSpPr>
          <p:cNvPr id="105" name="Google Shape;105;p27"/>
          <p:cNvSpPr txBox="1">
            <a:spLocks noGrp="1"/>
          </p:cNvSpPr>
          <p:nvPr>
            <p:ph type="body" idx="2"/>
          </p:nvPr>
        </p:nvSpPr>
        <p:spPr>
          <a:xfrm>
            <a:off x="3239673" y="1203565"/>
            <a:ext cx="2649600" cy="1422741"/>
          </a:xfrm>
          <a:prstGeom prst="rect">
            <a:avLst/>
          </a:prstGeom>
          <a:noFill/>
          <a:ln>
            <a:noFill/>
          </a:ln>
        </p:spPr>
        <p:txBody>
          <a:bodyPr spcFirstLastPara="1" wrap="square" lIns="0" tIns="0" rIns="0" bIns="0" anchor="t" anchorCtr="0">
            <a:normAutofit/>
          </a:bodyPr>
          <a:lstStyle>
            <a:lvl1pPr marL="457200" marR="0" lvl="0" indent="-228600" algn="l" rtl="0">
              <a:spcBef>
                <a:spcPts val="0"/>
              </a:spcBef>
              <a:spcAft>
                <a:spcPts val="0"/>
              </a:spcAft>
              <a:buSzPts val="1200"/>
              <a:buNone/>
              <a:defRPr sz="1500" b="0" i="0" u="none" strike="noStrike" cap="none"/>
            </a:lvl1pPr>
            <a:lvl2pPr marL="914400" marR="0" lvl="1" indent="-228600" algn="l" rtl="0">
              <a:spcBef>
                <a:spcPts val="0"/>
              </a:spcBef>
              <a:spcAft>
                <a:spcPts val="0"/>
              </a:spcAft>
              <a:buSzPts val="1200"/>
              <a:buNone/>
              <a:defRPr sz="1500" b="0" i="0" u="none" strike="noStrike" cap="none"/>
            </a:lvl2pPr>
            <a:lvl3pPr marL="1371600" marR="0" lvl="2" indent="-228600" algn="l" rtl="0">
              <a:spcBef>
                <a:spcPts val="0"/>
              </a:spcBef>
              <a:spcAft>
                <a:spcPts val="0"/>
              </a:spcAft>
              <a:buSzPts val="1200"/>
              <a:buNone/>
              <a:defRPr sz="1500" b="0" i="0" u="none" strike="noStrike" cap="none"/>
            </a:lvl3pPr>
            <a:lvl4pPr marL="1828800" marR="0" lvl="3" indent="-228600" algn="l" rtl="0">
              <a:spcBef>
                <a:spcPts val="0"/>
              </a:spcBef>
              <a:spcAft>
                <a:spcPts val="0"/>
              </a:spcAft>
              <a:buSzPts val="1200"/>
              <a:buNone/>
              <a:defRPr sz="1500" b="0" i="0" u="none" strike="noStrike" cap="none"/>
            </a:lvl4pPr>
            <a:lvl5pPr marL="2286000" marR="0" lvl="4" indent="-228600" algn="l" rtl="0">
              <a:spcBef>
                <a:spcPts val="0"/>
              </a:spcBef>
              <a:spcAft>
                <a:spcPts val="0"/>
              </a:spcAft>
              <a:buSzPts val="1200"/>
              <a:buNone/>
              <a:defRPr sz="1500" b="0" i="0" u="none" strike="noStrike" cap="none"/>
            </a:lvl5pPr>
            <a:lvl6pPr marL="2743200" marR="0" lvl="5" indent="-228600" algn="l" rtl="0">
              <a:spcBef>
                <a:spcPts val="0"/>
              </a:spcBef>
              <a:spcAft>
                <a:spcPts val="0"/>
              </a:spcAft>
              <a:buSzPts val="1200"/>
              <a:buNone/>
              <a:defRPr sz="1500" b="0" i="0" u="none" strike="noStrike" cap="none"/>
            </a:lvl6pPr>
            <a:lvl7pPr marL="3200400" marR="0" lvl="6" indent="-228600" algn="l" rtl="0">
              <a:spcBef>
                <a:spcPts val="0"/>
              </a:spcBef>
              <a:spcAft>
                <a:spcPts val="0"/>
              </a:spcAft>
              <a:buSzPts val="1200"/>
              <a:buNone/>
              <a:defRPr sz="1500" b="0" i="0" u="none" strike="noStrike" cap="none"/>
            </a:lvl7pPr>
            <a:lvl8pPr marL="3657600" marR="0" lvl="7" indent="-228600" algn="l" rtl="0">
              <a:spcBef>
                <a:spcPts val="0"/>
              </a:spcBef>
              <a:spcAft>
                <a:spcPts val="0"/>
              </a:spcAft>
              <a:buSzPts val="1200"/>
              <a:buNone/>
              <a:defRPr sz="1500" b="0" i="0" u="none" strike="noStrike" cap="none"/>
            </a:lvl8pPr>
            <a:lvl9pPr marL="4114800" marR="0" lvl="8" indent="-228600" algn="l" rtl="0">
              <a:spcBef>
                <a:spcPts val="0"/>
              </a:spcBef>
              <a:spcAft>
                <a:spcPts val="0"/>
              </a:spcAft>
              <a:buSzPts val="1200"/>
              <a:buNone/>
              <a:defRPr sz="1500" b="0" i="0" u="none" strike="noStrike" cap="none"/>
            </a:lvl9pPr>
          </a:lstStyle>
          <a:p>
            <a:endParaRPr/>
          </a:p>
        </p:txBody>
      </p:sp>
      <p:sp>
        <p:nvSpPr>
          <p:cNvPr id="106" name="Google Shape;106;p27"/>
          <p:cNvSpPr txBox="1">
            <a:spLocks noGrp="1"/>
          </p:cNvSpPr>
          <p:nvPr>
            <p:ph type="body" idx="3"/>
          </p:nvPr>
        </p:nvSpPr>
        <p:spPr>
          <a:xfrm>
            <a:off x="6022146" y="1203565"/>
            <a:ext cx="2649600" cy="1422741"/>
          </a:xfrm>
          <a:prstGeom prst="rect">
            <a:avLst/>
          </a:prstGeom>
          <a:noFill/>
          <a:ln>
            <a:noFill/>
          </a:ln>
        </p:spPr>
        <p:txBody>
          <a:bodyPr spcFirstLastPara="1" wrap="square" lIns="0" tIns="0" rIns="0" bIns="0" anchor="t" anchorCtr="0">
            <a:normAutofit/>
          </a:bodyPr>
          <a:lstStyle>
            <a:lvl1pPr marL="457200" marR="0" lvl="0" indent="-228600" algn="l" rtl="0">
              <a:spcBef>
                <a:spcPts val="0"/>
              </a:spcBef>
              <a:spcAft>
                <a:spcPts val="0"/>
              </a:spcAft>
              <a:buSzPts val="1200"/>
              <a:buNone/>
              <a:defRPr sz="1500" b="0" i="0" u="none" strike="noStrike" cap="none"/>
            </a:lvl1pPr>
            <a:lvl2pPr marL="914400" marR="0" lvl="1" indent="-228600" algn="l" rtl="0">
              <a:spcBef>
                <a:spcPts val="0"/>
              </a:spcBef>
              <a:spcAft>
                <a:spcPts val="0"/>
              </a:spcAft>
              <a:buSzPts val="1200"/>
              <a:buNone/>
              <a:defRPr sz="1500" b="0" i="0" u="none" strike="noStrike" cap="none"/>
            </a:lvl2pPr>
            <a:lvl3pPr marL="1371600" marR="0" lvl="2" indent="-228600" algn="l" rtl="0">
              <a:spcBef>
                <a:spcPts val="0"/>
              </a:spcBef>
              <a:spcAft>
                <a:spcPts val="0"/>
              </a:spcAft>
              <a:buSzPts val="1200"/>
              <a:buNone/>
              <a:defRPr sz="1500" b="0" i="0" u="none" strike="noStrike" cap="none"/>
            </a:lvl3pPr>
            <a:lvl4pPr marL="1828800" marR="0" lvl="3" indent="-228600" algn="l" rtl="0">
              <a:spcBef>
                <a:spcPts val="0"/>
              </a:spcBef>
              <a:spcAft>
                <a:spcPts val="0"/>
              </a:spcAft>
              <a:buSzPts val="1200"/>
              <a:buNone/>
              <a:defRPr sz="1500" b="0" i="0" u="none" strike="noStrike" cap="none"/>
            </a:lvl4pPr>
            <a:lvl5pPr marL="2286000" marR="0" lvl="4" indent="-228600" algn="l" rtl="0">
              <a:spcBef>
                <a:spcPts val="0"/>
              </a:spcBef>
              <a:spcAft>
                <a:spcPts val="0"/>
              </a:spcAft>
              <a:buSzPts val="1200"/>
              <a:buNone/>
              <a:defRPr sz="1500" b="0" i="0" u="none" strike="noStrike" cap="none"/>
            </a:lvl5pPr>
            <a:lvl6pPr marL="2743200" marR="0" lvl="5" indent="-228600" algn="l" rtl="0">
              <a:spcBef>
                <a:spcPts val="0"/>
              </a:spcBef>
              <a:spcAft>
                <a:spcPts val="0"/>
              </a:spcAft>
              <a:buSzPts val="1200"/>
              <a:buNone/>
              <a:defRPr sz="1500" b="0" i="0" u="none" strike="noStrike" cap="none"/>
            </a:lvl6pPr>
            <a:lvl7pPr marL="3200400" marR="0" lvl="6" indent="-228600" algn="l" rtl="0">
              <a:spcBef>
                <a:spcPts val="0"/>
              </a:spcBef>
              <a:spcAft>
                <a:spcPts val="0"/>
              </a:spcAft>
              <a:buSzPts val="1200"/>
              <a:buNone/>
              <a:defRPr sz="1500" b="0" i="0" u="none" strike="noStrike" cap="none"/>
            </a:lvl7pPr>
            <a:lvl8pPr marL="3657600" marR="0" lvl="7" indent="-228600" algn="l" rtl="0">
              <a:spcBef>
                <a:spcPts val="0"/>
              </a:spcBef>
              <a:spcAft>
                <a:spcPts val="0"/>
              </a:spcAft>
              <a:buSzPts val="1200"/>
              <a:buNone/>
              <a:defRPr sz="1500" b="0" i="0" u="none" strike="noStrike" cap="none"/>
            </a:lvl8pPr>
            <a:lvl9pPr marL="4114800" marR="0" lvl="8" indent="-228600" algn="l" rtl="0">
              <a:spcBef>
                <a:spcPts val="0"/>
              </a:spcBef>
              <a:spcAft>
                <a:spcPts val="0"/>
              </a:spcAft>
              <a:buSzPts val="1200"/>
              <a:buNone/>
              <a:defRPr sz="1500" b="0" i="0" u="none" strike="noStrike" cap="none"/>
            </a:lvl9pPr>
          </a:lstStyle>
          <a:p>
            <a:endParaRPr/>
          </a:p>
        </p:txBody>
      </p:sp>
      <p:sp>
        <p:nvSpPr>
          <p:cNvPr id="107" name="Google Shape;107;p27"/>
          <p:cNvSpPr txBox="1">
            <a:spLocks noGrp="1"/>
          </p:cNvSpPr>
          <p:nvPr>
            <p:ph type="body" idx="4"/>
          </p:nvPr>
        </p:nvSpPr>
        <p:spPr>
          <a:xfrm>
            <a:off x="457200" y="2761623"/>
            <a:ext cx="2649600" cy="1422741"/>
          </a:xfrm>
          <a:prstGeom prst="rect">
            <a:avLst/>
          </a:prstGeom>
          <a:noFill/>
          <a:ln>
            <a:noFill/>
          </a:ln>
        </p:spPr>
        <p:txBody>
          <a:bodyPr spcFirstLastPara="1" wrap="square" lIns="0" tIns="0" rIns="0" bIns="0" anchor="t" anchorCtr="0">
            <a:normAutofit/>
          </a:bodyPr>
          <a:lstStyle>
            <a:lvl1pPr marL="457200" marR="0" lvl="0" indent="-228600" algn="l" rtl="0">
              <a:spcBef>
                <a:spcPts val="0"/>
              </a:spcBef>
              <a:spcAft>
                <a:spcPts val="0"/>
              </a:spcAft>
              <a:buSzPts val="1200"/>
              <a:buNone/>
              <a:defRPr sz="1500" b="0" i="0" u="none" strike="noStrike" cap="none"/>
            </a:lvl1pPr>
            <a:lvl2pPr marL="914400" marR="0" lvl="1" indent="-228600" algn="l" rtl="0">
              <a:spcBef>
                <a:spcPts val="0"/>
              </a:spcBef>
              <a:spcAft>
                <a:spcPts val="0"/>
              </a:spcAft>
              <a:buSzPts val="1200"/>
              <a:buNone/>
              <a:defRPr sz="1500" b="0" i="0" u="none" strike="noStrike" cap="none"/>
            </a:lvl2pPr>
            <a:lvl3pPr marL="1371600" marR="0" lvl="2" indent="-228600" algn="l" rtl="0">
              <a:spcBef>
                <a:spcPts val="0"/>
              </a:spcBef>
              <a:spcAft>
                <a:spcPts val="0"/>
              </a:spcAft>
              <a:buSzPts val="1200"/>
              <a:buNone/>
              <a:defRPr sz="1500" b="0" i="0" u="none" strike="noStrike" cap="none"/>
            </a:lvl3pPr>
            <a:lvl4pPr marL="1828800" marR="0" lvl="3" indent="-228600" algn="l" rtl="0">
              <a:spcBef>
                <a:spcPts val="0"/>
              </a:spcBef>
              <a:spcAft>
                <a:spcPts val="0"/>
              </a:spcAft>
              <a:buSzPts val="1200"/>
              <a:buNone/>
              <a:defRPr sz="1500" b="0" i="0" u="none" strike="noStrike" cap="none"/>
            </a:lvl4pPr>
            <a:lvl5pPr marL="2286000" marR="0" lvl="4" indent="-228600" algn="l" rtl="0">
              <a:spcBef>
                <a:spcPts val="0"/>
              </a:spcBef>
              <a:spcAft>
                <a:spcPts val="0"/>
              </a:spcAft>
              <a:buSzPts val="1200"/>
              <a:buNone/>
              <a:defRPr sz="1500" b="0" i="0" u="none" strike="noStrike" cap="none"/>
            </a:lvl5pPr>
            <a:lvl6pPr marL="2743200" marR="0" lvl="5" indent="-228600" algn="l" rtl="0">
              <a:spcBef>
                <a:spcPts val="0"/>
              </a:spcBef>
              <a:spcAft>
                <a:spcPts val="0"/>
              </a:spcAft>
              <a:buSzPts val="1200"/>
              <a:buNone/>
              <a:defRPr sz="1500" b="0" i="0" u="none" strike="noStrike" cap="none"/>
            </a:lvl6pPr>
            <a:lvl7pPr marL="3200400" marR="0" lvl="6" indent="-228600" algn="l" rtl="0">
              <a:spcBef>
                <a:spcPts val="0"/>
              </a:spcBef>
              <a:spcAft>
                <a:spcPts val="0"/>
              </a:spcAft>
              <a:buSzPts val="1200"/>
              <a:buNone/>
              <a:defRPr sz="1500" b="0" i="0" u="none" strike="noStrike" cap="none"/>
            </a:lvl7pPr>
            <a:lvl8pPr marL="3657600" marR="0" lvl="7" indent="-228600" algn="l" rtl="0">
              <a:spcBef>
                <a:spcPts val="0"/>
              </a:spcBef>
              <a:spcAft>
                <a:spcPts val="0"/>
              </a:spcAft>
              <a:buSzPts val="1200"/>
              <a:buNone/>
              <a:defRPr sz="1500" b="0" i="0" u="none" strike="noStrike" cap="none"/>
            </a:lvl8pPr>
            <a:lvl9pPr marL="4114800" marR="0" lvl="8" indent="-228600" algn="l" rtl="0">
              <a:spcBef>
                <a:spcPts val="0"/>
              </a:spcBef>
              <a:spcAft>
                <a:spcPts val="0"/>
              </a:spcAft>
              <a:buSzPts val="1200"/>
              <a:buNone/>
              <a:defRPr sz="1500" b="0" i="0" u="none" strike="noStrike" cap="none"/>
            </a:lvl9pPr>
          </a:lstStyle>
          <a:p>
            <a:endParaRPr/>
          </a:p>
        </p:txBody>
      </p:sp>
      <p:sp>
        <p:nvSpPr>
          <p:cNvPr id="108" name="Google Shape;108;p27"/>
          <p:cNvSpPr txBox="1">
            <a:spLocks noGrp="1"/>
          </p:cNvSpPr>
          <p:nvPr>
            <p:ph type="body" idx="5"/>
          </p:nvPr>
        </p:nvSpPr>
        <p:spPr>
          <a:xfrm>
            <a:off x="3239673" y="2761623"/>
            <a:ext cx="2649600" cy="1422741"/>
          </a:xfrm>
          <a:prstGeom prst="rect">
            <a:avLst/>
          </a:prstGeom>
          <a:noFill/>
          <a:ln>
            <a:noFill/>
          </a:ln>
        </p:spPr>
        <p:txBody>
          <a:bodyPr spcFirstLastPara="1" wrap="square" lIns="0" tIns="0" rIns="0" bIns="0" anchor="t" anchorCtr="0">
            <a:normAutofit/>
          </a:bodyPr>
          <a:lstStyle>
            <a:lvl1pPr marL="457200" marR="0" lvl="0" indent="-228600" algn="l" rtl="0">
              <a:spcBef>
                <a:spcPts val="0"/>
              </a:spcBef>
              <a:spcAft>
                <a:spcPts val="0"/>
              </a:spcAft>
              <a:buSzPts val="1200"/>
              <a:buNone/>
              <a:defRPr sz="1500" b="0" i="0" u="none" strike="noStrike" cap="none"/>
            </a:lvl1pPr>
            <a:lvl2pPr marL="914400" marR="0" lvl="1" indent="-228600" algn="l" rtl="0">
              <a:spcBef>
                <a:spcPts val="0"/>
              </a:spcBef>
              <a:spcAft>
                <a:spcPts val="0"/>
              </a:spcAft>
              <a:buSzPts val="1200"/>
              <a:buNone/>
              <a:defRPr sz="1500" b="0" i="0" u="none" strike="noStrike" cap="none"/>
            </a:lvl2pPr>
            <a:lvl3pPr marL="1371600" marR="0" lvl="2" indent="-228600" algn="l" rtl="0">
              <a:spcBef>
                <a:spcPts val="0"/>
              </a:spcBef>
              <a:spcAft>
                <a:spcPts val="0"/>
              </a:spcAft>
              <a:buSzPts val="1200"/>
              <a:buNone/>
              <a:defRPr sz="1500" b="0" i="0" u="none" strike="noStrike" cap="none"/>
            </a:lvl3pPr>
            <a:lvl4pPr marL="1828800" marR="0" lvl="3" indent="-228600" algn="l" rtl="0">
              <a:spcBef>
                <a:spcPts val="0"/>
              </a:spcBef>
              <a:spcAft>
                <a:spcPts val="0"/>
              </a:spcAft>
              <a:buSzPts val="1200"/>
              <a:buNone/>
              <a:defRPr sz="1500" b="0" i="0" u="none" strike="noStrike" cap="none"/>
            </a:lvl4pPr>
            <a:lvl5pPr marL="2286000" marR="0" lvl="4" indent="-228600" algn="l" rtl="0">
              <a:spcBef>
                <a:spcPts val="0"/>
              </a:spcBef>
              <a:spcAft>
                <a:spcPts val="0"/>
              </a:spcAft>
              <a:buSzPts val="1200"/>
              <a:buNone/>
              <a:defRPr sz="1500" b="0" i="0" u="none" strike="noStrike" cap="none"/>
            </a:lvl5pPr>
            <a:lvl6pPr marL="2743200" marR="0" lvl="5" indent="-228600" algn="l" rtl="0">
              <a:spcBef>
                <a:spcPts val="0"/>
              </a:spcBef>
              <a:spcAft>
                <a:spcPts val="0"/>
              </a:spcAft>
              <a:buSzPts val="1200"/>
              <a:buNone/>
              <a:defRPr sz="1500" b="0" i="0" u="none" strike="noStrike" cap="none"/>
            </a:lvl6pPr>
            <a:lvl7pPr marL="3200400" marR="0" lvl="6" indent="-228600" algn="l" rtl="0">
              <a:spcBef>
                <a:spcPts val="0"/>
              </a:spcBef>
              <a:spcAft>
                <a:spcPts val="0"/>
              </a:spcAft>
              <a:buSzPts val="1200"/>
              <a:buNone/>
              <a:defRPr sz="1500" b="0" i="0" u="none" strike="noStrike" cap="none"/>
            </a:lvl7pPr>
            <a:lvl8pPr marL="3657600" marR="0" lvl="7" indent="-228600" algn="l" rtl="0">
              <a:spcBef>
                <a:spcPts val="0"/>
              </a:spcBef>
              <a:spcAft>
                <a:spcPts val="0"/>
              </a:spcAft>
              <a:buSzPts val="1200"/>
              <a:buNone/>
              <a:defRPr sz="1500" b="0" i="0" u="none" strike="noStrike" cap="none"/>
            </a:lvl8pPr>
            <a:lvl9pPr marL="4114800" marR="0" lvl="8" indent="-228600" algn="l" rtl="0">
              <a:spcBef>
                <a:spcPts val="0"/>
              </a:spcBef>
              <a:spcAft>
                <a:spcPts val="0"/>
              </a:spcAft>
              <a:buSzPts val="1200"/>
              <a:buNone/>
              <a:defRPr sz="1500" b="0" i="0" u="none" strike="noStrike" cap="none"/>
            </a:lvl9pPr>
          </a:lstStyle>
          <a:p>
            <a:endParaRPr/>
          </a:p>
        </p:txBody>
      </p:sp>
      <p:sp>
        <p:nvSpPr>
          <p:cNvPr id="109" name="Google Shape;109;p27"/>
          <p:cNvSpPr txBox="1">
            <a:spLocks noGrp="1"/>
          </p:cNvSpPr>
          <p:nvPr>
            <p:ph type="body" idx="6"/>
          </p:nvPr>
        </p:nvSpPr>
        <p:spPr>
          <a:xfrm>
            <a:off x="6022146" y="2761623"/>
            <a:ext cx="2649600" cy="1422741"/>
          </a:xfrm>
          <a:prstGeom prst="rect">
            <a:avLst/>
          </a:prstGeom>
          <a:noFill/>
          <a:ln>
            <a:noFill/>
          </a:ln>
        </p:spPr>
        <p:txBody>
          <a:bodyPr spcFirstLastPara="1" wrap="square" lIns="0" tIns="0" rIns="0" bIns="0" anchor="t" anchorCtr="0">
            <a:normAutofit/>
          </a:bodyPr>
          <a:lstStyle>
            <a:lvl1pPr marL="457200" marR="0" lvl="0" indent="-228600" algn="l" rtl="0">
              <a:spcBef>
                <a:spcPts val="0"/>
              </a:spcBef>
              <a:spcAft>
                <a:spcPts val="0"/>
              </a:spcAft>
              <a:buSzPts val="1200"/>
              <a:buNone/>
              <a:defRPr sz="1500" b="0" i="0" u="none" strike="noStrike" cap="none"/>
            </a:lvl1pPr>
            <a:lvl2pPr marL="914400" marR="0" lvl="1" indent="-228600" algn="l" rtl="0">
              <a:spcBef>
                <a:spcPts val="0"/>
              </a:spcBef>
              <a:spcAft>
                <a:spcPts val="0"/>
              </a:spcAft>
              <a:buSzPts val="1200"/>
              <a:buNone/>
              <a:defRPr sz="1500" b="0" i="0" u="none" strike="noStrike" cap="none"/>
            </a:lvl2pPr>
            <a:lvl3pPr marL="1371600" marR="0" lvl="2" indent="-228600" algn="l" rtl="0">
              <a:spcBef>
                <a:spcPts val="0"/>
              </a:spcBef>
              <a:spcAft>
                <a:spcPts val="0"/>
              </a:spcAft>
              <a:buSzPts val="1200"/>
              <a:buNone/>
              <a:defRPr sz="1500" b="0" i="0" u="none" strike="noStrike" cap="none"/>
            </a:lvl3pPr>
            <a:lvl4pPr marL="1828800" marR="0" lvl="3" indent="-228600" algn="l" rtl="0">
              <a:spcBef>
                <a:spcPts val="0"/>
              </a:spcBef>
              <a:spcAft>
                <a:spcPts val="0"/>
              </a:spcAft>
              <a:buSzPts val="1200"/>
              <a:buNone/>
              <a:defRPr sz="1500" b="0" i="0" u="none" strike="noStrike" cap="none"/>
            </a:lvl4pPr>
            <a:lvl5pPr marL="2286000" marR="0" lvl="4" indent="-228600" algn="l" rtl="0">
              <a:spcBef>
                <a:spcPts val="0"/>
              </a:spcBef>
              <a:spcAft>
                <a:spcPts val="0"/>
              </a:spcAft>
              <a:buSzPts val="1200"/>
              <a:buNone/>
              <a:defRPr sz="1500" b="0" i="0" u="none" strike="noStrike" cap="none"/>
            </a:lvl5pPr>
            <a:lvl6pPr marL="2743200" marR="0" lvl="5" indent="-228600" algn="l" rtl="0">
              <a:spcBef>
                <a:spcPts val="0"/>
              </a:spcBef>
              <a:spcAft>
                <a:spcPts val="0"/>
              </a:spcAft>
              <a:buSzPts val="1200"/>
              <a:buNone/>
              <a:defRPr sz="1500" b="0" i="0" u="none" strike="noStrike" cap="none"/>
            </a:lvl6pPr>
            <a:lvl7pPr marL="3200400" marR="0" lvl="6" indent="-228600" algn="l" rtl="0">
              <a:spcBef>
                <a:spcPts val="0"/>
              </a:spcBef>
              <a:spcAft>
                <a:spcPts val="0"/>
              </a:spcAft>
              <a:buSzPts val="1200"/>
              <a:buNone/>
              <a:defRPr sz="1500" b="0" i="0" u="none" strike="noStrike" cap="none"/>
            </a:lvl7pPr>
            <a:lvl8pPr marL="3657600" marR="0" lvl="7" indent="-228600" algn="l" rtl="0">
              <a:spcBef>
                <a:spcPts val="0"/>
              </a:spcBef>
              <a:spcAft>
                <a:spcPts val="0"/>
              </a:spcAft>
              <a:buSzPts val="1200"/>
              <a:buNone/>
              <a:defRPr sz="1500" b="0" i="0" u="none" strike="noStrike" cap="none"/>
            </a:lvl8pPr>
            <a:lvl9pPr marL="4114800" marR="0" lvl="8" indent="-228600" algn="l" rtl="0">
              <a:spcBef>
                <a:spcPts val="0"/>
              </a:spcBef>
              <a:spcAft>
                <a:spcPts val="0"/>
              </a:spcAft>
              <a:buSzPts val="1200"/>
              <a:buNone/>
              <a:defRPr sz="1500" b="0" i="0" u="none" strike="noStrike" cap="none"/>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8708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3986244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2657289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95956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a:xfrm>
            <a:off x="8312673" y="162776"/>
            <a:ext cx="655865" cy="273844"/>
          </a:xfrm>
          <a:prstGeom prst="rect">
            <a:avLst/>
          </a:prstGeom>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480060" y="1371599"/>
            <a:ext cx="8229600" cy="3017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72229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layout with centered title and subtitle placeholders" type="title">
  <p:cSld name="Title layout with centered title and subtitle placeholders">
    <p:spTree>
      <p:nvGrpSpPr>
        <p:cNvPr id="1" name="Shape 53"/>
        <p:cNvGrpSpPr/>
        <p:nvPr/>
      </p:nvGrpSpPr>
      <p:grpSpPr>
        <a:xfrm>
          <a:off x="0" y="0"/>
          <a:ext cx="0" cy="0"/>
          <a:chOff x="0" y="0"/>
          <a:chExt cx="0" cy="0"/>
        </a:xfrm>
      </p:grpSpPr>
      <p:sp>
        <p:nvSpPr>
          <p:cNvPr id="54" name="Google Shape;54;p14"/>
          <p:cNvSpPr txBox="1">
            <a:spLocks noGrp="1"/>
          </p:cNvSpPr>
          <p:nvPr>
            <p:ph type="ctrTitle"/>
          </p:nvPr>
        </p:nvSpPr>
        <p:spPr>
          <a:xfrm>
            <a:off x="685800" y="1597820"/>
            <a:ext cx="7772400" cy="1102519"/>
          </a:xfrm>
          <a:prstGeom prst="rect">
            <a:avLst/>
          </a:prstGeom>
          <a:noFill/>
          <a:ln>
            <a:noFill/>
          </a:ln>
        </p:spPr>
        <p:txBody>
          <a:bodyPr spcFirstLastPara="1" wrap="square" lIns="91425" tIns="45700" rIns="91425" bIns="45700" anchor="t" anchorCtr="0">
            <a:noAutofit/>
          </a:bodyPr>
          <a:lstStyle>
            <a:lvl1pPr marR="0" lvl="0" algn="ctr" rtl="0">
              <a:lnSpc>
                <a:spcPct val="93000"/>
              </a:lnSpc>
              <a:spcBef>
                <a:spcPts val="0"/>
              </a:spcBef>
              <a:spcAft>
                <a:spcPts val="0"/>
              </a:spcAft>
              <a:buSzPts val="1400"/>
              <a:buNone/>
              <a:defRPr sz="4400" b="0" i="0" u="none" strike="noStrike" cap="none">
                <a:solidFill>
                  <a:srgbClr val="000000"/>
                </a:solidFill>
                <a:latin typeface="arial"/>
                <a:ea typeface="arial"/>
                <a:cs typeface="arial"/>
                <a:sym typeface="arial"/>
              </a:defRPr>
            </a:lvl1pPr>
            <a:lvl2pPr marR="0" lvl="1" algn="ctr" rtl="0">
              <a:lnSpc>
                <a:spcPct val="93000"/>
              </a:lnSpc>
              <a:spcBef>
                <a:spcPts val="0"/>
              </a:spcBef>
              <a:spcAft>
                <a:spcPts val="0"/>
              </a:spcAft>
              <a:buSzPts val="1400"/>
              <a:buNone/>
              <a:defRPr sz="4400" b="0" i="0" u="none" strike="noStrike" cap="none">
                <a:solidFill>
                  <a:srgbClr val="000000"/>
                </a:solidFill>
                <a:latin typeface="arial"/>
                <a:ea typeface="arial"/>
                <a:cs typeface="arial"/>
                <a:sym typeface="arial"/>
              </a:defRPr>
            </a:lvl2pPr>
            <a:lvl3pPr marR="0" lvl="2" algn="ctr" rtl="0">
              <a:lnSpc>
                <a:spcPct val="93000"/>
              </a:lnSpc>
              <a:spcBef>
                <a:spcPts val="0"/>
              </a:spcBef>
              <a:spcAft>
                <a:spcPts val="0"/>
              </a:spcAft>
              <a:buSzPts val="1400"/>
              <a:buNone/>
              <a:defRPr sz="4400" b="0" i="0" u="none" strike="noStrike" cap="none">
                <a:solidFill>
                  <a:srgbClr val="000000"/>
                </a:solidFill>
                <a:latin typeface="arial"/>
                <a:ea typeface="arial"/>
                <a:cs typeface="arial"/>
                <a:sym typeface="arial"/>
              </a:defRPr>
            </a:lvl3pPr>
            <a:lvl4pPr marR="0" lvl="3" algn="ctr" rtl="0">
              <a:lnSpc>
                <a:spcPct val="93000"/>
              </a:lnSpc>
              <a:spcBef>
                <a:spcPts val="0"/>
              </a:spcBef>
              <a:spcAft>
                <a:spcPts val="0"/>
              </a:spcAft>
              <a:buSzPts val="1400"/>
              <a:buNone/>
              <a:defRPr sz="4400" b="0" i="0" u="none" strike="noStrike" cap="none">
                <a:solidFill>
                  <a:srgbClr val="000000"/>
                </a:solidFill>
                <a:latin typeface="arial"/>
                <a:ea typeface="arial"/>
                <a:cs typeface="arial"/>
                <a:sym typeface="arial"/>
              </a:defRPr>
            </a:lvl4pPr>
            <a:lvl5pPr marR="0" lvl="4" algn="ctr" rtl="0">
              <a:lnSpc>
                <a:spcPct val="93000"/>
              </a:lnSpc>
              <a:spcBef>
                <a:spcPts val="0"/>
              </a:spcBef>
              <a:spcAft>
                <a:spcPts val="0"/>
              </a:spcAft>
              <a:buSzPts val="1400"/>
              <a:buNone/>
              <a:defRPr sz="4400" b="0" i="0" u="none" strike="noStrike" cap="none">
                <a:solidFill>
                  <a:srgbClr val="000000"/>
                </a:solidFill>
                <a:latin typeface="arial"/>
                <a:ea typeface="arial"/>
                <a:cs typeface="arial"/>
                <a:sym typeface="arial"/>
              </a:defRPr>
            </a:lvl5pPr>
            <a:lvl6pPr marR="0" lvl="5" algn="ctr" rtl="0">
              <a:lnSpc>
                <a:spcPct val="93000"/>
              </a:lnSpc>
              <a:spcBef>
                <a:spcPts val="0"/>
              </a:spcBef>
              <a:spcAft>
                <a:spcPts val="0"/>
              </a:spcAft>
              <a:buSzPts val="1400"/>
              <a:buNone/>
              <a:defRPr sz="4400" b="0" i="0" u="none" strike="noStrike" cap="none">
                <a:solidFill>
                  <a:srgbClr val="000000"/>
                </a:solidFill>
                <a:latin typeface="arial"/>
                <a:ea typeface="arial"/>
                <a:cs typeface="arial"/>
                <a:sym typeface="arial"/>
              </a:defRPr>
            </a:lvl6pPr>
            <a:lvl7pPr marR="0" lvl="6" algn="ctr" rtl="0">
              <a:lnSpc>
                <a:spcPct val="93000"/>
              </a:lnSpc>
              <a:spcBef>
                <a:spcPts val="0"/>
              </a:spcBef>
              <a:spcAft>
                <a:spcPts val="0"/>
              </a:spcAft>
              <a:buSzPts val="1400"/>
              <a:buNone/>
              <a:defRPr sz="4400" b="0" i="0" u="none" strike="noStrike" cap="none">
                <a:solidFill>
                  <a:srgbClr val="000000"/>
                </a:solidFill>
                <a:latin typeface="arial"/>
                <a:ea typeface="arial"/>
                <a:cs typeface="arial"/>
                <a:sym typeface="arial"/>
              </a:defRPr>
            </a:lvl7pPr>
            <a:lvl8pPr marR="0" lvl="7" algn="ctr" rtl="0">
              <a:lnSpc>
                <a:spcPct val="93000"/>
              </a:lnSpc>
              <a:spcBef>
                <a:spcPts val="0"/>
              </a:spcBef>
              <a:spcAft>
                <a:spcPts val="0"/>
              </a:spcAft>
              <a:buSzPts val="1400"/>
              <a:buNone/>
              <a:defRPr sz="4400" b="0" i="0" u="none" strike="noStrike" cap="none">
                <a:solidFill>
                  <a:srgbClr val="000000"/>
                </a:solidFill>
                <a:latin typeface="arial"/>
                <a:ea typeface="arial"/>
                <a:cs typeface="arial"/>
                <a:sym typeface="arial"/>
              </a:defRPr>
            </a:lvl8pPr>
            <a:lvl9pPr marR="0" lvl="8" algn="ctr" rtl="0">
              <a:lnSpc>
                <a:spcPct val="93000"/>
              </a:lnSpc>
              <a:spcBef>
                <a:spcPts val="0"/>
              </a:spcBef>
              <a:spcAft>
                <a:spcPts val="0"/>
              </a:spcAft>
              <a:buSzPts val="1400"/>
              <a:buNone/>
              <a:defRPr sz="4400" b="0" i="0" u="none" strike="noStrike" cap="none">
                <a:solidFill>
                  <a:srgbClr val="000000"/>
                </a:solidFill>
                <a:latin typeface="arial"/>
                <a:ea typeface="arial"/>
                <a:cs typeface="arial"/>
                <a:sym typeface="arial"/>
              </a:defRPr>
            </a:lvl9pPr>
          </a:lstStyle>
          <a:p>
            <a:endParaRPr/>
          </a:p>
        </p:txBody>
      </p:sp>
      <p:sp>
        <p:nvSpPr>
          <p:cNvPr id="55" name="Google Shape;55;p14"/>
          <p:cNvSpPr txBox="1">
            <a:spLocks noGrp="1"/>
          </p:cNvSpPr>
          <p:nvPr>
            <p:ph type="subTitle" idx="1"/>
          </p:nvPr>
        </p:nvSpPr>
        <p:spPr>
          <a:xfrm>
            <a:off x="1371600" y="2914650"/>
            <a:ext cx="6400800" cy="1314450"/>
          </a:xfrm>
          <a:prstGeom prst="rect">
            <a:avLst/>
          </a:prstGeom>
          <a:noFill/>
          <a:ln>
            <a:noFill/>
          </a:ln>
        </p:spPr>
        <p:txBody>
          <a:bodyPr spcFirstLastPara="1" wrap="square" lIns="91425" tIns="45700" rIns="91425" bIns="45700" anchor="t" anchorCtr="0">
            <a:noAutofit/>
          </a:bodyPr>
          <a:lstStyle>
            <a:lvl1pPr marR="0" lvl="0" algn="l" rtl="0">
              <a:lnSpc>
                <a:spcPct val="93000"/>
              </a:lnSpc>
              <a:spcBef>
                <a:spcPts val="0"/>
              </a:spcBef>
              <a:spcAft>
                <a:spcPts val="0"/>
              </a:spcAft>
              <a:buSzPts val="1400"/>
              <a:buNone/>
              <a:defRPr sz="3200" b="0" i="0" u="none" strike="noStrike" cap="none">
                <a:solidFill>
                  <a:srgbClr val="000000"/>
                </a:solidFill>
                <a:latin typeface="arial"/>
                <a:ea typeface="arial"/>
                <a:cs typeface="arial"/>
                <a:sym typeface="arial"/>
              </a:defRPr>
            </a:lvl1pPr>
            <a:lvl2pPr marR="0" lvl="1" algn="l" rtl="0">
              <a:lnSpc>
                <a:spcPct val="93000"/>
              </a:lnSpc>
              <a:spcBef>
                <a:spcPts val="1400"/>
              </a:spcBef>
              <a:spcAft>
                <a:spcPts val="0"/>
              </a:spcAft>
              <a:buSzPts val="1400"/>
              <a:buNone/>
              <a:defRPr sz="2800" b="0" i="0" u="none" strike="noStrike" cap="none">
                <a:solidFill>
                  <a:srgbClr val="000000"/>
                </a:solidFill>
                <a:latin typeface="arial"/>
                <a:ea typeface="arial"/>
                <a:cs typeface="arial"/>
                <a:sym typeface="arial"/>
              </a:defRPr>
            </a:lvl2pPr>
            <a:lvl3pPr marR="0" lvl="2" algn="l" rtl="0">
              <a:lnSpc>
                <a:spcPct val="93000"/>
              </a:lnSpc>
              <a:spcBef>
                <a:spcPts val="1100"/>
              </a:spcBef>
              <a:spcAft>
                <a:spcPts val="0"/>
              </a:spcAft>
              <a:buSzPts val="1400"/>
              <a:buNone/>
              <a:defRPr sz="2400" b="0" i="0" u="none" strike="noStrike" cap="none">
                <a:solidFill>
                  <a:srgbClr val="000000"/>
                </a:solidFill>
                <a:latin typeface="arial"/>
                <a:ea typeface="arial"/>
                <a:cs typeface="arial"/>
                <a:sym typeface="arial"/>
              </a:defRPr>
            </a:lvl3pPr>
            <a:lvl4pPr marR="0" lvl="3" algn="l" rtl="0">
              <a:lnSpc>
                <a:spcPct val="93000"/>
              </a:lnSpc>
              <a:spcBef>
                <a:spcPts val="800"/>
              </a:spcBef>
              <a:spcAft>
                <a:spcPts val="0"/>
              </a:spcAft>
              <a:buSzPts val="1400"/>
              <a:buNone/>
              <a:defRPr sz="2000" b="0" i="0" u="none" strike="noStrike" cap="none">
                <a:solidFill>
                  <a:srgbClr val="000000"/>
                </a:solidFill>
                <a:latin typeface="arial"/>
                <a:ea typeface="arial"/>
                <a:cs typeface="arial"/>
                <a:sym typeface="arial"/>
              </a:defRPr>
            </a:lvl4pPr>
            <a:lvl5pPr marR="0" lvl="4" algn="l" rtl="0">
              <a:lnSpc>
                <a:spcPct val="93000"/>
              </a:lnSpc>
              <a:spcBef>
                <a:spcPts val="500"/>
              </a:spcBef>
              <a:spcAft>
                <a:spcPts val="0"/>
              </a:spcAft>
              <a:buSzPts val="1400"/>
              <a:buNone/>
              <a:defRPr sz="2000" b="0" i="0" u="none" strike="noStrike" cap="none">
                <a:solidFill>
                  <a:srgbClr val="000000"/>
                </a:solidFill>
                <a:latin typeface="arial"/>
                <a:ea typeface="arial"/>
                <a:cs typeface="arial"/>
                <a:sym typeface="arial"/>
              </a:defRPr>
            </a:lvl5pPr>
            <a:lvl6pPr marR="0" lvl="5" algn="l" rtl="0">
              <a:lnSpc>
                <a:spcPct val="93000"/>
              </a:lnSpc>
              <a:spcBef>
                <a:spcPts val="200"/>
              </a:spcBef>
              <a:spcAft>
                <a:spcPts val="0"/>
              </a:spcAft>
              <a:buSzPts val="1400"/>
              <a:buNone/>
              <a:defRPr sz="2000" b="0" i="0" u="none" strike="noStrike" cap="none">
                <a:solidFill>
                  <a:srgbClr val="000000"/>
                </a:solidFill>
                <a:latin typeface="arial"/>
                <a:ea typeface="arial"/>
                <a:cs typeface="arial"/>
                <a:sym typeface="arial"/>
              </a:defRPr>
            </a:lvl6pPr>
            <a:lvl7pPr marR="0" lvl="6" algn="l" rtl="0">
              <a:lnSpc>
                <a:spcPct val="93000"/>
              </a:lnSpc>
              <a:spcBef>
                <a:spcPts val="200"/>
              </a:spcBef>
              <a:spcAft>
                <a:spcPts val="0"/>
              </a:spcAft>
              <a:buSzPts val="1400"/>
              <a:buNone/>
              <a:defRPr sz="2000" b="0" i="0" u="none" strike="noStrike" cap="none">
                <a:solidFill>
                  <a:srgbClr val="000000"/>
                </a:solidFill>
                <a:latin typeface="arial"/>
                <a:ea typeface="arial"/>
                <a:cs typeface="arial"/>
                <a:sym typeface="arial"/>
              </a:defRPr>
            </a:lvl7pPr>
            <a:lvl8pPr marR="0" lvl="7" algn="l" rtl="0">
              <a:lnSpc>
                <a:spcPct val="93000"/>
              </a:lnSpc>
              <a:spcBef>
                <a:spcPts val="200"/>
              </a:spcBef>
              <a:spcAft>
                <a:spcPts val="0"/>
              </a:spcAft>
              <a:buSzPts val="1400"/>
              <a:buNone/>
              <a:defRPr sz="2000" b="0" i="0" u="none" strike="noStrike" cap="none">
                <a:solidFill>
                  <a:srgbClr val="000000"/>
                </a:solidFill>
                <a:latin typeface="arial"/>
                <a:ea typeface="arial"/>
                <a:cs typeface="arial"/>
                <a:sym typeface="arial"/>
              </a:defRPr>
            </a:lvl8pPr>
            <a:lvl9pPr marR="0" lvl="8" algn="l" rtl="0">
              <a:lnSpc>
                <a:spcPct val="93000"/>
              </a:lnSpc>
              <a:spcBef>
                <a:spcPts val="200"/>
              </a:spcBef>
              <a:spcAft>
                <a:spcPts val="200"/>
              </a:spcAft>
              <a:buSzPts val="1400"/>
              <a:buNone/>
              <a:defRPr sz="2000" b="0" i="0" u="none" strike="noStrike" cap="none">
                <a:solidFill>
                  <a:srgbClr val="000000"/>
                </a:solidFill>
                <a:latin typeface="arial"/>
                <a:ea typeface="arial"/>
                <a:cs typeface="arial"/>
                <a:sym typeface="arial"/>
              </a:defRPr>
            </a:lvl9pPr>
          </a:lstStyle>
          <a:p>
            <a:endParaRPr/>
          </a:p>
        </p:txBody>
      </p:sp>
      <p:sp>
        <p:nvSpPr>
          <p:cNvPr id="56" name="Google Shape;56;p14"/>
          <p:cNvSpPr txBox="1">
            <a:spLocks noGrp="1"/>
          </p:cNvSpPr>
          <p:nvPr>
            <p:ph type="dt" idx="10"/>
          </p:nvPr>
        </p:nvSpPr>
        <p:spPr>
          <a:xfrm>
            <a:off x="0" y="0"/>
            <a:ext cx="3000000" cy="225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57" name="Google Shape;57;p14"/>
          <p:cNvSpPr txBox="1">
            <a:spLocks noGrp="1"/>
          </p:cNvSpPr>
          <p:nvPr>
            <p:ph type="ftr" idx="11"/>
          </p:nvPr>
        </p:nvSpPr>
        <p:spPr>
          <a:xfrm>
            <a:off x="0" y="0"/>
            <a:ext cx="3000000" cy="225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58" name="Google Shape;58;p14"/>
          <p:cNvSpPr txBox="1">
            <a:spLocks noGrp="1"/>
          </p:cNvSpPr>
          <p:nvPr>
            <p:ph type="sldNum" idx="12"/>
          </p:nvPr>
        </p:nvSpPr>
        <p:spPr>
          <a:xfrm>
            <a:off x="0" y="0"/>
            <a:ext cx="3000000" cy="225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400" b="0" i="0" u="none">
                <a:solidFill>
                  <a:srgbClr val="000000"/>
                </a:solidFill>
                <a:latin typeface="Arial"/>
                <a:ea typeface="Arial"/>
                <a:cs typeface="Arial"/>
                <a:sym typeface="Arial"/>
              </a:defRPr>
            </a:lvl1pPr>
            <a:lvl2pPr marL="0" marR="0" lvl="1" indent="0" algn="l" rtl="0">
              <a:lnSpc>
                <a:spcPct val="100000"/>
              </a:lnSpc>
              <a:spcBef>
                <a:spcPts val="0"/>
              </a:spcBef>
              <a:spcAft>
                <a:spcPts val="0"/>
              </a:spcAft>
              <a:buNone/>
              <a:defRPr sz="1400" b="0" i="0" u="none">
                <a:solidFill>
                  <a:srgbClr val="000000"/>
                </a:solidFill>
                <a:latin typeface="Arial"/>
                <a:ea typeface="Arial"/>
                <a:cs typeface="Arial"/>
                <a:sym typeface="Arial"/>
              </a:defRPr>
            </a:lvl2pPr>
            <a:lvl3pPr marL="0" marR="0" lvl="2" indent="0" algn="l" rtl="0">
              <a:lnSpc>
                <a:spcPct val="100000"/>
              </a:lnSpc>
              <a:spcBef>
                <a:spcPts val="0"/>
              </a:spcBef>
              <a:spcAft>
                <a:spcPts val="0"/>
              </a:spcAft>
              <a:buNone/>
              <a:defRPr sz="1400" b="0" i="0" u="none">
                <a:solidFill>
                  <a:srgbClr val="000000"/>
                </a:solidFill>
                <a:latin typeface="Arial"/>
                <a:ea typeface="Arial"/>
                <a:cs typeface="Arial"/>
                <a:sym typeface="Arial"/>
              </a:defRPr>
            </a:lvl3pPr>
            <a:lvl4pPr marL="0" marR="0" lvl="3" indent="0" algn="l" rtl="0">
              <a:lnSpc>
                <a:spcPct val="100000"/>
              </a:lnSpc>
              <a:spcBef>
                <a:spcPts val="0"/>
              </a:spcBef>
              <a:spcAft>
                <a:spcPts val="0"/>
              </a:spcAft>
              <a:buNone/>
              <a:defRPr sz="1400" b="0" i="0" u="none">
                <a:solidFill>
                  <a:srgbClr val="000000"/>
                </a:solidFill>
                <a:latin typeface="Arial"/>
                <a:ea typeface="Arial"/>
                <a:cs typeface="Arial"/>
                <a:sym typeface="Arial"/>
              </a:defRPr>
            </a:lvl4pPr>
            <a:lvl5pPr marL="0" marR="0" lvl="4" indent="0" algn="l" rtl="0">
              <a:lnSpc>
                <a:spcPct val="100000"/>
              </a:lnSpc>
              <a:spcBef>
                <a:spcPts val="0"/>
              </a:spcBef>
              <a:spcAft>
                <a:spcPts val="0"/>
              </a:spcAft>
              <a:buNone/>
              <a:defRPr sz="1400" b="0" i="0" u="none">
                <a:solidFill>
                  <a:srgbClr val="000000"/>
                </a:solidFill>
                <a:latin typeface="Arial"/>
                <a:ea typeface="Arial"/>
                <a:cs typeface="Arial"/>
                <a:sym typeface="Arial"/>
              </a:defRPr>
            </a:lvl5pPr>
            <a:lvl6pPr marL="0" marR="0" lvl="5" indent="0" algn="l" rtl="0">
              <a:lnSpc>
                <a:spcPct val="100000"/>
              </a:lnSpc>
              <a:spcBef>
                <a:spcPts val="0"/>
              </a:spcBef>
              <a:spcAft>
                <a:spcPts val="0"/>
              </a:spcAft>
              <a:buNone/>
              <a:defRPr sz="1400" b="0" i="0" u="none">
                <a:solidFill>
                  <a:srgbClr val="000000"/>
                </a:solidFill>
                <a:latin typeface="Arial"/>
                <a:ea typeface="Arial"/>
                <a:cs typeface="Arial"/>
                <a:sym typeface="Arial"/>
              </a:defRPr>
            </a:lvl6pPr>
            <a:lvl7pPr marL="0" marR="0" lvl="6" indent="0" algn="l" rtl="0">
              <a:lnSpc>
                <a:spcPct val="100000"/>
              </a:lnSpc>
              <a:spcBef>
                <a:spcPts val="0"/>
              </a:spcBef>
              <a:spcAft>
                <a:spcPts val="0"/>
              </a:spcAft>
              <a:buNone/>
              <a:defRPr sz="1400" b="0" i="0" u="none">
                <a:solidFill>
                  <a:srgbClr val="000000"/>
                </a:solidFill>
                <a:latin typeface="Arial"/>
                <a:ea typeface="Arial"/>
                <a:cs typeface="Arial"/>
                <a:sym typeface="Arial"/>
              </a:defRPr>
            </a:lvl7pPr>
            <a:lvl8pPr marL="0" marR="0" lvl="7" indent="0" algn="l" rtl="0">
              <a:lnSpc>
                <a:spcPct val="100000"/>
              </a:lnSpc>
              <a:spcBef>
                <a:spcPts val="0"/>
              </a:spcBef>
              <a:spcAft>
                <a:spcPts val="0"/>
              </a:spcAft>
              <a:buNone/>
              <a:defRPr sz="1400" b="0" i="0" u="none">
                <a:solidFill>
                  <a:srgbClr val="000000"/>
                </a:solidFill>
                <a:latin typeface="Arial"/>
                <a:ea typeface="Arial"/>
                <a:cs typeface="Arial"/>
                <a:sym typeface="Arial"/>
              </a:defRPr>
            </a:lvl8pPr>
            <a:lvl9pPr marL="0" marR="0" lvl="8" indent="0" algn="l" rtl="0">
              <a:lnSpc>
                <a:spcPct val="100000"/>
              </a:lnSpc>
              <a:spcBef>
                <a:spcPts val="0"/>
              </a:spcBef>
              <a:spcAft>
                <a:spcPts val="0"/>
              </a:spcAft>
              <a:buNone/>
              <a:defRPr sz="1400" b="0" i="0" u="none">
                <a:solidFill>
                  <a:srgbClr val="000000"/>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71186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Section Title">
    <p:bg>
      <p:bgPr>
        <a:solidFill>
          <a:srgbClr val="007EB4"/>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91FA305-B7D4-6B4F-B607-57798C1FCC9E}"/>
              </a:ext>
            </a:extLst>
          </p:cNvPr>
          <p:cNvSpPr/>
          <p:nvPr userDrawn="1"/>
        </p:nvSpPr>
        <p:spPr>
          <a:xfrm>
            <a:off x="0" y="1"/>
            <a:ext cx="9144000" cy="350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5D4ADB43-7F8C-1947-BA4A-6590721F838D}"/>
              </a:ext>
            </a:extLst>
          </p:cNvPr>
          <p:cNvSpPr>
            <a:spLocks noGrp="1"/>
          </p:cNvSpPr>
          <p:nvPr>
            <p:ph type="ctrTitle" hasCustomPrompt="1"/>
          </p:nvPr>
        </p:nvSpPr>
        <p:spPr>
          <a:xfrm>
            <a:off x="377734" y="2450370"/>
            <a:ext cx="5741126" cy="2205752"/>
          </a:xfrm>
          <a:prstGeom prst="rect">
            <a:avLst/>
          </a:prstGeom>
        </p:spPr>
        <p:txBody>
          <a:bodyPr anchor="t">
            <a:normAutofit/>
          </a:bodyPr>
          <a:lstStyle>
            <a:lvl1pPr algn="l">
              <a:defRPr lang="en-US" sz="3000" smtClean="0">
                <a:solidFill>
                  <a:schemeClr val="bg1"/>
                </a:solidFill>
                <a:effectLst/>
                <a:latin typeface="Georgia" panose="02040502050405020303" pitchFamily="18" charset="0"/>
              </a:defRPr>
            </a:lvl1pPr>
          </a:lstStyle>
          <a:p>
            <a:r>
              <a:rPr lang="en-US" dirty="0"/>
              <a:t>Section Title</a:t>
            </a:r>
          </a:p>
        </p:txBody>
      </p:sp>
      <p:sp>
        <p:nvSpPr>
          <p:cNvPr id="3" name="Subtitle 2">
            <a:extLst>
              <a:ext uri="{FF2B5EF4-FFF2-40B4-BE49-F238E27FC236}">
                <a16:creationId xmlns:a16="http://schemas.microsoft.com/office/drawing/2014/main" id="{5DD61C20-A6A1-6F4C-B6E2-BEE27445FB7D}"/>
              </a:ext>
            </a:extLst>
          </p:cNvPr>
          <p:cNvSpPr>
            <a:spLocks noGrp="1"/>
          </p:cNvSpPr>
          <p:nvPr>
            <p:ph type="subTitle" idx="1" hasCustomPrompt="1"/>
          </p:nvPr>
        </p:nvSpPr>
        <p:spPr>
          <a:xfrm>
            <a:off x="377734" y="1759934"/>
            <a:ext cx="5741126" cy="316535"/>
          </a:xfrm>
          <a:prstGeom prst="rect">
            <a:avLst/>
          </a:prstGeom>
        </p:spPr>
        <p:txBody>
          <a:bodyPr anchor="t">
            <a:normAutofit/>
          </a:bodyPr>
          <a:lstStyle>
            <a:lvl1pPr marL="0" indent="0" algn="l">
              <a:buNone/>
              <a:defRPr lang="en-US" sz="1350" b="0" smtClean="0">
                <a:solidFill>
                  <a:schemeClr val="bg1"/>
                </a:solidFill>
                <a:effectLst/>
                <a:latin typeface="Verdana" panose="020B0604030504040204" pitchFamily="34" charset="0"/>
                <a:ea typeface="Verdana" panose="020B0604030504040204" pitchFamily="34" charset="0"/>
                <a:cs typeface="Verdan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PART 1</a:t>
            </a:r>
          </a:p>
        </p:txBody>
      </p:sp>
      <p:pic>
        <p:nvPicPr>
          <p:cNvPr id="7" name="Picture 6" descr="A close up of a sign&#10;&#10;Description automatically generated">
            <a:extLst>
              <a:ext uri="{FF2B5EF4-FFF2-40B4-BE49-F238E27FC236}">
                <a16:creationId xmlns:a16="http://schemas.microsoft.com/office/drawing/2014/main" id="{E182F694-DE07-6A42-A4DE-A52FD75DAF81}"/>
              </a:ext>
            </a:extLst>
          </p:cNvPr>
          <p:cNvPicPr>
            <a:picLocks noChangeAspect="1"/>
          </p:cNvPicPr>
          <p:nvPr userDrawn="1"/>
        </p:nvPicPr>
        <p:blipFill>
          <a:blip r:embed="rId2"/>
          <a:stretch>
            <a:fillRect/>
          </a:stretch>
        </p:blipFill>
        <p:spPr>
          <a:xfrm>
            <a:off x="455371" y="101979"/>
            <a:ext cx="2731289" cy="157734"/>
          </a:xfrm>
          <a:prstGeom prst="rect">
            <a:avLst/>
          </a:prstGeom>
        </p:spPr>
      </p:pic>
    </p:spTree>
    <p:extLst>
      <p:ext uri="{BB962C8B-B14F-4D97-AF65-F5344CB8AC3E}">
        <p14:creationId xmlns:p14="http://schemas.microsoft.com/office/powerpoint/2010/main" val="2435125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ADB43-7F8C-1947-BA4A-6590721F838D}"/>
              </a:ext>
            </a:extLst>
          </p:cNvPr>
          <p:cNvSpPr>
            <a:spLocks noGrp="1"/>
          </p:cNvSpPr>
          <p:nvPr>
            <p:ph type="ctrTitle" hasCustomPrompt="1"/>
          </p:nvPr>
        </p:nvSpPr>
        <p:spPr>
          <a:xfrm>
            <a:off x="377734" y="663335"/>
            <a:ext cx="7970563" cy="774209"/>
          </a:xfrm>
          <a:prstGeom prst="rect">
            <a:avLst/>
          </a:prstGeom>
        </p:spPr>
        <p:txBody>
          <a:bodyPr anchor="t">
            <a:normAutofit/>
          </a:bodyPr>
          <a:lstStyle>
            <a:lvl1pPr algn="l">
              <a:defRPr lang="en-US" sz="2550" smtClean="0">
                <a:solidFill>
                  <a:srgbClr val="007EB4"/>
                </a:solidFill>
                <a:effectLst/>
                <a:latin typeface="Georgia" panose="02040502050405020303" pitchFamily="18" charset="0"/>
              </a:defRPr>
            </a:lvl1pPr>
          </a:lstStyle>
          <a:p>
            <a:r>
              <a:rPr lang="en-US" dirty="0"/>
              <a:t>Slide Title</a:t>
            </a:r>
          </a:p>
        </p:txBody>
      </p:sp>
      <p:sp>
        <p:nvSpPr>
          <p:cNvPr id="11" name="Rectangle 10">
            <a:extLst>
              <a:ext uri="{FF2B5EF4-FFF2-40B4-BE49-F238E27FC236}">
                <a16:creationId xmlns:a16="http://schemas.microsoft.com/office/drawing/2014/main" id="{791FA305-B7D4-6B4F-B607-57798C1FCC9E}"/>
              </a:ext>
            </a:extLst>
          </p:cNvPr>
          <p:cNvSpPr/>
          <p:nvPr userDrawn="1"/>
        </p:nvSpPr>
        <p:spPr>
          <a:xfrm>
            <a:off x="0" y="1"/>
            <a:ext cx="9144000" cy="350520"/>
          </a:xfrm>
          <a:prstGeom prst="rect">
            <a:avLst/>
          </a:prstGeom>
          <a:solidFill>
            <a:srgbClr val="EDE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 name="Text Placeholder 4">
            <a:extLst>
              <a:ext uri="{FF2B5EF4-FFF2-40B4-BE49-F238E27FC236}">
                <a16:creationId xmlns:a16="http://schemas.microsoft.com/office/drawing/2014/main" id="{79C16DA2-C28B-964B-B936-68812D60CDC4}"/>
              </a:ext>
            </a:extLst>
          </p:cNvPr>
          <p:cNvSpPr>
            <a:spLocks noGrp="1"/>
          </p:cNvSpPr>
          <p:nvPr>
            <p:ph type="body" sz="quarter" idx="10"/>
          </p:nvPr>
        </p:nvSpPr>
        <p:spPr>
          <a:xfrm>
            <a:off x="377429" y="1556241"/>
            <a:ext cx="7970563" cy="3382838"/>
          </a:xfrm>
          <a:prstGeom prst="rect">
            <a:avLst/>
          </a:prstGeom>
        </p:spPr>
        <p:txBody>
          <a:bodyPr/>
          <a:lstStyle>
            <a:lvl1pPr>
              <a:defRPr sz="1725">
                <a:solidFill>
                  <a:srgbClr val="646569"/>
                </a:solidFill>
                <a:latin typeface="Verdana" panose="020B0604030504040204" pitchFamily="34" charset="0"/>
                <a:ea typeface="Verdana" panose="020B0604030504040204" pitchFamily="34" charset="0"/>
                <a:cs typeface="Verdana" panose="020B0604030504040204" pitchFamily="34" charset="0"/>
              </a:defRPr>
            </a:lvl1pPr>
            <a:lvl2pPr>
              <a:defRPr sz="1500">
                <a:solidFill>
                  <a:srgbClr val="8A8B91"/>
                </a:solidFill>
                <a:latin typeface="Verdana" panose="020B0604030504040204" pitchFamily="34" charset="0"/>
                <a:ea typeface="Verdana" panose="020B0604030504040204" pitchFamily="34" charset="0"/>
                <a:cs typeface="Verdana" panose="020B0604030504040204" pitchFamily="34" charset="0"/>
              </a:defRPr>
            </a:lvl2pPr>
            <a:lvl3pPr>
              <a:defRPr sz="1350">
                <a:solidFill>
                  <a:srgbClr val="8A8B91"/>
                </a:solidFill>
                <a:latin typeface="Verdana" panose="020B0604030504040204" pitchFamily="34" charset="0"/>
                <a:ea typeface="Verdana" panose="020B0604030504040204" pitchFamily="34" charset="0"/>
                <a:cs typeface="Verdana" panose="020B0604030504040204" pitchFamily="34" charset="0"/>
              </a:defRPr>
            </a:lvl3pPr>
            <a:lvl4pPr>
              <a:defRPr sz="1125">
                <a:solidFill>
                  <a:srgbClr val="8A8B91"/>
                </a:solidFill>
                <a:latin typeface="Verdana" panose="020B0604030504040204" pitchFamily="34" charset="0"/>
                <a:ea typeface="Verdana" panose="020B0604030504040204" pitchFamily="34" charset="0"/>
                <a:cs typeface="Verdana" panose="020B0604030504040204" pitchFamily="34" charset="0"/>
              </a:defRPr>
            </a:lvl4pPr>
            <a:lvl5pPr>
              <a:defRPr sz="900">
                <a:solidFill>
                  <a:srgbClr val="8A8B9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A close up of a sign&#10;&#10;Description automatically generated">
            <a:extLst>
              <a:ext uri="{FF2B5EF4-FFF2-40B4-BE49-F238E27FC236}">
                <a16:creationId xmlns:a16="http://schemas.microsoft.com/office/drawing/2014/main" id="{519F6EA6-E0E0-DF47-9286-11EAFFF8E733}"/>
              </a:ext>
            </a:extLst>
          </p:cNvPr>
          <p:cNvPicPr>
            <a:picLocks noChangeAspect="1"/>
          </p:cNvPicPr>
          <p:nvPr userDrawn="1"/>
        </p:nvPicPr>
        <p:blipFill>
          <a:blip r:embed="rId2"/>
          <a:stretch>
            <a:fillRect/>
          </a:stretch>
        </p:blipFill>
        <p:spPr>
          <a:xfrm>
            <a:off x="455371" y="101979"/>
            <a:ext cx="2731289" cy="157734"/>
          </a:xfrm>
          <a:prstGeom prst="rect">
            <a:avLst/>
          </a:prstGeom>
        </p:spPr>
      </p:pic>
    </p:spTree>
    <p:extLst>
      <p:ext uri="{BB962C8B-B14F-4D97-AF65-F5344CB8AC3E}">
        <p14:creationId xmlns:p14="http://schemas.microsoft.com/office/powerpoint/2010/main" val="1273540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0"/>
        <p:cNvGrpSpPr/>
        <p:nvPr/>
      </p:nvGrpSpPr>
      <p:grpSpPr>
        <a:xfrm>
          <a:off x="0" y="0"/>
          <a:ext cx="0" cy="0"/>
          <a:chOff x="0" y="0"/>
          <a:chExt cx="0" cy="0"/>
        </a:xfrm>
      </p:grpSpPr>
      <p:sp>
        <p:nvSpPr>
          <p:cNvPr id="51" name="Google Shape;51;p13"/>
          <p:cNvSpPr/>
          <p:nvPr/>
        </p:nvSpPr>
        <p:spPr>
          <a:xfrm>
            <a:off x="0" y="0"/>
            <a:ext cx="144462" cy="5143500"/>
          </a:xfrm>
          <a:prstGeom prst="rect">
            <a:avLst/>
          </a:prstGeom>
          <a:solidFill>
            <a:srgbClr val="0054A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52" name="Google Shape;52;p13"/>
          <p:cNvSpPr/>
          <p:nvPr/>
        </p:nvSpPr>
        <p:spPr>
          <a:xfrm>
            <a:off x="0" y="0"/>
            <a:ext cx="144462" cy="898921"/>
          </a:xfrm>
          <a:prstGeom prst="rect">
            <a:avLst/>
          </a:prstGeom>
          <a:solidFill>
            <a:srgbClr val="FFCE3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2" r:id="rId5"/>
    <p:sldLayoutId id="2147483683" r:id="rId6"/>
    <p:sldLayoutId id="2147483684" r:id="rId7"/>
    <p:sldLayoutId id="2147483685" r:id="rId8"/>
    <p:sldLayoutId id="214748368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59"/>
        <p:cNvGrpSpPr/>
        <p:nvPr/>
      </p:nvGrpSpPr>
      <p:grpSpPr>
        <a:xfrm>
          <a:off x="0" y="0"/>
          <a:ext cx="0" cy="0"/>
          <a:chOff x="0" y="0"/>
          <a:chExt cx="0" cy="0"/>
        </a:xfrm>
      </p:grpSpPr>
      <p:sp>
        <p:nvSpPr>
          <p:cNvPr id="60" name="Google Shape;60;p15"/>
          <p:cNvSpPr/>
          <p:nvPr/>
        </p:nvSpPr>
        <p:spPr>
          <a:xfrm>
            <a:off x="0" y="0"/>
            <a:ext cx="130909" cy="4538382"/>
          </a:xfrm>
          <a:prstGeom prst="rect">
            <a:avLst/>
          </a:prstGeom>
          <a:solidFill>
            <a:srgbClr val="000000"/>
          </a:solidFill>
          <a:ln>
            <a:noFill/>
          </a:ln>
        </p:spPr>
        <p:txBody>
          <a:bodyPr spcFirstLastPara="1" wrap="square" lIns="75575" tIns="75575" rIns="75575" bIns="75575" anchor="ctr" anchorCtr="0">
            <a:noAutofit/>
          </a:bodyPr>
          <a:lstStyle/>
          <a:p>
            <a:pPr marL="0" lvl="0" indent="0" algn="l" rtl="0">
              <a:spcBef>
                <a:spcPts val="0"/>
              </a:spcBef>
              <a:spcAft>
                <a:spcPts val="0"/>
              </a:spcAft>
              <a:buNone/>
            </a:pPr>
            <a:endParaRPr/>
          </a:p>
        </p:txBody>
      </p:sp>
      <p:sp>
        <p:nvSpPr>
          <p:cNvPr id="61" name="Google Shape;61;p15"/>
          <p:cNvSpPr/>
          <p:nvPr/>
        </p:nvSpPr>
        <p:spPr>
          <a:xfrm>
            <a:off x="0" y="0"/>
            <a:ext cx="130909" cy="793085"/>
          </a:xfrm>
          <a:prstGeom prst="rect">
            <a:avLst/>
          </a:prstGeom>
          <a:solidFill>
            <a:srgbClr val="000000"/>
          </a:solidFill>
          <a:ln>
            <a:noFill/>
          </a:ln>
        </p:spPr>
        <p:txBody>
          <a:bodyPr spcFirstLastPara="1" wrap="square" lIns="75575" tIns="75575" rIns="75575" bIns="75575" anchor="ctr" anchorCtr="0">
            <a:noAutofit/>
          </a:bodyPr>
          <a:lstStyle/>
          <a:p>
            <a:pPr marL="0" lvl="0" indent="0" algn="l" rtl="0">
              <a:spcBef>
                <a:spcPts val="0"/>
              </a:spcBef>
              <a:spcAft>
                <a:spcPts val="0"/>
              </a:spcAft>
              <a:buNone/>
            </a:pPr>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32.png"/></Relationships>
</file>

<file path=ppt/slides/_rels/slide5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10.xml"/><Relationship Id="rId4" Type="http://schemas.openxmlformats.org/officeDocument/2006/relationships/image" Target="../media/image37.jpg"/></Relationships>
</file>

<file path=ppt/slides/_rels/slide5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1.xml"/><Relationship Id="rId1" Type="http://schemas.openxmlformats.org/officeDocument/2006/relationships/slideLayout" Target="../slideLayouts/slideLayout21.xml"/></Relationships>
</file>

<file path=ppt/slides/_rels/slide5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jpg"/></Relationships>
</file>

<file path=ppt/slides/_rels/slide5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4B31C-927A-F94D-B836-2D52B192B4FE}"/>
              </a:ext>
            </a:extLst>
          </p:cNvPr>
          <p:cNvSpPr>
            <a:spLocks noGrp="1"/>
          </p:cNvSpPr>
          <p:nvPr>
            <p:ph type="ctrTitle"/>
          </p:nvPr>
        </p:nvSpPr>
        <p:spPr/>
        <p:txBody>
          <a:bodyPr>
            <a:normAutofit/>
          </a:bodyPr>
          <a:lstStyle/>
          <a:p>
            <a:r>
              <a:rPr lang="en-US" dirty="0"/>
              <a:t>Colorectal Cancer</a:t>
            </a:r>
          </a:p>
        </p:txBody>
      </p:sp>
      <p:sp>
        <p:nvSpPr>
          <p:cNvPr id="3" name="Subtitle 2">
            <a:extLst>
              <a:ext uri="{FF2B5EF4-FFF2-40B4-BE49-F238E27FC236}">
                <a16:creationId xmlns:a16="http://schemas.microsoft.com/office/drawing/2014/main" id="{AFFFD81B-E063-9343-9E72-89F0FF77CE4C}"/>
              </a:ext>
            </a:extLst>
          </p:cNvPr>
          <p:cNvSpPr>
            <a:spLocks noGrp="1"/>
          </p:cNvSpPr>
          <p:nvPr>
            <p:ph type="subTitle" idx="1"/>
          </p:nvPr>
        </p:nvSpPr>
        <p:spPr/>
        <p:txBody>
          <a:bodyPr>
            <a:normAutofit fontScale="92500" lnSpcReduction="10000"/>
          </a:bodyPr>
          <a:lstStyle/>
          <a:p>
            <a:r>
              <a:rPr lang="en-US" dirty="0">
                <a:solidFill>
                  <a:schemeClr val="tx1"/>
                </a:solidFill>
              </a:rPr>
              <a:t>Zachary Yeung MD</a:t>
            </a:r>
          </a:p>
        </p:txBody>
      </p:sp>
      <p:sp>
        <p:nvSpPr>
          <p:cNvPr id="4" name="Text Placeholder 3">
            <a:extLst>
              <a:ext uri="{FF2B5EF4-FFF2-40B4-BE49-F238E27FC236}">
                <a16:creationId xmlns:a16="http://schemas.microsoft.com/office/drawing/2014/main" id="{F71663D1-2F9E-874E-8CED-824F94763727}"/>
              </a:ext>
            </a:extLst>
          </p:cNvPr>
          <p:cNvSpPr>
            <a:spLocks noGrp="1"/>
          </p:cNvSpPr>
          <p:nvPr>
            <p:ph type="body" sz="quarter" idx="10"/>
          </p:nvPr>
        </p:nvSpPr>
        <p:spPr/>
        <p:txBody>
          <a:bodyPr>
            <a:normAutofit fontScale="92500" lnSpcReduction="10000"/>
          </a:bodyPr>
          <a:lstStyle/>
          <a:p>
            <a:r>
              <a:rPr lang="en-US" dirty="0"/>
              <a:t>GI Medical Oncology </a:t>
            </a:r>
          </a:p>
        </p:txBody>
      </p:sp>
      <p:sp>
        <p:nvSpPr>
          <p:cNvPr id="8" name="Text Placeholder 7">
            <a:extLst>
              <a:ext uri="{FF2B5EF4-FFF2-40B4-BE49-F238E27FC236}">
                <a16:creationId xmlns:a16="http://schemas.microsoft.com/office/drawing/2014/main" id="{C74E1486-1BA2-7D01-E89E-D44634EA085C}"/>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6241095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50"/>
          <p:cNvSpPr txBox="1">
            <a:spLocks noGrp="1"/>
          </p:cNvSpPr>
          <p:nvPr>
            <p:ph type="title"/>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400" dirty="0"/>
              <a:t>Workup at diagnosis/presentation of colon cancer</a:t>
            </a:r>
            <a:endParaRPr sz="2400" dirty="0"/>
          </a:p>
        </p:txBody>
      </p:sp>
      <p:sp>
        <p:nvSpPr>
          <p:cNvPr id="255" name="Google Shape;255;p50"/>
          <p:cNvSpPr txBox="1">
            <a:spLocks noGrp="1"/>
          </p:cNvSpPr>
          <p:nvPr>
            <p:ph type="body" idx="1"/>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-H&amp;P with family history, surgical history, attention to HTN, CV risk, DM with neuropathy</a:t>
            </a:r>
            <a:br>
              <a:rPr lang="en" dirty="0"/>
            </a:br>
            <a:r>
              <a:rPr lang="en" dirty="0"/>
              <a:t>-CBC, CMP: Counts limit chemo, kidney function, liver function </a:t>
            </a:r>
            <a:endParaRPr dirty="0"/>
          </a:p>
          <a:p>
            <a:pPr marL="0" lvl="0" indent="0" algn="l" rtl="0">
              <a:spcBef>
                <a:spcPts val="1200"/>
              </a:spcBef>
              <a:spcAft>
                <a:spcPts val="0"/>
              </a:spcAft>
              <a:buNone/>
            </a:pPr>
            <a:r>
              <a:rPr lang="en" dirty="0"/>
              <a:t>-CT C/A/P with IV contrast: find the primary site</a:t>
            </a:r>
            <a:endParaRPr dirty="0"/>
          </a:p>
          <a:p>
            <a:pPr marL="0" lvl="0" indent="0" algn="l" rtl="0">
              <a:spcBef>
                <a:spcPts val="1200"/>
              </a:spcBef>
              <a:spcAft>
                <a:spcPts val="0"/>
              </a:spcAft>
              <a:buNone/>
            </a:pPr>
            <a:r>
              <a:rPr lang="en" dirty="0"/>
              <a:t>-CEA: follow for response</a:t>
            </a:r>
            <a:endParaRPr dirty="0"/>
          </a:p>
          <a:p>
            <a:pPr marL="0" lvl="0" indent="0" algn="l" rtl="0">
              <a:spcBef>
                <a:spcPts val="1200"/>
              </a:spcBef>
              <a:spcAft>
                <a:spcPts val="0"/>
              </a:spcAft>
              <a:buNone/>
            </a:pPr>
            <a:r>
              <a:rPr lang="en" dirty="0"/>
              <a:t>-Pathology: What does the report say? </a:t>
            </a:r>
          </a:p>
          <a:p>
            <a:pPr marL="0" lvl="0" indent="0" algn="l" rtl="0">
              <a:spcBef>
                <a:spcPts val="1200"/>
              </a:spcBef>
              <a:spcAft>
                <a:spcPts val="0"/>
              </a:spcAft>
              <a:buNone/>
            </a:pPr>
            <a:r>
              <a:rPr lang="en" sz="2000" dirty="0">
                <a:solidFill>
                  <a:srgbClr val="FF0000"/>
                </a:solidFill>
              </a:rPr>
              <a:t>      -All tissue should undergo testing with MMR IHC</a:t>
            </a:r>
          </a:p>
          <a:p>
            <a:pPr marL="0" lvl="0" indent="0" algn="l" rtl="0">
              <a:spcBef>
                <a:spcPts val="1200"/>
              </a:spcBef>
              <a:spcAft>
                <a:spcPts val="0"/>
              </a:spcAft>
              <a:buNone/>
            </a:pPr>
            <a:r>
              <a:rPr lang="en" dirty="0"/>
              <a:t>-Next Generation Sequencing (NGS) with RNA Seq: KRAS/NRAS/BRAF testing, HER2+ IHC/ERBB2 amplifications, MSI testing, POLE/POLD, NTRK/RET fusions </a:t>
            </a:r>
            <a:endParaRPr dirty="0"/>
          </a:p>
          <a:p>
            <a:pPr marL="0" lvl="0" indent="0" algn="l" rtl="0">
              <a:spcBef>
                <a:spcPts val="1200"/>
              </a:spcBef>
              <a:spcAft>
                <a:spcPts val="1200"/>
              </a:spcAft>
              <a:buNone/>
            </a:pPr>
            <a:r>
              <a:rPr lang="en" dirty="0"/>
              <a:t>-If young and child bearing age, counsel on fertility</a:t>
            </a:r>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6DF95-03A9-E547-A1F4-28FE9649FE4B}"/>
              </a:ext>
            </a:extLst>
          </p:cNvPr>
          <p:cNvSpPr>
            <a:spLocks noGrp="1"/>
          </p:cNvSpPr>
          <p:nvPr>
            <p:ph type="title"/>
          </p:nvPr>
        </p:nvSpPr>
        <p:spPr/>
        <p:txBody>
          <a:bodyPr>
            <a:normAutofit/>
          </a:bodyPr>
          <a:lstStyle/>
          <a:p>
            <a:r>
              <a:rPr lang="en-US" sz="2400" dirty="0"/>
              <a:t>Obstruction</a:t>
            </a:r>
          </a:p>
        </p:txBody>
      </p:sp>
      <p:sp>
        <p:nvSpPr>
          <p:cNvPr id="3" name="Text Placeholder 2">
            <a:extLst>
              <a:ext uri="{FF2B5EF4-FFF2-40B4-BE49-F238E27FC236}">
                <a16:creationId xmlns:a16="http://schemas.microsoft.com/office/drawing/2014/main" id="{454740B2-D46D-9249-9227-520954C19699}"/>
              </a:ext>
            </a:extLst>
          </p:cNvPr>
          <p:cNvSpPr>
            <a:spLocks noGrp="1"/>
          </p:cNvSpPr>
          <p:nvPr>
            <p:ph type="body" idx="1"/>
          </p:nvPr>
        </p:nvSpPr>
        <p:spPr/>
        <p:txBody>
          <a:bodyPr>
            <a:normAutofit/>
          </a:bodyPr>
          <a:lstStyle/>
          <a:p>
            <a:r>
              <a:rPr lang="en-US" sz="2000" dirty="0"/>
              <a:t>Call surgery stat</a:t>
            </a:r>
          </a:p>
          <a:p>
            <a:r>
              <a:rPr lang="en-US" sz="2000" dirty="0"/>
              <a:t>CBC, CMP, PT/INR/PTT, type and screen, two large bore IVs</a:t>
            </a:r>
          </a:p>
          <a:p>
            <a:r>
              <a:rPr lang="en-US" sz="2000" dirty="0"/>
              <a:t>Frequent serial assessment to look for peritoneal signs, findings suggestive of perforation, and clinical deterioration</a:t>
            </a:r>
          </a:p>
          <a:p>
            <a:r>
              <a:rPr lang="en-US" sz="2000" dirty="0"/>
              <a:t>Options: </a:t>
            </a:r>
          </a:p>
          <a:p>
            <a:pPr lvl="1"/>
            <a:r>
              <a:rPr lang="en-US" sz="2000" dirty="0"/>
              <a:t>Emergency resection with exploratory laparotomy </a:t>
            </a:r>
          </a:p>
          <a:p>
            <a:pPr lvl="1"/>
            <a:r>
              <a:rPr lang="en-US" sz="2000" dirty="0"/>
              <a:t>Temporary diversion/bridge to surgery w/ proximal decompressing stoma/self-expandable metal stent (SEMS) </a:t>
            </a:r>
          </a:p>
        </p:txBody>
      </p:sp>
    </p:spTree>
    <p:extLst>
      <p:ext uri="{BB962C8B-B14F-4D97-AF65-F5344CB8AC3E}">
        <p14:creationId xmlns:p14="http://schemas.microsoft.com/office/powerpoint/2010/main" val="33485525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2169E-48B3-1341-9180-DC97FA0E888E}"/>
              </a:ext>
            </a:extLst>
          </p:cNvPr>
          <p:cNvSpPr>
            <a:spLocks noGrp="1"/>
          </p:cNvSpPr>
          <p:nvPr>
            <p:ph type="title"/>
          </p:nvPr>
        </p:nvSpPr>
        <p:spPr/>
        <p:txBody>
          <a:bodyPr>
            <a:normAutofit/>
          </a:bodyPr>
          <a:lstStyle/>
          <a:p>
            <a:r>
              <a:rPr lang="en-US" sz="2400" dirty="0"/>
              <a:t>What is different about the work up for rectal cancer?</a:t>
            </a:r>
          </a:p>
        </p:txBody>
      </p:sp>
      <p:sp>
        <p:nvSpPr>
          <p:cNvPr id="3" name="Text Placeholder 2">
            <a:extLst>
              <a:ext uri="{FF2B5EF4-FFF2-40B4-BE49-F238E27FC236}">
                <a16:creationId xmlns:a16="http://schemas.microsoft.com/office/drawing/2014/main" id="{7D5B8999-BD0C-7B40-8DC9-5B33F5C0E0A1}"/>
              </a:ext>
            </a:extLst>
          </p:cNvPr>
          <p:cNvSpPr>
            <a:spLocks noGrp="1"/>
          </p:cNvSpPr>
          <p:nvPr>
            <p:ph type="body" idx="1"/>
          </p:nvPr>
        </p:nvSpPr>
        <p:spPr/>
        <p:txBody>
          <a:bodyPr>
            <a:normAutofit/>
          </a:bodyPr>
          <a:lstStyle/>
          <a:p>
            <a:r>
              <a:rPr lang="en-US" sz="2000" dirty="0"/>
              <a:t>Colonoscopy: how far is it from the anal verge; for low rectal cancers, do a DRE!</a:t>
            </a:r>
          </a:p>
          <a:p>
            <a:r>
              <a:rPr lang="en-US" sz="2000" dirty="0"/>
              <a:t>Staging with CT C/A with contrast for distant disease</a:t>
            </a:r>
          </a:p>
          <a:p>
            <a:r>
              <a:rPr lang="en-US" sz="2000" dirty="0"/>
              <a:t>MRI Pelvis w/w/o contrast with T2 diffusion weighted images for locoregional T/N/M staging and determination of circumferential resection margin</a:t>
            </a:r>
          </a:p>
        </p:txBody>
      </p:sp>
    </p:spTree>
    <p:extLst>
      <p:ext uri="{BB962C8B-B14F-4D97-AF65-F5344CB8AC3E}">
        <p14:creationId xmlns:p14="http://schemas.microsoft.com/office/powerpoint/2010/main" val="13246075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45"/>
          <p:cNvSpPr txBox="1">
            <a:spLocks noGrp="1"/>
          </p:cNvSpPr>
          <p:nvPr>
            <p:ph type="title"/>
          </p:nvPr>
        </p:nvSpPr>
        <p:spPr>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dirty="0"/>
              <a:t>Tumor biology: Genetics is part of the diagnosis</a:t>
            </a: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46"/>
          <p:cNvSpPr txBox="1">
            <a:spLocks noGrp="1"/>
          </p:cNvSpPr>
          <p:nvPr>
            <p:ph type="title"/>
          </p:nvPr>
        </p:nvSpPr>
        <p:spPr>
          <a:xfrm>
            <a:off x="311700" y="2164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400" dirty="0"/>
              <a:t>Pathogenesis </a:t>
            </a:r>
            <a:endParaRPr sz="2400" dirty="0"/>
          </a:p>
        </p:txBody>
      </p:sp>
      <p:sp>
        <p:nvSpPr>
          <p:cNvPr id="229" name="Google Shape;229;p46"/>
          <p:cNvSpPr txBox="1">
            <a:spLocks noGrp="1"/>
          </p:cNvSpPr>
          <p:nvPr>
            <p:ph type="body" idx="1"/>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30" name="Google Shape;230;p46"/>
          <p:cNvPicPr preferRelativeResize="0"/>
          <p:nvPr/>
        </p:nvPicPr>
        <p:blipFill>
          <a:blip r:embed="rId3">
            <a:alphaModFix/>
          </a:blip>
          <a:stretch>
            <a:fillRect/>
          </a:stretch>
        </p:blipFill>
        <p:spPr>
          <a:xfrm>
            <a:off x="2065017" y="748111"/>
            <a:ext cx="5013966" cy="395207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47"/>
          <p:cNvSpPr txBox="1">
            <a:spLocks noGrp="1"/>
          </p:cNvSpPr>
          <p:nvPr>
            <p:ph type="title"/>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400" dirty="0"/>
              <a:t>Sidedness in Tumor Biology</a:t>
            </a:r>
            <a:endParaRPr sz="2400" dirty="0"/>
          </a:p>
        </p:txBody>
      </p:sp>
      <p:sp>
        <p:nvSpPr>
          <p:cNvPr id="236" name="Google Shape;236;p47"/>
          <p:cNvSpPr txBox="1">
            <a:spLocks noGrp="1"/>
          </p:cNvSpPr>
          <p:nvPr>
            <p:ph type="body" idx="1"/>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37" name="Google Shape;237;p47"/>
          <p:cNvPicPr preferRelativeResize="0"/>
          <p:nvPr/>
        </p:nvPicPr>
        <p:blipFill>
          <a:blip r:embed="rId3">
            <a:alphaModFix/>
          </a:blip>
          <a:stretch>
            <a:fillRect/>
          </a:stretch>
        </p:blipFill>
        <p:spPr>
          <a:xfrm>
            <a:off x="542925" y="1143000"/>
            <a:ext cx="6956108" cy="34134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B96F2-66C0-A82F-86DB-8B94606FD696}"/>
              </a:ext>
            </a:extLst>
          </p:cNvPr>
          <p:cNvSpPr>
            <a:spLocks noGrp="1"/>
          </p:cNvSpPr>
          <p:nvPr>
            <p:ph type="title"/>
          </p:nvPr>
        </p:nvSpPr>
        <p:spPr>
          <a:xfrm>
            <a:off x="311700" y="288275"/>
            <a:ext cx="8520600" cy="572700"/>
          </a:xfrm>
        </p:spPr>
        <p:txBody>
          <a:bodyPr wrap="square" anchor="t">
            <a:normAutofit fontScale="90000"/>
          </a:bodyPr>
          <a:lstStyle/>
          <a:p>
            <a:r>
              <a:rPr lang="en-US" sz="2400" dirty="0"/>
              <a:t>Test your tumor:</a:t>
            </a:r>
            <a:br>
              <a:rPr lang="en-US" sz="2400" dirty="0"/>
            </a:br>
            <a:r>
              <a:rPr lang="en-US" sz="2400" dirty="0"/>
              <a:t>PMMR/MSS                           vs          DMMR/MSI-H</a:t>
            </a:r>
          </a:p>
        </p:txBody>
      </p:sp>
      <p:sp>
        <p:nvSpPr>
          <p:cNvPr id="8" name="Text Placeholder 2">
            <a:extLst>
              <a:ext uri="{FF2B5EF4-FFF2-40B4-BE49-F238E27FC236}">
                <a16:creationId xmlns:a16="http://schemas.microsoft.com/office/drawing/2014/main" id="{D7431F05-3FB3-774F-B4D9-A128F0593000}"/>
              </a:ext>
            </a:extLst>
          </p:cNvPr>
          <p:cNvSpPr>
            <a:spLocks noGrp="1"/>
          </p:cNvSpPr>
          <p:nvPr>
            <p:ph type="body" idx="1"/>
          </p:nvPr>
        </p:nvSpPr>
        <p:spPr>
          <a:xfrm>
            <a:off x="311700" y="1152475"/>
            <a:ext cx="3999900" cy="3416400"/>
          </a:xfrm>
        </p:spPr>
        <p:txBody>
          <a:bodyPr>
            <a:normAutofit/>
          </a:bodyPr>
          <a:lstStyle/>
          <a:p>
            <a:r>
              <a:rPr lang="en-US" sz="2000" dirty="0"/>
              <a:t>90-95% of CRC</a:t>
            </a:r>
          </a:p>
          <a:p>
            <a:r>
              <a:rPr lang="en-US" sz="2000" dirty="0"/>
              <a:t>Rx: Chemotherapy/Radiation</a:t>
            </a:r>
          </a:p>
        </p:txBody>
      </p:sp>
      <p:sp>
        <p:nvSpPr>
          <p:cNvPr id="10" name="Text Placeholder 3">
            <a:extLst>
              <a:ext uri="{FF2B5EF4-FFF2-40B4-BE49-F238E27FC236}">
                <a16:creationId xmlns:a16="http://schemas.microsoft.com/office/drawing/2014/main" id="{6FBBBE38-3B9C-11E6-0278-817E9A9BA6B7}"/>
              </a:ext>
            </a:extLst>
          </p:cNvPr>
          <p:cNvSpPr>
            <a:spLocks noGrp="1"/>
          </p:cNvSpPr>
          <p:nvPr>
            <p:ph type="body" idx="2"/>
          </p:nvPr>
        </p:nvSpPr>
        <p:spPr>
          <a:xfrm>
            <a:off x="4832400" y="1152475"/>
            <a:ext cx="3999900" cy="3416400"/>
          </a:xfrm>
        </p:spPr>
        <p:txBody>
          <a:bodyPr>
            <a:normAutofit/>
          </a:bodyPr>
          <a:lstStyle/>
          <a:p>
            <a:r>
              <a:rPr lang="en-US" sz="2000" dirty="0"/>
              <a:t>5-10% of CRC</a:t>
            </a:r>
          </a:p>
          <a:p>
            <a:r>
              <a:rPr lang="en-US" sz="2000" dirty="0"/>
              <a:t>Rx: </a:t>
            </a:r>
            <a:r>
              <a:rPr lang="en-US" sz="2000" dirty="0">
                <a:solidFill>
                  <a:srgbClr val="FF0000"/>
                </a:solidFill>
              </a:rPr>
              <a:t>Checkpoint Immunotherapy</a:t>
            </a:r>
          </a:p>
          <a:p>
            <a:r>
              <a:rPr lang="en-US" sz="2000" dirty="0">
                <a:solidFill>
                  <a:srgbClr val="FF0000"/>
                </a:solidFill>
              </a:rPr>
              <a:t>Sporadic vs Germline (Lynch)</a:t>
            </a:r>
          </a:p>
        </p:txBody>
      </p:sp>
      <p:sp>
        <p:nvSpPr>
          <p:cNvPr id="6" name="TextBox 5">
            <a:extLst>
              <a:ext uri="{FF2B5EF4-FFF2-40B4-BE49-F238E27FC236}">
                <a16:creationId xmlns:a16="http://schemas.microsoft.com/office/drawing/2014/main" id="{D698F669-8BD3-59D1-D28C-19A2143EC91A}"/>
              </a:ext>
            </a:extLst>
          </p:cNvPr>
          <p:cNvSpPr txBox="1"/>
          <p:nvPr/>
        </p:nvSpPr>
        <p:spPr>
          <a:xfrm>
            <a:off x="623455" y="2571750"/>
            <a:ext cx="7592291" cy="2877711"/>
          </a:xfrm>
          <a:prstGeom prst="rect">
            <a:avLst/>
          </a:prstGeom>
          <a:noFill/>
        </p:spPr>
        <p:txBody>
          <a:bodyPr wrap="square" rtlCol="0">
            <a:spAutoFit/>
          </a:bodyPr>
          <a:lstStyle/>
          <a:p>
            <a:r>
              <a:rPr lang="en-US" sz="2500" dirty="0">
                <a:solidFill>
                  <a:srgbClr val="FF0000"/>
                </a:solidFill>
              </a:rPr>
              <a:t>All colorectal tumors should be screened for mismatch repair deficiency</a:t>
            </a:r>
          </a:p>
          <a:p>
            <a:r>
              <a:rPr lang="en-US" sz="2500" dirty="0">
                <a:solidFill>
                  <a:srgbClr val="FF0000"/>
                </a:solidFill>
              </a:rPr>
              <a:t>Deficiency in a mismatch repair protein should prompt germline screening for Lynch Syndrome</a:t>
            </a:r>
          </a:p>
          <a:p>
            <a:pPr defTabSz="1219170"/>
            <a:r>
              <a:rPr lang="en-US" sz="2800" dirty="0">
                <a:solidFill>
                  <a:srgbClr val="FF0000"/>
                </a:solidFill>
              </a:rPr>
              <a:t>except</a:t>
            </a:r>
          </a:p>
          <a:p>
            <a:pPr defTabSz="1219170"/>
            <a:r>
              <a:rPr lang="en-US" sz="2800" dirty="0">
                <a:solidFill>
                  <a:srgbClr val="FF0000"/>
                </a:solidFill>
              </a:rPr>
              <a:t>BRAFV600E MSI-H tumors are sporadic</a:t>
            </a:r>
          </a:p>
          <a:p>
            <a:endParaRPr lang="en-US" sz="2500" dirty="0">
              <a:solidFill>
                <a:srgbClr val="FF0000"/>
              </a:solidFill>
            </a:endParaRPr>
          </a:p>
        </p:txBody>
      </p:sp>
    </p:spTree>
    <p:extLst>
      <p:ext uri="{BB962C8B-B14F-4D97-AF65-F5344CB8AC3E}">
        <p14:creationId xmlns:p14="http://schemas.microsoft.com/office/powerpoint/2010/main" val="2126221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42"/>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000" dirty="0"/>
              <a:t>Lynch Syndrome: inherited deficient mismatch repair (</a:t>
            </a:r>
            <a:r>
              <a:rPr lang="en" sz="2000" dirty="0" err="1"/>
              <a:t>dMMR</a:t>
            </a:r>
            <a:r>
              <a:rPr lang="en" sz="2000" dirty="0"/>
              <a:t>)</a:t>
            </a:r>
            <a:endParaRPr sz="2000" dirty="0"/>
          </a:p>
        </p:txBody>
      </p:sp>
      <p:sp>
        <p:nvSpPr>
          <p:cNvPr id="206" name="Google Shape;206;p42"/>
          <p:cNvSpPr txBox="1">
            <a:spLocks noGrp="1"/>
          </p:cNvSpPr>
          <p:nvPr>
            <p:ph type="body" idx="1"/>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-Autosomal dominant inheritance of </a:t>
            </a:r>
            <a:r>
              <a:rPr lang="en" dirty="0">
                <a:solidFill>
                  <a:srgbClr val="FF0000"/>
                </a:solidFill>
              </a:rPr>
              <a:t>germline mutation in mismatch repair gene</a:t>
            </a:r>
            <a:endParaRPr dirty="0"/>
          </a:p>
          <a:p>
            <a:pPr marL="0" lvl="0" indent="0" algn="l" rtl="0">
              <a:spcBef>
                <a:spcPts val="1200"/>
              </a:spcBef>
              <a:spcAft>
                <a:spcPts val="0"/>
              </a:spcAft>
              <a:buNone/>
            </a:pPr>
            <a:r>
              <a:rPr lang="en" dirty="0"/>
              <a:t>-</a:t>
            </a:r>
            <a:r>
              <a:rPr lang="en" dirty="0">
                <a:solidFill>
                  <a:srgbClr val="FF0000"/>
                </a:solidFill>
              </a:rPr>
              <a:t>Universal screening</a:t>
            </a:r>
            <a:r>
              <a:rPr lang="en" dirty="0"/>
              <a:t> for </a:t>
            </a:r>
            <a:r>
              <a:rPr lang="en" dirty="0" err="1"/>
              <a:t>dMMR</a:t>
            </a:r>
            <a:r>
              <a:rPr lang="en" dirty="0"/>
              <a:t> in CRC and endometrial: </a:t>
            </a:r>
            <a:r>
              <a:rPr lang="en" dirty="0">
                <a:solidFill>
                  <a:srgbClr val="FF9900"/>
                </a:solidFill>
              </a:rPr>
              <a:t>IHC for MLH1, MSH2, MSH6, and PMS2</a:t>
            </a:r>
            <a:r>
              <a:rPr lang="en" dirty="0"/>
              <a:t> or </a:t>
            </a:r>
            <a:r>
              <a:rPr lang="en" dirty="0">
                <a:solidFill>
                  <a:srgbClr val="FF9900"/>
                </a:solidFill>
              </a:rPr>
              <a:t>MSI-H</a:t>
            </a:r>
            <a:r>
              <a:rPr lang="en" dirty="0"/>
              <a:t> by PCR/NGS or deletion in </a:t>
            </a:r>
            <a:r>
              <a:rPr lang="en" dirty="0">
                <a:solidFill>
                  <a:srgbClr val="FF9900"/>
                </a:solidFill>
              </a:rPr>
              <a:t>EPCAM</a:t>
            </a:r>
            <a:endParaRPr dirty="0">
              <a:solidFill>
                <a:srgbClr val="B7B7B7"/>
              </a:solidFill>
            </a:endParaRPr>
          </a:p>
          <a:p>
            <a:pPr marL="0" lvl="0" indent="0" algn="l" rtl="0">
              <a:spcBef>
                <a:spcPts val="1200"/>
              </a:spcBef>
              <a:spcAft>
                <a:spcPts val="0"/>
              </a:spcAft>
              <a:buNone/>
            </a:pPr>
            <a:r>
              <a:rPr lang="en" dirty="0"/>
              <a:t>-Clinical features: 40-50% lifetime risk, ⅔ present as right-sided, better prognosis, &gt;1 primary</a:t>
            </a:r>
            <a:endParaRPr dirty="0"/>
          </a:p>
          <a:p>
            <a:pPr marL="0" lvl="0" indent="0" algn="l" rtl="0">
              <a:spcBef>
                <a:spcPts val="1200"/>
              </a:spcBef>
              <a:spcAft>
                <a:spcPts val="0"/>
              </a:spcAft>
              <a:buNone/>
            </a:pPr>
            <a:r>
              <a:rPr lang="en" dirty="0"/>
              <a:t>-Related CA can include ovarian, small bowel, gastric, pancreas, biliary, GBM, Prostate/bladder, adrenal cortical, </a:t>
            </a:r>
            <a:r>
              <a:rPr lang="en" dirty="0">
                <a:solidFill>
                  <a:schemeClr val="tx1"/>
                </a:solidFill>
              </a:rPr>
              <a:t>sebaceous gland tumors </a:t>
            </a:r>
            <a:r>
              <a:rPr lang="en" dirty="0"/>
              <a:t>(Muir Torre) </a:t>
            </a:r>
            <a:endParaRPr dirty="0"/>
          </a:p>
          <a:p>
            <a:pPr marL="0" lvl="0" indent="0" algn="l" rtl="0">
              <a:spcBef>
                <a:spcPts val="1200"/>
              </a:spcBef>
              <a:spcAft>
                <a:spcPts val="0"/>
              </a:spcAft>
              <a:buNone/>
            </a:pPr>
            <a:r>
              <a:rPr lang="en" dirty="0"/>
              <a:t>-</a:t>
            </a:r>
            <a:r>
              <a:rPr lang="en" dirty="0">
                <a:solidFill>
                  <a:srgbClr val="FF0000"/>
                </a:solidFill>
              </a:rPr>
              <a:t>Send to Genetic Counseling for germline testing! </a:t>
            </a:r>
            <a:endParaRPr dirty="0">
              <a:solidFill>
                <a:srgbClr val="FF0000"/>
              </a:solidFill>
            </a:endParaRPr>
          </a:p>
          <a:p>
            <a:pPr marL="0" lvl="0" indent="0" algn="l" rtl="0">
              <a:spcBef>
                <a:spcPts val="1200"/>
              </a:spcBef>
              <a:spcAft>
                <a:spcPts val="0"/>
              </a:spcAft>
              <a:buNone/>
            </a:pPr>
            <a:r>
              <a:rPr lang="en" dirty="0"/>
              <a:t>-Surveillance and cancer prevention including possible hysterectomy should be guided by the risk associated with each gene; </a:t>
            </a:r>
            <a:r>
              <a:rPr lang="en" dirty="0">
                <a:solidFill>
                  <a:srgbClr val="FF0000"/>
                </a:solidFill>
              </a:rPr>
              <a:t>yearly colonoscopies start in the 20s</a:t>
            </a:r>
            <a:endParaRPr dirty="0">
              <a:solidFill>
                <a:srgbClr val="FF0000"/>
              </a:solidFill>
            </a:endParaRPr>
          </a:p>
          <a:p>
            <a:pPr marL="0" lvl="0" indent="0" algn="l" rtl="0">
              <a:spcBef>
                <a:spcPts val="1200"/>
              </a:spcBef>
              <a:spcAft>
                <a:spcPts val="1200"/>
              </a:spcAft>
              <a:buNone/>
            </a:pPr>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51"/>
          <p:cNvSpPr txBox="1">
            <a:spLocks noGrp="1"/>
          </p:cNvSpPr>
          <p:nvPr>
            <p:ph type="title"/>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000" dirty="0"/>
              <a:t>Staging: TNM</a:t>
            </a:r>
            <a:endParaRPr sz="2000" dirty="0"/>
          </a:p>
        </p:txBody>
      </p:sp>
      <p:sp>
        <p:nvSpPr>
          <p:cNvPr id="261" name="Google Shape;261;p51"/>
          <p:cNvSpPr txBox="1">
            <a:spLocks noGrp="1"/>
          </p:cNvSpPr>
          <p:nvPr>
            <p:ph type="body" idx="1"/>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sp>
        <p:nvSpPr>
          <p:cNvPr id="262" name="Google Shape;262;p51"/>
          <p:cNvSpPr txBox="1">
            <a:spLocks noGrp="1"/>
          </p:cNvSpPr>
          <p:nvPr>
            <p:ph type="body" idx="2"/>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63" name="Google Shape;263;p51"/>
          <p:cNvPicPr preferRelativeResize="0"/>
          <p:nvPr/>
        </p:nvPicPr>
        <p:blipFill rotWithShape="1">
          <a:blip r:embed="rId3">
            <a:alphaModFix/>
          </a:blip>
          <a:srcRect l="4689" t="15160" r="25634"/>
          <a:stretch/>
        </p:blipFill>
        <p:spPr>
          <a:xfrm>
            <a:off x="6897925" y="1679250"/>
            <a:ext cx="1940449" cy="2623650"/>
          </a:xfrm>
          <a:prstGeom prst="rect">
            <a:avLst/>
          </a:prstGeom>
          <a:noFill/>
          <a:ln>
            <a:noFill/>
          </a:ln>
        </p:spPr>
      </p:pic>
      <p:pic>
        <p:nvPicPr>
          <p:cNvPr id="264" name="Google Shape;264;p51"/>
          <p:cNvPicPr preferRelativeResize="0"/>
          <p:nvPr/>
        </p:nvPicPr>
        <p:blipFill>
          <a:blip r:embed="rId4">
            <a:alphaModFix/>
          </a:blip>
          <a:stretch>
            <a:fillRect/>
          </a:stretch>
        </p:blipFill>
        <p:spPr>
          <a:xfrm>
            <a:off x="311700" y="1152469"/>
            <a:ext cx="6565205" cy="350883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52"/>
          <p:cNvSpPr txBox="1">
            <a:spLocks noGrp="1"/>
          </p:cNvSpPr>
          <p:nvPr>
            <p:ph type="title"/>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000" dirty="0"/>
              <a:t>Pillars of Therapy</a:t>
            </a:r>
            <a:endParaRPr sz="2000" dirty="0"/>
          </a:p>
        </p:txBody>
      </p:sp>
      <p:sp>
        <p:nvSpPr>
          <p:cNvPr id="270" name="Google Shape;270;p52"/>
          <p:cNvSpPr txBox="1">
            <a:spLocks noGrp="1"/>
          </p:cNvSpPr>
          <p:nvPr>
            <p:ph type="body" idx="1"/>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sp>
        <p:nvSpPr>
          <p:cNvPr id="271" name="Google Shape;271;p52"/>
          <p:cNvSpPr txBox="1">
            <a:spLocks noGrp="1"/>
          </p:cNvSpPr>
          <p:nvPr>
            <p:ph type="body" idx="2"/>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72" name="Google Shape;272;p52"/>
          <p:cNvPicPr preferRelativeResize="0"/>
          <p:nvPr/>
        </p:nvPicPr>
        <p:blipFill>
          <a:blip r:embed="rId3">
            <a:alphaModFix/>
          </a:blip>
          <a:stretch>
            <a:fillRect/>
          </a:stretch>
        </p:blipFill>
        <p:spPr>
          <a:xfrm>
            <a:off x="2068286" y="1021465"/>
            <a:ext cx="4996545" cy="3912302"/>
          </a:xfrm>
          <a:prstGeom prst="rect">
            <a:avLst/>
          </a:prstGeom>
          <a:noFill/>
          <a:ln>
            <a:noFill/>
          </a:ln>
        </p:spPr>
      </p:pic>
      <p:sp>
        <p:nvSpPr>
          <p:cNvPr id="273" name="Google Shape;273;p52"/>
          <p:cNvSpPr txBox="1"/>
          <p:nvPr/>
        </p:nvSpPr>
        <p:spPr>
          <a:xfrm>
            <a:off x="3698525" y="2225600"/>
            <a:ext cx="4864800" cy="567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9"/>
          <p:cNvSpPr txBox="1">
            <a:spLocks noGrp="1"/>
          </p:cNvSpPr>
          <p:nvPr>
            <p:ph type="title"/>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400" dirty="0"/>
              <a:t>Objectives</a:t>
            </a:r>
            <a:endParaRPr sz="2400" dirty="0"/>
          </a:p>
        </p:txBody>
      </p:sp>
      <p:sp>
        <p:nvSpPr>
          <p:cNvPr id="121" name="Google Shape;121;p29"/>
          <p:cNvSpPr txBox="1">
            <a:spLocks noGrp="1"/>
          </p:cNvSpPr>
          <p:nvPr>
            <p:ph type="body" idx="1"/>
          </p:nvPr>
        </p:nvSpPr>
        <p:spPr>
          <a:prstGeom prst="rect">
            <a:avLst/>
          </a:prstGeom>
        </p:spPr>
        <p:txBody>
          <a:bodyPr spcFirstLastPara="1" wrap="square" lIns="91425" tIns="91425" rIns="91425" bIns="91425" anchor="t" anchorCtr="0">
            <a:normAutofit/>
          </a:bodyPr>
          <a:lstStyle/>
          <a:p>
            <a:pPr marL="457200" lvl="0" indent="-334327" algn="l" rtl="0">
              <a:spcBef>
                <a:spcPts val="0"/>
              </a:spcBef>
              <a:spcAft>
                <a:spcPts val="0"/>
              </a:spcAft>
              <a:buSzPct val="100000"/>
              <a:buChar char="●"/>
            </a:pPr>
            <a:r>
              <a:rPr lang="en" sz="2000" dirty="0"/>
              <a:t>Identify epidemiologic trends and risk factors for colorectal cancer (CRC)</a:t>
            </a:r>
            <a:endParaRPr sz="2000" dirty="0"/>
          </a:p>
          <a:p>
            <a:pPr marL="457200" lvl="0" indent="-334327" algn="l" rtl="0">
              <a:spcBef>
                <a:spcPts val="0"/>
              </a:spcBef>
              <a:spcAft>
                <a:spcPts val="0"/>
              </a:spcAft>
              <a:buSzPct val="100000"/>
              <a:buChar char="●"/>
            </a:pPr>
            <a:r>
              <a:rPr lang="en-US" sz="2000" dirty="0"/>
              <a:t>Explain staging and workup of colon cancer based on clinical presentation</a:t>
            </a:r>
          </a:p>
          <a:p>
            <a:pPr indent="-334327">
              <a:buSzPct val="100000"/>
            </a:pPr>
            <a:r>
              <a:rPr lang="en-US" sz="2000" dirty="0"/>
              <a:t>Understand indications for adjuvant therapy in stage III disease and high risk features of stage II colon cancer who benefit from chemo</a:t>
            </a:r>
          </a:p>
          <a:p>
            <a:pPr marL="457200" lvl="0" indent="-334327" algn="l" rtl="0">
              <a:spcBef>
                <a:spcPts val="0"/>
              </a:spcBef>
              <a:spcAft>
                <a:spcPts val="0"/>
              </a:spcAft>
              <a:buSzPct val="100000"/>
              <a:buChar char="●"/>
            </a:pPr>
            <a:r>
              <a:rPr lang="en-US" sz="2000" dirty="0"/>
              <a:t>Describe the role of MMR and RAS/BRAF mutations in determining therapy</a:t>
            </a:r>
          </a:p>
          <a:p>
            <a:pPr marL="457200" lvl="0" indent="-334327" algn="l" rtl="0">
              <a:spcBef>
                <a:spcPts val="0"/>
              </a:spcBef>
              <a:spcAft>
                <a:spcPts val="0"/>
              </a:spcAft>
              <a:buSzPct val="100000"/>
              <a:buChar char="●"/>
            </a:pPr>
            <a:r>
              <a:rPr lang="en" sz="2000" dirty="0"/>
              <a:t>Review therapy of metastatic disease with attention to actionable biological targets and oligometastatic disease</a:t>
            </a:r>
            <a:endParaRPr sz="2000" dirty="0"/>
          </a:p>
          <a:p>
            <a:pPr marL="0" lvl="0" indent="0" algn="l" rtl="0">
              <a:spcBef>
                <a:spcPts val="1200"/>
              </a:spcBef>
              <a:spcAft>
                <a:spcPts val="0"/>
              </a:spcAft>
              <a:buNone/>
            </a:pPr>
            <a:endParaRPr sz="2000" dirty="0"/>
          </a:p>
          <a:p>
            <a:pPr marL="0" lvl="0" indent="0" algn="l" rtl="0">
              <a:spcBef>
                <a:spcPts val="1200"/>
              </a:spcBef>
              <a:spcAft>
                <a:spcPts val="1200"/>
              </a:spcAft>
              <a:buNone/>
            </a:pPr>
            <a:endParaRPr sz="20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6ABA9-F134-BDC9-C5D8-63BD4E5F0C84}"/>
              </a:ext>
            </a:extLst>
          </p:cNvPr>
          <p:cNvSpPr>
            <a:spLocks noGrp="1"/>
          </p:cNvSpPr>
          <p:nvPr>
            <p:ph type="title"/>
          </p:nvPr>
        </p:nvSpPr>
        <p:spPr/>
        <p:txBody>
          <a:bodyPr/>
          <a:lstStyle/>
          <a:p>
            <a:r>
              <a:rPr lang="en-US" dirty="0"/>
              <a:t>Localized disease (Stage I-III)</a:t>
            </a:r>
          </a:p>
        </p:txBody>
      </p:sp>
    </p:spTree>
    <p:extLst>
      <p:ext uri="{BB962C8B-B14F-4D97-AF65-F5344CB8AC3E}">
        <p14:creationId xmlns:p14="http://schemas.microsoft.com/office/powerpoint/2010/main" val="17653714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53"/>
          <p:cNvSpPr txBox="1">
            <a:spLocks noGrp="1"/>
          </p:cNvSpPr>
          <p:nvPr>
            <p:ph type="title"/>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400" dirty="0"/>
              <a:t>Management of Localized Disease: curative intent</a:t>
            </a:r>
            <a:endParaRPr sz="2400" dirty="0"/>
          </a:p>
        </p:txBody>
      </p:sp>
      <p:sp>
        <p:nvSpPr>
          <p:cNvPr id="279" name="Google Shape;279;p53"/>
          <p:cNvSpPr txBox="1">
            <a:spLocks noGrp="1"/>
          </p:cNvSpPr>
          <p:nvPr>
            <p:ph type="body" idx="1"/>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000" dirty="0"/>
              <a:t>-Adequate R0 resection (</a:t>
            </a:r>
            <a:r>
              <a:rPr lang="en" sz="2000" dirty="0" err="1"/>
              <a:t>en</a:t>
            </a:r>
            <a:r>
              <a:rPr lang="en" sz="2000" dirty="0"/>
              <a:t> bloc partial colectomy) with favorable histologic features, clear negative margins is curative for stage I colon cancer</a:t>
            </a:r>
            <a:endParaRPr sz="2000" dirty="0"/>
          </a:p>
          <a:p>
            <a:pPr marL="0" lvl="0" indent="0" algn="l" rtl="0">
              <a:spcBef>
                <a:spcPts val="1200"/>
              </a:spcBef>
              <a:spcAft>
                <a:spcPts val="1200"/>
              </a:spcAft>
              <a:buNone/>
            </a:pPr>
            <a:r>
              <a:rPr lang="en" sz="2000" dirty="0"/>
              <a:t>-high grade, budding or LVI may prompt extended colectomy</a:t>
            </a:r>
          </a:p>
          <a:p>
            <a:pPr marL="0" lvl="0" indent="0" algn="l" rtl="0">
              <a:spcBef>
                <a:spcPts val="1200"/>
              </a:spcBef>
              <a:spcAft>
                <a:spcPts val="1200"/>
              </a:spcAft>
              <a:buNone/>
            </a:pPr>
            <a:r>
              <a:rPr lang="en" sz="2000" dirty="0"/>
              <a:t>-</a:t>
            </a:r>
            <a:r>
              <a:rPr lang="en-US" sz="2000" dirty="0"/>
              <a:t>For rectal Stage I disease: resection with TME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54"/>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t>Adequate colon cancer surgery: R0 </a:t>
            </a:r>
            <a:r>
              <a:rPr lang="en" sz="2400" dirty="0" err="1"/>
              <a:t>en</a:t>
            </a:r>
            <a:r>
              <a:rPr lang="en" sz="2400" dirty="0"/>
              <a:t> bloc resection with 12 nodes</a:t>
            </a:r>
            <a:endParaRPr sz="2400" dirty="0"/>
          </a:p>
        </p:txBody>
      </p:sp>
      <p:pic>
        <p:nvPicPr>
          <p:cNvPr id="286" name="Google Shape;286;p54"/>
          <p:cNvPicPr preferRelativeResize="0"/>
          <p:nvPr/>
        </p:nvPicPr>
        <p:blipFill>
          <a:blip r:embed="rId3">
            <a:alphaModFix/>
          </a:blip>
          <a:stretch>
            <a:fillRect/>
          </a:stretch>
        </p:blipFill>
        <p:spPr>
          <a:xfrm>
            <a:off x="457200" y="1520617"/>
            <a:ext cx="6857998" cy="301391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38C8D-C067-A1D9-F824-7F916FB88556}"/>
              </a:ext>
            </a:extLst>
          </p:cNvPr>
          <p:cNvSpPr>
            <a:spLocks noGrp="1"/>
          </p:cNvSpPr>
          <p:nvPr>
            <p:ph type="title"/>
          </p:nvPr>
        </p:nvSpPr>
        <p:spPr/>
        <p:txBody>
          <a:bodyPr>
            <a:normAutofit/>
          </a:bodyPr>
          <a:lstStyle/>
          <a:p>
            <a:r>
              <a:rPr lang="en-US" sz="2550" dirty="0"/>
              <a:t>NCCN Guidelines for PMMR colon cancer</a:t>
            </a:r>
          </a:p>
        </p:txBody>
      </p:sp>
      <p:pic>
        <p:nvPicPr>
          <p:cNvPr id="5" name="Picture 4">
            <a:extLst>
              <a:ext uri="{FF2B5EF4-FFF2-40B4-BE49-F238E27FC236}">
                <a16:creationId xmlns:a16="http://schemas.microsoft.com/office/drawing/2014/main" id="{9DCE0118-FA70-06BC-C45A-1E9FCB2776E3}"/>
              </a:ext>
            </a:extLst>
          </p:cNvPr>
          <p:cNvPicPr>
            <a:picLocks noChangeAspect="1"/>
          </p:cNvPicPr>
          <p:nvPr/>
        </p:nvPicPr>
        <p:blipFill>
          <a:blip r:embed="rId2"/>
          <a:srcRect l="25070" t="38722" r="3408" b="12694"/>
          <a:stretch>
            <a:fillRect/>
          </a:stretch>
        </p:blipFill>
        <p:spPr>
          <a:xfrm>
            <a:off x="329221" y="1211894"/>
            <a:ext cx="8485559" cy="3242324"/>
          </a:xfrm>
          <a:prstGeom prst="rect">
            <a:avLst/>
          </a:prstGeom>
        </p:spPr>
      </p:pic>
    </p:spTree>
    <p:extLst>
      <p:ext uri="{BB962C8B-B14F-4D97-AF65-F5344CB8AC3E}">
        <p14:creationId xmlns:p14="http://schemas.microsoft.com/office/powerpoint/2010/main" val="34172997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56"/>
          <p:cNvSpPr txBox="1">
            <a:spLocks noGrp="1"/>
          </p:cNvSpPr>
          <p:nvPr>
            <p:ph type="title"/>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400" dirty="0"/>
              <a:t>Adjuvant therapy in proficient mismatch repair colon cancer</a:t>
            </a:r>
            <a:endParaRPr sz="2400" dirty="0"/>
          </a:p>
        </p:txBody>
      </p:sp>
      <p:sp>
        <p:nvSpPr>
          <p:cNvPr id="300" name="Google Shape;300;p56"/>
          <p:cNvSpPr txBox="1">
            <a:spLocks noGrp="1"/>
          </p:cNvSpPr>
          <p:nvPr>
            <p:ph type="body" idx="1"/>
          </p:nvPr>
        </p:nvSpPr>
        <p:spPr>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sz="2000" dirty="0"/>
              <a:t>After </a:t>
            </a:r>
            <a:r>
              <a:rPr lang="en" sz="2000" dirty="0" err="1"/>
              <a:t>en</a:t>
            </a:r>
            <a:r>
              <a:rPr lang="en" sz="2000" dirty="0"/>
              <a:t> bloc resection: Should we give chemo? What chemo should we give? (MOSAIC)</a:t>
            </a:r>
            <a:endParaRPr sz="2000" dirty="0"/>
          </a:p>
          <a:p>
            <a:pPr marL="0" lvl="0" indent="0" algn="l" rtl="0">
              <a:spcBef>
                <a:spcPts val="1200"/>
              </a:spcBef>
              <a:spcAft>
                <a:spcPts val="0"/>
              </a:spcAft>
              <a:buNone/>
            </a:pPr>
            <a:r>
              <a:rPr lang="en" sz="2400" dirty="0">
                <a:solidFill>
                  <a:srgbClr val="FF0000"/>
                </a:solidFill>
              </a:rPr>
              <a:t>Stage II</a:t>
            </a:r>
            <a:r>
              <a:rPr lang="en" sz="2000" dirty="0">
                <a:solidFill>
                  <a:srgbClr val="FF0000"/>
                </a:solidFill>
              </a:rPr>
              <a:t>: </a:t>
            </a:r>
            <a:r>
              <a:rPr lang="en" sz="2000" dirty="0"/>
              <a:t>In most uncomplicated cases, </a:t>
            </a:r>
            <a:r>
              <a:rPr lang="en" sz="2400" b="1" dirty="0">
                <a:solidFill>
                  <a:srgbClr val="FF0000"/>
                </a:solidFill>
              </a:rPr>
              <a:t>no chemo</a:t>
            </a:r>
          </a:p>
          <a:p>
            <a:pPr marL="0" lvl="0" indent="0" algn="l" rtl="0">
              <a:spcBef>
                <a:spcPts val="1200"/>
              </a:spcBef>
              <a:spcAft>
                <a:spcPts val="0"/>
              </a:spcAft>
              <a:buNone/>
            </a:pPr>
            <a:r>
              <a:rPr lang="en" sz="2000" b="1" dirty="0">
                <a:solidFill>
                  <a:srgbClr val="FF0000"/>
                </a:solidFill>
              </a:rPr>
              <a:t>	</a:t>
            </a:r>
            <a:r>
              <a:rPr lang="en" sz="2000" dirty="0"/>
              <a:t> OS benefit no more than 5%. </a:t>
            </a:r>
          </a:p>
          <a:p>
            <a:pPr marL="0" indent="0">
              <a:spcBef>
                <a:spcPts val="1200"/>
              </a:spcBef>
              <a:buNone/>
            </a:pPr>
            <a:r>
              <a:rPr lang="en" sz="2000" b="1" dirty="0">
                <a:solidFill>
                  <a:schemeClr val="tx1"/>
                </a:solidFill>
              </a:rPr>
              <a:t>Stage II with high risk features </a:t>
            </a:r>
            <a:r>
              <a:rPr lang="en" sz="2400" b="1" dirty="0">
                <a:solidFill>
                  <a:srgbClr val="FF0000"/>
                </a:solidFill>
              </a:rPr>
              <a:t>(T4) </a:t>
            </a:r>
            <a:r>
              <a:rPr lang="en-US" sz="2400" b="1" dirty="0">
                <a:solidFill>
                  <a:srgbClr val="FF0000"/>
                </a:solidFill>
                <a:sym typeface="Wingdings" pitchFamily="2" charset="2"/>
              </a:rPr>
              <a:t> Chemo</a:t>
            </a:r>
            <a:br>
              <a:rPr lang="en-US" sz="2000" b="1" dirty="0">
                <a:solidFill>
                  <a:srgbClr val="FF0000"/>
                </a:solidFill>
                <a:sym typeface="Wingdings" pitchFamily="2" charset="2"/>
              </a:rPr>
            </a:br>
            <a:r>
              <a:rPr lang="en-US" sz="2000" b="1" dirty="0">
                <a:solidFill>
                  <a:srgbClr val="FF0000"/>
                </a:solidFill>
                <a:sym typeface="Wingdings" pitchFamily="2" charset="2"/>
              </a:rPr>
              <a:t>	</a:t>
            </a:r>
            <a:r>
              <a:rPr lang="en" sz="2000" b="1" dirty="0">
                <a:solidFill>
                  <a:schemeClr val="tx1"/>
                </a:solidFill>
              </a:rPr>
              <a:t>high grade, inadequate surgery, </a:t>
            </a:r>
            <a:r>
              <a:rPr lang="en" sz="2000" b="1" dirty="0" err="1">
                <a:solidFill>
                  <a:schemeClr val="tx1"/>
                </a:solidFill>
              </a:rPr>
              <a:t>lymphovascular</a:t>
            </a:r>
            <a:r>
              <a:rPr lang="en" sz="2000" b="1" dirty="0">
                <a:solidFill>
                  <a:schemeClr val="tx1"/>
                </a:solidFill>
              </a:rPr>
              <a:t> invasion     	(LVI), +margins, obstruction, or perforation</a:t>
            </a:r>
          </a:p>
          <a:p>
            <a:pPr marL="0" lvl="0" indent="0" algn="l" rtl="0">
              <a:spcBef>
                <a:spcPts val="1200"/>
              </a:spcBef>
              <a:spcAft>
                <a:spcPts val="0"/>
              </a:spcAft>
              <a:buNone/>
            </a:pPr>
            <a:r>
              <a:rPr lang="en" sz="2000" b="1" dirty="0">
                <a:solidFill>
                  <a:srgbClr val="FF0000"/>
                </a:solidFill>
              </a:rPr>
              <a:t> </a:t>
            </a:r>
            <a:r>
              <a:rPr lang="en" sz="2600" dirty="0">
                <a:solidFill>
                  <a:srgbClr val="FF0000"/>
                </a:solidFill>
              </a:rPr>
              <a:t>Stage III (node positive): </a:t>
            </a:r>
            <a:r>
              <a:rPr lang="en" sz="2600" dirty="0"/>
              <a:t> </a:t>
            </a:r>
            <a:r>
              <a:rPr lang="en" sz="2600" dirty="0">
                <a:solidFill>
                  <a:srgbClr val="FF0000"/>
                </a:solidFill>
              </a:rPr>
              <a:t>chemo</a:t>
            </a:r>
          </a:p>
          <a:p>
            <a:pPr marL="0" lvl="0" indent="0" algn="l" rtl="0">
              <a:spcBef>
                <a:spcPts val="1200"/>
              </a:spcBef>
              <a:spcAft>
                <a:spcPts val="1200"/>
              </a:spcAft>
              <a:buNone/>
            </a:pPr>
            <a:endParaRPr sz="20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E80C2-6720-619E-3D7A-0662D5A10924}"/>
              </a:ext>
            </a:extLst>
          </p:cNvPr>
          <p:cNvSpPr>
            <a:spLocks noGrp="1"/>
          </p:cNvSpPr>
          <p:nvPr>
            <p:ph type="title"/>
          </p:nvPr>
        </p:nvSpPr>
        <p:spPr>
          <a:xfrm>
            <a:off x="311700" y="445024"/>
            <a:ext cx="2954014" cy="2126725"/>
          </a:xfrm>
        </p:spPr>
        <p:txBody>
          <a:bodyPr>
            <a:normAutofit/>
          </a:bodyPr>
          <a:lstStyle/>
          <a:p>
            <a:r>
              <a:rPr lang="en-US" sz="2000" dirty="0"/>
              <a:t>Why do we do adjuvant therapy?</a:t>
            </a:r>
          </a:p>
        </p:txBody>
      </p:sp>
      <p:pic>
        <p:nvPicPr>
          <p:cNvPr id="5" name="Picture 4" descr="A chart of people with different colored figures&#10;&#10;Description automatically generated with medium confidence">
            <a:extLst>
              <a:ext uri="{FF2B5EF4-FFF2-40B4-BE49-F238E27FC236}">
                <a16:creationId xmlns:a16="http://schemas.microsoft.com/office/drawing/2014/main" id="{ED88677A-96B8-75C7-1A6B-AAB7183B12B2}"/>
              </a:ext>
            </a:extLst>
          </p:cNvPr>
          <p:cNvPicPr>
            <a:picLocks noChangeAspect="1"/>
          </p:cNvPicPr>
          <p:nvPr/>
        </p:nvPicPr>
        <p:blipFill>
          <a:blip r:embed="rId2"/>
          <a:stretch>
            <a:fillRect/>
          </a:stretch>
        </p:blipFill>
        <p:spPr>
          <a:xfrm>
            <a:off x="3438427" y="371024"/>
            <a:ext cx="5295900" cy="4597400"/>
          </a:xfrm>
          <a:prstGeom prst="rect">
            <a:avLst/>
          </a:prstGeom>
        </p:spPr>
      </p:pic>
    </p:spTree>
    <p:extLst>
      <p:ext uri="{BB962C8B-B14F-4D97-AF65-F5344CB8AC3E}">
        <p14:creationId xmlns:p14="http://schemas.microsoft.com/office/powerpoint/2010/main" val="17874288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C6C8A-F5A3-E68E-B0D3-90BC416392E3}"/>
              </a:ext>
            </a:extLst>
          </p:cNvPr>
          <p:cNvSpPr>
            <a:spLocks noGrp="1"/>
          </p:cNvSpPr>
          <p:nvPr>
            <p:ph type="title"/>
          </p:nvPr>
        </p:nvSpPr>
        <p:spPr>
          <a:xfrm>
            <a:off x="311700" y="290848"/>
            <a:ext cx="4509682" cy="1233151"/>
          </a:xfrm>
        </p:spPr>
        <p:txBody>
          <a:bodyPr>
            <a:normAutofit/>
          </a:bodyPr>
          <a:lstStyle/>
          <a:p>
            <a:r>
              <a:rPr lang="en-US" sz="2000" dirty="0"/>
              <a:t>Adjuvant chemotherapy is Fluoropyrimidine and platinum-based</a:t>
            </a:r>
          </a:p>
        </p:txBody>
      </p:sp>
      <p:sp>
        <p:nvSpPr>
          <p:cNvPr id="3" name="Text Placeholder 2">
            <a:extLst>
              <a:ext uri="{FF2B5EF4-FFF2-40B4-BE49-F238E27FC236}">
                <a16:creationId xmlns:a16="http://schemas.microsoft.com/office/drawing/2014/main" id="{D38018A7-E4AC-2E6F-9A72-36381CEF44D2}"/>
              </a:ext>
            </a:extLst>
          </p:cNvPr>
          <p:cNvSpPr>
            <a:spLocks noGrp="1"/>
          </p:cNvSpPr>
          <p:nvPr>
            <p:ph type="body" idx="1"/>
          </p:nvPr>
        </p:nvSpPr>
        <p:spPr>
          <a:xfrm>
            <a:off x="311700" y="1221285"/>
            <a:ext cx="3124227" cy="3416400"/>
          </a:xfrm>
        </p:spPr>
        <p:txBody>
          <a:bodyPr>
            <a:normAutofit/>
          </a:bodyPr>
          <a:lstStyle/>
          <a:p>
            <a:r>
              <a:rPr lang="en-US" dirty="0"/>
              <a:t>Low intensity: 6 months of Capecitabine or 5-FU</a:t>
            </a:r>
          </a:p>
          <a:p>
            <a:r>
              <a:rPr lang="en-US" dirty="0">
                <a:solidFill>
                  <a:srgbClr val="FF0000"/>
                </a:solidFill>
              </a:rPr>
              <a:t>Low risk stage III: 3 months of CAPEOX (XELOX)</a:t>
            </a:r>
            <a:r>
              <a:rPr lang="en-US" dirty="0"/>
              <a:t> or </a:t>
            </a:r>
            <a:r>
              <a:rPr lang="en-US" dirty="0">
                <a:solidFill>
                  <a:srgbClr val="FF0000"/>
                </a:solidFill>
              </a:rPr>
              <a:t>6 months of FOLFOX </a:t>
            </a:r>
            <a:r>
              <a:rPr lang="en-US" dirty="0"/>
              <a:t>(IDEA) </a:t>
            </a:r>
          </a:p>
          <a:p>
            <a:r>
              <a:rPr lang="en-US" dirty="0"/>
              <a:t>High risk  stage III (T4 or N2): 6 months of FOLFOX or CAPEOX</a:t>
            </a:r>
          </a:p>
        </p:txBody>
      </p:sp>
      <p:pic>
        <p:nvPicPr>
          <p:cNvPr id="7" name="Picture 6" descr="A screenshot of a medical document&#10;&#10;Description automatically generated">
            <a:extLst>
              <a:ext uri="{FF2B5EF4-FFF2-40B4-BE49-F238E27FC236}">
                <a16:creationId xmlns:a16="http://schemas.microsoft.com/office/drawing/2014/main" id="{84E57B5F-18D5-8F93-37DE-A93D7DE9EC61}"/>
              </a:ext>
            </a:extLst>
          </p:cNvPr>
          <p:cNvPicPr>
            <a:picLocks noChangeAspect="1"/>
          </p:cNvPicPr>
          <p:nvPr/>
        </p:nvPicPr>
        <p:blipFill>
          <a:blip r:embed="rId3"/>
          <a:stretch>
            <a:fillRect/>
          </a:stretch>
        </p:blipFill>
        <p:spPr>
          <a:xfrm>
            <a:off x="4572000" y="147204"/>
            <a:ext cx="3695666" cy="4849091"/>
          </a:xfrm>
          <a:prstGeom prst="rect">
            <a:avLst/>
          </a:prstGeom>
        </p:spPr>
      </p:pic>
      <p:sp>
        <p:nvSpPr>
          <p:cNvPr id="4" name="TextBox 3">
            <a:extLst>
              <a:ext uri="{FF2B5EF4-FFF2-40B4-BE49-F238E27FC236}">
                <a16:creationId xmlns:a16="http://schemas.microsoft.com/office/drawing/2014/main" id="{74418E51-EEF0-F8ED-E7DF-2D77D98008F5}"/>
              </a:ext>
            </a:extLst>
          </p:cNvPr>
          <p:cNvSpPr txBox="1"/>
          <p:nvPr/>
        </p:nvSpPr>
        <p:spPr>
          <a:xfrm>
            <a:off x="469195" y="3619502"/>
            <a:ext cx="4199787" cy="954107"/>
          </a:xfrm>
          <a:prstGeom prst="rect">
            <a:avLst/>
          </a:prstGeom>
          <a:noFill/>
        </p:spPr>
        <p:txBody>
          <a:bodyPr wrap="square" rtlCol="0">
            <a:spAutoFit/>
          </a:bodyPr>
          <a:lstStyle/>
          <a:p>
            <a:r>
              <a:rPr lang="en-US" dirty="0"/>
              <a:t>Capecitabine is an oral pill</a:t>
            </a:r>
          </a:p>
          <a:p>
            <a:r>
              <a:rPr lang="en-US" dirty="0"/>
              <a:t>5FU infuses through a pump attached to a port</a:t>
            </a:r>
          </a:p>
          <a:p>
            <a:endParaRPr lang="en-US" dirty="0"/>
          </a:p>
          <a:p>
            <a:r>
              <a:rPr lang="en-US" dirty="0"/>
              <a:t>Capecitabine is converted by the body into 5FU</a:t>
            </a:r>
          </a:p>
        </p:txBody>
      </p:sp>
    </p:spTree>
    <p:extLst>
      <p:ext uri="{BB962C8B-B14F-4D97-AF65-F5344CB8AC3E}">
        <p14:creationId xmlns:p14="http://schemas.microsoft.com/office/powerpoint/2010/main" val="14236615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C6C8A-F5A3-E68E-B0D3-90BC416392E3}"/>
              </a:ext>
            </a:extLst>
          </p:cNvPr>
          <p:cNvSpPr>
            <a:spLocks noGrp="1"/>
          </p:cNvSpPr>
          <p:nvPr>
            <p:ph type="title"/>
          </p:nvPr>
        </p:nvSpPr>
        <p:spPr>
          <a:xfrm>
            <a:off x="311700" y="445025"/>
            <a:ext cx="7215741" cy="822586"/>
          </a:xfrm>
        </p:spPr>
        <p:txBody>
          <a:bodyPr>
            <a:normAutofit/>
          </a:bodyPr>
          <a:lstStyle/>
          <a:p>
            <a:r>
              <a:rPr lang="en-US" sz="2000" dirty="0"/>
              <a:t>What type of chemo should we give?</a:t>
            </a:r>
          </a:p>
        </p:txBody>
      </p:sp>
      <p:sp>
        <p:nvSpPr>
          <p:cNvPr id="3" name="Text Placeholder 2">
            <a:extLst>
              <a:ext uri="{FF2B5EF4-FFF2-40B4-BE49-F238E27FC236}">
                <a16:creationId xmlns:a16="http://schemas.microsoft.com/office/drawing/2014/main" id="{D38018A7-E4AC-2E6F-9A72-36381CEF44D2}"/>
              </a:ext>
            </a:extLst>
          </p:cNvPr>
          <p:cNvSpPr>
            <a:spLocks noGrp="1"/>
          </p:cNvSpPr>
          <p:nvPr>
            <p:ph type="body" idx="1"/>
          </p:nvPr>
        </p:nvSpPr>
        <p:spPr>
          <a:xfrm>
            <a:off x="491314" y="1267611"/>
            <a:ext cx="2971827" cy="3416400"/>
          </a:xfrm>
        </p:spPr>
        <p:txBody>
          <a:bodyPr>
            <a:normAutofit fontScale="92500"/>
          </a:bodyPr>
          <a:lstStyle/>
          <a:p>
            <a:r>
              <a:rPr lang="en-US" dirty="0"/>
              <a:t>Low intensity: 6 months of Capecitabine or 5-FU</a:t>
            </a:r>
          </a:p>
          <a:p>
            <a:r>
              <a:rPr lang="en-US" dirty="0">
                <a:solidFill>
                  <a:srgbClr val="FF0000"/>
                </a:solidFill>
              </a:rPr>
              <a:t>T1-3N1: 3 months of CAPEOX (XELOX)</a:t>
            </a:r>
            <a:r>
              <a:rPr lang="en-US" dirty="0"/>
              <a:t> or </a:t>
            </a:r>
            <a:r>
              <a:rPr lang="en-US" dirty="0">
                <a:solidFill>
                  <a:srgbClr val="FF0000"/>
                </a:solidFill>
              </a:rPr>
              <a:t>6 months of FOLFOX </a:t>
            </a:r>
            <a:r>
              <a:rPr lang="en-US" dirty="0"/>
              <a:t>(IDEA) </a:t>
            </a:r>
          </a:p>
          <a:p>
            <a:r>
              <a:rPr lang="en-US" dirty="0">
                <a:solidFill>
                  <a:srgbClr val="FF0000"/>
                </a:solidFill>
              </a:rPr>
              <a:t>High risk (T4 or N2): 6 months of FOLFOX or CAPEOX</a:t>
            </a:r>
          </a:p>
          <a:p>
            <a:r>
              <a:rPr lang="en-US" dirty="0"/>
              <a:t>G3 Neurotoxicity rates are lower for patients who receive 3 months of CAPEOX (3%) vs 6 months of therapy (9-16%)</a:t>
            </a:r>
          </a:p>
          <a:p>
            <a:r>
              <a:rPr lang="en-US" dirty="0"/>
              <a:t>Recent analysis shows that if you can give 75% of oxaliplatin cumulative dose, survival benefit is relatively equivalent</a:t>
            </a:r>
          </a:p>
        </p:txBody>
      </p:sp>
      <p:pic>
        <p:nvPicPr>
          <p:cNvPr id="9" name="Picture 8" descr="A screenshot of a medical report&#10;&#10;Description automatically generated">
            <a:extLst>
              <a:ext uri="{FF2B5EF4-FFF2-40B4-BE49-F238E27FC236}">
                <a16:creationId xmlns:a16="http://schemas.microsoft.com/office/drawing/2014/main" id="{D3AAF744-28FF-23A6-EE86-7568EBCF9CF9}"/>
              </a:ext>
            </a:extLst>
          </p:cNvPr>
          <p:cNvPicPr>
            <a:picLocks noChangeAspect="1"/>
          </p:cNvPicPr>
          <p:nvPr/>
        </p:nvPicPr>
        <p:blipFill>
          <a:blip r:embed="rId3"/>
          <a:stretch>
            <a:fillRect/>
          </a:stretch>
        </p:blipFill>
        <p:spPr>
          <a:xfrm>
            <a:off x="4572000" y="445025"/>
            <a:ext cx="3333932" cy="4488873"/>
          </a:xfrm>
          <a:prstGeom prst="rect">
            <a:avLst/>
          </a:prstGeom>
        </p:spPr>
      </p:pic>
    </p:spTree>
    <p:extLst>
      <p:ext uri="{BB962C8B-B14F-4D97-AF65-F5344CB8AC3E}">
        <p14:creationId xmlns:p14="http://schemas.microsoft.com/office/powerpoint/2010/main" val="28644623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1AB63-1AEE-01D3-A740-35F71750D67F}"/>
              </a:ext>
            </a:extLst>
          </p:cNvPr>
          <p:cNvSpPr>
            <a:spLocks noGrp="1"/>
          </p:cNvSpPr>
          <p:nvPr>
            <p:ph type="title"/>
          </p:nvPr>
        </p:nvSpPr>
        <p:spPr>
          <a:xfrm>
            <a:off x="311700" y="290850"/>
            <a:ext cx="8520600" cy="572700"/>
          </a:xfrm>
        </p:spPr>
        <p:txBody>
          <a:bodyPr>
            <a:normAutofit/>
          </a:bodyPr>
          <a:lstStyle/>
          <a:p>
            <a:r>
              <a:rPr lang="en-US" sz="2400" dirty="0"/>
              <a:t>What about adjuvant therapy of DMMR/MSI-H colon cancer?</a:t>
            </a:r>
          </a:p>
        </p:txBody>
      </p:sp>
      <p:sp>
        <p:nvSpPr>
          <p:cNvPr id="3" name="Text Placeholder 2">
            <a:extLst>
              <a:ext uri="{FF2B5EF4-FFF2-40B4-BE49-F238E27FC236}">
                <a16:creationId xmlns:a16="http://schemas.microsoft.com/office/drawing/2014/main" id="{9B801C66-6D08-87D4-2FA4-60AEF0F055BB}"/>
              </a:ext>
            </a:extLst>
          </p:cNvPr>
          <p:cNvSpPr>
            <a:spLocks noGrp="1"/>
          </p:cNvSpPr>
          <p:nvPr>
            <p:ph type="body" idx="1"/>
          </p:nvPr>
        </p:nvSpPr>
        <p:spPr>
          <a:xfrm>
            <a:off x="311700" y="863550"/>
            <a:ext cx="3223980" cy="3416400"/>
          </a:xfrm>
        </p:spPr>
        <p:txBody>
          <a:bodyPr/>
          <a:lstStyle/>
          <a:p>
            <a:r>
              <a:rPr lang="en-US" sz="2000" dirty="0"/>
              <a:t>MSI-H/DMMR tumors have better prognosis</a:t>
            </a:r>
          </a:p>
          <a:p>
            <a:r>
              <a:rPr lang="en-US" sz="2000" dirty="0"/>
              <a:t>5FU/Capecitabine alone without benefit</a:t>
            </a:r>
          </a:p>
          <a:p>
            <a:r>
              <a:rPr lang="en-US" sz="2000" dirty="0"/>
              <a:t>ATOMIC TRIAL: Adjuvant FOLFOX+ Atezolizumab for Stage III DMMR colon cancer</a:t>
            </a:r>
          </a:p>
          <a:p>
            <a:endParaRPr lang="en-US" dirty="0"/>
          </a:p>
        </p:txBody>
      </p:sp>
      <p:pic>
        <p:nvPicPr>
          <p:cNvPr id="4" name="Picture 3">
            <a:extLst>
              <a:ext uri="{FF2B5EF4-FFF2-40B4-BE49-F238E27FC236}">
                <a16:creationId xmlns:a16="http://schemas.microsoft.com/office/drawing/2014/main" id="{9A12F837-22F7-276C-C8A1-29914AE636E1}"/>
              </a:ext>
            </a:extLst>
          </p:cNvPr>
          <p:cNvPicPr>
            <a:picLocks noChangeAspect="1"/>
          </p:cNvPicPr>
          <p:nvPr/>
        </p:nvPicPr>
        <p:blipFill>
          <a:blip r:embed="rId2"/>
          <a:srcRect l="27459" t="28056" r="27614" b="21272"/>
          <a:stretch>
            <a:fillRect/>
          </a:stretch>
        </p:blipFill>
        <p:spPr>
          <a:xfrm>
            <a:off x="3535680" y="966952"/>
            <a:ext cx="5384907" cy="3416401"/>
          </a:xfrm>
          <a:prstGeom prst="rect">
            <a:avLst/>
          </a:prstGeom>
        </p:spPr>
      </p:pic>
    </p:spTree>
    <p:extLst>
      <p:ext uri="{BB962C8B-B14F-4D97-AF65-F5344CB8AC3E}">
        <p14:creationId xmlns:p14="http://schemas.microsoft.com/office/powerpoint/2010/main" val="20454187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FC4A3-A767-2B4F-1E86-A4D5AD8A6913}"/>
              </a:ext>
            </a:extLst>
          </p:cNvPr>
          <p:cNvSpPr>
            <a:spLocks noGrp="1"/>
          </p:cNvSpPr>
          <p:nvPr>
            <p:ph type="ctrTitle"/>
          </p:nvPr>
        </p:nvSpPr>
        <p:spPr/>
        <p:txBody>
          <a:bodyPr/>
          <a:lstStyle/>
          <a:p>
            <a:r>
              <a:rPr lang="en-US" dirty="0"/>
              <a:t>What can we do to improve outcomes in survivorship besides perioperative therapy?</a:t>
            </a:r>
          </a:p>
        </p:txBody>
      </p:sp>
    </p:spTree>
    <p:extLst>
      <p:ext uri="{BB962C8B-B14F-4D97-AF65-F5344CB8AC3E}">
        <p14:creationId xmlns:p14="http://schemas.microsoft.com/office/powerpoint/2010/main" val="36073761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30"/>
          <p:cNvSpPr txBox="1">
            <a:spLocks noGrp="1"/>
          </p:cNvSpPr>
          <p:nvPr>
            <p:ph type="title"/>
          </p:nvPr>
        </p:nvSpPr>
        <p:spPr>
          <a:prstGeom prst="rect">
            <a:avLst/>
          </a:prstGeom>
        </p:spPr>
        <p:txBody>
          <a:bodyPr spcFirstLastPara="1" wrap="square" lIns="91425" tIns="91425" rIns="91425" bIns="91425" anchor="t" anchorCtr="0">
            <a:normAutofit/>
          </a:bodyPr>
          <a:lstStyle/>
          <a:p>
            <a:r>
              <a:rPr lang="en" sz="2400" dirty="0"/>
              <a:t>Epidemiology</a:t>
            </a:r>
            <a:endParaRPr sz="2400" dirty="0"/>
          </a:p>
        </p:txBody>
      </p:sp>
      <p:sp>
        <p:nvSpPr>
          <p:cNvPr id="127" name="Google Shape;127;p30"/>
          <p:cNvSpPr txBox="1">
            <a:spLocks noGrp="1"/>
          </p:cNvSpPr>
          <p:nvPr>
            <p:ph type="body" idx="1"/>
          </p:nvPr>
        </p:nvSpPr>
        <p:spPr>
          <a:xfrm>
            <a:off x="311701" y="847676"/>
            <a:ext cx="2339522" cy="3364107"/>
          </a:xfrm>
          <a:prstGeom prst="rect">
            <a:avLst/>
          </a:prstGeom>
        </p:spPr>
        <p:txBody>
          <a:bodyPr spcFirstLastPara="1" wrap="square" lIns="91425" tIns="91425" rIns="91425" bIns="91425" anchor="t" anchorCtr="0">
            <a:noAutofit/>
          </a:bodyPr>
          <a:lstStyle/>
          <a:p>
            <a:r>
              <a:rPr lang="en" sz="1800" dirty="0">
                <a:solidFill>
                  <a:srgbClr val="FF0000"/>
                </a:solidFill>
              </a:rPr>
              <a:t>#4 most frequent cancer diagnosis</a:t>
            </a:r>
            <a:r>
              <a:rPr lang="en" sz="1800" dirty="0"/>
              <a:t> and </a:t>
            </a:r>
            <a:r>
              <a:rPr lang="en" sz="1800" dirty="0">
                <a:solidFill>
                  <a:srgbClr val="FF0000"/>
                </a:solidFill>
              </a:rPr>
              <a:t>#2 cause of cancer death (~10%)</a:t>
            </a:r>
            <a:r>
              <a:rPr lang="en" sz="1800" dirty="0"/>
              <a:t> in the US</a:t>
            </a:r>
            <a:endParaRPr sz="1800" dirty="0"/>
          </a:p>
          <a:p>
            <a:r>
              <a:rPr lang="en" sz="1800" dirty="0"/>
              <a:t>2026: 158,850 estimated new cases; 55,230 estimated deaths</a:t>
            </a:r>
            <a:endParaRPr sz="1800" dirty="0"/>
          </a:p>
        </p:txBody>
      </p:sp>
      <p:pic>
        <p:nvPicPr>
          <p:cNvPr id="46" name="Main graphic"/>
          <p:cNvPicPr/>
          <p:nvPr/>
        </p:nvPicPr>
        <p:blipFill>
          <a:blip r:embed="rId3"/>
          <a:stretch/>
        </p:blipFill>
        <p:spPr>
          <a:xfrm>
            <a:off x="2531821" y="760956"/>
            <a:ext cx="6300479" cy="3448478"/>
          </a:xfrm>
          <a:prstGeom prst="rect">
            <a:avLst/>
          </a:prstGeom>
          <a:ln>
            <a:noFill/>
          </a:ln>
        </p:spPr>
      </p:pic>
      <p:sp>
        <p:nvSpPr>
          <p:cNvPr id="45" name="TextShape 2"/>
          <p:cNvSpPr txBox="1"/>
          <p:nvPr/>
        </p:nvSpPr>
        <p:spPr>
          <a:xfrm>
            <a:off x="2531822" y="4382544"/>
            <a:ext cx="6480000" cy="338850"/>
          </a:xfrm>
          <a:prstGeom prst="rect">
            <a:avLst/>
          </a:prstGeom>
          <a:noFill/>
          <a:ln>
            <a:noFill/>
          </a:ln>
        </p:spPr>
        <p:txBody>
          <a:bodyPr lIns="67500" tIns="33750" rIns="67500" bIns="33750"/>
          <a:lstStyle/>
          <a:p>
            <a:r>
              <a:rPr lang="en-US" sz="600" b="1" spc="-1" dirty="0">
                <a:solidFill>
                  <a:srgbClr val="0054A6"/>
                </a:solidFill>
              </a:rPr>
              <a:t>CA A Cancer J Clinicians, Volume: 76, Issue: 1, First published: 13 January 2026, DOI: (10.3322/caac.70043) </a:t>
            </a:r>
            <a:endParaRPr lang="en-US" sz="600" spc="-1"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499EB-7FCF-879D-B573-CABE26159371}"/>
              </a:ext>
            </a:extLst>
          </p:cNvPr>
          <p:cNvSpPr>
            <a:spLocks noGrp="1"/>
          </p:cNvSpPr>
          <p:nvPr>
            <p:ph type="ctrTitle"/>
          </p:nvPr>
        </p:nvSpPr>
        <p:spPr>
          <a:xfrm>
            <a:off x="133476" y="529131"/>
            <a:ext cx="7970563" cy="774209"/>
          </a:xfrm>
        </p:spPr>
        <p:txBody>
          <a:bodyPr/>
          <a:lstStyle/>
          <a:p>
            <a:r>
              <a:rPr lang="en-US" dirty="0"/>
              <a:t>ALASCCA: ASA160</a:t>
            </a:r>
          </a:p>
        </p:txBody>
      </p:sp>
      <p:sp>
        <p:nvSpPr>
          <p:cNvPr id="3" name="Text Placeholder 2">
            <a:extLst>
              <a:ext uri="{FF2B5EF4-FFF2-40B4-BE49-F238E27FC236}">
                <a16:creationId xmlns:a16="http://schemas.microsoft.com/office/drawing/2014/main" id="{F2A879ED-4411-77D7-1B29-C73E8346ACFE}"/>
              </a:ext>
            </a:extLst>
          </p:cNvPr>
          <p:cNvSpPr>
            <a:spLocks noGrp="1"/>
          </p:cNvSpPr>
          <p:nvPr>
            <p:ph type="body" sz="quarter" idx="10"/>
          </p:nvPr>
        </p:nvSpPr>
        <p:spPr/>
        <p:txBody>
          <a:bodyPr/>
          <a:lstStyle/>
          <a:p>
            <a:endParaRPr lang="en-US" dirty="0"/>
          </a:p>
        </p:txBody>
      </p:sp>
      <p:pic>
        <p:nvPicPr>
          <p:cNvPr id="5" name="Picture 4">
            <a:extLst>
              <a:ext uri="{FF2B5EF4-FFF2-40B4-BE49-F238E27FC236}">
                <a16:creationId xmlns:a16="http://schemas.microsoft.com/office/drawing/2014/main" id="{6F0F06E2-3FD8-544A-E304-E44A12601A8E}"/>
              </a:ext>
            </a:extLst>
          </p:cNvPr>
          <p:cNvPicPr>
            <a:picLocks noChangeAspect="1"/>
          </p:cNvPicPr>
          <p:nvPr/>
        </p:nvPicPr>
        <p:blipFill>
          <a:blip r:embed="rId2"/>
          <a:srcRect l="33185" t="32146" r="37945" b="10867"/>
          <a:stretch>
            <a:fillRect/>
          </a:stretch>
        </p:blipFill>
        <p:spPr>
          <a:xfrm>
            <a:off x="255453" y="1106205"/>
            <a:ext cx="2639861" cy="2931091"/>
          </a:xfrm>
          <a:prstGeom prst="rect">
            <a:avLst/>
          </a:prstGeom>
        </p:spPr>
      </p:pic>
      <p:pic>
        <p:nvPicPr>
          <p:cNvPr id="7" name="Picture 6">
            <a:extLst>
              <a:ext uri="{FF2B5EF4-FFF2-40B4-BE49-F238E27FC236}">
                <a16:creationId xmlns:a16="http://schemas.microsoft.com/office/drawing/2014/main" id="{EB3F305F-D944-E2F3-980C-A4CDA9E97F16}"/>
              </a:ext>
            </a:extLst>
          </p:cNvPr>
          <p:cNvPicPr>
            <a:picLocks noChangeAspect="1"/>
          </p:cNvPicPr>
          <p:nvPr/>
        </p:nvPicPr>
        <p:blipFill>
          <a:blip r:embed="rId3"/>
          <a:srcRect l="13871" t="24657" r="43491" b="15069"/>
          <a:stretch>
            <a:fillRect/>
          </a:stretch>
        </p:blipFill>
        <p:spPr>
          <a:xfrm>
            <a:off x="3002458" y="535488"/>
            <a:ext cx="5596410" cy="4450157"/>
          </a:xfrm>
          <a:prstGeom prst="rect">
            <a:avLst/>
          </a:prstGeom>
        </p:spPr>
      </p:pic>
    </p:spTree>
    <p:extLst>
      <p:ext uri="{BB962C8B-B14F-4D97-AF65-F5344CB8AC3E}">
        <p14:creationId xmlns:p14="http://schemas.microsoft.com/office/powerpoint/2010/main" val="40870850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B47C5-C840-6739-D7CF-C4A5E83A7DA0}"/>
              </a:ext>
            </a:extLst>
          </p:cNvPr>
          <p:cNvSpPr>
            <a:spLocks noGrp="1"/>
          </p:cNvSpPr>
          <p:nvPr>
            <p:ph type="ctrTitle"/>
          </p:nvPr>
        </p:nvSpPr>
        <p:spPr/>
        <p:txBody>
          <a:bodyPr/>
          <a:lstStyle/>
          <a:p>
            <a:r>
              <a:rPr lang="en-US" dirty="0"/>
              <a:t>ASA 160 in PIK3CA mutated CRC</a:t>
            </a:r>
          </a:p>
        </p:txBody>
      </p:sp>
      <p:sp>
        <p:nvSpPr>
          <p:cNvPr id="3" name="Text Placeholder 2">
            <a:extLst>
              <a:ext uri="{FF2B5EF4-FFF2-40B4-BE49-F238E27FC236}">
                <a16:creationId xmlns:a16="http://schemas.microsoft.com/office/drawing/2014/main" id="{54EE9E8F-8511-C98B-42D8-F3CEC8C6EF86}"/>
              </a:ext>
            </a:extLst>
          </p:cNvPr>
          <p:cNvSpPr>
            <a:spLocks noGrp="1"/>
          </p:cNvSpPr>
          <p:nvPr>
            <p:ph type="body" sz="quarter" idx="10"/>
          </p:nvPr>
        </p:nvSpPr>
        <p:spPr/>
        <p:txBody>
          <a:bodyPr/>
          <a:lstStyle/>
          <a:p>
            <a:r>
              <a:rPr lang="en-US" dirty="0"/>
              <a:t>Aspirin may be an effective targeted adjuvant therapy in approximately 40% of patients with resected colorectal cancer</a:t>
            </a:r>
          </a:p>
          <a:p>
            <a:r>
              <a:rPr lang="en-US" dirty="0"/>
              <a:t>51% reduction in recurrence at 3 years</a:t>
            </a:r>
          </a:p>
          <a:p>
            <a:endParaRPr lang="en-US" dirty="0"/>
          </a:p>
        </p:txBody>
      </p:sp>
    </p:spTree>
    <p:extLst>
      <p:ext uri="{BB962C8B-B14F-4D97-AF65-F5344CB8AC3E}">
        <p14:creationId xmlns:p14="http://schemas.microsoft.com/office/powerpoint/2010/main" val="15215618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7DD69-B7DA-5EDF-95C3-9314C0B5E331}"/>
              </a:ext>
            </a:extLst>
          </p:cNvPr>
          <p:cNvSpPr>
            <a:spLocks noGrp="1"/>
          </p:cNvSpPr>
          <p:nvPr>
            <p:ph type="ctrTitle"/>
          </p:nvPr>
        </p:nvSpPr>
        <p:spPr/>
        <p:txBody>
          <a:bodyPr/>
          <a:lstStyle/>
          <a:p>
            <a:r>
              <a:rPr lang="en-US" dirty="0" err="1"/>
              <a:t>Exercizumab</a:t>
            </a:r>
            <a:r>
              <a:rPr lang="en-US" dirty="0"/>
              <a:t>: CHALLENGE trial</a:t>
            </a:r>
          </a:p>
        </p:txBody>
      </p:sp>
      <p:sp>
        <p:nvSpPr>
          <p:cNvPr id="3" name="Text Placeholder 2">
            <a:extLst>
              <a:ext uri="{FF2B5EF4-FFF2-40B4-BE49-F238E27FC236}">
                <a16:creationId xmlns:a16="http://schemas.microsoft.com/office/drawing/2014/main" id="{F96FD4A7-79C9-FB77-D9F1-18A0EA55CE3B}"/>
              </a:ext>
            </a:extLst>
          </p:cNvPr>
          <p:cNvSpPr>
            <a:spLocks noGrp="1"/>
          </p:cNvSpPr>
          <p:nvPr>
            <p:ph type="body" sz="quarter" idx="10"/>
          </p:nvPr>
        </p:nvSpPr>
        <p:spPr/>
        <p:txBody>
          <a:bodyPr/>
          <a:lstStyle/>
          <a:p>
            <a:r>
              <a:rPr lang="en-US" dirty="0"/>
              <a:t>Does structured exercise improve outcomes in resected CRC?</a:t>
            </a:r>
          </a:p>
          <a:p>
            <a:endParaRPr lang="en-US" dirty="0"/>
          </a:p>
          <a:p>
            <a:r>
              <a:rPr lang="en-US" dirty="0"/>
              <a:t>Goal of the exercise program was to increase recreational aerobic exercise from baseline by at least 10 metabolic equivalent task (MET)–hours per week during the first 6 months and then to maintain or further increase the amount during the final 2.5 years</a:t>
            </a:r>
          </a:p>
          <a:p>
            <a:endParaRPr lang="en-US" dirty="0"/>
          </a:p>
          <a:p>
            <a:r>
              <a:rPr lang="en-US" dirty="0"/>
              <a:t>The focus was on promoting aerobic exercise of at least moderate intensity, such as brisk walking, which has an intensity of approximately 4 METs</a:t>
            </a:r>
          </a:p>
        </p:txBody>
      </p:sp>
    </p:spTree>
    <p:extLst>
      <p:ext uri="{BB962C8B-B14F-4D97-AF65-F5344CB8AC3E}">
        <p14:creationId xmlns:p14="http://schemas.microsoft.com/office/powerpoint/2010/main" val="27938705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B1EE2-791B-2D95-FEFC-E3D0A3A143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ECC1C5-A447-2458-9624-3CFEAAE05C8F}"/>
              </a:ext>
            </a:extLst>
          </p:cNvPr>
          <p:cNvSpPr>
            <a:spLocks noGrp="1"/>
          </p:cNvSpPr>
          <p:nvPr>
            <p:ph type="ctrTitle"/>
          </p:nvPr>
        </p:nvSpPr>
        <p:spPr/>
        <p:txBody>
          <a:bodyPr/>
          <a:lstStyle/>
          <a:p>
            <a:r>
              <a:rPr lang="en-US" dirty="0"/>
              <a:t>CHALLENGE Trial</a:t>
            </a:r>
          </a:p>
        </p:txBody>
      </p:sp>
      <p:sp>
        <p:nvSpPr>
          <p:cNvPr id="3" name="Text Placeholder 2">
            <a:extLst>
              <a:ext uri="{FF2B5EF4-FFF2-40B4-BE49-F238E27FC236}">
                <a16:creationId xmlns:a16="http://schemas.microsoft.com/office/drawing/2014/main" id="{ECC0578A-4B1E-2412-A283-9F0BF47D0086}"/>
              </a:ext>
            </a:extLst>
          </p:cNvPr>
          <p:cNvSpPr>
            <a:spLocks noGrp="1"/>
          </p:cNvSpPr>
          <p:nvPr>
            <p:ph type="body" sz="quarter" idx="10"/>
          </p:nvPr>
        </p:nvSpPr>
        <p:spPr/>
        <p:txBody>
          <a:bodyPr/>
          <a:lstStyle/>
          <a:p>
            <a:endParaRPr lang="en-US"/>
          </a:p>
        </p:txBody>
      </p:sp>
      <p:pic>
        <p:nvPicPr>
          <p:cNvPr id="5" name="Picture 4">
            <a:extLst>
              <a:ext uri="{FF2B5EF4-FFF2-40B4-BE49-F238E27FC236}">
                <a16:creationId xmlns:a16="http://schemas.microsoft.com/office/drawing/2014/main" id="{4573F3B1-1083-6124-6CF2-065E4608F56A}"/>
              </a:ext>
            </a:extLst>
          </p:cNvPr>
          <p:cNvPicPr>
            <a:picLocks noChangeAspect="1"/>
          </p:cNvPicPr>
          <p:nvPr/>
        </p:nvPicPr>
        <p:blipFill>
          <a:blip r:embed="rId2"/>
          <a:srcRect l="16233" t="24658" r="45959" b="47132"/>
          <a:stretch>
            <a:fillRect/>
          </a:stretch>
        </p:blipFill>
        <p:spPr>
          <a:xfrm>
            <a:off x="377429" y="1556241"/>
            <a:ext cx="7744147" cy="3250322"/>
          </a:xfrm>
          <a:prstGeom prst="rect">
            <a:avLst/>
          </a:prstGeom>
        </p:spPr>
      </p:pic>
    </p:spTree>
    <p:extLst>
      <p:ext uri="{BB962C8B-B14F-4D97-AF65-F5344CB8AC3E}">
        <p14:creationId xmlns:p14="http://schemas.microsoft.com/office/powerpoint/2010/main" val="654335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62638-C4FD-A8BA-324F-26EB348E365F}"/>
              </a:ext>
            </a:extLst>
          </p:cNvPr>
          <p:cNvSpPr>
            <a:spLocks noGrp="1"/>
          </p:cNvSpPr>
          <p:nvPr>
            <p:ph type="ctrTitle"/>
          </p:nvPr>
        </p:nvSpPr>
        <p:spPr/>
        <p:txBody>
          <a:bodyPr/>
          <a:lstStyle/>
          <a:p>
            <a:r>
              <a:rPr lang="en-US" dirty="0"/>
              <a:t>CHALLENGE Trial</a:t>
            </a:r>
          </a:p>
        </p:txBody>
      </p:sp>
      <p:sp>
        <p:nvSpPr>
          <p:cNvPr id="3" name="Text Placeholder 2">
            <a:extLst>
              <a:ext uri="{FF2B5EF4-FFF2-40B4-BE49-F238E27FC236}">
                <a16:creationId xmlns:a16="http://schemas.microsoft.com/office/drawing/2014/main" id="{E2EC61CD-A16C-FC31-E541-D05047D4969D}"/>
              </a:ext>
            </a:extLst>
          </p:cNvPr>
          <p:cNvSpPr>
            <a:spLocks noGrp="1"/>
          </p:cNvSpPr>
          <p:nvPr>
            <p:ph type="body" sz="quarter" idx="10"/>
          </p:nvPr>
        </p:nvSpPr>
        <p:spPr/>
        <p:txBody>
          <a:bodyPr/>
          <a:lstStyle/>
          <a:p>
            <a:endParaRPr lang="en-US"/>
          </a:p>
        </p:txBody>
      </p:sp>
      <p:pic>
        <p:nvPicPr>
          <p:cNvPr id="5" name="Picture 4">
            <a:extLst>
              <a:ext uri="{FF2B5EF4-FFF2-40B4-BE49-F238E27FC236}">
                <a16:creationId xmlns:a16="http://schemas.microsoft.com/office/drawing/2014/main" id="{6D2024BA-6684-928D-E3EA-B64C13BF555E}"/>
              </a:ext>
            </a:extLst>
          </p:cNvPr>
          <p:cNvPicPr>
            <a:picLocks noChangeAspect="1"/>
          </p:cNvPicPr>
          <p:nvPr/>
        </p:nvPicPr>
        <p:blipFill>
          <a:blip r:embed="rId2"/>
          <a:srcRect l="16233" t="54429" r="45959" b="15799"/>
          <a:stretch>
            <a:fillRect/>
          </a:stretch>
        </p:blipFill>
        <p:spPr>
          <a:xfrm>
            <a:off x="377734" y="1437544"/>
            <a:ext cx="7905305" cy="3501535"/>
          </a:xfrm>
          <a:prstGeom prst="rect">
            <a:avLst/>
          </a:prstGeom>
        </p:spPr>
      </p:pic>
    </p:spTree>
    <p:extLst>
      <p:ext uri="{BB962C8B-B14F-4D97-AF65-F5344CB8AC3E}">
        <p14:creationId xmlns:p14="http://schemas.microsoft.com/office/powerpoint/2010/main" val="16138739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ADF88-5432-89D3-2E6E-4190D468641F}"/>
              </a:ext>
            </a:extLst>
          </p:cNvPr>
          <p:cNvSpPr>
            <a:spLocks noGrp="1"/>
          </p:cNvSpPr>
          <p:nvPr>
            <p:ph type="title"/>
          </p:nvPr>
        </p:nvSpPr>
        <p:spPr/>
        <p:txBody>
          <a:bodyPr/>
          <a:lstStyle/>
          <a:p>
            <a:r>
              <a:rPr lang="en-US" dirty="0"/>
              <a:t>Case </a:t>
            </a:r>
          </a:p>
        </p:txBody>
      </p:sp>
      <p:sp>
        <p:nvSpPr>
          <p:cNvPr id="3" name="Text Placeholder 2">
            <a:extLst>
              <a:ext uri="{FF2B5EF4-FFF2-40B4-BE49-F238E27FC236}">
                <a16:creationId xmlns:a16="http://schemas.microsoft.com/office/drawing/2014/main" id="{F543E262-F687-0816-6E73-AA8AA2E2891C}"/>
              </a:ext>
            </a:extLst>
          </p:cNvPr>
          <p:cNvSpPr>
            <a:spLocks noGrp="1"/>
          </p:cNvSpPr>
          <p:nvPr>
            <p:ph type="body" idx="1"/>
          </p:nvPr>
        </p:nvSpPr>
        <p:spPr/>
        <p:txBody>
          <a:bodyPr>
            <a:normAutofit/>
          </a:bodyPr>
          <a:lstStyle/>
          <a:p>
            <a:pPr marL="114300" indent="0">
              <a:buNone/>
            </a:pPr>
            <a:r>
              <a:rPr lang="en-US" dirty="0"/>
              <a:t>A 56 </a:t>
            </a:r>
            <a:r>
              <a:rPr lang="en-US" dirty="0" err="1"/>
              <a:t>yo</a:t>
            </a:r>
            <a:r>
              <a:rPr lang="en-US" dirty="0"/>
              <a:t> M with HTN presents to his internist with fatigue, restless legs for the past 3 months. He notes frequent trips to Sonic because he craves their nugget ice. Hemoglobin is 9.5 with MCV of 66, Platelets are 740K. Ferritin is 15, Transferrin saturation is 5%. Creatinine is normal. Colonoscopy is performed demonstrating a 5 cm mass at the hepatic flexure, pathology with moderately differentiated adenocarcinoma. CEA is 45. CT C/A/P w/ contrast demonstrates no distant spread. Patient undergoes right hemicolectomy. </a:t>
            </a:r>
          </a:p>
          <a:p>
            <a:pPr marL="114300" indent="0">
              <a:buNone/>
            </a:pPr>
            <a:endParaRPr lang="en-US" dirty="0"/>
          </a:p>
          <a:p>
            <a:pPr marL="114300" indent="0">
              <a:buNone/>
            </a:pPr>
            <a:r>
              <a:rPr lang="en-US" dirty="0"/>
              <a:t>Pathology demonstrates G2 moderately differentiated adenocarcinoma, mismatch repair proteins are intact. pT4N0, R0 resection with all margins negative. There is </a:t>
            </a:r>
            <a:r>
              <a:rPr lang="en-US" dirty="0" err="1"/>
              <a:t>lymphovascular</a:t>
            </a:r>
            <a:r>
              <a:rPr lang="en-US" dirty="0"/>
              <a:t> invasion, no perineural invasion. 0/11 LNs involved with carcinoma. He presents to oncology clinic for evaluation and treatment recommendations</a:t>
            </a:r>
          </a:p>
          <a:p>
            <a:endParaRPr lang="en-US" dirty="0"/>
          </a:p>
          <a:p>
            <a:pPr marL="114300" indent="0">
              <a:buNone/>
            </a:pPr>
            <a:r>
              <a:rPr lang="en-US" dirty="0"/>
              <a:t>What Stage is this cancer? (I, II, IIII, or IV)</a:t>
            </a:r>
          </a:p>
          <a:p>
            <a:pPr marL="114300" indent="0">
              <a:buNone/>
            </a:pPr>
            <a:r>
              <a:rPr lang="en-US" dirty="0"/>
              <a:t>What high risk features are present?</a:t>
            </a:r>
          </a:p>
          <a:p>
            <a:pPr marL="114300" indent="0">
              <a:buNone/>
            </a:pPr>
            <a:r>
              <a:rPr lang="en-US" dirty="0"/>
              <a:t>Would you give adjuvant chemotherapy?</a:t>
            </a:r>
          </a:p>
          <a:p>
            <a:pPr marL="114300" indent="0">
              <a:buNone/>
            </a:pPr>
            <a:endParaRPr lang="en-US" dirty="0"/>
          </a:p>
        </p:txBody>
      </p:sp>
    </p:spTree>
    <p:extLst>
      <p:ext uri="{BB962C8B-B14F-4D97-AF65-F5344CB8AC3E}">
        <p14:creationId xmlns:p14="http://schemas.microsoft.com/office/powerpoint/2010/main" val="14691458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BE04F0-B78C-DDFB-8FC2-E8BB3CB0BA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34EFDB-FD92-985F-D718-8C970D9F47A6}"/>
              </a:ext>
            </a:extLst>
          </p:cNvPr>
          <p:cNvSpPr>
            <a:spLocks noGrp="1"/>
          </p:cNvSpPr>
          <p:nvPr>
            <p:ph type="title"/>
          </p:nvPr>
        </p:nvSpPr>
        <p:spPr/>
        <p:txBody>
          <a:bodyPr/>
          <a:lstStyle/>
          <a:p>
            <a:r>
              <a:rPr lang="en-US" dirty="0"/>
              <a:t>Case </a:t>
            </a:r>
          </a:p>
        </p:txBody>
      </p:sp>
      <p:sp>
        <p:nvSpPr>
          <p:cNvPr id="3" name="Text Placeholder 2">
            <a:extLst>
              <a:ext uri="{FF2B5EF4-FFF2-40B4-BE49-F238E27FC236}">
                <a16:creationId xmlns:a16="http://schemas.microsoft.com/office/drawing/2014/main" id="{A45FA99D-C109-CE84-8939-4229C829F1D0}"/>
              </a:ext>
            </a:extLst>
          </p:cNvPr>
          <p:cNvSpPr>
            <a:spLocks noGrp="1"/>
          </p:cNvSpPr>
          <p:nvPr>
            <p:ph type="body" idx="1"/>
          </p:nvPr>
        </p:nvSpPr>
        <p:spPr/>
        <p:txBody>
          <a:bodyPr>
            <a:normAutofit fontScale="92500"/>
          </a:bodyPr>
          <a:lstStyle/>
          <a:p>
            <a:pPr marL="114300" indent="0">
              <a:buNone/>
            </a:pPr>
            <a:r>
              <a:rPr lang="en-US" dirty="0"/>
              <a:t>A 56 </a:t>
            </a:r>
            <a:r>
              <a:rPr lang="en-US" dirty="0" err="1"/>
              <a:t>yo</a:t>
            </a:r>
            <a:r>
              <a:rPr lang="en-US" dirty="0"/>
              <a:t> M with HTN presents to his internist with fatigue, restless legs for the past 3 months. He notes frequent trips to Sonic because he craves their nugget ice. Hemoglobin is 9.5 with MCV of 66, Platelets are 740K. Ferritin is 15, Transferrin saturation is 5%. Creatinine is normal. Colonoscopy is performed demonstrating a 5 cm mass at the hepatic flexure, pathology with moderately differentiated adenocarcinoma. CEA is 45. CT C/A/P w/ contrast demonstrates no distant spread. Patient undergoes right hemicolectomy. </a:t>
            </a:r>
          </a:p>
          <a:p>
            <a:pPr marL="114300" indent="0">
              <a:buNone/>
            </a:pPr>
            <a:endParaRPr lang="en-US" dirty="0"/>
          </a:p>
          <a:p>
            <a:pPr marL="114300" indent="0">
              <a:buNone/>
            </a:pPr>
            <a:r>
              <a:rPr lang="en-US" dirty="0"/>
              <a:t>Pathology demonstrates G2 moderately differentiated adenocarcinoma, mismatch repair proteins are intact. pT4N0, R0 resection with all margins negative. There is </a:t>
            </a:r>
            <a:r>
              <a:rPr lang="en-US" dirty="0" err="1"/>
              <a:t>lymphovascular</a:t>
            </a:r>
            <a:r>
              <a:rPr lang="en-US" dirty="0"/>
              <a:t> invasion, no perineural invasion. 0/11 LNs involved with carcinoma. He presents to oncology clinic for evaluation and treatment recommendations</a:t>
            </a:r>
          </a:p>
          <a:p>
            <a:endParaRPr lang="en-US" dirty="0"/>
          </a:p>
          <a:p>
            <a:pPr marL="114300" indent="0">
              <a:buNone/>
            </a:pPr>
            <a:r>
              <a:rPr lang="en-US" dirty="0"/>
              <a:t>What Stage is this cancer? (I, II, IIII, or IV).   </a:t>
            </a:r>
            <a:r>
              <a:rPr lang="en-US" dirty="0">
                <a:solidFill>
                  <a:srgbClr val="FF0000"/>
                </a:solidFill>
              </a:rPr>
              <a:t>Stage II</a:t>
            </a:r>
          </a:p>
          <a:p>
            <a:pPr marL="114300" indent="0">
              <a:buNone/>
            </a:pPr>
            <a:r>
              <a:rPr lang="en-US" dirty="0"/>
              <a:t>What high risk features are present</a:t>
            </a:r>
            <a:r>
              <a:rPr lang="en-US" dirty="0">
                <a:solidFill>
                  <a:schemeClr val="tx1"/>
                </a:solidFill>
              </a:rPr>
              <a:t>? </a:t>
            </a:r>
            <a:r>
              <a:rPr lang="en-US" dirty="0">
                <a:solidFill>
                  <a:srgbClr val="FF0000"/>
                </a:solidFill>
              </a:rPr>
              <a:t> T4, </a:t>
            </a:r>
            <a:r>
              <a:rPr lang="en-US" dirty="0" err="1">
                <a:solidFill>
                  <a:srgbClr val="FF0000"/>
                </a:solidFill>
              </a:rPr>
              <a:t>Lymphvascular</a:t>
            </a:r>
            <a:r>
              <a:rPr lang="en-US" dirty="0">
                <a:solidFill>
                  <a:srgbClr val="FF0000"/>
                </a:solidFill>
              </a:rPr>
              <a:t> invasion, inadequate surgery &lt; 12 lymph </a:t>
            </a:r>
            <a:r>
              <a:rPr lang="en-US" dirty="0" err="1">
                <a:solidFill>
                  <a:srgbClr val="FF0000"/>
                </a:solidFill>
              </a:rPr>
              <a:t>noodes</a:t>
            </a:r>
            <a:endParaRPr lang="en-US" dirty="0">
              <a:solidFill>
                <a:srgbClr val="FF0000"/>
              </a:solidFill>
            </a:endParaRPr>
          </a:p>
          <a:p>
            <a:pPr marL="114300" indent="0">
              <a:buNone/>
            </a:pPr>
            <a:r>
              <a:rPr lang="en-US" dirty="0"/>
              <a:t>Would you give adjuvant chemotherapy? </a:t>
            </a:r>
            <a:r>
              <a:rPr lang="en-US" dirty="0">
                <a:solidFill>
                  <a:srgbClr val="FF0000"/>
                </a:solidFill>
              </a:rPr>
              <a:t>Yes</a:t>
            </a:r>
          </a:p>
          <a:p>
            <a:pPr marL="114300" indent="0">
              <a:buNone/>
            </a:pPr>
            <a:endParaRPr lang="en-US" dirty="0">
              <a:solidFill>
                <a:srgbClr val="FF0000"/>
              </a:solidFill>
            </a:endParaRPr>
          </a:p>
          <a:p>
            <a:pPr marL="114300" indent="0">
              <a:buNone/>
            </a:pPr>
            <a:r>
              <a:rPr lang="en-US" dirty="0">
                <a:solidFill>
                  <a:srgbClr val="FF0000"/>
                </a:solidFill>
              </a:rPr>
              <a:t>T4 High risk stage II  actually has worse prognosis than low risk stage III</a:t>
            </a:r>
          </a:p>
          <a:p>
            <a:pPr marL="114300" indent="0">
              <a:buNone/>
            </a:pPr>
            <a:endParaRPr lang="en-US" dirty="0"/>
          </a:p>
        </p:txBody>
      </p:sp>
    </p:spTree>
    <p:extLst>
      <p:ext uri="{BB962C8B-B14F-4D97-AF65-F5344CB8AC3E}">
        <p14:creationId xmlns:p14="http://schemas.microsoft.com/office/powerpoint/2010/main" val="17657476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ADF88-5432-89D3-2E6E-4190D468641F}"/>
              </a:ext>
            </a:extLst>
          </p:cNvPr>
          <p:cNvSpPr>
            <a:spLocks noGrp="1"/>
          </p:cNvSpPr>
          <p:nvPr>
            <p:ph type="title"/>
          </p:nvPr>
        </p:nvSpPr>
        <p:spPr/>
        <p:txBody>
          <a:bodyPr/>
          <a:lstStyle/>
          <a:p>
            <a:r>
              <a:rPr lang="en-US" dirty="0"/>
              <a:t>Case </a:t>
            </a:r>
          </a:p>
        </p:txBody>
      </p:sp>
      <p:sp>
        <p:nvSpPr>
          <p:cNvPr id="3" name="Text Placeholder 2">
            <a:extLst>
              <a:ext uri="{FF2B5EF4-FFF2-40B4-BE49-F238E27FC236}">
                <a16:creationId xmlns:a16="http://schemas.microsoft.com/office/drawing/2014/main" id="{F543E262-F687-0816-6E73-AA8AA2E2891C}"/>
              </a:ext>
            </a:extLst>
          </p:cNvPr>
          <p:cNvSpPr>
            <a:spLocks noGrp="1"/>
          </p:cNvSpPr>
          <p:nvPr>
            <p:ph type="body" idx="1"/>
          </p:nvPr>
        </p:nvSpPr>
        <p:spPr/>
        <p:txBody>
          <a:bodyPr>
            <a:normAutofit/>
          </a:bodyPr>
          <a:lstStyle/>
          <a:p>
            <a:pPr marL="114300" indent="0">
              <a:buNone/>
            </a:pPr>
            <a:r>
              <a:rPr lang="en-US" dirty="0"/>
              <a:t>64 </a:t>
            </a:r>
            <a:r>
              <a:rPr lang="en-US" dirty="0" err="1"/>
              <a:t>yo</a:t>
            </a:r>
            <a:r>
              <a:rPr lang="en-US" dirty="0"/>
              <a:t> M with comorbid DM c/b peripheral neuropathy and CKD3 presents to his internist with constipation. Colonoscopy is performed demonstrating a 4 cm mass in the sigmoid colon, pathology with poorly differentiated adenocarcinoma. CEA is 157. CT C/A/P w/ contrast demonstrates no distant spread. Patient undergoes left hemicolectomy. </a:t>
            </a:r>
          </a:p>
          <a:p>
            <a:pPr marL="114300" indent="0">
              <a:buNone/>
            </a:pPr>
            <a:endParaRPr lang="en-US" dirty="0"/>
          </a:p>
          <a:p>
            <a:pPr marL="114300" indent="0">
              <a:buNone/>
            </a:pPr>
            <a:r>
              <a:rPr lang="en-US" dirty="0"/>
              <a:t>Pathology demonstrates G3 poorly differentiated adenocarcinoma, mismatch repair proteins are intact. pT4N2, R0 resection with all margins negative. There is </a:t>
            </a:r>
            <a:r>
              <a:rPr lang="en-US" dirty="0" err="1"/>
              <a:t>lymphovascular</a:t>
            </a:r>
            <a:r>
              <a:rPr lang="en-US" dirty="0"/>
              <a:t> invasion and perineural invasion. 6/24 LNs involved with carcinoma. He presents to your oncology clinic for evaluation and treatment recommendations</a:t>
            </a:r>
          </a:p>
          <a:p>
            <a:endParaRPr lang="en-US" dirty="0"/>
          </a:p>
          <a:p>
            <a:pPr marL="114300" indent="0">
              <a:buNone/>
            </a:pPr>
            <a:r>
              <a:rPr lang="en-US" dirty="0"/>
              <a:t>What Stage is this cancer? (I, II, IIII, or IV)</a:t>
            </a:r>
          </a:p>
          <a:p>
            <a:pPr marL="114300" indent="0">
              <a:buNone/>
            </a:pPr>
            <a:r>
              <a:rPr lang="en-US" dirty="0"/>
              <a:t>Would you give adjuvant chemotherapy?</a:t>
            </a:r>
          </a:p>
          <a:p>
            <a:pPr marL="114300" indent="0">
              <a:buNone/>
            </a:pPr>
            <a:r>
              <a:rPr lang="en-US" dirty="0"/>
              <a:t>If so, which regimen? What duration?</a:t>
            </a:r>
          </a:p>
          <a:p>
            <a:pPr marL="114300" indent="0">
              <a:buNone/>
            </a:pPr>
            <a:endParaRPr lang="en-US" dirty="0"/>
          </a:p>
        </p:txBody>
      </p:sp>
    </p:spTree>
    <p:extLst>
      <p:ext uri="{BB962C8B-B14F-4D97-AF65-F5344CB8AC3E}">
        <p14:creationId xmlns:p14="http://schemas.microsoft.com/office/powerpoint/2010/main" val="21094895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93DDA2-1049-3AE9-B590-78D392D745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ECA7A9-04EF-26F2-E256-3DB382A5BDA3}"/>
              </a:ext>
            </a:extLst>
          </p:cNvPr>
          <p:cNvSpPr>
            <a:spLocks noGrp="1"/>
          </p:cNvSpPr>
          <p:nvPr>
            <p:ph type="title"/>
          </p:nvPr>
        </p:nvSpPr>
        <p:spPr/>
        <p:txBody>
          <a:bodyPr>
            <a:normAutofit/>
          </a:bodyPr>
          <a:lstStyle/>
          <a:p>
            <a:r>
              <a:rPr lang="en-US" sz="2400" dirty="0"/>
              <a:t>Case </a:t>
            </a:r>
          </a:p>
        </p:txBody>
      </p:sp>
      <p:sp>
        <p:nvSpPr>
          <p:cNvPr id="3" name="Text Placeholder 2">
            <a:extLst>
              <a:ext uri="{FF2B5EF4-FFF2-40B4-BE49-F238E27FC236}">
                <a16:creationId xmlns:a16="http://schemas.microsoft.com/office/drawing/2014/main" id="{6BA58C27-77CD-5B68-7B23-EA89D2C5C2BC}"/>
              </a:ext>
            </a:extLst>
          </p:cNvPr>
          <p:cNvSpPr>
            <a:spLocks noGrp="1"/>
          </p:cNvSpPr>
          <p:nvPr>
            <p:ph type="body" idx="1"/>
          </p:nvPr>
        </p:nvSpPr>
        <p:spPr/>
        <p:txBody>
          <a:bodyPr>
            <a:normAutofit/>
          </a:bodyPr>
          <a:lstStyle/>
          <a:p>
            <a:pPr marL="114300" indent="0">
              <a:buNone/>
            </a:pPr>
            <a:r>
              <a:rPr lang="en-US" dirty="0"/>
              <a:t>64 </a:t>
            </a:r>
            <a:r>
              <a:rPr lang="en-US" dirty="0" err="1"/>
              <a:t>yo</a:t>
            </a:r>
            <a:r>
              <a:rPr lang="en-US" dirty="0"/>
              <a:t> M with comorbid DM c/b peripheral neuropathy and CKD3 presents to his internist with constipation. Colonoscopy is performed demonstrating a 4 cm mass in the sigmoid colon, pathology with poorly differentiated adenocarcinoma. CEA is 157. CT C/A/P w/ contrast demonstrates no distant spread. Patient undergoes left hemicolectomy. </a:t>
            </a:r>
          </a:p>
          <a:p>
            <a:pPr marL="114300" indent="0">
              <a:buNone/>
            </a:pPr>
            <a:endParaRPr lang="en-US" dirty="0"/>
          </a:p>
          <a:p>
            <a:pPr marL="114300" indent="0">
              <a:buNone/>
            </a:pPr>
            <a:r>
              <a:rPr lang="en-US" dirty="0"/>
              <a:t>Pathology demonstrates G3 poorly differentiated adenocarcinoma, mismatch repair proteins are intact. pT4N2, R0 resection with all margins negative. There is </a:t>
            </a:r>
            <a:r>
              <a:rPr lang="en-US" dirty="0" err="1"/>
              <a:t>lymphovascular</a:t>
            </a:r>
            <a:r>
              <a:rPr lang="en-US" dirty="0"/>
              <a:t> invasion and perineural invasion. 6/24 LNs involved with carcinoma. He presents to your oncology clinic for evaluation and treatment recommendations</a:t>
            </a:r>
          </a:p>
          <a:p>
            <a:endParaRPr lang="en-US" dirty="0"/>
          </a:p>
          <a:p>
            <a:pPr marL="114300" indent="0">
              <a:buNone/>
            </a:pPr>
            <a:r>
              <a:rPr lang="en-US" dirty="0"/>
              <a:t>What Stage is this cancer? (I, II, IIII, or IV) </a:t>
            </a:r>
            <a:r>
              <a:rPr lang="en-US" dirty="0">
                <a:solidFill>
                  <a:srgbClr val="FF0000"/>
                </a:solidFill>
              </a:rPr>
              <a:t>High risk IIIC</a:t>
            </a:r>
          </a:p>
          <a:p>
            <a:pPr marL="114300" indent="0">
              <a:buNone/>
            </a:pPr>
            <a:r>
              <a:rPr lang="en-US" dirty="0"/>
              <a:t>Would you give adjuvant chemotherapy? </a:t>
            </a:r>
            <a:r>
              <a:rPr lang="en-US" dirty="0">
                <a:solidFill>
                  <a:srgbClr val="FF0000"/>
                </a:solidFill>
              </a:rPr>
              <a:t>Yes</a:t>
            </a:r>
          </a:p>
          <a:p>
            <a:pPr marL="114300" indent="0">
              <a:buNone/>
            </a:pPr>
            <a:r>
              <a:rPr lang="en-US" dirty="0"/>
              <a:t>If so, which regimen? </a:t>
            </a:r>
            <a:r>
              <a:rPr lang="en-US" dirty="0">
                <a:solidFill>
                  <a:srgbClr val="FF0000"/>
                </a:solidFill>
              </a:rPr>
              <a:t>6 months FOLFOX</a:t>
            </a:r>
          </a:p>
          <a:p>
            <a:pPr marL="114300" indent="0">
              <a:buNone/>
            </a:pPr>
            <a:endParaRPr lang="en-US" dirty="0"/>
          </a:p>
        </p:txBody>
      </p:sp>
    </p:spTree>
    <p:extLst>
      <p:ext uri="{BB962C8B-B14F-4D97-AF65-F5344CB8AC3E}">
        <p14:creationId xmlns:p14="http://schemas.microsoft.com/office/powerpoint/2010/main" val="22576931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DD19C-C6A3-77AD-67EB-3594CA34D6F0}"/>
              </a:ext>
            </a:extLst>
          </p:cNvPr>
          <p:cNvSpPr>
            <a:spLocks noGrp="1"/>
          </p:cNvSpPr>
          <p:nvPr>
            <p:ph type="title"/>
          </p:nvPr>
        </p:nvSpPr>
        <p:spPr/>
        <p:txBody>
          <a:bodyPr>
            <a:normAutofit/>
          </a:bodyPr>
          <a:lstStyle/>
          <a:p>
            <a:r>
              <a:rPr lang="en-US" sz="2000" dirty="0"/>
              <a:t>Rectal cancer: Treat before you cut</a:t>
            </a:r>
          </a:p>
        </p:txBody>
      </p:sp>
      <p:sp>
        <p:nvSpPr>
          <p:cNvPr id="3" name="Text Placeholder 2">
            <a:extLst>
              <a:ext uri="{FF2B5EF4-FFF2-40B4-BE49-F238E27FC236}">
                <a16:creationId xmlns:a16="http://schemas.microsoft.com/office/drawing/2014/main" id="{B08FF84F-4C6D-15FC-D7CB-D5FC6BCEE379}"/>
              </a:ext>
            </a:extLst>
          </p:cNvPr>
          <p:cNvSpPr>
            <a:spLocks noGrp="1"/>
          </p:cNvSpPr>
          <p:nvPr>
            <p:ph type="body" idx="1"/>
          </p:nvPr>
        </p:nvSpPr>
        <p:spPr/>
        <p:txBody>
          <a:bodyPr>
            <a:normAutofit fontScale="92500" lnSpcReduction="10000"/>
          </a:bodyPr>
          <a:lstStyle/>
          <a:p>
            <a:r>
              <a:rPr lang="en-US" sz="2000" dirty="0"/>
              <a:t>Location matters!</a:t>
            </a:r>
          </a:p>
          <a:p>
            <a:pPr lvl="1"/>
            <a:r>
              <a:rPr lang="en-US" sz="2000" dirty="0"/>
              <a:t>Low/distal rectal cancers may involve sphincter </a:t>
            </a:r>
            <a:r>
              <a:rPr lang="en-US" sz="2000" dirty="0">
                <a:sym typeface="Wingdings" pitchFamily="2" charset="2"/>
              </a:rPr>
              <a:t> surgery is </a:t>
            </a:r>
            <a:r>
              <a:rPr lang="en-US" sz="2000" dirty="0"/>
              <a:t> abdominoperineal resection (APR) with colostomy</a:t>
            </a:r>
          </a:p>
          <a:p>
            <a:pPr lvl="1"/>
            <a:r>
              <a:rPr lang="en-US" sz="2000" dirty="0"/>
              <a:t>Proximal rectal cancers </a:t>
            </a:r>
            <a:r>
              <a:rPr lang="en-US" sz="2000" dirty="0">
                <a:sym typeface="Wingdings" pitchFamily="2" charset="2"/>
              </a:rPr>
              <a:t> Low anterior resection (can often avoid ostomy)</a:t>
            </a:r>
            <a:endParaRPr lang="en-US" sz="2000" dirty="0"/>
          </a:p>
          <a:p>
            <a:r>
              <a:rPr lang="en-US" sz="2000" dirty="0"/>
              <a:t>Early stage disease </a:t>
            </a:r>
            <a:r>
              <a:rPr lang="en-US" sz="2000" dirty="0">
                <a:sym typeface="Wingdings" pitchFamily="2" charset="2"/>
              </a:rPr>
              <a:t> </a:t>
            </a:r>
            <a:r>
              <a:rPr lang="en-US" sz="2000" dirty="0"/>
              <a:t>T1-T2 </a:t>
            </a:r>
            <a:r>
              <a:rPr lang="en-US" sz="2000" dirty="0">
                <a:sym typeface="Wingdings" pitchFamily="2" charset="2"/>
              </a:rPr>
              <a:t> </a:t>
            </a:r>
            <a:r>
              <a:rPr lang="en-US" sz="2000" dirty="0"/>
              <a:t>resection</a:t>
            </a:r>
          </a:p>
          <a:p>
            <a:r>
              <a:rPr lang="en-US" sz="2000" dirty="0">
                <a:solidFill>
                  <a:srgbClr val="FF0000"/>
                </a:solidFill>
              </a:rPr>
              <a:t>PMMR T3-4 or N+ </a:t>
            </a:r>
            <a:r>
              <a:rPr lang="en-US" sz="2000" dirty="0">
                <a:solidFill>
                  <a:srgbClr val="FF0000"/>
                </a:solidFill>
                <a:sym typeface="Wingdings" pitchFamily="2" charset="2"/>
              </a:rPr>
              <a:t> </a:t>
            </a:r>
            <a:r>
              <a:rPr lang="en-US" sz="2000" dirty="0">
                <a:solidFill>
                  <a:srgbClr val="FF0000"/>
                </a:solidFill>
              </a:rPr>
              <a:t> total neoadjuvant therapy with chemoradiation and 12 weeks FOLFOX before surgery</a:t>
            </a:r>
          </a:p>
          <a:p>
            <a:pPr lvl="1"/>
            <a:r>
              <a:rPr lang="en-US" sz="2000" dirty="0"/>
              <a:t>Complete responses in 30-45% patients that allow for watch and wait and organ/sphincter preservation (avoid colostomy)</a:t>
            </a:r>
          </a:p>
          <a:p>
            <a:r>
              <a:rPr lang="en-US" sz="2000" dirty="0">
                <a:solidFill>
                  <a:srgbClr val="FF0000"/>
                </a:solidFill>
              </a:rPr>
              <a:t>DMMR: </a:t>
            </a:r>
            <a:r>
              <a:rPr lang="en-US" sz="2000" dirty="0" err="1">
                <a:solidFill>
                  <a:srgbClr val="FF0000"/>
                </a:solidFill>
              </a:rPr>
              <a:t>Dostarlimab</a:t>
            </a:r>
            <a:r>
              <a:rPr lang="en-US" sz="2000" dirty="0">
                <a:solidFill>
                  <a:srgbClr val="FF0000"/>
                </a:solidFill>
              </a:rPr>
              <a:t> PD-1 immunotherapy </a:t>
            </a:r>
            <a:r>
              <a:rPr lang="en-US" sz="2000" dirty="0">
                <a:solidFill>
                  <a:srgbClr val="FF0000"/>
                </a:solidFill>
                <a:sym typeface="Wingdings" pitchFamily="2" charset="2"/>
              </a:rPr>
              <a:t> complete response  no surgery  organ preservation</a:t>
            </a:r>
            <a:endParaRPr lang="en-US" sz="2000" dirty="0">
              <a:solidFill>
                <a:srgbClr val="FF0000"/>
              </a:solidFill>
            </a:endParaRPr>
          </a:p>
        </p:txBody>
      </p:sp>
    </p:spTree>
    <p:extLst>
      <p:ext uri="{BB962C8B-B14F-4D97-AF65-F5344CB8AC3E}">
        <p14:creationId xmlns:p14="http://schemas.microsoft.com/office/powerpoint/2010/main" val="27095450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31"/>
          <p:cNvSpPr txBox="1"/>
          <p:nvPr/>
        </p:nvSpPr>
        <p:spPr>
          <a:xfrm>
            <a:off x="595745" y="78471"/>
            <a:ext cx="8035637" cy="536988"/>
          </a:xfrm>
          <a:prstGeom prst="rect">
            <a:avLst/>
          </a:prstGeom>
          <a:noFill/>
          <a:ln>
            <a:noFill/>
          </a:ln>
        </p:spPr>
        <p:txBody>
          <a:bodyPr spcFirstLastPara="1" wrap="square" lIns="90000" tIns="46800" rIns="90000" bIns="46800" anchor="t" anchorCtr="0">
            <a:noAutofit/>
          </a:bodyPr>
          <a:lstStyle/>
          <a:p>
            <a:pPr defTabSz="914378">
              <a:buSzPts val="1100"/>
            </a:pPr>
            <a:r>
              <a:rPr lang="en" sz="2400" dirty="0"/>
              <a:t>Overall CRC incidence declined with more screening since 2000s</a:t>
            </a:r>
            <a:endParaRPr sz="2400" dirty="0"/>
          </a:p>
        </p:txBody>
      </p:sp>
      <p:pic>
        <p:nvPicPr>
          <p:cNvPr id="3" name="Main graphic">
            <a:extLst>
              <a:ext uri="{FF2B5EF4-FFF2-40B4-BE49-F238E27FC236}">
                <a16:creationId xmlns:a16="http://schemas.microsoft.com/office/drawing/2014/main" id="{04AF1BFB-89BD-436D-7494-1D40B6D572DD}"/>
              </a:ext>
            </a:extLst>
          </p:cNvPr>
          <p:cNvPicPr/>
          <p:nvPr/>
        </p:nvPicPr>
        <p:blipFill>
          <a:blip r:embed="rId3"/>
          <a:stretch/>
        </p:blipFill>
        <p:spPr>
          <a:xfrm>
            <a:off x="934025" y="842694"/>
            <a:ext cx="6436593" cy="4114681"/>
          </a:xfrm>
          <a:prstGeom prst="rect">
            <a:avLst/>
          </a:prstGeom>
          <a:ln>
            <a:noFill/>
          </a:ln>
        </p:spPr>
      </p:pic>
    </p:spTree>
  </p:cSld>
  <p:clrMapOvr>
    <a:masterClrMapping/>
  </p:clrMapOvr>
  <p:transition spd="slow">
    <p:fade thruBlk="1"/>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6ABA9-F134-BDC9-C5D8-63BD4E5F0C84}"/>
              </a:ext>
            </a:extLst>
          </p:cNvPr>
          <p:cNvSpPr>
            <a:spLocks noGrp="1"/>
          </p:cNvSpPr>
          <p:nvPr>
            <p:ph type="title"/>
          </p:nvPr>
        </p:nvSpPr>
        <p:spPr/>
        <p:txBody>
          <a:bodyPr/>
          <a:lstStyle/>
          <a:p>
            <a:r>
              <a:rPr lang="en-US" dirty="0"/>
              <a:t>Metastatic disease: Stage IV</a:t>
            </a:r>
          </a:p>
        </p:txBody>
      </p:sp>
    </p:spTree>
    <p:extLst>
      <p:ext uri="{BB962C8B-B14F-4D97-AF65-F5344CB8AC3E}">
        <p14:creationId xmlns:p14="http://schemas.microsoft.com/office/powerpoint/2010/main" val="37620710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B4E0A-58A4-5741-B70D-B5C9DA71E009}"/>
              </a:ext>
            </a:extLst>
          </p:cNvPr>
          <p:cNvSpPr>
            <a:spLocks noGrp="1"/>
          </p:cNvSpPr>
          <p:nvPr>
            <p:ph type="title"/>
          </p:nvPr>
        </p:nvSpPr>
        <p:spPr/>
        <p:txBody>
          <a:bodyPr>
            <a:normAutofit fontScale="90000"/>
          </a:bodyPr>
          <a:lstStyle/>
          <a:p>
            <a:r>
              <a:rPr lang="en-US" sz="2700" dirty="0"/>
              <a:t>Oligometastatic disease: </a:t>
            </a:r>
            <a:r>
              <a:rPr lang="en-US" sz="2700" dirty="0">
                <a:solidFill>
                  <a:schemeClr val="tx1"/>
                </a:solidFill>
              </a:rPr>
              <a:t>Stage IV disease with the potential for </a:t>
            </a:r>
            <a:r>
              <a:rPr lang="en-US" sz="2700" dirty="0">
                <a:solidFill>
                  <a:srgbClr val="FF0000"/>
                </a:solidFill>
              </a:rPr>
              <a:t>curative intent</a:t>
            </a:r>
            <a:br>
              <a:rPr lang="en-US" sz="2400" dirty="0">
                <a:solidFill>
                  <a:srgbClr val="FF0000"/>
                </a:solidFill>
              </a:rPr>
            </a:br>
            <a:endParaRPr lang="en-US" sz="2400" dirty="0"/>
          </a:p>
        </p:txBody>
      </p:sp>
      <p:sp>
        <p:nvSpPr>
          <p:cNvPr id="3" name="Text Placeholder 2">
            <a:extLst>
              <a:ext uri="{FF2B5EF4-FFF2-40B4-BE49-F238E27FC236}">
                <a16:creationId xmlns:a16="http://schemas.microsoft.com/office/drawing/2014/main" id="{12D8F668-B1A8-1D49-82E9-E9F6EA8AB444}"/>
              </a:ext>
            </a:extLst>
          </p:cNvPr>
          <p:cNvSpPr>
            <a:spLocks noGrp="1"/>
          </p:cNvSpPr>
          <p:nvPr>
            <p:ph type="body" idx="1"/>
          </p:nvPr>
        </p:nvSpPr>
        <p:spPr/>
        <p:txBody>
          <a:bodyPr/>
          <a:lstStyle/>
          <a:p>
            <a:pPr marL="0" lvl="0" indent="0">
              <a:spcBef>
                <a:spcPts val="1200"/>
              </a:spcBef>
              <a:buNone/>
            </a:pPr>
            <a:r>
              <a:rPr lang="en-US" sz="2000" dirty="0"/>
              <a:t>Definition: metastatic spread involving up to 2 or occasionally 3 sites with up to 5 total metastases </a:t>
            </a:r>
            <a:endParaRPr lang="en-US" sz="2000" dirty="0">
              <a:solidFill>
                <a:schemeClr val="tx1"/>
              </a:solidFill>
            </a:endParaRPr>
          </a:p>
          <a:p>
            <a:pPr marL="0" lvl="0" indent="0">
              <a:spcBef>
                <a:spcPts val="1200"/>
              </a:spcBef>
              <a:buNone/>
            </a:pPr>
            <a:r>
              <a:rPr lang="en-US" sz="2000" dirty="0">
                <a:solidFill>
                  <a:schemeClr val="tx1"/>
                </a:solidFill>
              </a:rPr>
              <a:t>Usually: 1-3 well-defined metastases of the lung or liver </a:t>
            </a:r>
          </a:p>
          <a:p>
            <a:pPr marL="0" lvl="0" indent="0">
              <a:spcBef>
                <a:spcPts val="1200"/>
              </a:spcBef>
              <a:buNone/>
            </a:pPr>
            <a:r>
              <a:rPr lang="en-US" sz="2000" dirty="0"/>
              <a:t>Tx: </a:t>
            </a:r>
            <a:r>
              <a:rPr lang="en-US" sz="2000" dirty="0">
                <a:solidFill>
                  <a:srgbClr val="FF0000"/>
                </a:solidFill>
              </a:rPr>
              <a:t>multidisciplinary</a:t>
            </a:r>
            <a:r>
              <a:rPr lang="en-US" sz="2000" dirty="0"/>
              <a:t> staged </a:t>
            </a:r>
            <a:r>
              <a:rPr lang="en-US" sz="2000" dirty="0">
                <a:solidFill>
                  <a:srgbClr val="FF0000"/>
                </a:solidFill>
              </a:rPr>
              <a:t>resection</a:t>
            </a:r>
            <a:r>
              <a:rPr lang="en-US" sz="2000" dirty="0"/>
              <a:t> and systemic therapy sometimes with local therapy (Y90/ablation/stereotactic radiation)</a:t>
            </a:r>
          </a:p>
          <a:p>
            <a:pPr marL="0" lvl="0" indent="0">
              <a:spcBef>
                <a:spcPts val="1200"/>
              </a:spcBef>
              <a:buNone/>
            </a:pPr>
            <a:r>
              <a:rPr lang="en-US" sz="2000" dirty="0">
                <a:solidFill>
                  <a:srgbClr val="FF0000"/>
                </a:solidFill>
              </a:rPr>
              <a:t>Outcomes: achieve 5 yr OS 30-50% of cases</a:t>
            </a:r>
          </a:p>
          <a:p>
            <a:endParaRPr lang="en-US" dirty="0"/>
          </a:p>
        </p:txBody>
      </p:sp>
    </p:spTree>
    <p:extLst>
      <p:ext uri="{BB962C8B-B14F-4D97-AF65-F5344CB8AC3E}">
        <p14:creationId xmlns:p14="http://schemas.microsoft.com/office/powerpoint/2010/main" val="20312519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A60D1-AEBA-72AA-BC0D-F2459A251271}"/>
              </a:ext>
            </a:extLst>
          </p:cNvPr>
          <p:cNvSpPr>
            <a:spLocks noGrp="1"/>
          </p:cNvSpPr>
          <p:nvPr>
            <p:ph type="title"/>
          </p:nvPr>
        </p:nvSpPr>
        <p:spPr>
          <a:xfrm>
            <a:off x="311700" y="33784"/>
            <a:ext cx="8800550" cy="572700"/>
          </a:xfrm>
        </p:spPr>
        <p:txBody>
          <a:bodyPr>
            <a:noAutofit/>
          </a:bodyPr>
          <a:lstStyle/>
          <a:p>
            <a:r>
              <a:rPr lang="en-US" sz="3600" dirty="0">
                <a:latin typeface="+mj-lt"/>
              </a:rPr>
              <a:t>TRANSMET: Transplant for CRC with liver only metastases</a:t>
            </a:r>
          </a:p>
        </p:txBody>
      </p:sp>
      <p:pic>
        <p:nvPicPr>
          <p:cNvPr id="1028" name="Picture 4" descr="Image">
            <a:extLst>
              <a:ext uri="{FF2B5EF4-FFF2-40B4-BE49-F238E27FC236}">
                <a16:creationId xmlns:a16="http://schemas.microsoft.com/office/drawing/2014/main" id="{72EC654B-FCA9-7542-3984-2798A147E56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33" t="16222" b="11172"/>
          <a:stretch>
            <a:fillRect/>
          </a:stretch>
        </p:blipFill>
        <p:spPr bwMode="auto">
          <a:xfrm>
            <a:off x="174539" y="1163905"/>
            <a:ext cx="8939731" cy="3734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72456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5918AD4-1D67-9E60-9058-F4F5CB70E33B}"/>
              </a:ext>
            </a:extLst>
          </p:cNvPr>
          <p:cNvSpPr>
            <a:spLocks noGrp="1"/>
          </p:cNvSpPr>
          <p:nvPr>
            <p:ph type="body" idx="1"/>
          </p:nvPr>
        </p:nvSpPr>
        <p:spPr/>
        <p:txBody>
          <a:bodyPr>
            <a:normAutofit/>
          </a:bodyPr>
          <a:lstStyle/>
          <a:p>
            <a:pPr marL="114300" indent="0">
              <a:buNone/>
            </a:pPr>
            <a:r>
              <a:rPr lang="en-US" sz="2000" dirty="0"/>
              <a:t>		Per protocol</a:t>
            </a:r>
          </a:p>
          <a:p>
            <a:pPr marL="114300" indent="0">
              <a:buNone/>
            </a:pPr>
            <a:endParaRPr lang="en-US" sz="2000" dirty="0"/>
          </a:p>
          <a:p>
            <a:pPr marL="114300" indent="0">
              <a:buNone/>
            </a:pPr>
            <a:endParaRPr lang="en-US" sz="2000" dirty="0"/>
          </a:p>
          <a:p>
            <a:pPr marL="114300" indent="0">
              <a:buNone/>
            </a:pPr>
            <a:r>
              <a:rPr lang="pt-BR" sz="2000" dirty="0"/>
              <a:t>5-yr OS: 56.6 vs 12.6%</a:t>
            </a:r>
            <a:endParaRPr lang="en-US" sz="2000" dirty="0"/>
          </a:p>
          <a:p>
            <a:pPr marL="114300" indent="0">
              <a:buNone/>
            </a:pPr>
            <a:endParaRPr lang="en-US" sz="2000" dirty="0"/>
          </a:p>
          <a:p>
            <a:pPr marL="114300" indent="0">
              <a:buNone/>
            </a:pPr>
            <a:endParaRPr lang="en-US" sz="2000" dirty="0"/>
          </a:p>
          <a:p>
            <a:pPr marL="114300" indent="0">
              <a:buNone/>
            </a:pPr>
            <a:r>
              <a:rPr lang="en-US" sz="2000" dirty="0"/>
              <a:t>			ITT</a:t>
            </a:r>
          </a:p>
        </p:txBody>
      </p:sp>
      <p:pic>
        <p:nvPicPr>
          <p:cNvPr id="5122" name="Picture 2" descr="Image">
            <a:extLst>
              <a:ext uri="{FF2B5EF4-FFF2-40B4-BE49-F238E27FC236}">
                <a16:creationId xmlns:a16="http://schemas.microsoft.com/office/drawing/2014/main" id="{B97DB362-981B-CB2F-96D4-03E61C0637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9518" y="0"/>
            <a:ext cx="4391025"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32127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6A737-7E41-55A5-8BEA-A6A013968921}"/>
              </a:ext>
            </a:extLst>
          </p:cNvPr>
          <p:cNvSpPr>
            <a:spLocks noGrp="1"/>
          </p:cNvSpPr>
          <p:nvPr>
            <p:ph type="title"/>
          </p:nvPr>
        </p:nvSpPr>
        <p:spPr/>
        <p:txBody>
          <a:bodyPr>
            <a:normAutofit/>
          </a:bodyPr>
          <a:lstStyle/>
          <a:p>
            <a:r>
              <a:rPr lang="en-US" sz="2000" dirty="0"/>
              <a:t>Keeping Goals in mind in Stage IV</a:t>
            </a:r>
          </a:p>
        </p:txBody>
      </p:sp>
      <p:sp>
        <p:nvSpPr>
          <p:cNvPr id="3" name="Text Placeholder 2">
            <a:extLst>
              <a:ext uri="{FF2B5EF4-FFF2-40B4-BE49-F238E27FC236}">
                <a16:creationId xmlns:a16="http://schemas.microsoft.com/office/drawing/2014/main" id="{319E49ED-28FD-6CB6-3303-9740E15A58EF}"/>
              </a:ext>
            </a:extLst>
          </p:cNvPr>
          <p:cNvSpPr>
            <a:spLocks noGrp="1"/>
          </p:cNvSpPr>
          <p:nvPr>
            <p:ph type="body" idx="1"/>
          </p:nvPr>
        </p:nvSpPr>
        <p:spPr/>
        <p:txBody>
          <a:bodyPr>
            <a:normAutofit/>
          </a:bodyPr>
          <a:lstStyle/>
          <a:p>
            <a:r>
              <a:rPr lang="en-US" sz="2000" dirty="0"/>
              <a:t>Prolong survival </a:t>
            </a:r>
          </a:p>
          <a:p>
            <a:pPr lvl="1"/>
            <a:r>
              <a:rPr lang="en-US" sz="2000" dirty="0"/>
              <a:t>Median OS </a:t>
            </a:r>
          </a:p>
          <a:p>
            <a:r>
              <a:rPr lang="en-US" sz="2000" dirty="0"/>
              <a:t>Minimize toxicity</a:t>
            </a:r>
          </a:p>
        </p:txBody>
      </p:sp>
      <p:pic>
        <p:nvPicPr>
          <p:cNvPr id="6" name="Picture 5">
            <a:extLst>
              <a:ext uri="{FF2B5EF4-FFF2-40B4-BE49-F238E27FC236}">
                <a16:creationId xmlns:a16="http://schemas.microsoft.com/office/drawing/2014/main" id="{9A42EC90-4125-224F-3DE7-90D5A9B4DA80}"/>
              </a:ext>
            </a:extLst>
          </p:cNvPr>
          <p:cNvPicPr>
            <a:picLocks noChangeAspect="1"/>
          </p:cNvPicPr>
          <p:nvPr/>
        </p:nvPicPr>
        <p:blipFill>
          <a:blip r:embed="rId3"/>
          <a:srcRect l="36250" t="37778" r="27000" b="18667"/>
          <a:stretch>
            <a:fillRect/>
          </a:stretch>
        </p:blipFill>
        <p:spPr>
          <a:xfrm>
            <a:off x="4438015" y="231775"/>
            <a:ext cx="3943350" cy="2628900"/>
          </a:xfrm>
          <a:prstGeom prst="rect">
            <a:avLst/>
          </a:prstGeom>
        </p:spPr>
      </p:pic>
      <p:pic>
        <p:nvPicPr>
          <p:cNvPr id="8" name="Picture 7">
            <a:extLst>
              <a:ext uri="{FF2B5EF4-FFF2-40B4-BE49-F238E27FC236}">
                <a16:creationId xmlns:a16="http://schemas.microsoft.com/office/drawing/2014/main" id="{0CB8D67E-BDCE-7E7E-163C-0AEC3E464A81}"/>
              </a:ext>
            </a:extLst>
          </p:cNvPr>
          <p:cNvPicPr>
            <a:picLocks noChangeAspect="1"/>
          </p:cNvPicPr>
          <p:nvPr/>
        </p:nvPicPr>
        <p:blipFill>
          <a:blip r:embed="rId4"/>
          <a:srcRect l="23625" t="54061" r="17875" b="10222"/>
          <a:stretch>
            <a:fillRect/>
          </a:stretch>
        </p:blipFill>
        <p:spPr>
          <a:xfrm>
            <a:off x="3286125" y="2995425"/>
            <a:ext cx="5349240" cy="1837105"/>
          </a:xfrm>
          <a:prstGeom prst="rect">
            <a:avLst/>
          </a:prstGeom>
        </p:spPr>
      </p:pic>
    </p:spTree>
    <p:extLst>
      <p:ext uri="{BB962C8B-B14F-4D97-AF65-F5344CB8AC3E}">
        <p14:creationId xmlns:p14="http://schemas.microsoft.com/office/powerpoint/2010/main" val="38310771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59"/>
          <p:cNvSpPr txBox="1">
            <a:spLocks noGrp="1"/>
          </p:cNvSpPr>
          <p:nvPr>
            <p:ph type="title"/>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The Continuum of Care: OS and maintaining quality of life</a:t>
            </a:r>
            <a:endParaRPr/>
          </a:p>
        </p:txBody>
      </p:sp>
      <p:sp>
        <p:nvSpPr>
          <p:cNvPr id="321" name="Google Shape;321;p59"/>
          <p:cNvSpPr txBox="1">
            <a:spLocks noGrp="1"/>
          </p:cNvSpPr>
          <p:nvPr>
            <p:ph type="body" idx="1"/>
          </p:nvPr>
        </p:nvSpPr>
        <p:spPr>
          <a:xfrm>
            <a:off x="311700" y="1152475"/>
            <a:ext cx="32853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Is the patient fit? </a:t>
            </a:r>
            <a:r>
              <a:rPr lang="en" dirty="0">
                <a:solidFill>
                  <a:srgbClr val="FF0000"/>
                </a:solidFill>
              </a:rPr>
              <a:t>PS? </a:t>
            </a:r>
            <a:r>
              <a:rPr lang="en" b="1" dirty="0">
                <a:solidFill>
                  <a:srgbClr val="00B0F0"/>
                </a:solidFill>
              </a:rPr>
              <a:t>Comorbidities? </a:t>
            </a:r>
            <a:endParaRPr b="1" dirty="0">
              <a:solidFill>
                <a:srgbClr val="00B0F0"/>
              </a:solidFill>
            </a:endParaRPr>
          </a:p>
          <a:p>
            <a:pPr marL="0" lvl="0" indent="0" algn="l" rtl="0">
              <a:spcBef>
                <a:spcPts val="1200"/>
              </a:spcBef>
              <a:spcAft>
                <a:spcPts val="0"/>
              </a:spcAft>
              <a:buNone/>
            </a:pPr>
            <a:r>
              <a:rPr lang="en" b="1" dirty="0">
                <a:solidFill>
                  <a:srgbClr val="FF0000"/>
                </a:solidFill>
              </a:rPr>
              <a:t>Standard of care testing: </a:t>
            </a:r>
            <a:r>
              <a:rPr lang="en" b="1" dirty="0" err="1">
                <a:solidFill>
                  <a:srgbClr val="FF0000"/>
                </a:solidFill>
              </a:rPr>
              <a:t>dMMR</a:t>
            </a:r>
            <a:r>
              <a:rPr lang="en" b="1" dirty="0">
                <a:solidFill>
                  <a:srgbClr val="FF0000"/>
                </a:solidFill>
              </a:rPr>
              <a:t>/MSI-H; RAS/BRAF/KRAS/HER2</a:t>
            </a:r>
          </a:p>
          <a:p>
            <a:pPr marL="0" lvl="0" indent="0" algn="l" rtl="0">
              <a:spcBef>
                <a:spcPts val="1200"/>
              </a:spcBef>
              <a:spcAft>
                <a:spcPts val="0"/>
              </a:spcAft>
              <a:buNone/>
            </a:pPr>
            <a:r>
              <a:rPr lang="en-US" dirty="0">
                <a:solidFill>
                  <a:srgbClr val="FF0000"/>
                </a:solidFill>
              </a:rPr>
              <a:t>BRAFV600E: poor prognosis</a:t>
            </a:r>
          </a:p>
          <a:p>
            <a:pPr marL="0" lvl="0" indent="0" algn="l" rtl="0">
              <a:spcBef>
                <a:spcPts val="1200"/>
              </a:spcBef>
              <a:spcAft>
                <a:spcPts val="0"/>
              </a:spcAft>
              <a:buNone/>
            </a:pPr>
            <a:r>
              <a:rPr lang="en" dirty="0"/>
              <a:t>Side?</a:t>
            </a:r>
            <a:endParaRPr dirty="0"/>
          </a:p>
          <a:p>
            <a:pPr marL="0" lvl="0" indent="0" algn="l" rtl="0">
              <a:spcBef>
                <a:spcPts val="1200"/>
              </a:spcBef>
              <a:spcAft>
                <a:spcPts val="0"/>
              </a:spcAft>
              <a:buNone/>
            </a:pPr>
            <a:r>
              <a:rPr lang="en" dirty="0"/>
              <a:t>Candidate for Bevacizumab?</a:t>
            </a:r>
            <a:endParaRPr dirty="0"/>
          </a:p>
          <a:p>
            <a:pPr marL="0" lvl="0" indent="0">
              <a:spcBef>
                <a:spcPts val="1200"/>
              </a:spcBef>
              <a:spcAft>
                <a:spcPts val="1200"/>
              </a:spcAft>
              <a:buNone/>
            </a:pPr>
            <a:r>
              <a:rPr lang="en-US" dirty="0">
                <a:solidFill>
                  <a:srgbClr val="FF0000"/>
                </a:solidFill>
              </a:rPr>
              <a:t>Asymptomatic primary should be left in place</a:t>
            </a:r>
          </a:p>
        </p:txBody>
      </p:sp>
      <p:pic>
        <p:nvPicPr>
          <p:cNvPr id="322" name="Google Shape;322;p59"/>
          <p:cNvPicPr preferRelativeResize="0"/>
          <p:nvPr/>
        </p:nvPicPr>
        <p:blipFill>
          <a:blip r:embed="rId3">
            <a:alphaModFix/>
          </a:blip>
          <a:stretch>
            <a:fillRect/>
          </a:stretch>
        </p:blipFill>
        <p:spPr>
          <a:xfrm>
            <a:off x="3568775" y="1277313"/>
            <a:ext cx="5131254" cy="3017841"/>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B1C105-7642-7F35-096F-769E123E80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8A072C-2165-8AAD-B698-189C801FA6AD}"/>
              </a:ext>
            </a:extLst>
          </p:cNvPr>
          <p:cNvSpPr>
            <a:spLocks noGrp="1"/>
          </p:cNvSpPr>
          <p:nvPr>
            <p:ph type="title"/>
          </p:nvPr>
        </p:nvSpPr>
        <p:spPr>
          <a:xfrm>
            <a:off x="311700" y="276584"/>
            <a:ext cx="8520600" cy="572700"/>
          </a:xfrm>
        </p:spPr>
        <p:txBody>
          <a:bodyPr>
            <a:normAutofit/>
          </a:bodyPr>
          <a:lstStyle/>
          <a:p>
            <a:r>
              <a:rPr lang="en-US" sz="2400" dirty="0"/>
              <a:t>1L systemic therapy: Keeping it simple</a:t>
            </a:r>
          </a:p>
        </p:txBody>
      </p:sp>
      <p:graphicFrame>
        <p:nvGraphicFramePr>
          <p:cNvPr id="7" name="Diagram 6">
            <a:extLst>
              <a:ext uri="{FF2B5EF4-FFF2-40B4-BE49-F238E27FC236}">
                <a16:creationId xmlns:a16="http://schemas.microsoft.com/office/drawing/2014/main" id="{A074CBB2-5FBF-B9F8-44D2-049A455ED833}"/>
              </a:ext>
            </a:extLst>
          </p:cNvPr>
          <p:cNvGraphicFramePr/>
          <p:nvPr/>
        </p:nvGraphicFramePr>
        <p:xfrm>
          <a:off x="609600" y="828675"/>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177583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57"/>
          <p:cNvSpPr txBox="1">
            <a:spLocks noGrp="1"/>
          </p:cNvSpPr>
          <p:nvPr>
            <p:ph type="title"/>
          </p:nvPr>
        </p:nvSpPr>
        <p:spPr>
          <a:xfrm>
            <a:off x="311699" y="445025"/>
            <a:ext cx="8610627"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2000" dirty="0"/>
              <a:t>Metastatic/Recurrent disease: Initial therapy selection for </a:t>
            </a:r>
            <a:r>
              <a:rPr lang="en" sz="2000" dirty="0">
                <a:solidFill>
                  <a:srgbClr val="FF0000"/>
                </a:solidFill>
              </a:rPr>
              <a:t>PMMR</a:t>
            </a:r>
            <a:r>
              <a:rPr lang="en" sz="2000" dirty="0"/>
              <a:t> colon cancer</a:t>
            </a:r>
            <a:endParaRPr sz="2000" dirty="0"/>
          </a:p>
        </p:txBody>
      </p:sp>
      <p:pic>
        <p:nvPicPr>
          <p:cNvPr id="306" name="Google Shape;306;p57"/>
          <p:cNvPicPr preferRelativeResize="0"/>
          <p:nvPr/>
        </p:nvPicPr>
        <p:blipFill rotWithShape="1">
          <a:blip r:embed="rId3">
            <a:alphaModFix/>
          </a:blip>
          <a:srcRect r="2477"/>
          <a:stretch/>
        </p:blipFill>
        <p:spPr>
          <a:xfrm>
            <a:off x="4176100" y="1188843"/>
            <a:ext cx="4535425" cy="2211374"/>
          </a:xfrm>
          <a:prstGeom prst="rect">
            <a:avLst/>
          </a:prstGeom>
          <a:noFill/>
          <a:ln>
            <a:noFill/>
          </a:ln>
        </p:spPr>
      </p:pic>
      <p:sp>
        <p:nvSpPr>
          <p:cNvPr id="307" name="Google Shape;307;p57"/>
          <p:cNvSpPr txBox="1"/>
          <p:nvPr/>
        </p:nvSpPr>
        <p:spPr>
          <a:xfrm>
            <a:off x="432475" y="1152475"/>
            <a:ext cx="3211270" cy="3667127"/>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800" dirty="0">
                <a:solidFill>
                  <a:schemeClr val="lt2"/>
                </a:solidFill>
              </a:rPr>
              <a:t>-Initial systemic therapy: </a:t>
            </a:r>
            <a:r>
              <a:rPr lang="en" sz="1800" dirty="0">
                <a:solidFill>
                  <a:srgbClr val="FF0000"/>
                </a:solidFill>
              </a:rPr>
              <a:t>5FU/Capecitabine backbone </a:t>
            </a:r>
            <a:r>
              <a:rPr lang="en" sz="1800" dirty="0">
                <a:solidFill>
                  <a:schemeClr val="lt2"/>
                </a:solidFill>
              </a:rPr>
              <a:t>doublet preferred (FOLFOX/FOLFIRI/CAPEOX)</a:t>
            </a:r>
          </a:p>
          <a:p>
            <a:pPr marL="0" lvl="0" indent="0" algn="l" rtl="0">
              <a:lnSpc>
                <a:spcPct val="115000"/>
              </a:lnSpc>
              <a:spcBef>
                <a:spcPts val="1200"/>
              </a:spcBef>
              <a:spcAft>
                <a:spcPts val="0"/>
              </a:spcAft>
              <a:buNone/>
            </a:pPr>
            <a:r>
              <a:rPr lang="en" sz="1800" dirty="0">
                <a:solidFill>
                  <a:schemeClr val="lt2"/>
                </a:solidFill>
              </a:rPr>
              <a:t>-Add anti-VEGF if right sided</a:t>
            </a:r>
          </a:p>
          <a:p>
            <a:pPr marL="0" lvl="0" indent="0" algn="l" rtl="0">
              <a:lnSpc>
                <a:spcPct val="115000"/>
              </a:lnSpc>
              <a:spcBef>
                <a:spcPts val="1200"/>
              </a:spcBef>
              <a:spcAft>
                <a:spcPts val="0"/>
              </a:spcAft>
              <a:buNone/>
            </a:pPr>
            <a:r>
              <a:rPr lang="en" sz="1800" dirty="0">
                <a:solidFill>
                  <a:schemeClr val="lt2"/>
                </a:solidFill>
              </a:rPr>
              <a:t>-Add EGFR antibody if RAS WT and left sided</a:t>
            </a:r>
            <a:endParaRPr sz="1800" dirty="0">
              <a:solidFill>
                <a:schemeClr val="lt2"/>
              </a:solidFill>
            </a:endParaRPr>
          </a:p>
          <a:p>
            <a:pPr marL="0" lvl="0" indent="0" algn="l" rtl="0">
              <a:lnSpc>
                <a:spcPct val="115000"/>
              </a:lnSpc>
              <a:spcBef>
                <a:spcPts val="1200"/>
              </a:spcBef>
              <a:spcAft>
                <a:spcPts val="1200"/>
              </a:spcAft>
              <a:buNone/>
            </a:pPr>
            <a:r>
              <a:rPr lang="en" sz="1800" dirty="0">
                <a:solidFill>
                  <a:schemeClr val="lt2"/>
                </a:solidFill>
              </a:rPr>
              <a:t>-BRAFV600E+: FOLFOX + </a:t>
            </a:r>
            <a:r>
              <a:rPr lang="en" sz="1800" dirty="0" err="1">
                <a:solidFill>
                  <a:schemeClr val="lt2"/>
                </a:solidFill>
              </a:rPr>
              <a:t>Encorafenib</a:t>
            </a:r>
            <a:r>
              <a:rPr lang="en" sz="1800" dirty="0">
                <a:solidFill>
                  <a:schemeClr val="lt2"/>
                </a:solidFill>
              </a:rPr>
              <a:t> + Cetuximab</a:t>
            </a:r>
          </a:p>
        </p:txBody>
      </p:sp>
      <p:sp>
        <p:nvSpPr>
          <p:cNvPr id="2" name="TextBox 1">
            <a:extLst>
              <a:ext uri="{FF2B5EF4-FFF2-40B4-BE49-F238E27FC236}">
                <a16:creationId xmlns:a16="http://schemas.microsoft.com/office/drawing/2014/main" id="{183FC3CD-5CAF-7865-2438-69DEEE236EB9}"/>
              </a:ext>
            </a:extLst>
          </p:cNvPr>
          <p:cNvSpPr txBox="1"/>
          <p:nvPr/>
        </p:nvSpPr>
        <p:spPr>
          <a:xfrm>
            <a:off x="6553199" y="2909094"/>
            <a:ext cx="942109" cy="246221"/>
          </a:xfrm>
          <a:prstGeom prst="rect">
            <a:avLst/>
          </a:prstGeom>
          <a:solidFill>
            <a:schemeClr val="tx2">
              <a:lumMod val="40000"/>
              <a:lumOff val="60000"/>
            </a:schemeClr>
          </a:solidFill>
        </p:spPr>
        <p:txBody>
          <a:bodyPr wrap="square" rtlCol="0">
            <a:spAutoFit/>
          </a:bodyPr>
          <a:lstStyle/>
          <a:p>
            <a:r>
              <a:rPr lang="en-US" sz="1000" dirty="0" err="1"/>
              <a:t>Fruquintinib</a:t>
            </a:r>
            <a:endParaRPr lang="en-US" sz="1000" dirty="0"/>
          </a:p>
        </p:txBody>
      </p:sp>
      <p:sp>
        <p:nvSpPr>
          <p:cNvPr id="3" name="TextBox 2">
            <a:extLst>
              <a:ext uri="{FF2B5EF4-FFF2-40B4-BE49-F238E27FC236}">
                <a16:creationId xmlns:a16="http://schemas.microsoft.com/office/drawing/2014/main" id="{7BBF6971-FCEA-0B8A-DD27-8854CD06CE6E}"/>
              </a:ext>
            </a:extLst>
          </p:cNvPr>
          <p:cNvSpPr txBox="1"/>
          <p:nvPr/>
        </p:nvSpPr>
        <p:spPr>
          <a:xfrm>
            <a:off x="7594014" y="2898512"/>
            <a:ext cx="1371599" cy="523220"/>
          </a:xfrm>
          <a:prstGeom prst="rect">
            <a:avLst/>
          </a:prstGeom>
          <a:solidFill>
            <a:srgbClr val="00B0F0"/>
          </a:solidFill>
        </p:spPr>
        <p:txBody>
          <a:bodyPr wrap="square" rtlCol="0">
            <a:spAutoFit/>
          </a:bodyPr>
          <a:lstStyle/>
          <a:p>
            <a:r>
              <a:rPr lang="en-US" dirty="0" err="1"/>
              <a:t>Encorafenib</a:t>
            </a:r>
            <a:r>
              <a:rPr lang="en-US" dirty="0"/>
              <a:t> +Cetuximab</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62"/>
          <p:cNvSpPr txBox="1">
            <a:spLocks noGrp="1"/>
          </p:cNvSpPr>
          <p:nvPr>
            <p:ph type="title"/>
          </p:nvPr>
        </p:nvSpPr>
        <p:spPr>
          <a:xfrm>
            <a:off x="311700" y="26214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dirty="0"/>
              <a:t>Take into account toxicity of therapy</a:t>
            </a:r>
            <a:endParaRPr sz="2600" dirty="0"/>
          </a:p>
        </p:txBody>
      </p:sp>
      <p:graphicFrame>
        <p:nvGraphicFramePr>
          <p:cNvPr id="346" name="Google Shape;346;p62"/>
          <p:cNvGraphicFramePr/>
          <p:nvPr/>
        </p:nvGraphicFramePr>
        <p:xfrm>
          <a:off x="311700" y="753618"/>
          <a:ext cx="8139600" cy="4252355"/>
        </p:xfrm>
        <a:graphic>
          <a:graphicData uri="http://schemas.openxmlformats.org/drawingml/2006/table">
            <a:tbl>
              <a:tblPr>
                <a:noFill/>
                <a:tableStyleId>{2051E946-8190-496E-B0F6-D93DF90BA7AC}</a:tableStyleId>
              </a:tblPr>
              <a:tblGrid>
                <a:gridCol w="1782276">
                  <a:extLst>
                    <a:ext uri="{9D8B030D-6E8A-4147-A177-3AD203B41FA5}">
                      <a16:colId xmlns:a16="http://schemas.microsoft.com/office/drawing/2014/main" val="20000"/>
                    </a:ext>
                  </a:extLst>
                </a:gridCol>
                <a:gridCol w="846220">
                  <a:extLst>
                    <a:ext uri="{9D8B030D-6E8A-4147-A177-3AD203B41FA5}">
                      <a16:colId xmlns:a16="http://schemas.microsoft.com/office/drawing/2014/main" val="20001"/>
                    </a:ext>
                  </a:extLst>
                </a:gridCol>
                <a:gridCol w="1737198">
                  <a:extLst>
                    <a:ext uri="{9D8B030D-6E8A-4147-A177-3AD203B41FA5}">
                      <a16:colId xmlns:a16="http://schemas.microsoft.com/office/drawing/2014/main" val="20002"/>
                    </a:ext>
                  </a:extLst>
                </a:gridCol>
                <a:gridCol w="1450859">
                  <a:extLst>
                    <a:ext uri="{9D8B030D-6E8A-4147-A177-3AD203B41FA5}">
                      <a16:colId xmlns:a16="http://schemas.microsoft.com/office/drawing/2014/main" val="20003"/>
                    </a:ext>
                  </a:extLst>
                </a:gridCol>
                <a:gridCol w="2323047">
                  <a:extLst>
                    <a:ext uri="{9D8B030D-6E8A-4147-A177-3AD203B41FA5}">
                      <a16:colId xmlns:a16="http://schemas.microsoft.com/office/drawing/2014/main" val="20004"/>
                    </a:ext>
                  </a:extLst>
                </a:gridCol>
              </a:tblGrid>
              <a:tr h="377400">
                <a:tc>
                  <a:txBody>
                    <a:bodyPr/>
                    <a:lstStyle/>
                    <a:p>
                      <a:pPr marL="0" lvl="0" indent="0" algn="l" rtl="0">
                        <a:spcBef>
                          <a:spcPts val="0"/>
                        </a:spcBef>
                        <a:spcAft>
                          <a:spcPts val="0"/>
                        </a:spcAft>
                        <a:buNone/>
                      </a:pPr>
                      <a:r>
                        <a:rPr lang="en" sz="1100" dirty="0"/>
                        <a:t>Drugs</a:t>
                      </a:r>
                      <a:endParaRPr sz="1100" dirty="0"/>
                    </a:p>
                  </a:txBody>
                  <a:tcPr marL="91425" marR="91425" marT="91425" marB="91425">
                    <a:solidFill>
                      <a:srgbClr val="FFFFFF"/>
                    </a:solidFill>
                  </a:tcPr>
                </a:tc>
                <a:tc>
                  <a:txBody>
                    <a:bodyPr/>
                    <a:lstStyle/>
                    <a:p>
                      <a:pPr marL="0" lvl="0" indent="0" algn="l" rtl="0">
                        <a:spcBef>
                          <a:spcPts val="0"/>
                        </a:spcBef>
                        <a:spcAft>
                          <a:spcPts val="0"/>
                        </a:spcAft>
                        <a:buNone/>
                      </a:pPr>
                      <a:r>
                        <a:rPr lang="en" sz="1100" dirty="0"/>
                        <a:t>Route</a:t>
                      </a:r>
                      <a:endParaRPr sz="1100" dirty="0"/>
                    </a:p>
                  </a:txBody>
                  <a:tcPr marL="91425" marR="91425" marT="91425" marB="91425">
                    <a:solidFill>
                      <a:srgbClr val="FFFFFF"/>
                    </a:solidFill>
                  </a:tcPr>
                </a:tc>
                <a:tc>
                  <a:txBody>
                    <a:bodyPr/>
                    <a:lstStyle/>
                    <a:p>
                      <a:pPr marL="0" lvl="0" indent="0" algn="l" rtl="0">
                        <a:spcBef>
                          <a:spcPts val="0"/>
                        </a:spcBef>
                        <a:spcAft>
                          <a:spcPts val="0"/>
                        </a:spcAft>
                        <a:buNone/>
                      </a:pPr>
                      <a:r>
                        <a:rPr lang="en" sz="1100"/>
                        <a:t>Toxicity</a:t>
                      </a:r>
                      <a:endParaRPr sz="1100"/>
                    </a:p>
                  </a:txBody>
                  <a:tcPr marL="91425" marR="91425" marT="91425" marB="91425">
                    <a:solidFill>
                      <a:srgbClr val="FFFFFF"/>
                    </a:solidFill>
                  </a:tcPr>
                </a:tc>
                <a:tc>
                  <a:txBody>
                    <a:bodyPr/>
                    <a:lstStyle/>
                    <a:p>
                      <a:pPr marL="0" lvl="0" indent="0" algn="l" rtl="0">
                        <a:spcBef>
                          <a:spcPts val="0"/>
                        </a:spcBef>
                        <a:spcAft>
                          <a:spcPts val="0"/>
                        </a:spcAft>
                        <a:buNone/>
                      </a:pPr>
                      <a:r>
                        <a:rPr lang="en" sz="1100"/>
                        <a:t>Contraindications</a:t>
                      </a:r>
                      <a:endParaRPr sz="1100"/>
                    </a:p>
                  </a:txBody>
                  <a:tcPr marL="91425" marR="91425" marT="91425" marB="91425">
                    <a:solidFill>
                      <a:srgbClr val="FFFFFF"/>
                    </a:solidFill>
                  </a:tcPr>
                </a:tc>
                <a:tc>
                  <a:txBody>
                    <a:bodyPr/>
                    <a:lstStyle/>
                    <a:p>
                      <a:pPr marL="0" lvl="0" indent="0" algn="l" rtl="0">
                        <a:spcBef>
                          <a:spcPts val="0"/>
                        </a:spcBef>
                        <a:spcAft>
                          <a:spcPts val="0"/>
                        </a:spcAft>
                        <a:buNone/>
                      </a:pPr>
                      <a:r>
                        <a:rPr lang="en" sz="1100"/>
                        <a:t>Other Notes</a:t>
                      </a:r>
                      <a:endParaRPr sz="1100"/>
                    </a:p>
                  </a:txBody>
                  <a:tcPr marL="91425" marR="91425" marT="91425" marB="91425">
                    <a:solidFill>
                      <a:srgbClr val="FFFFFF"/>
                    </a:solidFill>
                  </a:tcPr>
                </a:tc>
                <a:extLst>
                  <a:ext uri="{0D108BD9-81ED-4DB2-BD59-A6C34878D82A}">
                    <a16:rowId xmlns:a16="http://schemas.microsoft.com/office/drawing/2014/main" val="10000"/>
                  </a:ext>
                </a:extLst>
              </a:tr>
              <a:tr h="377400">
                <a:tc>
                  <a:txBody>
                    <a:bodyPr/>
                    <a:lstStyle/>
                    <a:p>
                      <a:pPr marL="0" lvl="0" indent="0" algn="l" rtl="0">
                        <a:spcBef>
                          <a:spcPts val="0"/>
                        </a:spcBef>
                        <a:spcAft>
                          <a:spcPts val="0"/>
                        </a:spcAft>
                        <a:buNone/>
                      </a:pPr>
                      <a:r>
                        <a:rPr lang="en" sz="1100" dirty="0" err="1"/>
                        <a:t>Infusional</a:t>
                      </a:r>
                      <a:r>
                        <a:rPr lang="en" sz="1100" dirty="0"/>
                        <a:t> 5-FU</a:t>
                      </a:r>
                      <a:endParaRPr sz="1100" dirty="0"/>
                    </a:p>
                  </a:txBody>
                  <a:tcPr marL="91425" marR="91425" marT="91425" marB="91425">
                    <a:noFill/>
                  </a:tcPr>
                </a:tc>
                <a:tc>
                  <a:txBody>
                    <a:bodyPr/>
                    <a:lstStyle/>
                    <a:p>
                      <a:pPr marL="0" lvl="0" indent="0" algn="l" rtl="0">
                        <a:spcBef>
                          <a:spcPts val="0"/>
                        </a:spcBef>
                        <a:spcAft>
                          <a:spcPts val="0"/>
                        </a:spcAft>
                        <a:buNone/>
                      </a:pPr>
                      <a:r>
                        <a:rPr lang="en" sz="1100" dirty="0">
                          <a:solidFill>
                            <a:srgbClr val="FF0000"/>
                          </a:solidFill>
                        </a:rPr>
                        <a:t>Pump via port</a:t>
                      </a:r>
                      <a:endParaRPr sz="1100" dirty="0">
                        <a:solidFill>
                          <a:srgbClr val="FF0000"/>
                        </a:solidFill>
                      </a:endParaRPr>
                    </a:p>
                  </a:txBody>
                  <a:tcPr marL="91425" marR="91425" marT="91425" marB="91425">
                    <a:noFill/>
                  </a:tcPr>
                </a:tc>
                <a:tc>
                  <a:txBody>
                    <a:bodyPr/>
                    <a:lstStyle/>
                    <a:p>
                      <a:pPr marL="0" lvl="0" indent="0" algn="l" rtl="0">
                        <a:spcBef>
                          <a:spcPts val="0"/>
                        </a:spcBef>
                        <a:spcAft>
                          <a:spcPts val="0"/>
                        </a:spcAft>
                        <a:buNone/>
                      </a:pPr>
                      <a:r>
                        <a:rPr lang="en" sz="1100" dirty="0">
                          <a:solidFill>
                            <a:srgbClr val="FF0000"/>
                          </a:solidFill>
                        </a:rPr>
                        <a:t>Neutropenia/mucositis</a:t>
                      </a:r>
                      <a:r>
                        <a:rPr lang="en" sz="1100" dirty="0"/>
                        <a:t> (drop bolus), HFS</a:t>
                      </a:r>
                      <a:endParaRPr sz="1100" dirty="0"/>
                    </a:p>
                  </a:txBody>
                  <a:tcPr marL="91425" marR="91425" marT="91425" marB="91425">
                    <a:noFill/>
                  </a:tcPr>
                </a:tc>
                <a:tc>
                  <a:txBody>
                    <a:bodyPr/>
                    <a:lstStyle/>
                    <a:p>
                      <a:pPr marL="0" lvl="0" indent="0" algn="l" rtl="0">
                        <a:spcBef>
                          <a:spcPts val="0"/>
                        </a:spcBef>
                        <a:spcAft>
                          <a:spcPts val="0"/>
                        </a:spcAft>
                        <a:buNone/>
                      </a:pPr>
                      <a:r>
                        <a:rPr lang="en" sz="1100" dirty="0"/>
                        <a:t>DPD deficiency</a:t>
                      </a:r>
                      <a:endParaRPr sz="1100" dirty="0"/>
                    </a:p>
                  </a:txBody>
                  <a:tcPr marL="91425" marR="91425" marT="91425" marB="91425">
                    <a:noFill/>
                  </a:tcPr>
                </a:tc>
                <a:tc>
                  <a:txBody>
                    <a:bodyPr/>
                    <a:lstStyle/>
                    <a:p>
                      <a:pPr marL="0" lvl="0" indent="0" algn="l" rtl="0">
                        <a:spcBef>
                          <a:spcPts val="0"/>
                        </a:spcBef>
                        <a:spcAft>
                          <a:spcPts val="0"/>
                        </a:spcAft>
                        <a:buNone/>
                      </a:pPr>
                      <a:r>
                        <a:rPr lang="en" sz="1100" dirty="0"/>
                        <a:t>Coronary vasospasm; </a:t>
                      </a:r>
                      <a:r>
                        <a:rPr lang="en" sz="1100" dirty="0">
                          <a:solidFill>
                            <a:srgbClr val="FF0000"/>
                          </a:solidFill>
                        </a:rPr>
                        <a:t>requires disconnect at 46 hours, port</a:t>
                      </a:r>
                      <a:endParaRPr sz="1100" dirty="0">
                        <a:solidFill>
                          <a:srgbClr val="FF0000"/>
                        </a:solidFill>
                      </a:endParaRPr>
                    </a:p>
                  </a:txBody>
                  <a:tcPr marL="91425" marR="91425" marT="91425" marB="91425">
                    <a:noFill/>
                  </a:tcPr>
                </a:tc>
                <a:extLst>
                  <a:ext uri="{0D108BD9-81ED-4DB2-BD59-A6C34878D82A}">
                    <a16:rowId xmlns:a16="http://schemas.microsoft.com/office/drawing/2014/main" val="10001"/>
                  </a:ext>
                </a:extLst>
              </a:tr>
              <a:tr h="573625">
                <a:tc>
                  <a:txBody>
                    <a:bodyPr/>
                    <a:lstStyle/>
                    <a:p>
                      <a:pPr marL="0" lvl="0" indent="0" algn="l" rtl="0">
                        <a:spcBef>
                          <a:spcPts val="0"/>
                        </a:spcBef>
                        <a:spcAft>
                          <a:spcPts val="0"/>
                        </a:spcAft>
                        <a:buNone/>
                      </a:pPr>
                      <a:r>
                        <a:rPr lang="en" sz="1100" dirty="0"/>
                        <a:t>Capecitabine</a:t>
                      </a:r>
                      <a:endParaRPr sz="1100" dirty="0"/>
                    </a:p>
                  </a:txBody>
                  <a:tcPr marL="91425" marR="91425" marT="91425" marB="91425">
                    <a:noFill/>
                  </a:tcPr>
                </a:tc>
                <a:tc>
                  <a:txBody>
                    <a:bodyPr/>
                    <a:lstStyle/>
                    <a:p>
                      <a:pPr marL="0" lvl="0" indent="0" algn="l" rtl="0">
                        <a:spcBef>
                          <a:spcPts val="0"/>
                        </a:spcBef>
                        <a:spcAft>
                          <a:spcPts val="0"/>
                        </a:spcAft>
                        <a:buNone/>
                      </a:pPr>
                      <a:r>
                        <a:rPr lang="en" sz="1100" dirty="0"/>
                        <a:t>PO</a:t>
                      </a:r>
                      <a:endParaRPr sz="1100" dirty="0"/>
                    </a:p>
                  </a:txBody>
                  <a:tcPr marL="91425" marR="91425" marT="91425" marB="91425">
                    <a:noFill/>
                  </a:tcPr>
                </a:tc>
                <a:tc>
                  <a:txBody>
                    <a:bodyPr/>
                    <a:lstStyle/>
                    <a:p>
                      <a:pPr marL="0" lvl="0" indent="0" algn="l" rtl="0">
                        <a:spcBef>
                          <a:spcPts val="0"/>
                        </a:spcBef>
                        <a:spcAft>
                          <a:spcPts val="0"/>
                        </a:spcAft>
                        <a:buNone/>
                      </a:pPr>
                      <a:r>
                        <a:rPr lang="en" sz="1100" b="1" dirty="0">
                          <a:solidFill>
                            <a:srgbClr val="FF0000"/>
                          </a:solidFill>
                        </a:rPr>
                        <a:t>Hand Foot Syndrome (palmar plantar </a:t>
                      </a:r>
                      <a:r>
                        <a:rPr lang="en" sz="1100" b="1" dirty="0" err="1">
                          <a:solidFill>
                            <a:srgbClr val="FF0000"/>
                          </a:solidFill>
                        </a:rPr>
                        <a:t>erythrodysesthesia</a:t>
                      </a:r>
                      <a:r>
                        <a:rPr lang="en" sz="1100" b="1" dirty="0">
                          <a:solidFill>
                            <a:srgbClr val="FF0000"/>
                          </a:solidFill>
                        </a:rPr>
                        <a:t>)</a:t>
                      </a:r>
                      <a:r>
                        <a:rPr lang="en" sz="1100" dirty="0"/>
                        <a:t>, diarrhea</a:t>
                      </a:r>
                      <a:endParaRPr sz="1100" dirty="0"/>
                    </a:p>
                  </a:txBody>
                  <a:tcPr marL="91425" marR="91425" marT="91425" marB="91425">
                    <a:noFill/>
                  </a:tcPr>
                </a:tc>
                <a:tc>
                  <a:txBody>
                    <a:bodyPr/>
                    <a:lstStyle/>
                    <a:p>
                      <a:pPr marL="0" lvl="0" indent="0" algn="l" rtl="0">
                        <a:spcBef>
                          <a:spcPts val="0"/>
                        </a:spcBef>
                        <a:spcAft>
                          <a:spcPts val="0"/>
                        </a:spcAft>
                        <a:buNone/>
                      </a:pPr>
                      <a:r>
                        <a:rPr lang="en" sz="1100" dirty="0">
                          <a:solidFill>
                            <a:srgbClr val="FF0000"/>
                          </a:solidFill>
                        </a:rPr>
                        <a:t>DPD deficiency black box warning</a:t>
                      </a:r>
                    </a:p>
                    <a:p>
                      <a:pPr marL="0" lvl="0" indent="0" algn="l" rtl="0">
                        <a:spcBef>
                          <a:spcPts val="0"/>
                        </a:spcBef>
                        <a:spcAft>
                          <a:spcPts val="0"/>
                        </a:spcAft>
                        <a:buNone/>
                      </a:pPr>
                      <a:endParaRPr sz="1100" dirty="0">
                        <a:solidFill>
                          <a:srgbClr val="FF0000"/>
                        </a:solidFill>
                      </a:endParaRPr>
                    </a:p>
                  </a:txBody>
                  <a:tcPr marL="91425" marR="91425" marT="91425" marB="91425">
                    <a:noFill/>
                  </a:tcPr>
                </a:tc>
                <a:tc>
                  <a:txBody>
                    <a:bodyPr/>
                    <a:lstStyle/>
                    <a:p>
                      <a:pPr marL="0" lvl="0" indent="0" algn="l" rtl="0">
                        <a:spcBef>
                          <a:spcPts val="0"/>
                        </a:spcBef>
                        <a:spcAft>
                          <a:spcPts val="0"/>
                        </a:spcAft>
                        <a:buNone/>
                      </a:pPr>
                      <a:r>
                        <a:rPr lang="en" sz="1100" dirty="0"/>
                        <a:t>Coronary vasospasm</a:t>
                      </a:r>
                      <a:endParaRPr sz="1100" dirty="0"/>
                    </a:p>
                  </a:txBody>
                  <a:tcPr marL="91425" marR="91425" marT="91425" marB="91425">
                    <a:noFill/>
                  </a:tcPr>
                </a:tc>
                <a:extLst>
                  <a:ext uri="{0D108BD9-81ED-4DB2-BD59-A6C34878D82A}">
                    <a16:rowId xmlns:a16="http://schemas.microsoft.com/office/drawing/2014/main" val="10002"/>
                  </a:ext>
                </a:extLst>
              </a:tr>
              <a:tr h="573625">
                <a:tc>
                  <a:txBody>
                    <a:bodyPr/>
                    <a:lstStyle/>
                    <a:p>
                      <a:pPr marL="0" lvl="0" indent="0" algn="l" rtl="0">
                        <a:spcBef>
                          <a:spcPts val="0"/>
                        </a:spcBef>
                        <a:spcAft>
                          <a:spcPts val="0"/>
                        </a:spcAft>
                        <a:buNone/>
                      </a:pPr>
                      <a:r>
                        <a:rPr lang="en" sz="1100" dirty="0"/>
                        <a:t>Oxaliplatin</a:t>
                      </a:r>
                      <a:endParaRPr sz="1100" dirty="0"/>
                    </a:p>
                  </a:txBody>
                  <a:tcPr marL="91425" marR="91425" marT="91425" marB="91425">
                    <a:noFill/>
                  </a:tcPr>
                </a:tc>
                <a:tc>
                  <a:txBody>
                    <a:bodyPr/>
                    <a:lstStyle/>
                    <a:p>
                      <a:pPr marL="0" lvl="0" indent="0" algn="l" rtl="0">
                        <a:spcBef>
                          <a:spcPts val="0"/>
                        </a:spcBef>
                        <a:spcAft>
                          <a:spcPts val="0"/>
                        </a:spcAft>
                        <a:buNone/>
                      </a:pPr>
                      <a:r>
                        <a:rPr lang="en" sz="1100" dirty="0"/>
                        <a:t>IV</a:t>
                      </a:r>
                      <a:endParaRPr sz="1100" dirty="0"/>
                    </a:p>
                  </a:txBody>
                  <a:tcPr marL="91425" marR="91425" marT="91425" marB="91425">
                    <a:noFill/>
                  </a:tcPr>
                </a:tc>
                <a:tc>
                  <a:txBody>
                    <a:bodyPr/>
                    <a:lstStyle/>
                    <a:p>
                      <a:pPr marL="0" lvl="0" indent="0" algn="l" rtl="0">
                        <a:spcBef>
                          <a:spcPts val="0"/>
                        </a:spcBef>
                        <a:spcAft>
                          <a:spcPts val="0"/>
                        </a:spcAft>
                        <a:buNone/>
                      </a:pPr>
                      <a:r>
                        <a:rPr lang="en" sz="1100" b="1" dirty="0">
                          <a:solidFill>
                            <a:srgbClr val="FF0000"/>
                          </a:solidFill>
                        </a:rPr>
                        <a:t>Peripheral Neuropathy/Cold sensitivity, low Mg/K</a:t>
                      </a:r>
                      <a:endParaRPr sz="1100" b="1" dirty="0">
                        <a:solidFill>
                          <a:srgbClr val="FF0000"/>
                        </a:solidFill>
                      </a:endParaRPr>
                    </a:p>
                  </a:txBody>
                  <a:tcPr marL="91425" marR="91425" marT="91425" marB="91425">
                    <a:noFill/>
                  </a:tcPr>
                </a:tc>
                <a:tc>
                  <a:txBody>
                    <a:bodyPr/>
                    <a:lstStyle/>
                    <a:p>
                      <a:pPr marL="0" lvl="0" indent="0" algn="l" rtl="0">
                        <a:spcBef>
                          <a:spcPts val="0"/>
                        </a:spcBef>
                        <a:spcAft>
                          <a:spcPts val="0"/>
                        </a:spcAft>
                        <a:buNone/>
                      </a:pPr>
                      <a:r>
                        <a:rPr lang="en" sz="1100"/>
                        <a:t>Hypersensitivity</a:t>
                      </a:r>
                      <a:endParaRPr sz="1100"/>
                    </a:p>
                  </a:txBody>
                  <a:tcPr marL="91425" marR="91425" marT="91425" marB="91425">
                    <a:noFill/>
                  </a:tcPr>
                </a:tc>
                <a:tc>
                  <a:txBody>
                    <a:bodyPr/>
                    <a:lstStyle/>
                    <a:p>
                      <a:pPr marL="0" lvl="0" indent="0" algn="l" rtl="0">
                        <a:spcBef>
                          <a:spcPts val="0"/>
                        </a:spcBef>
                        <a:spcAft>
                          <a:spcPts val="0"/>
                        </a:spcAft>
                        <a:buNone/>
                      </a:pPr>
                      <a:r>
                        <a:rPr lang="en" sz="1100" dirty="0"/>
                        <a:t>Sinusoidal liver dysfunction</a:t>
                      </a:r>
                      <a:endParaRPr sz="1100" dirty="0"/>
                    </a:p>
                  </a:txBody>
                  <a:tcPr marL="91425" marR="91425" marT="91425" marB="91425">
                    <a:noFill/>
                  </a:tcPr>
                </a:tc>
                <a:extLst>
                  <a:ext uri="{0D108BD9-81ED-4DB2-BD59-A6C34878D82A}">
                    <a16:rowId xmlns:a16="http://schemas.microsoft.com/office/drawing/2014/main" val="10003"/>
                  </a:ext>
                </a:extLst>
              </a:tr>
              <a:tr h="573625">
                <a:tc>
                  <a:txBody>
                    <a:bodyPr/>
                    <a:lstStyle/>
                    <a:p>
                      <a:pPr marL="0" lvl="0" indent="0" algn="l" rtl="0">
                        <a:spcBef>
                          <a:spcPts val="0"/>
                        </a:spcBef>
                        <a:spcAft>
                          <a:spcPts val="0"/>
                        </a:spcAft>
                        <a:buNone/>
                      </a:pPr>
                      <a:r>
                        <a:rPr lang="en" sz="1100" dirty="0"/>
                        <a:t>Irinotecan</a:t>
                      </a:r>
                      <a:endParaRPr sz="1100" dirty="0"/>
                    </a:p>
                  </a:txBody>
                  <a:tcPr marL="91425" marR="91425" marT="91425" marB="91425">
                    <a:noFill/>
                  </a:tcPr>
                </a:tc>
                <a:tc>
                  <a:txBody>
                    <a:bodyPr/>
                    <a:lstStyle/>
                    <a:p>
                      <a:pPr marL="0" lvl="0" indent="0" algn="l" rtl="0">
                        <a:spcBef>
                          <a:spcPts val="0"/>
                        </a:spcBef>
                        <a:spcAft>
                          <a:spcPts val="0"/>
                        </a:spcAft>
                        <a:buNone/>
                      </a:pPr>
                      <a:r>
                        <a:rPr lang="en" sz="1100" dirty="0"/>
                        <a:t>IV</a:t>
                      </a:r>
                      <a:endParaRPr sz="1100" dirty="0"/>
                    </a:p>
                  </a:txBody>
                  <a:tcPr marL="91425" marR="91425" marT="91425" marB="91425">
                    <a:noFill/>
                  </a:tcPr>
                </a:tc>
                <a:tc>
                  <a:txBody>
                    <a:bodyPr/>
                    <a:lstStyle/>
                    <a:p>
                      <a:pPr marL="0" lvl="0" indent="0" algn="l" rtl="0">
                        <a:spcBef>
                          <a:spcPts val="0"/>
                        </a:spcBef>
                        <a:spcAft>
                          <a:spcPts val="0"/>
                        </a:spcAft>
                        <a:buNone/>
                      </a:pPr>
                      <a:r>
                        <a:rPr lang="en" sz="1100" b="1" dirty="0">
                          <a:solidFill>
                            <a:srgbClr val="FF0000"/>
                          </a:solidFill>
                        </a:rPr>
                        <a:t>Diarrhea</a:t>
                      </a:r>
                      <a:r>
                        <a:rPr lang="en" sz="1100" b="1" dirty="0"/>
                        <a:t> </a:t>
                      </a:r>
                      <a:r>
                        <a:rPr lang="en" sz="1100" dirty="0"/>
                        <a:t>(cholinergic)</a:t>
                      </a:r>
                      <a:endParaRPr sz="1100" dirty="0"/>
                    </a:p>
                  </a:txBody>
                  <a:tcPr marL="91425" marR="91425" marT="91425" marB="91425">
                    <a:noFill/>
                  </a:tcPr>
                </a:tc>
                <a:tc>
                  <a:txBody>
                    <a:bodyPr/>
                    <a:lstStyle/>
                    <a:p>
                      <a:pPr marL="0" lvl="0" indent="0" algn="l" rtl="0">
                        <a:spcBef>
                          <a:spcPts val="0"/>
                        </a:spcBef>
                        <a:spcAft>
                          <a:spcPts val="0"/>
                        </a:spcAft>
                        <a:buNone/>
                      </a:pPr>
                      <a:r>
                        <a:rPr lang="en" sz="1100" dirty="0"/>
                        <a:t>UGT1A1*28 homozygous </a:t>
                      </a:r>
                      <a:r>
                        <a:rPr lang="en" sz="1100" dirty="0" err="1"/>
                        <a:t>a/w</a:t>
                      </a:r>
                      <a:r>
                        <a:rPr lang="en" sz="1100" dirty="0"/>
                        <a:t> severe neutropenia</a:t>
                      </a:r>
                      <a:endParaRPr sz="1100" dirty="0"/>
                    </a:p>
                  </a:txBody>
                  <a:tcPr marL="91425" marR="91425" marT="91425" marB="91425">
                    <a:noFill/>
                  </a:tcPr>
                </a:tc>
                <a:tc>
                  <a:txBody>
                    <a:bodyPr/>
                    <a:lstStyle/>
                    <a:p>
                      <a:pPr marL="0" lvl="0" indent="0" algn="l" rtl="0">
                        <a:spcBef>
                          <a:spcPts val="0"/>
                        </a:spcBef>
                        <a:spcAft>
                          <a:spcPts val="0"/>
                        </a:spcAft>
                        <a:buNone/>
                      </a:pPr>
                      <a:r>
                        <a:rPr lang="en" sz="1100" dirty="0"/>
                        <a:t>Colitis (delayed diarrhea)/rare pulmonary</a:t>
                      </a:r>
                      <a:endParaRPr sz="1100" dirty="0"/>
                    </a:p>
                  </a:txBody>
                  <a:tcPr marL="91425" marR="91425" marT="91425" marB="91425">
                    <a:noFill/>
                  </a:tcPr>
                </a:tc>
                <a:extLst>
                  <a:ext uri="{0D108BD9-81ED-4DB2-BD59-A6C34878D82A}">
                    <a16:rowId xmlns:a16="http://schemas.microsoft.com/office/drawing/2014/main" val="10004"/>
                  </a:ext>
                </a:extLst>
              </a:tr>
              <a:tr h="573625">
                <a:tc>
                  <a:txBody>
                    <a:bodyPr/>
                    <a:lstStyle/>
                    <a:p>
                      <a:pPr marL="0" lvl="0" indent="0" algn="l" rtl="0">
                        <a:spcBef>
                          <a:spcPts val="0"/>
                        </a:spcBef>
                        <a:spcAft>
                          <a:spcPts val="0"/>
                        </a:spcAft>
                        <a:buNone/>
                      </a:pPr>
                      <a:r>
                        <a:rPr lang="en" sz="1100" dirty="0"/>
                        <a:t>Bevacizumab/VEGF TKIs</a:t>
                      </a:r>
                      <a:endParaRPr sz="1100" dirty="0"/>
                    </a:p>
                  </a:txBody>
                  <a:tcPr marL="91425" marR="91425" marT="91425" marB="91425">
                    <a:noFill/>
                  </a:tcPr>
                </a:tc>
                <a:tc>
                  <a:txBody>
                    <a:bodyPr/>
                    <a:lstStyle/>
                    <a:p>
                      <a:pPr marL="0" lvl="0" indent="0" algn="l" rtl="0">
                        <a:spcBef>
                          <a:spcPts val="0"/>
                        </a:spcBef>
                        <a:spcAft>
                          <a:spcPts val="0"/>
                        </a:spcAft>
                        <a:buNone/>
                      </a:pPr>
                      <a:r>
                        <a:rPr lang="en" sz="1100" dirty="0"/>
                        <a:t>IV/PO</a:t>
                      </a:r>
                      <a:endParaRPr sz="1100" dirty="0"/>
                    </a:p>
                  </a:txBody>
                  <a:tcPr marL="91425" marR="91425" marT="91425" marB="91425">
                    <a:noFill/>
                  </a:tcPr>
                </a:tc>
                <a:tc>
                  <a:txBody>
                    <a:bodyPr/>
                    <a:lstStyle/>
                    <a:p>
                      <a:pPr marL="0" lvl="0" indent="0" algn="l" rtl="0">
                        <a:spcBef>
                          <a:spcPts val="0"/>
                        </a:spcBef>
                        <a:spcAft>
                          <a:spcPts val="0"/>
                        </a:spcAft>
                        <a:buNone/>
                      </a:pPr>
                      <a:r>
                        <a:rPr lang="en" sz="1100" b="1" dirty="0">
                          <a:solidFill>
                            <a:srgbClr val="FF0000"/>
                          </a:solidFill>
                        </a:rPr>
                        <a:t>HTN/CV</a:t>
                      </a:r>
                      <a:endParaRPr sz="1100" b="1" dirty="0">
                        <a:solidFill>
                          <a:srgbClr val="FF0000"/>
                        </a:solidFill>
                      </a:endParaRPr>
                    </a:p>
                  </a:txBody>
                  <a:tcPr marL="91425" marR="91425" marT="91425" marB="91425">
                    <a:noFill/>
                  </a:tcPr>
                </a:tc>
                <a:tc>
                  <a:txBody>
                    <a:bodyPr/>
                    <a:lstStyle/>
                    <a:p>
                      <a:pPr marL="0" lvl="0" indent="0" algn="l" rtl="0">
                        <a:spcBef>
                          <a:spcPts val="0"/>
                        </a:spcBef>
                        <a:spcAft>
                          <a:spcPts val="0"/>
                        </a:spcAft>
                        <a:buNone/>
                      </a:pPr>
                      <a:r>
                        <a:rPr lang="en" sz="1100" dirty="0"/>
                        <a:t>Fistulas</a:t>
                      </a:r>
                      <a:endParaRPr sz="1100" dirty="0"/>
                    </a:p>
                  </a:txBody>
                  <a:tcPr marL="91425" marR="91425" marT="91425" marB="91425">
                    <a:noFill/>
                  </a:tcPr>
                </a:tc>
                <a:tc>
                  <a:txBody>
                    <a:bodyPr/>
                    <a:lstStyle/>
                    <a:p>
                      <a:pPr marL="0" lvl="0" indent="0" algn="l" rtl="0">
                        <a:spcBef>
                          <a:spcPts val="0"/>
                        </a:spcBef>
                        <a:spcAft>
                          <a:spcPts val="0"/>
                        </a:spcAft>
                        <a:buNone/>
                      </a:pPr>
                      <a:r>
                        <a:rPr lang="en" sz="1100" dirty="0"/>
                        <a:t>Wound healing; no surgery for 6-8 weeks</a:t>
                      </a:r>
                      <a:endParaRPr sz="1100" dirty="0"/>
                    </a:p>
                  </a:txBody>
                  <a:tcPr marL="91425" marR="91425" marT="91425" marB="91425">
                    <a:noFill/>
                  </a:tcPr>
                </a:tc>
                <a:extLst>
                  <a:ext uri="{0D108BD9-81ED-4DB2-BD59-A6C34878D82A}">
                    <a16:rowId xmlns:a16="http://schemas.microsoft.com/office/drawing/2014/main" val="10005"/>
                  </a:ext>
                </a:extLst>
              </a:tr>
              <a:tr h="558250">
                <a:tc>
                  <a:txBody>
                    <a:bodyPr/>
                    <a:lstStyle/>
                    <a:p>
                      <a:pPr marL="0" lvl="0" indent="0" algn="l" rtl="0">
                        <a:spcBef>
                          <a:spcPts val="0"/>
                        </a:spcBef>
                        <a:spcAft>
                          <a:spcPts val="0"/>
                        </a:spcAft>
                        <a:buNone/>
                      </a:pPr>
                      <a:r>
                        <a:rPr lang="en" sz="1100" dirty="0"/>
                        <a:t>Cetuximab/Panitumumab</a:t>
                      </a:r>
                      <a:endParaRPr sz="1100" dirty="0"/>
                    </a:p>
                  </a:txBody>
                  <a:tcPr marL="91425" marR="91425" marT="91425" marB="91425">
                    <a:noFill/>
                  </a:tcPr>
                </a:tc>
                <a:tc>
                  <a:txBody>
                    <a:bodyPr/>
                    <a:lstStyle/>
                    <a:p>
                      <a:pPr marL="0" lvl="0" indent="0" algn="l" rtl="0">
                        <a:spcBef>
                          <a:spcPts val="0"/>
                        </a:spcBef>
                        <a:spcAft>
                          <a:spcPts val="0"/>
                        </a:spcAft>
                        <a:buNone/>
                      </a:pPr>
                      <a:r>
                        <a:rPr lang="en" sz="1100"/>
                        <a:t>IV</a:t>
                      </a:r>
                      <a:endParaRPr sz="1100"/>
                    </a:p>
                  </a:txBody>
                  <a:tcPr marL="91425" marR="91425" marT="91425" marB="91425">
                    <a:noFill/>
                  </a:tcPr>
                </a:tc>
                <a:tc>
                  <a:txBody>
                    <a:bodyPr/>
                    <a:lstStyle/>
                    <a:p>
                      <a:pPr marL="0" lvl="0" indent="0" algn="l" rtl="0">
                        <a:spcBef>
                          <a:spcPts val="0"/>
                        </a:spcBef>
                        <a:spcAft>
                          <a:spcPts val="0"/>
                        </a:spcAft>
                        <a:buNone/>
                      </a:pPr>
                      <a:r>
                        <a:rPr lang="en" sz="1100" dirty="0"/>
                        <a:t>Aceniform, </a:t>
                      </a:r>
                      <a:r>
                        <a:rPr lang="en" sz="1100" dirty="0">
                          <a:solidFill>
                            <a:srgbClr val="FF0000"/>
                          </a:solidFill>
                        </a:rPr>
                        <a:t>Rash</a:t>
                      </a:r>
                      <a:endParaRPr sz="1100" dirty="0"/>
                    </a:p>
                  </a:txBody>
                  <a:tcPr marL="91425" marR="91425" marT="91425" marB="91425">
                    <a:noFill/>
                  </a:tcPr>
                </a:tc>
                <a:tc>
                  <a:txBody>
                    <a:bodyPr/>
                    <a:lstStyle/>
                    <a:p>
                      <a:pPr marL="0" lvl="0" indent="0" algn="l" rtl="0">
                        <a:spcBef>
                          <a:spcPts val="0"/>
                        </a:spcBef>
                        <a:spcAft>
                          <a:spcPts val="0"/>
                        </a:spcAft>
                        <a:buNone/>
                      </a:pPr>
                      <a:r>
                        <a:rPr lang="en-US" sz="1100" dirty="0"/>
                        <a:t>A</a:t>
                      </a:r>
                      <a:r>
                        <a:rPr lang="en" sz="1100" dirty="0" err="1"/>
                        <a:t>naphylaxis</a:t>
                      </a:r>
                      <a:r>
                        <a:rPr lang="en" sz="1100" dirty="0"/>
                        <a:t>, alpha Gal with </a:t>
                      </a:r>
                      <a:r>
                        <a:rPr lang="en" sz="1100" dirty="0" err="1"/>
                        <a:t>Ceutximab</a:t>
                      </a:r>
                      <a:endParaRPr sz="1100" dirty="0"/>
                    </a:p>
                  </a:txBody>
                  <a:tcPr marL="91425" marR="91425" marT="91425" marB="91425">
                    <a:noFill/>
                  </a:tcPr>
                </a:tc>
                <a:tc>
                  <a:txBody>
                    <a:bodyPr/>
                    <a:lstStyle/>
                    <a:p>
                      <a:pPr marL="0" lvl="0" indent="0" algn="l" rtl="0">
                        <a:spcBef>
                          <a:spcPts val="0"/>
                        </a:spcBef>
                        <a:spcAft>
                          <a:spcPts val="0"/>
                        </a:spcAft>
                        <a:buNone/>
                      </a:pPr>
                      <a:r>
                        <a:rPr lang="en" sz="1100" b="1" dirty="0">
                          <a:solidFill>
                            <a:srgbClr val="FF0000"/>
                          </a:solidFill>
                        </a:rPr>
                        <a:t>RAS/NRAS/KRAS/BRAF WT, left-sided</a:t>
                      </a:r>
                      <a:endParaRPr sz="1100" b="1" dirty="0">
                        <a:solidFill>
                          <a:srgbClr val="FF0000"/>
                        </a:solidFill>
                      </a:endParaRPr>
                    </a:p>
                  </a:txBody>
                  <a:tcPr marL="91425" marR="91425" marT="91425" marB="91425">
                    <a:no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60"/>
          <p:cNvSpPr txBox="1">
            <a:spLocks noGrp="1"/>
          </p:cNvSpPr>
          <p:nvPr>
            <p:ph type="title"/>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Back to sidedness: EGFR abs when no BRAF, KRAS, or NRAS mutations</a:t>
            </a:r>
            <a:endParaRPr dirty="0"/>
          </a:p>
        </p:txBody>
      </p:sp>
      <p:sp>
        <p:nvSpPr>
          <p:cNvPr id="328" name="Google Shape;328;p60"/>
          <p:cNvSpPr txBox="1">
            <a:spLocks noGrp="1"/>
          </p:cNvSpPr>
          <p:nvPr>
            <p:ph type="body" idx="1"/>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dirty="0"/>
          </a:p>
        </p:txBody>
      </p:sp>
      <p:pic>
        <p:nvPicPr>
          <p:cNvPr id="329" name="Google Shape;329;p60"/>
          <p:cNvPicPr preferRelativeResize="0"/>
          <p:nvPr/>
        </p:nvPicPr>
        <p:blipFill rotWithShape="1">
          <a:blip r:embed="rId3">
            <a:alphaModFix/>
          </a:blip>
          <a:srcRect l="9846" r="4382"/>
          <a:stretch/>
        </p:blipFill>
        <p:spPr>
          <a:xfrm>
            <a:off x="370125" y="1143000"/>
            <a:ext cx="4027486" cy="2850917"/>
          </a:xfrm>
          <a:prstGeom prst="rect">
            <a:avLst/>
          </a:prstGeom>
          <a:noFill/>
          <a:ln>
            <a:noFill/>
          </a:ln>
        </p:spPr>
      </p:pic>
      <p:pic>
        <p:nvPicPr>
          <p:cNvPr id="330" name="Google Shape;330;p60"/>
          <p:cNvPicPr preferRelativeResize="0"/>
          <p:nvPr/>
        </p:nvPicPr>
        <p:blipFill rotWithShape="1">
          <a:blip r:embed="rId4">
            <a:alphaModFix/>
          </a:blip>
          <a:srcRect l="5146" r="4559"/>
          <a:stretch/>
        </p:blipFill>
        <p:spPr>
          <a:xfrm>
            <a:off x="4435900" y="1136063"/>
            <a:ext cx="4195771" cy="283938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32"/>
          <p:cNvSpPr txBox="1">
            <a:spLocks noGrp="1"/>
          </p:cNvSpPr>
          <p:nvPr>
            <p:ph type="title"/>
          </p:nvPr>
        </p:nvSpPr>
        <p:spPr>
          <a:xfrm>
            <a:off x="311700" y="372836"/>
            <a:ext cx="8520600" cy="572700"/>
          </a:xfrm>
          <a:prstGeom prst="rect">
            <a:avLst/>
          </a:prstGeom>
        </p:spPr>
        <p:txBody>
          <a:bodyPr spcFirstLastPara="1" wrap="square" lIns="91425" tIns="91425" rIns="91425" bIns="91425" anchor="t" anchorCtr="0">
            <a:normAutofit/>
          </a:bodyPr>
          <a:lstStyle/>
          <a:p>
            <a:r>
              <a:rPr lang="en" sz="2400" b="1" dirty="0">
                <a:solidFill>
                  <a:srgbClr val="FF0000"/>
                </a:solidFill>
              </a:rPr>
              <a:t>Incidence has increased in younger patients</a:t>
            </a:r>
            <a:endParaRPr sz="2400" b="1" dirty="0">
              <a:solidFill>
                <a:srgbClr val="FF0000"/>
              </a:solidFill>
            </a:endParaRPr>
          </a:p>
        </p:txBody>
      </p:sp>
      <p:sp>
        <p:nvSpPr>
          <p:cNvPr id="142" name="Google Shape;142;p32"/>
          <p:cNvSpPr txBox="1">
            <a:spLocks noGrp="1"/>
          </p:cNvSpPr>
          <p:nvPr>
            <p:ph type="body" idx="1"/>
          </p:nvPr>
        </p:nvSpPr>
        <p:spPr>
          <a:xfrm>
            <a:off x="100751" y="1152475"/>
            <a:ext cx="3598414" cy="3416400"/>
          </a:xfrm>
          <a:prstGeom prst="rect">
            <a:avLst/>
          </a:prstGeom>
        </p:spPr>
        <p:txBody>
          <a:bodyPr spcFirstLastPara="1" wrap="square" lIns="91425" tIns="91425" rIns="91425" bIns="91425" anchor="t" anchorCtr="0">
            <a:normAutofit lnSpcReduction="10000"/>
          </a:bodyPr>
          <a:lstStyle/>
          <a:p>
            <a:r>
              <a:rPr lang="en" dirty="0"/>
              <a:t>Incidence among &lt;65 </a:t>
            </a:r>
            <a:r>
              <a:rPr lang="en" dirty="0" err="1"/>
              <a:t>y.o</a:t>
            </a:r>
            <a:r>
              <a:rPr lang="en" dirty="0"/>
              <a:t>. increased annually by 1%</a:t>
            </a:r>
            <a:endParaRPr dirty="0"/>
          </a:p>
          <a:p>
            <a:pPr lvl="1"/>
            <a:r>
              <a:rPr lang="en" dirty="0"/>
              <a:t>Increased 2.9% for &lt;50 y.o.</a:t>
            </a:r>
          </a:p>
          <a:p>
            <a:pPr lvl="1"/>
            <a:r>
              <a:rPr lang="en-US" dirty="0"/>
              <a:t>Pace of increase &lt; 50 </a:t>
            </a:r>
            <a:r>
              <a:rPr lang="en-US" dirty="0" err="1"/>
              <a:t>y.o</a:t>
            </a:r>
            <a:r>
              <a:rPr lang="en-US" dirty="0"/>
              <a:t>. accelerated from 1.3% per year from the mid-1990s to 2019 to 6.4% per year b/c screening initiation in individuals aged 45–49 years and the diagnosis of asymptomatic cancers</a:t>
            </a:r>
            <a:endParaRPr dirty="0"/>
          </a:p>
          <a:p>
            <a:r>
              <a:rPr lang="en" dirty="0"/>
              <a:t>Increase is mostly in </a:t>
            </a:r>
            <a:r>
              <a:rPr lang="en" dirty="0">
                <a:solidFill>
                  <a:srgbClr val="4A86E8"/>
                </a:solidFill>
              </a:rPr>
              <a:t>left-sided</a:t>
            </a:r>
            <a:r>
              <a:rPr lang="en" dirty="0"/>
              <a:t> and </a:t>
            </a:r>
            <a:r>
              <a:rPr lang="en" dirty="0">
                <a:solidFill>
                  <a:srgbClr val="4A86E8"/>
                </a:solidFill>
              </a:rPr>
              <a:t>rectal </a:t>
            </a:r>
            <a:r>
              <a:rPr lang="en" dirty="0"/>
              <a:t>cancer</a:t>
            </a:r>
            <a:endParaRPr dirty="0"/>
          </a:p>
          <a:p>
            <a:r>
              <a:rPr lang="en" dirty="0"/>
              <a:t>Mortality decreased except for age &lt;50</a:t>
            </a:r>
            <a:endParaRPr dirty="0"/>
          </a:p>
          <a:p>
            <a:r>
              <a:rPr lang="en" dirty="0"/>
              <a:t>Etiology is unknown; most cases are sporadic and not familial</a:t>
            </a:r>
            <a:endParaRPr dirty="0"/>
          </a:p>
        </p:txBody>
      </p:sp>
      <p:sp>
        <p:nvSpPr>
          <p:cNvPr id="143" name="Google Shape;143;p32"/>
          <p:cNvSpPr txBox="1"/>
          <p:nvPr/>
        </p:nvSpPr>
        <p:spPr>
          <a:xfrm>
            <a:off x="6390450" y="2795700"/>
            <a:ext cx="7356900" cy="400079"/>
          </a:xfrm>
          <a:prstGeom prst="rect">
            <a:avLst/>
          </a:prstGeom>
          <a:noFill/>
          <a:ln>
            <a:noFill/>
          </a:ln>
        </p:spPr>
        <p:txBody>
          <a:bodyPr spcFirstLastPara="1" wrap="square" lIns="91425" tIns="91425" rIns="91425" bIns="91425" anchor="t" anchorCtr="0">
            <a:spAutoFit/>
          </a:bodyPr>
          <a:lstStyle/>
          <a:p>
            <a:pPr defTabSz="914378"/>
            <a:endParaRPr/>
          </a:p>
        </p:txBody>
      </p:sp>
      <p:pic>
        <p:nvPicPr>
          <p:cNvPr id="144" name="Google Shape;144;p32"/>
          <p:cNvPicPr preferRelativeResize="0"/>
          <p:nvPr/>
        </p:nvPicPr>
        <p:blipFill rotWithShape="1">
          <a:blip r:embed="rId3">
            <a:alphaModFix/>
          </a:blip>
          <a:srcRect b="23786"/>
          <a:stretch/>
        </p:blipFill>
        <p:spPr>
          <a:xfrm>
            <a:off x="3699165" y="845128"/>
            <a:ext cx="5001491" cy="3658773"/>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ew picture">
            <a:extLst>
              <a:ext uri="{FF2B5EF4-FFF2-40B4-BE49-F238E27FC236}">
                <a16:creationId xmlns:a16="http://schemas.microsoft.com/office/drawing/2014/main" id="{9F954483-C17C-118B-D055-1F6FBB829C9C}"/>
              </a:ext>
            </a:extLst>
          </p:cNvPr>
          <p:cNvPicPr>
            <a:picLocks noChangeAspect="1" noChangeArrowheads="1"/>
          </p:cNvPicPr>
          <p:nvPr>
            <p:custDataLst>
              <p:tags r:id="rId1"/>
            </p:custDataLst>
          </p:nvPr>
        </p:nvPicPr>
        <p:blipFill rotWithShape="1">
          <a:blip r:embed="rId4">
            <a:extLst>
              <a:ext uri="{28A0092B-C50C-407E-A947-70E740481C1C}">
                <a14:useLocalDpi xmlns:a14="http://schemas.microsoft.com/office/drawing/2010/main" val="0"/>
              </a:ext>
            </a:extLst>
          </a:blip>
          <a:srcRect r="50446" b="64659"/>
          <a:stretch/>
        </p:blipFill>
        <p:spPr bwMode="auto">
          <a:xfrm>
            <a:off x="838174" y="987920"/>
            <a:ext cx="4260300" cy="3745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5" name="Text Placeholder 2">
            <a:extLst>
              <a:ext uri="{FF2B5EF4-FFF2-40B4-BE49-F238E27FC236}">
                <a16:creationId xmlns:a16="http://schemas.microsoft.com/office/drawing/2014/main" id="{317E5E3C-B711-2492-3F99-C28CC99CC66F}"/>
              </a:ext>
            </a:extLst>
          </p:cNvPr>
          <p:cNvSpPr txBox="1"/>
          <p:nvPr>
            <p:custDataLst>
              <p:tags r:id="rId2"/>
            </p:custDataLst>
          </p:nvPr>
        </p:nvSpPr>
        <p:spPr bwMode="auto">
          <a:xfrm>
            <a:off x="0" y="320625"/>
            <a:ext cx="9144000" cy="508000"/>
          </a:xfrm>
          <a:prstGeom prst="rect">
            <a:avLst/>
          </a:prstGeom>
          <a:noFill/>
          <a:ln w="9525" cap="flat" cmpd="sng" algn="ctr">
            <a:noFill/>
            <a:prstDash val="solid"/>
            <a:miter lim="800000"/>
            <a:headEnd type="none" w="med" len="med"/>
            <a:tailEnd type="none" w="med" len="med"/>
          </a:ln>
        </p:spPr>
        <p:txBody>
          <a:bodyPr lIns="254000" tIns="63500" rIns="127000" bIns="0"/>
          <a:lstStyle/>
          <a:p>
            <a:pPr>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lang="en-US" sz="1300" b="1" dirty="0">
                <a:ln w="9525" cap="flat" cmpd="sng" algn="ctr">
                  <a:noFill/>
                  <a:prstDash val="solid"/>
                  <a:round/>
                  <a:headEnd type="none" w="med" len="med"/>
                  <a:tailEnd type="none" w="med" len="med"/>
                </a:ln>
                <a:latin typeface="Arial" panose="020B0604020202020204" pitchFamily="34" charset="0"/>
                <a:cs typeface="Arial" panose="020B0604020202020204" pitchFamily="34" charset="0"/>
                <a:sym typeface="Wingdings"/>
              </a:rPr>
              <a:t>PARADIGM Trial: </a:t>
            </a:r>
            <a:r>
              <a:rPr lang="en-US" sz="1300" b="1" dirty="0">
                <a:ln w="9525" cap="flat" cmpd="sng" algn="ctr">
                  <a:noFill/>
                  <a:prstDash val="solid"/>
                  <a:round/>
                  <a:headEnd type="none" w="med" len="med"/>
                  <a:tailEnd type="none" w="med" len="med"/>
                </a:ln>
                <a:solidFill>
                  <a:srgbClr val="000000"/>
                </a:solidFill>
                <a:latin typeface="Arial" panose="020B0604020202020204" pitchFamily="34" charset="0"/>
                <a:cs typeface="Arial" panose="020B0604020202020204" pitchFamily="34" charset="0"/>
                <a:sym typeface="Wingdings"/>
              </a:rPr>
              <a:t>Panitumumab vs Bevacizumab Added to Standard First-line Chemotherapy </a:t>
            </a:r>
            <a:r>
              <a:rPr lang="en-US" sz="1300" b="1" dirty="0">
                <a:ln w="9525" cap="flat" cmpd="sng" algn="ctr">
                  <a:noFill/>
                  <a:prstDash val="solid"/>
                  <a:round/>
                  <a:headEnd type="none" w="med" len="med"/>
                  <a:tailEnd type="none" w="med" len="med"/>
                </a:ln>
                <a:latin typeface="Arial" panose="020B0604020202020204" pitchFamily="34" charset="0"/>
                <a:cs typeface="Arial" panose="020B0604020202020204" pitchFamily="34" charset="0"/>
                <a:sym typeface="Wingdings"/>
              </a:rPr>
              <a:t>improves </a:t>
            </a:r>
            <a:r>
              <a:rPr lang="en-US" sz="1300" b="1" dirty="0">
                <a:ln w="9525" cap="flat" cmpd="sng" algn="ctr">
                  <a:noFill/>
                  <a:prstDash val="solid"/>
                  <a:round/>
                  <a:headEnd type="none" w="med" len="med"/>
                  <a:tailEnd type="none" w="med" len="med"/>
                </a:ln>
                <a:solidFill>
                  <a:srgbClr val="000000"/>
                </a:solidFill>
                <a:latin typeface="Arial" panose="020B0604020202020204" pitchFamily="34" charset="0"/>
                <a:cs typeface="Arial" panose="020B0604020202020204" pitchFamily="34" charset="0"/>
                <a:sym typeface="Wingdings"/>
              </a:rPr>
              <a:t>Overall Survival Among Patients With RAS Wild-type, Left-Sided Metastatic Colorectal Cancer</a:t>
            </a:r>
          </a:p>
        </p:txBody>
      </p:sp>
    </p:spTree>
    <p:extLst>
      <p:ext uri="{BB962C8B-B14F-4D97-AF65-F5344CB8AC3E}">
        <p14:creationId xmlns:p14="http://schemas.microsoft.com/office/powerpoint/2010/main" val="18479578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5" y="1928814"/>
            <a:ext cx="5488409" cy="242217"/>
          </a:xfrm>
        </p:spPr>
        <p:txBody>
          <a:bodyPr/>
          <a:lstStyle/>
          <a:p>
            <a:r>
              <a:rPr lang="en-US" sz="492" b="1" kern="1200" dirty="0">
                <a:solidFill>
                  <a:schemeClr val="tx1"/>
                </a:solidFill>
                <a:latin typeface="Arial" charset="0"/>
                <a:ea typeface="+mn-ea"/>
                <a:cs typeface="+mn-cs"/>
              </a:rPr>
              <a:t>Slide 11</a:t>
            </a:r>
          </a:p>
        </p:txBody>
      </p:sp>
      <p:sp>
        <p:nvSpPr>
          <p:cNvPr id="3" name="TextBox 2">
            <a:extLst>
              <a:ext uri="{FF2B5EF4-FFF2-40B4-BE49-F238E27FC236}">
                <a16:creationId xmlns:a16="http://schemas.microsoft.com/office/drawing/2014/main" id="{E0450EBA-6DDE-1C84-CC2C-C0E5C274E723}"/>
              </a:ext>
            </a:extLst>
          </p:cNvPr>
          <p:cNvSpPr txBox="1"/>
          <p:nvPr/>
        </p:nvSpPr>
        <p:spPr>
          <a:xfrm>
            <a:off x="291839" y="91914"/>
            <a:ext cx="8852161" cy="830997"/>
          </a:xfrm>
          <a:prstGeom prst="rect">
            <a:avLst/>
          </a:prstGeom>
          <a:noFill/>
        </p:spPr>
        <p:txBody>
          <a:bodyPr wrap="square" rtlCol="0">
            <a:spAutoFit/>
          </a:bodyPr>
          <a:lstStyle/>
          <a:p>
            <a:r>
              <a:rPr lang="en-US" sz="2400" dirty="0" err="1"/>
              <a:t>FOLFOX+Encorafenib</a:t>
            </a:r>
            <a:r>
              <a:rPr lang="en-US" sz="2400" dirty="0"/>
              <a:t>/Cetuximab doubles OS in BRAF V600E mCRC </a:t>
            </a:r>
          </a:p>
        </p:txBody>
      </p:sp>
      <p:pic>
        <p:nvPicPr>
          <p:cNvPr id="10" name="Picture 9" descr="A close-up of a graph&#10;&#10;AI-generated content may be incorrect.">
            <a:extLst>
              <a:ext uri="{FF2B5EF4-FFF2-40B4-BE49-F238E27FC236}">
                <a16:creationId xmlns:a16="http://schemas.microsoft.com/office/drawing/2014/main" id="{DEBDAB1C-C1CF-E804-4295-77FF00D2908E}"/>
              </a:ext>
            </a:extLst>
          </p:cNvPr>
          <p:cNvPicPr>
            <a:picLocks noChangeAspect="1"/>
          </p:cNvPicPr>
          <p:nvPr/>
        </p:nvPicPr>
        <p:blipFill>
          <a:blip r:embed="rId3"/>
          <a:srcRect l="2059" t="2524" b="50000"/>
          <a:stretch>
            <a:fillRect/>
          </a:stretch>
        </p:blipFill>
        <p:spPr>
          <a:xfrm>
            <a:off x="880110" y="1005839"/>
            <a:ext cx="6573254" cy="3928527"/>
          </a:xfrm>
          <a:prstGeom prst="rect">
            <a:avLst/>
          </a:prstGeom>
        </p:spPr>
      </p:pic>
    </p:spTree>
    <p:extLst>
      <p:ext uri="{BB962C8B-B14F-4D97-AF65-F5344CB8AC3E}">
        <p14:creationId xmlns:p14="http://schemas.microsoft.com/office/powerpoint/2010/main" val="4116657007"/>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A91399-C506-BA16-5FD6-31EBC2728ACA}"/>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8B317A9-BA99-0961-746F-0E6CCC14A054}"/>
              </a:ext>
            </a:extLst>
          </p:cNvPr>
          <p:cNvSpPr>
            <a:spLocks noGrp="1"/>
          </p:cNvSpPr>
          <p:nvPr>
            <p:ph type="sldNum" sz="quarter" idx="12"/>
          </p:nvPr>
        </p:nvSpPr>
        <p:spPr/>
        <p:txBody>
          <a:bodyPr/>
          <a:lstStyle/>
          <a:p>
            <a:pPr defTabSz="685800">
              <a:buClrTx/>
            </a:pPr>
            <a:fld id="{BE33F7A0-71F0-446B-9DE8-6D75BE64EE0F}" type="slidenum">
              <a:rPr lang="en-US" kern="1200">
                <a:solidFill>
                  <a:srgbClr val="002557"/>
                </a:solidFill>
                <a:ea typeface="+mn-ea"/>
                <a:cs typeface="+mn-cs"/>
              </a:rPr>
              <a:pPr defTabSz="685800">
                <a:buClrTx/>
              </a:pPr>
              <a:t>52</a:t>
            </a:fld>
            <a:endParaRPr lang="en-US" kern="1200">
              <a:solidFill>
                <a:srgbClr val="002557"/>
              </a:solidFill>
              <a:ea typeface="+mn-ea"/>
              <a:cs typeface="+mn-cs"/>
            </a:endParaRPr>
          </a:p>
        </p:txBody>
      </p:sp>
      <p:sp>
        <p:nvSpPr>
          <p:cNvPr id="4" name="Title 1">
            <a:extLst>
              <a:ext uri="{FF2B5EF4-FFF2-40B4-BE49-F238E27FC236}">
                <a16:creationId xmlns:a16="http://schemas.microsoft.com/office/drawing/2014/main" id="{41039BAE-D9C9-93CE-3245-3E918092FE6A}"/>
              </a:ext>
            </a:extLst>
          </p:cNvPr>
          <p:cNvSpPr txBox="1">
            <a:spLocks/>
          </p:cNvSpPr>
          <p:nvPr/>
        </p:nvSpPr>
        <p:spPr>
          <a:xfrm>
            <a:off x="480060" y="142847"/>
            <a:ext cx="8663940" cy="63383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a:lstStyle>
          <a:p>
            <a:pPr defTabSz="685800">
              <a:buClrTx/>
            </a:pPr>
            <a:r>
              <a:rPr lang="en-US" sz="2400"/>
              <a:t>Overall Survival</a:t>
            </a:r>
            <a:endParaRPr lang="en-US" sz="2400" baseline="30000"/>
          </a:p>
        </p:txBody>
      </p:sp>
      <p:sp>
        <p:nvSpPr>
          <p:cNvPr id="7" name="TextBox 6">
            <a:extLst>
              <a:ext uri="{FF2B5EF4-FFF2-40B4-BE49-F238E27FC236}">
                <a16:creationId xmlns:a16="http://schemas.microsoft.com/office/drawing/2014/main" id="{08B3667C-B625-35A9-DBF8-5481B050E661}"/>
              </a:ext>
            </a:extLst>
          </p:cNvPr>
          <p:cNvSpPr txBox="1"/>
          <p:nvPr/>
        </p:nvSpPr>
        <p:spPr>
          <a:xfrm>
            <a:off x="480060" y="4273602"/>
            <a:ext cx="8183880" cy="412177"/>
          </a:xfrm>
          <a:prstGeom prst="rect">
            <a:avLst/>
          </a:prstGeom>
          <a:noFill/>
        </p:spPr>
        <p:txBody>
          <a:bodyPr wrap="square" lIns="0" tIns="0" rIns="0" bIns="0" anchor="b">
            <a:noAutofit/>
          </a:bodyPr>
          <a:lstStyle/>
          <a:p>
            <a:pPr defTabSz="685800">
              <a:buClrTx/>
            </a:pPr>
            <a:endParaRPr lang="en-US" sz="600" kern="1200">
              <a:solidFill>
                <a:prstClr val="black"/>
              </a:solidFill>
              <a:latin typeface="Arial" panose="020B0604020202020204" pitchFamily="34" charset="0"/>
              <a:ea typeface="+mn-ea"/>
              <a:cs typeface="Arial" panose="020B0604020202020204" pitchFamily="34" charset="0"/>
            </a:endParaRPr>
          </a:p>
          <a:p>
            <a:pPr defTabSz="685800">
              <a:buClrTx/>
            </a:pPr>
            <a:r>
              <a:rPr lang="en-US" sz="750" b="1" kern="1200" baseline="30000" err="1">
                <a:solidFill>
                  <a:prstClr val="black"/>
                </a:solidFill>
                <a:latin typeface="Arial" panose="020B0604020202020204" pitchFamily="34" charset="0"/>
                <a:ea typeface="+mn-ea"/>
                <a:cs typeface="Arial" panose="020B0604020202020204" pitchFamily="34" charset="0"/>
              </a:rPr>
              <a:t>a</a:t>
            </a:r>
            <a:r>
              <a:rPr lang="en-US" sz="750" b="1" kern="1200" err="1">
                <a:solidFill>
                  <a:prstClr val="black"/>
                </a:solidFill>
                <a:latin typeface="Arial" panose="020B0604020202020204" pitchFamily="34" charset="0"/>
                <a:ea typeface="+mn-ea"/>
                <a:cs typeface="Arial" panose="020B0604020202020204" pitchFamily="34" charset="0"/>
              </a:rPr>
              <a:t>FOLFIRI</a:t>
            </a:r>
            <a:r>
              <a:rPr lang="en-US" sz="750" b="1" kern="1200">
                <a:solidFill>
                  <a:prstClr val="black"/>
                </a:solidFill>
                <a:latin typeface="Arial" panose="020B0604020202020204" pitchFamily="34" charset="0"/>
                <a:ea typeface="+mn-ea"/>
                <a:cs typeface="Arial" panose="020B0604020202020204" pitchFamily="34" charset="0"/>
              </a:rPr>
              <a:t> ± bevacizumab. </a:t>
            </a:r>
          </a:p>
          <a:p>
            <a:pPr defTabSz="685800">
              <a:buClrTx/>
            </a:pPr>
            <a:r>
              <a:rPr lang="en-US" sz="600" kern="1200">
                <a:solidFill>
                  <a:prstClr val="black"/>
                </a:solidFill>
                <a:latin typeface="Arial" panose="020B0604020202020204" pitchFamily="34" charset="0"/>
                <a:ea typeface="+mn-ea"/>
                <a:cs typeface="Arial" panose="020B0604020202020204" pitchFamily="34" charset="0"/>
              </a:rPr>
              <a:t>EC, </a:t>
            </a:r>
            <a:r>
              <a:rPr lang="en-US" sz="600" kern="1200" err="1">
                <a:solidFill>
                  <a:prstClr val="black"/>
                </a:solidFill>
                <a:latin typeface="Arial" panose="020B0604020202020204" pitchFamily="34" charset="0"/>
                <a:ea typeface="+mn-ea"/>
                <a:cs typeface="Arial" panose="020B0604020202020204" pitchFamily="34" charset="0"/>
              </a:rPr>
              <a:t>encorafenib</a:t>
            </a:r>
            <a:r>
              <a:rPr lang="en-US" sz="600" kern="1200">
                <a:solidFill>
                  <a:prstClr val="black"/>
                </a:solidFill>
                <a:latin typeface="Arial" panose="020B0604020202020204" pitchFamily="34" charset="0"/>
                <a:ea typeface="+mn-ea"/>
                <a:cs typeface="Arial" panose="020B0604020202020204" pitchFamily="34" charset="0"/>
              </a:rPr>
              <a:t> plus cetuximab; FOLFIRI, fluorouracil/leucovorin/irinotecan; NE, not estimable.</a:t>
            </a:r>
            <a:endParaRPr lang="en-GB" sz="1350" kern="1200">
              <a:solidFill>
                <a:prstClr val="black"/>
              </a:solidFill>
              <a:ea typeface="+mn-ea"/>
              <a:cs typeface="+mn-cs"/>
            </a:endParaRPr>
          </a:p>
        </p:txBody>
      </p:sp>
      <p:sp>
        <p:nvSpPr>
          <p:cNvPr id="5" name="Title 1">
            <a:extLst>
              <a:ext uri="{FF2B5EF4-FFF2-40B4-BE49-F238E27FC236}">
                <a16:creationId xmlns:a16="http://schemas.microsoft.com/office/drawing/2014/main" id="{4BB89886-3411-BBC4-8ABB-7F170A99C902}"/>
              </a:ext>
            </a:extLst>
          </p:cNvPr>
          <p:cNvSpPr txBox="1">
            <a:spLocks/>
          </p:cNvSpPr>
          <p:nvPr/>
        </p:nvSpPr>
        <p:spPr>
          <a:xfrm>
            <a:off x="480060" y="519191"/>
            <a:ext cx="8229600" cy="68762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a:lstStyle>
          <a:p>
            <a:pPr defTabSz="685800">
              <a:buClrTx/>
            </a:pPr>
            <a:r>
              <a:rPr lang="en-US" sz="1575" b="0" i="1"/>
              <a:t>Data are immature but showed a trend for OS improvement with EC + FOLFIRI vs control</a:t>
            </a:r>
          </a:p>
        </p:txBody>
      </p:sp>
      <p:pic>
        <p:nvPicPr>
          <p:cNvPr id="2" name="Picture 1">
            <a:extLst>
              <a:ext uri="{FF2B5EF4-FFF2-40B4-BE49-F238E27FC236}">
                <a16:creationId xmlns:a16="http://schemas.microsoft.com/office/drawing/2014/main" id="{D21CD9D3-FF6A-C1B5-BA9F-4F13B0CAD63A}"/>
              </a:ext>
            </a:extLst>
          </p:cNvPr>
          <p:cNvPicPr>
            <a:picLocks noChangeAspect="1"/>
          </p:cNvPicPr>
          <p:nvPr/>
        </p:nvPicPr>
        <p:blipFill>
          <a:blip r:embed="rId3"/>
          <a:stretch>
            <a:fillRect/>
          </a:stretch>
        </p:blipFill>
        <p:spPr>
          <a:xfrm>
            <a:off x="927895" y="1079893"/>
            <a:ext cx="7009369" cy="3366745"/>
          </a:xfrm>
          <a:prstGeom prst="rect">
            <a:avLst/>
          </a:prstGeom>
        </p:spPr>
      </p:pic>
    </p:spTree>
    <p:extLst>
      <p:ext uri="{BB962C8B-B14F-4D97-AF65-F5344CB8AC3E}">
        <p14:creationId xmlns:p14="http://schemas.microsoft.com/office/powerpoint/2010/main" val="8956995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9176B-0B53-693B-B589-B7099325423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B043A24-FDF2-544B-8B89-907CFAA7842D}"/>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D392FBF3-B8CE-0036-C917-55C6B7BBDF1E}"/>
              </a:ext>
            </a:extLst>
          </p:cNvPr>
          <p:cNvPicPr>
            <a:picLocks noChangeAspect="1"/>
          </p:cNvPicPr>
          <p:nvPr/>
        </p:nvPicPr>
        <p:blipFill>
          <a:blip r:embed="rId2"/>
          <a:srcRect t="20444" b="6222"/>
          <a:stretch>
            <a:fillRect/>
          </a:stretch>
        </p:blipFill>
        <p:spPr>
          <a:xfrm>
            <a:off x="0" y="685800"/>
            <a:ext cx="9144000" cy="3771900"/>
          </a:xfrm>
          <a:prstGeom prst="rect">
            <a:avLst/>
          </a:prstGeom>
        </p:spPr>
      </p:pic>
    </p:spTree>
    <p:extLst>
      <p:ext uri="{BB962C8B-B14F-4D97-AF65-F5344CB8AC3E}">
        <p14:creationId xmlns:p14="http://schemas.microsoft.com/office/powerpoint/2010/main" val="11435677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pic>
        <p:nvPicPr>
          <p:cNvPr id="335" name="Google Shape;335;p61"/>
          <p:cNvPicPr preferRelativeResize="0"/>
          <p:nvPr/>
        </p:nvPicPr>
        <p:blipFill rotWithShape="1">
          <a:blip r:embed="rId3">
            <a:alphaModFix/>
          </a:blip>
          <a:srcRect/>
          <a:stretch/>
        </p:blipFill>
        <p:spPr>
          <a:xfrm>
            <a:off x="6643636" y="4836176"/>
            <a:ext cx="1691471" cy="261821"/>
          </a:xfrm>
          <a:prstGeom prst="rect">
            <a:avLst/>
          </a:prstGeom>
          <a:noFill/>
          <a:ln>
            <a:noFill/>
          </a:ln>
        </p:spPr>
      </p:pic>
      <p:sp>
        <p:nvSpPr>
          <p:cNvPr id="336" name="Google Shape;336;p61"/>
          <p:cNvSpPr txBox="1"/>
          <p:nvPr/>
        </p:nvSpPr>
        <p:spPr>
          <a:xfrm>
            <a:off x="163636" y="4764706"/>
            <a:ext cx="6381818" cy="354971"/>
          </a:xfrm>
          <a:prstGeom prst="rect">
            <a:avLst/>
          </a:prstGeom>
          <a:noFill/>
          <a:ln>
            <a:noFill/>
          </a:ln>
        </p:spPr>
        <p:txBody>
          <a:bodyPr spcFirstLastPara="1" wrap="square" lIns="0" tIns="0" rIns="0" bIns="0" anchor="ctr" anchorCtr="0">
            <a:spAutoFit/>
          </a:bodyPr>
          <a:lstStyle/>
          <a:p>
            <a:pPr marL="0" marR="0" lvl="0" indent="0" algn="l" rtl="0">
              <a:lnSpc>
                <a:spcPct val="97000"/>
              </a:lnSpc>
              <a:spcBef>
                <a:spcPts val="0"/>
              </a:spcBef>
              <a:spcAft>
                <a:spcPts val="0"/>
              </a:spcAft>
              <a:buNone/>
            </a:pPr>
            <a:r>
              <a:rPr lang="en" sz="1000" b="1" i="0" u="none" strike="noStrike" cap="none">
                <a:solidFill>
                  <a:srgbClr val="FFFFFF"/>
                </a:solidFill>
                <a:latin typeface="Arial"/>
                <a:ea typeface="Arial"/>
                <a:cs typeface="Arial"/>
                <a:sym typeface="Arial"/>
              </a:rPr>
              <a:t>T André et al. N Engl J Med 2020;383:2207-2218.</a:t>
            </a:r>
            <a:endParaRPr sz="1000" b="0" i="0" u="none" strike="noStrike" cap="none">
              <a:latin typeface="Arial"/>
              <a:ea typeface="Arial"/>
              <a:cs typeface="Arial"/>
              <a:sym typeface="Arial"/>
            </a:endParaRPr>
          </a:p>
        </p:txBody>
      </p:sp>
      <p:pic>
        <p:nvPicPr>
          <p:cNvPr id="337" name="Google Shape;337;p61"/>
          <p:cNvPicPr preferRelativeResize="0"/>
          <p:nvPr/>
        </p:nvPicPr>
        <p:blipFill rotWithShape="1">
          <a:blip r:embed="rId4">
            <a:alphaModFix/>
          </a:blip>
          <a:srcRect/>
          <a:stretch/>
        </p:blipFill>
        <p:spPr>
          <a:xfrm>
            <a:off x="1048255" y="941029"/>
            <a:ext cx="5130397" cy="3621176"/>
          </a:xfrm>
          <a:prstGeom prst="rect">
            <a:avLst/>
          </a:prstGeom>
          <a:noFill/>
          <a:ln>
            <a:noFill/>
          </a:ln>
        </p:spPr>
      </p:pic>
      <p:sp>
        <p:nvSpPr>
          <p:cNvPr id="338" name="Google Shape;338;p61"/>
          <p:cNvSpPr/>
          <p:nvPr/>
        </p:nvSpPr>
        <p:spPr>
          <a:xfrm>
            <a:off x="415636" y="219176"/>
            <a:ext cx="8312728" cy="484094"/>
          </a:xfrm>
          <a:prstGeom prst="rect">
            <a:avLst/>
          </a:prstGeom>
          <a:noFill/>
          <a:ln>
            <a:noFill/>
          </a:ln>
        </p:spPr>
        <p:txBody>
          <a:bodyPr spcFirstLastPara="1" wrap="square" lIns="0" tIns="0" rIns="0" bIns="0" anchor="ctr" anchorCtr="1">
            <a:noAutofit/>
          </a:bodyPr>
          <a:lstStyle/>
          <a:p>
            <a:pPr marL="0" marR="0" lvl="0" indent="0" algn="l" rtl="0">
              <a:spcBef>
                <a:spcPts val="0"/>
              </a:spcBef>
              <a:spcAft>
                <a:spcPts val="0"/>
              </a:spcAft>
              <a:buNone/>
            </a:pPr>
            <a:r>
              <a:rPr lang="en" sz="2000" b="1">
                <a:solidFill>
                  <a:srgbClr val="FFFFFF"/>
                </a:solidFill>
              </a:rPr>
              <a:t>KEYNOTE 177: Pembrolizumab improves </a:t>
            </a:r>
            <a:r>
              <a:rPr lang="en" sz="2000" b="1" i="0" u="none" strike="noStrike" cap="none">
                <a:solidFill>
                  <a:srgbClr val="FFFFFF"/>
                </a:solidFill>
                <a:latin typeface="Arial"/>
                <a:ea typeface="Arial"/>
                <a:cs typeface="Arial"/>
                <a:sym typeface="Arial"/>
              </a:rPr>
              <a:t>Progression-free Survival in dMMR Metastatic </a:t>
            </a:r>
            <a:r>
              <a:rPr lang="en" sz="2000" b="1">
                <a:solidFill>
                  <a:srgbClr val="FFFFFF"/>
                </a:solidFill>
              </a:rPr>
              <a:t>CRC</a:t>
            </a:r>
            <a:endParaRPr sz="2000" b="0" strike="noStrike">
              <a:solidFill>
                <a:srgbClr val="FFFFFF"/>
              </a:solidFill>
              <a:latin typeface="Arial"/>
              <a:ea typeface="Arial"/>
              <a:cs typeface="Arial"/>
              <a:sym typeface="Arial"/>
            </a:endParaRPr>
          </a:p>
        </p:txBody>
      </p:sp>
      <p:sp>
        <p:nvSpPr>
          <p:cNvPr id="339" name="Google Shape;339;p61"/>
          <p:cNvSpPr txBox="1"/>
          <p:nvPr/>
        </p:nvSpPr>
        <p:spPr>
          <a:xfrm>
            <a:off x="6520175" y="1521375"/>
            <a:ext cx="1496400" cy="169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FFFF"/>
                </a:solidFill>
              </a:rPr>
              <a:t>ORR 43.8% pembrolizumab group vs 33.1% chemo group; </a:t>
            </a:r>
            <a:endParaRPr>
              <a:solidFill>
                <a:srgbClr val="FFFFFF"/>
              </a:solidFill>
            </a:endParaRPr>
          </a:p>
          <a:p>
            <a:pPr marL="0" lvl="0" indent="0" algn="l" rtl="0">
              <a:spcBef>
                <a:spcPts val="0"/>
              </a:spcBef>
              <a:spcAft>
                <a:spcPts val="0"/>
              </a:spcAft>
              <a:buNone/>
            </a:pPr>
            <a:endParaRPr>
              <a:solidFill>
                <a:srgbClr val="FFFFFF"/>
              </a:solidFill>
            </a:endParaRPr>
          </a:p>
          <a:p>
            <a:pPr marL="0" lvl="0" indent="0" algn="l" rtl="0">
              <a:spcBef>
                <a:spcPts val="0"/>
              </a:spcBef>
              <a:spcAft>
                <a:spcPts val="0"/>
              </a:spcAft>
              <a:buNone/>
            </a:pPr>
            <a:r>
              <a:rPr lang="en">
                <a:solidFill>
                  <a:srgbClr val="FFFFFF"/>
                </a:solidFill>
              </a:rPr>
              <a:t>CR 11% pembro vs 4% chemo</a:t>
            </a:r>
            <a:endParaRPr>
              <a:solidFill>
                <a:srgbClr val="FFFFFF"/>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aph showing the results of a cancer patient&#10;&#10;Description automatically generated">
            <a:extLst>
              <a:ext uri="{FF2B5EF4-FFF2-40B4-BE49-F238E27FC236}">
                <a16:creationId xmlns:a16="http://schemas.microsoft.com/office/drawing/2014/main" id="{AC2B654F-551C-7883-A561-7B80F4BBB249}"/>
              </a:ext>
            </a:extLst>
          </p:cNvPr>
          <p:cNvPicPr>
            <a:picLocks noChangeAspect="1"/>
          </p:cNvPicPr>
          <p:nvPr/>
        </p:nvPicPr>
        <p:blipFill>
          <a:blip r:embed="rId2"/>
          <a:stretch>
            <a:fillRect/>
          </a:stretch>
        </p:blipFill>
        <p:spPr>
          <a:xfrm>
            <a:off x="762000" y="431800"/>
            <a:ext cx="7620000" cy="4279900"/>
          </a:xfrm>
          <a:prstGeom prst="rect">
            <a:avLst/>
          </a:prstGeom>
        </p:spPr>
      </p:pic>
    </p:spTree>
    <p:extLst>
      <p:ext uri="{BB962C8B-B14F-4D97-AF65-F5344CB8AC3E}">
        <p14:creationId xmlns:p14="http://schemas.microsoft.com/office/powerpoint/2010/main" val="8823663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cancer patients&#10;&#10;AI-generated content may be incorrect.">
            <a:extLst>
              <a:ext uri="{FF2B5EF4-FFF2-40B4-BE49-F238E27FC236}">
                <a16:creationId xmlns:a16="http://schemas.microsoft.com/office/drawing/2014/main" id="{823AF74B-8507-B034-3A83-496B07968F69}"/>
              </a:ext>
            </a:extLst>
          </p:cNvPr>
          <p:cNvPicPr>
            <a:picLocks noChangeAspect="1"/>
          </p:cNvPicPr>
          <p:nvPr/>
        </p:nvPicPr>
        <p:blipFill>
          <a:blip r:embed="rId2"/>
          <a:srcRect b="49999"/>
          <a:stretch/>
        </p:blipFill>
        <p:spPr>
          <a:xfrm>
            <a:off x="352735" y="1376520"/>
            <a:ext cx="7877990" cy="3392907"/>
          </a:xfrm>
          <a:prstGeom prst="rect">
            <a:avLst/>
          </a:prstGeom>
        </p:spPr>
      </p:pic>
      <p:sp>
        <p:nvSpPr>
          <p:cNvPr id="4" name="TextBox 3">
            <a:extLst>
              <a:ext uri="{FF2B5EF4-FFF2-40B4-BE49-F238E27FC236}">
                <a16:creationId xmlns:a16="http://schemas.microsoft.com/office/drawing/2014/main" id="{5CD586B0-E769-4784-5E19-569DCE6F20C4}"/>
              </a:ext>
            </a:extLst>
          </p:cNvPr>
          <p:cNvSpPr txBox="1"/>
          <p:nvPr/>
        </p:nvSpPr>
        <p:spPr>
          <a:xfrm>
            <a:off x="352735" y="374073"/>
            <a:ext cx="8438529" cy="830997"/>
          </a:xfrm>
          <a:prstGeom prst="rect">
            <a:avLst/>
          </a:prstGeom>
          <a:noFill/>
        </p:spPr>
        <p:txBody>
          <a:bodyPr wrap="none" rtlCol="0">
            <a:spAutoFit/>
          </a:bodyPr>
          <a:lstStyle/>
          <a:p>
            <a:r>
              <a:rPr lang="en-US" sz="2400" dirty="0">
                <a:solidFill>
                  <a:schemeClr val="bg1"/>
                </a:solidFill>
              </a:rPr>
              <a:t>Dual PD-1 and CTLA-4 Checkpoint inhibitor immunotherapy </a:t>
            </a:r>
          </a:p>
          <a:p>
            <a:r>
              <a:rPr lang="en-US" sz="2400" dirty="0">
                <a:solidFill>
                  <a:schemeClr val="bg1"/>
                </a:solidFill>
              </a:rPr>
              <a:t>improves outcomes in DMMR/MSI-H CRC</a:t>
            </a:r>
          </a:p>
        </p:txBody>
      </p:sp>
    </p:spTree>
    <p:extLst>
      <p:ext uri="{BB962C8B-B14F-4D97-AF65-F5344CB8AC3E}">
        <p14:creationId xmlns:p14="http://schemas.microsoft.com/office/powerpoint/2010/main" val="2714452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5" y="1928814"/>
            <a:ext cx="5488409" cy="242217"/>
          </a:xfrm>
        </p:spPr>
        <p:txBody>
          <a:bodyPr/>
          <a:lstStyle/>
          <a:p>
            <a:r>
              <a:rPr lang="en-US" sz="492" b="1" kern="1200" dirty="0">
                <a:solidFill>
                  <a:schemeClr val="tx1"/>
                </a:solidFill>
                <a:latin typeface="Arial" charset="0"/>
                <a:ea typeface="+mn-ea"/>
                <a:cs typeface="+mn-cs"/>
              </a:rPr>
              <a:t>Progression-free survival</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2173"/>
          <a:stretch/>
        </p:blipFill>
        <p:spPr bwMode="auto">
          <a:xfrm>
            <a:off x="292397" y="235529"/>
            <a:ext cx="8560323" cy="4710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272998" y="4848820"/>
            <a:ext cx="8585810" cy="2678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844" dirty="0">
                <a:solidFill>
                  <a:schemeClr val="tx1"/>
                </a:solidFill>
                <a:latin typeface="Arial" charset="0"/>
                <a:ea typeface="+mn-ea"/>
                <a:cs typeface="+mn-cs"/>
              </a:rPr>
              <a:t>Content of this presentation is the property of the author, licensed by ASCO. Permission required for reuse.</a:t>
            </a:r>
          </a:p>
        </p:txBody>
      </p:sp>
      <p:sp>
        <p:nvSpPr>
          <p:cNvPr id="3" name="TextBox 2">
            <a:extLst>
              <a:ext uri="{FF2B5EF4-FFF2-40B4-BE49-F238E27FC236}">
                <a16:creationId xmlns:a16="http://schemas.microsoft.com/office/drawing/2014/main" id="{31B1E752-5159-C2F4-847B-C8E6F79BEE92}"/>
              </a:ext>
            </a:extLst>
          </p:cNvPr>
          <p:cNvSpPr txBox="1"/>
          <p:nvPr/>
        </p:nvSpPr>
        <p:spPr>
          <a:xfrm>
            <a:off x="4087090" y="282142"/>
            <a:ext cx="4502728" cy="461665"/>
          </a:xfrm>
          <a:prstGeom prst="rect">
            <a:avLst/>
          </a:prstGeom>
          <a:noFill/>
        </p:spPr>
        <p:txBody>
          <a:bodyPr wrap="square" rtlCol="0">
            <a:spAutoFit/>
          </a:bodyPr>
          <a:lstStyle/>
          <a:p>
            <a:r>
              <a:rPr lang="en-US" sz="2400" dirty="0"/>
              <a:t>Combination IO &gt; single agent</a:t>
            </a:r>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94470-7228-E581-CF40-D68FEE6D1517}"/>
              </a:ext>
            </a:extLst>
          </p:cNvPr>
          <p:cNvSpPr>
            <a:spLocks noGrp="1"/>
          </p:cNvSpPr>
          <p:nvPr>
            <p:ph type="title"/>
          </p:nvPr>
        </p:nvSpPr>
        <p:spPr>
          <a:xfrm>
            <a:off x="309589" y="326605"/>
            <a:ext cx="3161908" cy="707450"/>
          </a:xfrm>
        </p:spPr>
        <p:txBody>
          <a:bodyPr>
            <a:normAutofit fontScale="90000"/>
          </a:bodyPr>
          <a:lstStyle/>
          <a:p>
            <a:r>
              <a:rPr lang="en-US" sz="2000" dirty="0"/>
              <a:t>Targeted therapies in later lines: KRASG12C</a:t>
            </a:r>
          </a:p>
        </p:txBody>
      </p:sp>
      <p:sp>
        <p:nvSpPr>
          <p:cNvPr id="3" name="Text Placeholder 2">
            <a:extLst>
              <a:ext uri="{FF2B5EF4-FFF2-40B4-BE49-F238E27FC236}">
                <a16:creationId xmlns:a16="http://schemas.microsoft.com/office/drawing/2014/main" id="{BB34D06E-8B5A-3B0D-2D6E-92A87BA84265}"/>
              </a:ext>
            </a:extLst>
          </p:cNvPr>
          <p:cNvSpPr>
            <a:spLocks noGrp="1"/>
          </p:cNvSpPr>
          <p:nvPr>
            <p:ph type="body" idx="1"/>
          </p:nvPr>
        </p:nvSpPr>
        <p:spPr>
          <a:xfrm>
            <a:off x="311701" y="1152475"/>
            <a:ext cx="3296914" cy="3416400"/>
          </a:xfrm>
        </p:spPr>
        <p:txBody>
          <a:bodyPr/>
          <a:lstStyle/>
          <a:p>
            <a:pPr marL="114300" indent="0">
              <a:buNone/>
            </a:pPr>
            <a:r>
              <a:rPr lang="en-US" dirty="0"/>
              <a:t>Targeting KRASG12C and EGFR</a:t>
            </a:r>
          </a:p>
          <a:p>
            <a:r>
              <a:rPr lang="en-US" dirty="0" err="1"/>
              <a:t>Sotorasib</a:t>
            </a:r>
            <a:r>
              <a:rPr lang="en-US" dirty="0"/>
              <a:t> + Panitumumab (left)</a:t>
            </a:r>
          </a:p>
          <a:p>
            <a:r>
              <a:rPr lang="en-US" dirty="0" err="1"/>
              <a:t>Adagrasib</a:t>
            </a:r>
            <a:r>
              <a:rPr lang="en-US" dirty="0"/>
              <a:t> + Cetuximab (right)</a:t>
            </a:r>
          </a:p>
          <a:p>
            <a:endParaRPr lang="en-US" dirty="0"/>
          </a:p>
        </p:txBody>
      </p:sp>
      <p:pic>
        <p:nvPicPr>
          <p:cNvPr id="7" name="Picture 6" descr="A graph of survival and survival&#10;&#10;Description automatically generated with medium confidence">
            <a:extLst>
              <a:ext uri="{FF2B5EF4-FFF2-40B4-BE49-F238E27FC236}">
                <a16:creationId xmlns:a16="http://schemas.microsoft.com/office/drawing/2014/main" id="{EAB3B664-0650-BE28-9951-ACDDC80C196D}"/>
              </a:ext>
            </a:extLst>
          </p:cNvPr>
          <p:cNvPicPr>
            <a:picLocks noChangeAspect="1"/>
          </p:cNvPicPr>
          <p:nvPr/>
        </p:nvPicPr>
        <p:blipFill>
          <a:blip r:embed="rId3"/>
          <a:stretch>
            <a:fillRect/>
          </a:stretch>
        </p:blipFill>
        <p:spPr>
          <a:xfrm>
            <a:off x="6407005" y="299195"/>
            <a:ext cx="2557382" cy="4545110"/>
          </a:xfrm>
          <a:prstGeom prst="rect">
            <a:avLst/>
          </a:prstGeom>
        </p:spPr>
      </p:pic>
      <p:pic>
        <p:nvPicPr>
          <p:cNvPr id="9" name="Picture 8" descr="A poster of a medical report&#10;&#10;Description automatically generated">
            <a:extLst>
              <a:ext uri="{FF2B5EF4-FFF2-40B4-BE49-F238E27FC236}">
                <a16:creationId xmlns:a16="http://schemas.microsoft.com/office/drawing/2014/main" id="{45A14C6B-41E8-4B74-E7B0-8B56FF37BAE0}"/>
              </a:ext>
            </a:extLst>
          </p:cNvPr>
          <p:cNvPicPr>
            <a:picLocks noChangeAspect="1"/>
          </p:cNvPicPr>
          <p:nvPr/>
        </p:nvPicPr>
        <p:blipFill rotWithShape="1">
          <a:blip r:embed="rId4"/>
          <a:srcRect l="46299" t="16825" b="19048"/>
          <a:stretch/>
        </p:blipFill>
        <p:spPr>
          <a:xfrm>
            <a:off x="3750755" y="445024"/>
            <a:ext cx="2656250" cy="4108757"/>
          </a:xfrm>
          <a:prstGeom prst="rect">
            <a:avLst/>
          </a:prstGeom>
        </p:spPr>
      </p:pic>
      <p:pic>
        <p:nvPicPr>
          <p:cNvPr id="5" name="Picture 4" descr="A close-up of a sign&#10;&#10;AI-generated content may be incorrect.">
            <a:extLst>
              <a:ext uri="{FF2B5EF4-FFF2-40B4-BE49-F238E27FC236}">
                <a16:creationId xmlns:a16="http://schemas.microsoft.com/office/drawing/2014/main" id="{AF6FDAFE-11DA-20F3-5B73-E902F57EAB31}"/>
              </a:ext>
            </a:extLst>
          </p:cNvPr>
          <p:cNvPicPr>
            <a:picLocks noChangeAspect="1"/>
          </p:cNvPicPr>
          <p:nvPr/>
        </p:nvPicPr>
        <p:blipFill>
          <a:blip r:embed="rId5"/>
          <a:stretch>
            <a:fillRect/>
          </a:stretch>
        </p:blipFill>
        <p:spPr>
          <a:xfrm>
            <a:off x="311700" y="2167489"/>
            <a:ext cx="3161908" cy="1200638"/>
          </a:xfrm>
          <a:prstGeom prst="rect">
            <a:avLst/>
          </a:prstGeom>
        </p:spPr>
      </p:pic>
      <p:pic>
        <p:nvPicPr>
          <p:cNvPr id="8" name="Picture 7" descr="A close-up of a text&#10;&#10;AI-generated content may be incorrect.">
            <a:extLst>
              <a:ext uri="{FF2B5EF4-FFF2-40B4-BE49-F238E27FC236}">
                <a16:creationId xmlns:a16="http://schemas.microsoft.com/office/drawing/2014/main" id="{FE15CC31-5BC3-4E8B-D19F-8B2FA09AEA7E}"/>
              </a:ext>
            </a:extLst>
          </p:cNvPr>
          <p:cNvPicPr>
            <a:picLocks noChangeAspect="1"/>
          </p:cNvPicPr>
          <p:nvPr/>
        </p:nvPicPr>
        <p:blipFill>
          <a:blip r:embed="rId6"/>
          <a:stretch>
            <a:fillRect/>
          </a:stretch>
        </p:blipFill>
        <p:spPr>
          <a:xfrm>
            <a:off x="311700" y="3604967"/>
            <a:ext cx="3161908" cy="1093508"/>
          </a:xfrm>
          <a:prstGeom prst="rect">
            <a:avLst/>
          </a:prstGeom>
        </p:spPr>
      </p:pic>
    </p:spTree>
    <p:extLst>
      <p:ext uri="{BB962C8B-B14F-4D97-AF65-F5344CB8AC3E}">
        <p14:creationId xmlns:p14="http://schemas.microsoft.com/office/powerpoint/2010/main" val="39599384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E3204-E3AF-8980-BC60-75FDADE9404F}"/>
              </a:ext>
            </a:extLst>
          </p:cNvPr>
          <p:cNvSpPr>
            <a:spLocks noGrp="1"/>
          </p:cNvSpPr>
          <p:nvPr>
            <p:ph type="title"/>
          </p:nvPr>
        </p:nvSpPr>
        <p:spPr/>
        <p:txBody>
          <a:bodyPr>
            <a:normAutofit/>
          </a:bodyPr>
          <a:lstStyle/>
          <a:p>
            <a:r>
              <a:rPr lang="en-US" sz="2400" dirty="0"/>
              <a:t>More targets, more approvals</a:t>
            </a:r>
          </a:p>
        </p:txBody>
      </p:sp>
      <p:sp>
        <p:nvSpPr>
          <p:cNvPr id="3" name="Text Placeholder 2">
            <a:extLst>
              <a:ext uri="{FF2B5EF4-FFF2-40B4-BE49-F238E27FC236}">
                <a16:creationId xmlns:a16="http://schemas.microsoft.com/office/drawing/2014/main" id="{F8D283FC-E9A3-CAE7-8C5C-042862F580B0}"/>
              </a:ext>
            </a:extLst>
          </p:cNvPr>
          <p:cNvSpPr>
            <a:spLocks noGrp="1"/>
          </p:cNvSpPr>
          <p:nvPr>
            <p:ph type="body" idx="1"/>
          </p:nvPr>
        </p:nvSpPr>
        <p:spPr>
          <a:xfrm>
            <a:off x="311700" y="1152475"/>
            <a:ext cx="4066335" cy="3416400"/>
          </a:xfrm>
        </p:spPr>
        <p:txBody>
          <a:bodyPr>
            <a:normAutofit/>
          </a:bodyPr>
          <a:lstStyle/>
          <a:p>
            <a:r>
              <a:rPr lang="en-US" dirty="0"/>
              <a:t>HER2/ERBB2 therapies</a:t>
            </a:r>
          </a:p>
          <a:p>
            <a:pPr lvl="1"/>
            <a:r>
              <a:rPr lang="en-US" dirty="0"/>
              <a:t>MOUNTAINEER:  Trastuzumab/Tucatinib, ORR: 38% PFS 8m, OS 24m</a:t>
            </a:r>
          </a:p>
          <a:p>
            <a:pPr lvl="1"/>
            <a:r>
              <a:rPr lang="en-US" dirty="0"/>
              <a:t>DESTINY-CRC01: Trastuzumab-</a:t>
            </a:r>
            <a:r>
              <a:rPr lang="en-US" dirty="0" err="1"/>
              <a:t>Deruxtecan</a:t>
            </a:r>
            <a:r>
              <a:rPr lang="en-US" dirty="0"/>
              <a:t> ORR 45% PFS 7m, OS 15m </a:t>
            </a:r>
          </a:p>
          <a:p>
            <a:r>
              <a:rPr lang="en-US" dirty="0"/>
              <a:t>NTRK Fusion (tumor agnostic)</a:t>
            </a:r>
          </a:p>
          <a:p>
            <a:pPr lvl="1"/>
            <a:r>
              <a:rPr lang="en-US" dirty="0" err="1"/>
              <a:t>Larotrectnib</a:t>
            </a:r>
            <a:r>
              <a:rPr lang="en-US" dirty="0"/>
              <a:t> </a:t>
            </a:r>
          </a:p>
          <a:p>
            <a:pPr lvl="1"/>
            <a:r>
              <a:rPr lang="en-US" dirty="0" err="1"/>
              <a:t>Repotrectinib</a:t>
            </a:r>
            <a:endParaRPr lang="en-US" dirty="0"/>
          </a:p>
          <a:p>
            <a:endParaRPr lang="en-US" dirty="0"/>
          </a:p>
        </p:txBody>
      </p:sp>
      <p:pic>
        <p:nvPicPr>
          <p:cNvPr id="7" name="Picture 6" descr="A close-up of a prescription&#10;&#10;AI-generated content may be incorrect.">
            <a:extLst>
              <a:ext uri="{FF2B5EF4-FFF2-40B4-BE49-F238E27FC236}">
                <a16:creationId xmlns:a16="http://schemas.microsoft.com/office/drawing/2014/main" id="{CBBB103A-6653-5505-06DA-E681AF47122F}"/>
              </a:ext>
            </a:extLst>
          </p:cNvPr>
          <p:cNvPicPr>
            <a:picLocks noChangeAspect="1"/>
          </p:cNvPicPr>
          <p:nvPr/>
        </p:nvPicPr>
        <p:blipFill>
          <a:blip r:embed="rId2"/>
          <a:stretch>
            <a:fillRect/>
          </a:stretch>
        </p:blipFill>
        <p:spPr>
          <a:xfrm>
            <a:off x="4124071" y="1623236"/>
            <a:ext cx="4708229" cy="1635162"/>
          </a:xfrm>
          <a:prstGeom prst="rect">
            <a:avLst/>
          </a:prstGeom>
        </p:spPr>
      </p:pic>
      <p:pic>
        <p:nvPicPr>
          <p:cNvPr id="9" name="Picture 8" descr="A close-up of a document&#10;&#10;AI-generated content may be incorrect.">
            <a:extLst>
              <a:ext uri="{FF2B5EF4-FFF2-40B4-BE49-F238E27FC236}">
                <a16:creationId xmlns:a16="http://schemas.microsoft.com/office/drawing/2014/main" id="{DB1C33C4-36CF-4E4D-7728-88D528B80688}"/>
              </a:ext>
            </a:extLst>
          </p:cNvPr>
          <p:cNvPicPr>
            <a:picLocks noChangeAspect="1"/>
          </p:cNvPicPr>
          <p:nvPr/>
        </p:nvPicPr>
        <p:blipFill>
          <a:blip r:embed="rId3"/>
          <a:stretch>
            <a:fillRect/>
          </a:stretch>
        </p:blipFill>
        <p:spPr>
          <a:xfrm>
            <a:off x="4765967" y="336403"/>
            <a:ext cx="3928345" cy="1152083"/>
          </a:xfrm>
          <a:prstGeom prst="rect">
            <a:avLst/>
          </a:prstGeom>
        </p:spPr>
      </p:pic>
      <p:pic>
        <p:nvPicPr>
          <p:cNvPr id="11" name="Picture 10" descr="A close-up of a medical report&#10;&#10;AI-generated content may be incorrect.">
            <a:extLst>
              <a:ext uri="{FF2B5EF4-FFF2-40B4-BE49-F238E27FC236}">
                <a16:creationId xmlns:a16="http://schemas.microsoft.com/office/drawing/2014/main" id="{E37999AE-D4CC-D98D-A285-67656717C7A2}"/>
              </a:ext>
            </a:extLst>
          </p:cNvPr>
          <p:cNvPicPr>
            <a:picLocks noChangeAspect="1"/>
          </p:cNvPicPr>
          <p:nvPr/>
        </p:nvPicPr>
        <p:blipFill>
          <a:blip r:embed="rId4"/>
          <a:stretch>
            <a:fillRect/>
          </a:stretch>
        </p:blipFill>
        <p:spPr>
          <a:xfrm>
            <a:off x="4378035" y="3321739"/>
            <a:ext cx="3999038" cy="1635162"/>
          </a:xfrm>
          <a:prstGeom prst="rect">
            <a:avLst/>
          </a:prstGeom>
        </p:spPr>
      </p:pic>
    </p:spTree>
    <p:extLst>
      <p:ext uri="{BB962C8B-B14F-4D97-AF65-F5344CB8AC3E}">
        <p14:creationId xmlns:p14="http://schemas.microsoft.com/office/powerpoint/2010/main" val="19236154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B413F-D26A-D9A7-20E7-0E107FE89AA3}"/>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5B1C5C8-27B5-1BA1-CB07-3CEBD35D355A}"/>
              </a:ext>
            </a:extLst>
          </p:cNvPr>
          <p:cNvSpPr>
            <a:spLocks noGrp="1"/>
          </p:cNvSpPr>
          <p:nvPr>
            <p:ph type="body" idx="1"/>
          </p:nvPr>
        </p:nvSpPr>
        <p:spPr/>
        <p:txBody>
          <a:bodyPr/>
          <a:lstStyle/>
          <a:p>
            <a:endParaRPr lang="en-US" dirty="0"/>
          </a:p>
        </p:txBody>
      </p:sp>
      <p:pic>
        <p:nvPicPr>
          <p:cNvPr id="5" name="Picture 2">
            <a:extLst>
              <a:ext uri="{FF2B5EF4-FFF2-40B4-BE49-F238E27FC236}">
                <a16:creationId xmlns:a16="http://schemas.microsoft.com/office/drawing/2014/main" id="{F602468B-7B6D-2B10-BF99-355E38828D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700" y="171450"/>
            <a:ext cx="85344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45767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CADA9-979A-F3BE-4C18-00EB26557F38}"/>
              </a:ext>
            </a:extLst>
          </p:cNvPr>
          <p:cNvSpPr>
            <a:spLocks noGrp="1"/>
          </p:cNvSpPr>
          <p:nvPr>
            <p:ph type="title"/>
          </p:nvPr>
        </p:nvSpPr>
        <p:spPr/>
        <p:txBody>
          <a:bodyPr>
            <a:normAutofit/>
          </a:bodyPr>
          <a:lstStyle/>
          <a:p>
            <a:r>
              <a:rPr lang="en-US" sz="2000" dirty="0"/>
              <a:t>Subsequent lines of therapy (3L+ after FOLFOX/FOLFIRI)</a:t>
            </a:r>
          </a:p>
        </p:txBody>
      </p:sp>
      <p:sp>
        <p:nvSpPr>
          <p:cNvPr id="3" name="Text Placeholder 2">
            <a:extLst>
              <a:ext uri="{FF2B5EF4-FFF2-40B4-BE49-F238E27FC236}">
                <a16:creationId xmlns:a16="http://schemas.microsoft.com/office/drawing/2014/main" id="{ECC9901A-B97C-6F0E-B314-238F0A9CDF2F}"/>
              </a:ext>
            </a:extLst>
          </p:cNvPr>
          <p:cNvSpPr>
            <a:spLocks noGrp="1"/>
          </p:cNvSpPr>
          <p:nvPr>
            <p:ph type="body" idx="1"/>
          </p:nvPr>
        </p:nvSpPr>
        <p:spPr>
          <a:xfrm>
            <a:off x="311700" y="1152475"/>
            <a:ext cx="4260300" cy="3416400"/>
          </a:xfrm>
        </p:spPr>
        <p:txBody>
          <a:bodyPr>
            <a:normAutofit/>
          </a:bodyPr>
          <a:lstStyle/>
          <a:p>
            <a:r>
              <a:rPr lang="en-US" sz="2000" dirty="0"/>
              <a:t>Trifluridine/</a:t>
            </a:r>
            <a:r>
              <a:rPr lang="en-US" sz="2000" dirty="0" err="1"/>
              <a:t>Tipiracil</a:t>
            </a:r>
            <a:r>
              <a:rPr lang="en-US" sz="2000" dirty="0"/>
              <a:t> (</a:t>
            </a:r>
            <a:r>
              <a:rPr lang="en-US" sz="2000" dirty="0" err="1"/>
              <a:t>Lonsurf</a:t>
            </a:r>
            <a:r>
              <a:rPr lang="en-US" sz="2000" dirty="0"/>
              <a:t>)  + Bevacizumab (SUNLIGHT):  monitor for cytopenias</a:t>
            </a:r>
          </a:p>
          <a:p>
            <a:r>
              <a:rPr lang="en-US" sz="2000" dirty="0" err="1"/>
              <a:t>Fruquintinib</a:t>
            </a:r>
            <a:r>
              <a:rPr lang="en-US" sz="2000" dirty="0"/>
              <a:t> (FRESCO): VEGF TKI; monitor BP and hand foot syndrome</a:t>
            </a:r>
          </a:p>
          <a:p>
            <a:r>
              <a:rPr lang="en-US" sz="2000" dirty="0"/>
              <a:t>Regorafenib (CORRECT): VEGF TKI; monitor BP and hand foot syndrome</a:t>
            </a:r>
          </a:p>
        </p:txBody>
      </p:sp>
      <p:pic>
        <p:nvPicPr>
          <p:cNvPr id="5" name="Picture 4" descr="A close-up of a medical report&#10;&#10;Description automatically generated">
            <a:extLst>
              <a:ext uri="{FF2B5EF4-FFF2-40B4-BE49-F238E27FC236}">
                <a16:creationId xmlns:a16="http://schemas.microsoft.com/office/drawing/2014/main" id="{E036BFAE-4F1F-0360-9613-277ACE21D249}"/>
              </a:ext>
            </a:extLst>
          </p:cNvPr>
          <p:cNvPicPr>
            <a:picLocks noChangeAspect="1"/>
          </p:cNvPicPr>
          <p:nvPr/>
        </p:nvPicPr>
        <p:blipFill rotWithShape="1">
          <a:blip r:embed="rId2"/>
          <a:srcRect l="50000" t="37143" b="19365"/>
          <a:stretch/>
        </p:blipFill>
        <p:spPr>
          <a:xfrm>
            <a:off x="4767943" y="864489"/>
            <a:ext cx="3543301" cy="3992371"/>
          </a:xfrm>
          <a:prstGeom prst="rect">
            <a:avLst/>
          </a:prstGeom>
        </p:spPr>
      </p:pic>
    </p:spTree>
    <p:extLst>
      <p:ext uri="{BB962C8B-B14F-4D97-AF65-F5344CB8AC3E}">
        <p14:creationId xmlns:p14="http://schemas.microsoft.com/office/powerpoint/2010/main" val="14556911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31065-FB01-5043-A86D-EDC368CF9ACD}"/>
              </a:ext>
            </a:extLst>
          </p:cNvPr>
          <p:cNvSpPr>
            <a:spLocks noGrp="1"/>
          </p:cNvSpPr>
          <p:nvPr>
            <p:ph type="title"/>
          </p:nvPr>
        </p:nvSpPr>
        <p:spPr/>
        <p:txBody>
          <a:bodyPr>
            <a:normAutofit/>
          </a:bodyPr>
          <a:lstStyle/>
          <a:p>
            <a:r>
              <a:rPr lang="en-US" sz="2400" dirty="0"/>
              <a:t>Supportive care</a:t>
            </a:r>
          </a:p>
        </p:txBody>
      </p:sp>
      <p:sp>
        <p:nvSpPr>
          <p:cNvPr id="3" name="Text Placeholder 2">
            <a:extLst>
              <a:ext uri="{FF2B5EF4-FFF2-40B4-BE49-F238E27FC236}">
                <a16:creationId xmlns:a16="http://schemas.microsoft.com/office/drawing/2014/main" id="{3B01C348-7B57-B44C-B848-A7C3D86FDD08}"/>
              </a:ext>
            </a:extLst>
          </p:cNvPr>
          <p:cNvSpPr>
            <a:spLocks noGrp="1"/>
          </p:cNvSpPr>
          <p:nvPr>
            <p:ph type="body" idx="1"/>
          </p:nvPr>
        </p:nvSpPr>
        <p:spPr/>
        <p:txBody>
          <a:bodyPr>
            <a:normAutofit/>
          </a:bodyPr>
          <a:lstStyle/>
          <a:p>
            <a:r>
              <a:rPr lang="en-US" sz="2000" dirty="0"/>
              <a:t>Nausea: Zofran (Ondansetron), Compazine/Promethazine. Olanzapine, dexamethasone</a:t>
            </a:r>
          </a:p>
          <a:p>
            <a:r>
              <a:rPr lang="en-US" sz="2000" dirty="0"/>
              <a:t>Diarrhea: Loperamide/Lomotil</a:t>
            </a:r>
          </a:p>
          <a:p>
            <a:r>
              <a:rPr lang="en-US" sz="2000" dirty="0"/>
              <a:t>HFS/Palmar plantar </a:t>
            </a:r>
            <a:r>
              <a:rPr lang="en-US" sz="2000" dirty="0" err="1"/>
              <a:t>erythrodysesthesia</a:t>
            </a:r>
            <a:r>
              <a:rPr lang="en-US" sz="2000" dirty="0"/>
              <a:t>: Urea 20% and Diclofenac (</a:t>
            </a:r>
            <a:r>
              <a:rPr lang="en-US" sz="2000" dirty="0" err="1"/>
              <a:t>Voltaren</a:t>
            </a:r>
            <a:r>
              <a:rPr lang="en-US" sz="2000" dirty="0"/>
              <a:t>)</a:t>
            </a:r>
          </a:p>
          <a:p>
            <a:r>
              <a:rPr lang="en-US" sz="2000" dirty="0"/>
              <a:t>Painful peripheral neuropathy: duloxetine NOT Gabapentin</a:t>
            </a:r>
          </a:p>
          <a:p>
            <a:r>
              <a:rPr lang="en-US" sz="2000" dirty="0"/>
              <a:t>Constipation/bulky symptoms from rectal mass/high ostomy output: Consult Dietician (stool consistency)</a:t>
            </a:r>
          </a:p>
          <a:p>
            <a:pPr lvl="1"/>
            <a:r>
              <a:rPr lang="en-US" sz="2000" dirty="0"/>
              <a:t>Low fiber diet</a:t>
            </a:r>
          </a:p>
          <a:p>
            <a:pPr lvl="1"/>
            <a:endParaRPr lang="en-US" sz="2000" dirty="0"/>
          </a:p>
        </p:txBody>
      </p:sp>
    </p:spTree>
    <p:extLst>
      <p:ext uri="{BB962C8B-B14F-4D97-AF65-F5344CB8AC3E}">
        <p14:creationId xmlns:p14="http://schemas.microsoft.com/office/powerpoint/2010/main" val="42201014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Shape 350"/>
        <p:cNvGrpSpPr/>
        <p:nvPr/>
      </p:nvGrpSpPr>
      <p:grpSpPr>
        <a:xfrm>
          <a:off x="0" y="0"/>
          <a:ext cx="0" cy="0"/>
          <a:chOff x="0" y="0"/>
          <a:chExt cx="0" cy="0"/>
        </a:xfrm>
      </p:grpSpPr>
      <p:sp>
        <p:nvSpPr>
          <p:cNvPr id="351" name="Google Shape;351;p63"/>
          <p:cNvSpPr txBox="1">
            <a:spLocks noGrp="1"/>
          </p:cNvSpPr>
          <p:nvPr>
            <p:ph type="title"/>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400" dirty="0"/>
              <a:t>Surveillance</a:t>
            </a:r>
            <a:endParaRPr sz="2400" dirty="0"/>
          </a:p>
        </p:txBody>
      </p:sp>
      <p:sp>
        <p:nvSpPr>
          <p:cNvPr id="353" name="Google Shape;353;p63"/>
          <p:cNvSpPr txBox="1"/>
          <p:nvPr/>
        </p:nvSpPr>
        <p:spPr>
          <a:xfrm>
            <a:off x="5771325" y="3592350"/>
            <a:ext cx="59373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3" name="Picture 2" descr="Text&#10;&#10;Description automatically generated with medium confidence">
            <a:extLst>
              <a:ext uri="{FF2B5EF4-FFF2-40B4-BE49-F238E27FC236}">
                <a16:creationId xmlns:a16="http://schemas.microsoft.com/office/drawing/2014/main" id="{78607478-CD2E-6341-9A92-ECAD85033089}"/>
              </a:ext>
            </a:extLst>
          </p:cNvPr>
          <p:cNvPicPr>
            <a:picLocks noChangeAspect="1"/>
          </p:cNvPicPr>
          <p:nvPr/>
        </p:nvPicPr>
        <p:blipFill>
          <a:blip r:embed="rId3"/>
          <a:stretch>
            <a:fillRect/>
          </a:stretch>
        </p:blipFill>
        <p:spPr>
          <a:xfrm>
            <a:off x="2313057" y="858450"/>
            <a:ext cx="5248656" cy="3730752"/>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50833-8B63-1E5C-FE85-869626A13EF8}"/>
              </a:ext>
            </a:extLst>
          </p:cNvPr>
          <p:cNvSpPr>
            <a:spLocks noGrp="1"/>
          </p:cNvSpPr>
          <p:nvPr>
            <p:ph type="title"/>
          </p:nvPr>
        </p:nvSpPr>
        <p:spPr>
          <a:xfrm>
            <a:off x="311700" y="330725"/>
            <a:ext cx="8520600" cy="572700"/>
          </a:xfrm>
        </p:spPr>
        <p:txBody>
          <a:bodyPr>
            <a:noAutofit/>
          </a:bodyPr>
          <a:lstStyle/>
          <a:p>
            <a:r>
              <a:rPr lang="en-US" sz="2000" dirty="0"/>
              <a:t>ctDNA: Predicting recurrence after definitive intent surgery</a:t>
            </a:r>
          </a:p>
        </p:txBody>
      </p:sp>
      <p:pic>
        <p:nvPicPr>
          <p:cNvPr id="5" name="Picture 4" descr="A graph of a patient's recovery&#10;&#10;Description automatically generated with medium confidence">
            <a:extLst>
              <a:ext uri="{FF2B5EF4-FFF2-40B4-BE49-F238E27FC236}">
                <a16:creationId xmlns:a16="http://schemas.microsoft.com/office/drawing/2014/main" id="{E038148D-25B4-BAAB-1703-DB4AC4DD6660}"/>
              </a:ext>
            </a:extLst>
          </p:cNvPr>
          <p:cNvPicPr>
            <a:picLocks noChangeAspect="1"/>
          </p:cNvPicPr>
          <p:nvPr/>
        </p:nvPicPr>
        <p:blipFill rotWithShape="1">
          <a:blip r:embed="rId3"/>
          <a:srcRect l="2004" t="2737" r="2834" b="11411"/>
          <a:stretch>
            <a:fillRect/>
          </a:stretch>
        </p:blipFill>
        <p:spPr>
          <a:xfrm>
            <a:off x="467360" y="1015999"/>
            <a:ext cx="7396480" cy="3796775"/>
          </a:xfrm>
          <a:prstGeom prst="rect">
            <a:avLst/>
          </a:prstGeom>
        </p:spPr>
      </p:pic>
    </p:spTree>
    <p:extLst>
      <p:ext uri="{BB962C8B-B14F-4D97-AF65-F5344CB8AC3E}">
        <p14:creationId xmlns:p14="http://schemas.microsoft.com/office/powerpoint/2010/main" val="14277186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09E7478-7056-5342-8CD2-ECE1B2FD1DCB}"/>
              </a:ext>
            </a:extLst>
          </p:cNvPr>
          <p:cNvSpPr>
            <a:spLocks noGrp="1"/>
          </p:cNvSpPr>
          <p:nvPr>
            <p:ph type="title"/>
          </p:nvPr>
        </p:nvSpPr>
        <p:spPr/>
        <p:txBody>
          <a:bodyPr>
            <a:normAutofit/>
          </a:bodyPr>
          <a:lstStyle/>
          <a:p>
            <a:r>
              <a:rPr lang="en-US" sz="2400" dirty="0"/>
              <a:t>Take Home Points</a:t>
            </a:r>
          </a:p>
        </p:txBody>
      </p:sp>
      <p:sp>
        <p:nvSpPr>
          <p:cNvPr id="4" name="Text Placeholder 3">
            <a:extLst>
              <a:ext uri="{FF2B5EF4-FFF2-40B4-BE49-F238E27FC236}">
                <a16:creationId xmlns:a16="http://schemas.microsoft.com/office/drawing/2014/main" id="{E417C3B4-4816-A840-B94A-6DDBB76E7B0F}"/>
              </a:ext>
            </a:extLst>
          </p:cNvPr>
          <p:cNvSpPr>
            <a:spLocks noGrp="1"/>
          </p:cNvSpPr>
          <p:nvPr>
            <p:ph type="body" idx="1"/>
          </p:nvPr>
        </p:nvSpPr>
        <p:spPr>
          <a:xfrm>
            <a:off x="311700" y="1017725"/>
            <a:ext cx="8520600" cy="3416400"/>
          </a:xfrm>
        </p:spPr>
        <p:txBody>
          <a:bodyPr>
            <a:noAutofit/>
          </a:bodyPr>
          <a:lstStyle/>
          <a:p>
            <a:r>
              <a:rPr lang="en-US" sz="2000" dirty="0"/>
              <a:t>All colorectal cancer should be MMR tested</a:t>
            </a:r>
          </a:p>
          <a:p>
            <a:r>
              <a:rPr lang="en-US" sz="2000" dirty="0"/>
              <a:t>Surgery for early-stage disease; adjuvant therapy for high-risk Stage II/Stage III</a:t>
            </a:r>
          </a:p>
          <a:p>
            <a:r>
              <a:rPr lang="en-US" sz="2000" dirty="0"/>
              <a:t>Adjuvant therapy: 3 months CAPOX/6 months of FOLFOX or  6 months of capecitabine in frailer patients</a:t>
            </a:r>
          </a:p>
          <a:p>
            <a:r>
              <a:rPr lang="en-US" sz="2000" dirty="0"/>
              <a:t>Oligometastatic disease can treated with definitive intent combining surgery, chemo and local therapy</a:t>
            </a:r>
          </a:p>
          <a:p>
            <a:r>
              <a:rPr lang="en-US" sz="2000" dirty="0"/>
              <a:t>For stage IV, 5FU doublet therapy-based therapy for PMMR colon cancer (FOLFOX/FOLFIRI)</a:t>
            </a:r>
          </a:p>
          <a:p>
            <a:r>
              <a:rPr lang="en-US" sz="2000" dirty="0"/>
              <a:t>Biomarker testing and sidedness impact therapy options especially in BRAFV600E patients</a:t>
            </a:r>
          </a:p>
          <a:p>
            <a:r>
              <a:rPr lang="en-US" sz="2000" dirty="0"/>
              <a:t>Checkpoint inhibitor immunotherapy 1L in </a:t>
            </a:r>
            <a:r>
              <a:rPr lang="en-US" sz="2000" dirty="0" err="1"/>
              <a:t>dMMR</a:t>
            </a:r>
            <a:r>
              <a:rPr lang="en-US" sz="2000" dirty="0"/>
              <a:t>/MSI-H</a:t>
            </a:r>
          </a:p>
        </p:txBody>
      </p:sp>
    </p:spTree>
    <p:extLst>
      <p:ext uri="{BB962C8B-B14F-4D97-AF65-F5344CB8AC3E}">
        <p14:creationId xmlns:p14="http://schemas.microsoft.com/office/powerpoint/2010/main" val="32562796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33"/>
          <p:cNvSpPr txBox="1">
            <a:spLocks noGrp="1"/>
          </p:cNvSpPr>
          <p:nvPr>
            <p:ph type="title"/>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400" dirty="0"/>
              <a:t>Risk Factors</a:t>
            </a:r>
            <a:endParaRPr sz="2400" dirty="0"/>
          </a:p>
        </p:txBody>
      </p:sp>
      <p:pic>
        <p:nvPicPr>
          <p:cNvPr id="150" name="Google Shape;150;p33"/>
          <p:cNvPicPr preferRelativeResize="0"/>
          <p:nvPr/>
        </p:nvPicPr>
        <p:blipFill>
          <a:blip r:embed="rId3">
            <a:alphaModFix/>
          </a:blip>
          <a:stretch>
            <a:fillRect/>
          </a:stretch>
        </p:blipFill>
        <p:spPr>
          <a:xfrm>
            <a:off x="2739425" y="891150"/>
            <a:ext cx="5885075" cy="410562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CD928-361B-1EDC-A4F6-A987F5EE8417}"/>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3A05D585-472D-FD94-3725-5B74393B73BB}"/>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CB693AFA-036A-AACB-E4D0-1229C18CE32A}"/>
              </a:ext>
            </a:extLst>
          </p:cNvPr>
          <p:cNvPicPr>
            <a:picLocks noChangeAspect="1"/>
          </p:cNvPicPr>
          <p:nvPr/>
        </p:nvPicPr>
        <p:blipFill>
          <a:blip r:embed="rId3"/>
          <a:srcRect b="90636"/>
          <a:stretch>
            <a:fillRect/>
          </a:stretch>
        </p:blipFill>
        <p:spPr>
          <a:xfrm>
            <a:off x="311700" y="114509"/>
            <a:ext cx="4515480" cy="263141"/>
          </a:xfrm>
          <a:prstGeom prst="rect">
            <a:avLst/>
          </a:prstGeom>
        </p:spPr>
      </p:pic>
      <p:pic>
        <p:nvPicPr>
          <p:cNvPr id="1026" name="Picture 2" descr="Image">
            <a:extLst>
              <a:ext uri="{FF2B5EF4-FFF2-40B4-BE49-F238E27FC236}">
                <a16:creationId xmlns:a16="http://schemas.microsoft.com/office/drawing/2014/main" id="{B5F471F8-5C96-BCD4-D081-6922FA21DA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3519" y="130316"/>
            <a:ext cx="2757916" cy="488286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711095D-A15F-79A7-62E6-E3F68EF726B2}"/>
              </a:ext>
            </a:extLst>
          </p:cNvPr>
          <p:cNvPicPr>
            <a:picLocks noChangeAspect="1"/>
          </p:cNvPicPr>
          <p:nvPr/>
        </p:nvPicPr>
        <p:blipFill>
          <a:blip r:embed="rId3"/>
          <a:srcRect t="40069" b="37155"/>
          <a:stretch>
            <a:fillRect/>
          </a:stretch>
        </p:blipFill>
        <p:spPr>
          <a:xfrm>
            <a:off x="311700" y="377650"/>
            <a:ext cx="4515480" cy="640075"/>
          </a:xfrm>
          <a:prstGeom prst="rect">
            <a:avLst/>
          </a:prstGeom>
        </p:spPr>
      </p:pic>
      <p:pic>
        <p:nvPicPr>
          <p:cNvPr id="8" name="Picture 7">
            <a:extLst>
              <a:ext uri="{FF2B5EF4-FFF2-40B4-BE49-F238E27FC236}">
                <a16:creationId xmlns:a16="http://schemas.microsoft.com/office/drawing/2014/main" id="{711F1655-F4A3-4C39-23A6-EB5F71082490}"/>
              </a:ext>
            </a:extLst>
          </p:cNvPr>
          <p:cNvPicPr>
            <a:picLocks noChangeAspect="1"/>
          </p:cNvPicPr>
          <p:nvPr/>
        </p:nvPicPr>
        <p:blipFill>
          <a:blip r:embed="rId5"/>
          <a:stretch>
            <a:fillRect/>
          </a:stretch>
        </p:blipFill>
        <p:spPr>
          <a:xfrm>
            <a:off x="359331" y="1087996"/>
            <a:ext cx="4420217" cy="3610479"/>
          </a:xfrm>
          <a:prstGeom prst="rect">
            <a:avLst/>
          </a:prstGeom>
        </p:spPr>
      </p:pic>
    </p:spTree>
    <p:extLst>
      <p:ext uri="{BB962C8B-B14F-4D97-AF65-F5344CB8AC3E}">
        <p14:creationId xmlns:p14="http://schemas.microsoft.com/office/powerpoint/2010/main" val="41974416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49"/>
          <p:cNvSpPr txBox="1">
            <a:spLocks noGrp="1"/>
          </p:cNvSpPr>
          <p:nvPr>
            <p:ph type="title"/>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400" dirty="0"/>
              <a:t>Clinical presentation/Diagnosis</a:t>
            </a:r>
            <a:endParaRPr sz="2400" dirty="0"/>
          </a:p>
          <a:p>
            <a:pPr marL="0" lvl="0" indent="0" algn="l" rtl="0">
              <a:spcBef>
                <a:spcPts val="0"/>
              </a:spcBef>
              <a:spcAft>
                <a:spcPts val="0"/>
              </a:spcAft>
              <a:buNone/>
            </a:pPr>
            <a:endParaRPr sz="2400" dirty="0"/>
          </a:p>
        </p:txBody>
      </p:sp>
      <p:sp>
        <p:nvSpPr>
          <p:cNvPr id="249" name="Google Shape;249;p49"/>
          <p:cNvSpPr txBox="1">
            <a:spLocks noGrp="1"/>
          </p:cNvSpPr>
          <p:nvPr>
            <p:ph type="body" idx="1"/>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000" dirty="0">
                <a:solidFill>
                  <a:srgbClr val="FF0000"/>
                </a:solidFill>
              </a:rPr>
              <a:t>Most commonly found on colonoscopy</a:t>
            </a:r>
            <a:r>
              <a:rPr lang="en" sz="2000" dirty="0"/>
              <a:t>; pathology yields diagnosis </a:t>
            </a:r>
            <a:r>
              <a:rPr lang="en" sz="2000" dirty="0">
                <a:sym typeface="Wingdings" pitchFamily="2" charset="2"/>
              </a:rPr>
              <a:t> Adenocarcinoma </a:t>
            </a:r>
            <a:endParaRPr sz="2000" dirty="0"/>
          </a:p>
          <a:p>
            <a:pPr marL="0" lvl="0" indent="0" algn="l" rtl="0">
              <a:spcBef>
                <a:spcPts val="1200"/>
              </a:spcBef>
              <a:spcAft>
                <a:spcPts val="0"/>
              </a:spcAft>
              <a:buNone/>
            </a:pPr>
            <a:r>
              <a:rPr lang="en" sz="2000" dirty="0"/>
              <a:t>Left-sided (bowel habits, cramping, hematochezia) vs. Right-sided (IDA)</a:t>
            </a:r>
            <a:endParaRPr sz="2000" dirty="0"/>
          </a:p>
          <a:p>
            <a:pPr marL="0" lvl="0" indent="0" algn="l" rtl="0">
              <a:spcBef>
                <a:spcPts val="1200"/>
              </a:spcBef>
              <a:spcAft>
                <a:spcPts val="0"/>
              </a:spcAft>
              <a:buNone/>
            </a:pPr>
            <a:r>
              <a:rPr lang="en" sz="2000" dirty="0"/>
              <a:t>Perforation: page surgery stat</a:t>
            </a:r>
            <a:endParaRPr sz="2000" dirty="0"/>
          </a:p>
          <a:p>
            <a:pPr marL="0" lvl="0" indent="0" algn="l" rtl="0">
              <a:spcBef>
                <a:spcPts val="1200"/>
              </a:spcBef>
              <a:spcAft>
                <a:spcPts val="0"/>
              </a:spcAft>
              <a:buNone/>
            </a:pPr>
            <a:r>
              <a:rPr lang="en" sz="2000" dirty="0"/>
              <a:t>Obstruction: Surgery (colectomy vs diversion) vs. endoscopic stent vs medical management</a:t>
            </a:r>
          </a:p>
          <a:p>
            <a:pPr marL="0" lvl="0" indent="0" algn="l" rtl="0">
              <a:spcBef>
                <a:spcPts val="1200"/>
              </a:spcBef>
              <a:spcAft>
                <a:spcPts val="0"/>
              </a:spcAft>
              <a:buNone/>
            </a:pPr>
            <a:r>
              <a:rPr lang="en" sz="2000" dirty="0"/>
              <a:t>Rectal: Below the peritoneal reflection</a:t>
            </a:r>
            <a:endParaRPr sz="2000" dirty="0"/>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_UNIQUEID" val="90"/>
</p:tagLst>
</file>

<file path=ppt/tags/tag2.xml><?xml version="1.0" encoding="utf-8"?>
<p:tagLst xmlns:a="http://schemas.openxmlformats.org/drawingml/2006/main" xmlns:r="http://schemas.openxmlformats.org/officeDocument/2006/relationships" xmlns:p="http://schemas.openxmlformats.org/presentationml/2006/main">
  <p:tag name="AS_UNIQUEID" val="83"/>
</p:tagLst>
</file>

<file path=ppt/theme/theme1.xml><?xml version="1.0" encoding="utf-8"?>
<a:theme xmlns:a="http://schemas.openxmlformats.org/drawingml/2006/main" name="POI_THEME_TEMPLATE_DESIGN">
  <a:themeElements>
    <a:clrScheme name="POI_THEME_TEMPLATE_DESIGN">
      <a:dk1>
        <a:srgbClr val="000000"/>
      </a:dk1>
      <a:lt1>
        <a:srgbClr val="FFFFFF"/>
      </a:lt1>
      <a:dk2>
        <a:srgbClr val="000000"/>
      </a:dk2>
      <a:lt2>
        <a:srgbClr val="808080"/>
      </a:lt2>
      <a:accent1>
        <a:srgbClr val="00CC99"/>
      </a:accent1>
      <a:accent2>
        <a:srgbClr val="3333CC"/>
      </a:accent2>
      <a:accent3>
        <a:srgbClr val="FFFFFF"/>
      </a:accent3>
      <a:accent4>
        <a:srgbClr val="00CC99"/>
      </a:accent4>
      <a:accent5>
        <a:srgbClr val="3333CC"/>
      </a:accent5>
      <a:accent6>
        <a:srgbClr val="FFFFFF"/>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4e77fabd-40e5-4335-9d12-298222ec242f}" enabled="1" method="Standard" siteId="{adeadcd2-3aaf-4835-b273-1ebe8a7726f1}" removed="0"/>
</clbl:labelList>
</file>

<file path=docProps/app.xml><?xml version="1.0" encoding="utf-8"?>
<Properties xmlns="http://schemas.openxmlformats.org/officeDocument/2006/extended-properties" xmlns:vt="http://schemas.openxmlformats.org/officeDocument/2006/docPropsVTypes">
  <TotalTime>4390</TotalTime>
  <Words>3577</Words>
  <Application>Microsoft Macintosh PowerPoint</Application>
  <PresentationFormat>On-screen Show (16:9)</PresentationFormat>
  <Paragraphs>306</Paragraphs>
  <Slides>64</Slides>
  <Notes>35</Notes>
  <HiddenSlides>2</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64</vt:i4>
      </vt:variant>
    </vt:vector>
  </HeadingPairs>
  <TitlesOfParts>
    <vt:vector size="73" baseType="lpstr">
      <vt:lpstr>Wingdings</vt:lpstr>
      <vt:lpstr>arial</vt:lpstr>
      <vt:lpstr>arial</vt:lpstr>
      <vt:lpstr>Verdana</vt:lpstr>
      <vt:lpstr>Aptos</vt:lpstr>
      <vt:lpstr>Arimo</vt:lpstr>
      <vt:lpstr>Georgia</vt:lpstr>
      <vt:lpstr>POI_THEME_TEMPLATE_DESIGN</vt:lpstr>
      <vt:lpstr>Office Theme</vt:lpstr>
      <vt:lpstr>Colorectal Cancer</vt:lpstr>
      <vt:lpstr>Objectives</vt:lpstr>
      <vt:lpstr>Epidemiology</vt:lpstr>
      <vt:lpstr>PowerPoint Presentation</vt:lpstr>
      <vt:lpstr>Incidence has increased in younger patients</vt:lpstr>
      <vt:lpstr>PowerPoint Presentation</vt:lpstr>
      <vt:lpstr>Risk Factors</vt:lpstr>
      <vt:lpstr>PowerPoint Presentation</vt:lpstr>
      <vt:lpstr>Clinical presentation/Diagnosis </vt:lpstr>
      <vt:lpstr>Workup at diagnosis/presentation of colon cancer</vt:lpstr>
      <vt:lpstr>Obstruction</vt:lpstr>
      <vt:lpstr>What is different about the work up for rectal cancer?</vt:lpstr>
      <vt:lpstr>Tumor biology: Genetics is part of the diagnosis</vt:lpstr>
      <vt:lpstr>Pathogenesis </vt:lpstr>
      <vt:lpstr>Sidedness in Tumor Biology</vt:lpstr>
      <vt:lpstr>Test your tumor: PMMR/MSS                           vs          DMMR/MSI-H</vt:lpstr>
      <vt:lpstr>Lynch Syndrome: inherited deficient mismatch repair (dMMR)</vt:lpstr>
      <vt:lpstr>Staging: TNM</vt:lpstr>
      <vt:lpstr>Pillars of Therapy</vt:lpstr>
      <vt:lpstr>Localized disease (Stage I-III)</vt:lpstr>
      <vt:lpstr>Management of Localized Disease: curative intent</vt:lpstr>
      <vt:lpstr>Adequate colon cancer surgery: R0 en bloc resection with 12 nodes</vt:lpstr>
      <vt:lpstr>NCCN Guidelines for PMMR colon cancer</vt:lpstr>
      <vt:lpstr>Adjuvant therapy in proficient mismatch repair colon cancer</vt:lpstr>
      <vt:lpstr>Why do we do adjuvant therapy?</vt:lpstr>
      <vt:lpstr>Adjuvant chemotherapy is Fluoropyrimidine and platinum-based</vt:lpstr>
      <vt:lpstr>What type of chemo should we give?</vt:lpstr>
      <vt:lpstr>What about adjuvant therapy of DMMR/MSI-H colon cancer?</vt:lpstr>
      <vt:lpstr>What can we do to improve outcomes in survivorship besides perioperative therapy?</vt:lpstr>
      <vt:lpstr>ALASCCA: ASA160</vt:lpstr>
      <vt:lpstr>ASA 160 in PIK3CA mutated CRC</vt:lpstr>
      <vt:lpstr>Exercizumab: CHALLENGE trial</vt:lpstr>
      <vt:lpstr>CHALLENGE Trial</vt:lpstr>
      <vt:lpstr>CHALLENGE Trial</vt:lpstr>
      <vt:lpstr>Case </vt:lpstr>
      <vt:lpstr>Case </vt:lpstr>
      <vt:lpstr>Case </vt:lpstr>
      <vt:lpstr>Case </vt:lpstr>
      <vt:lpstr>Rectal cancer: Treat before you cut</vt:lpstr>
      <vt:lpstr>Metastatic disease: Stage IV</vt:lpstr>
      <vt:lpstr>Oligometastatic disease: Stage IV disease with the potential for curative intent </vt:lpstr>
      <vt:lpstr>TRANSMET: Transplant for CRC with liver only metastases</vt:lpstr>
      <vt:lpstr>PowerPoint Presentation</vt:lpstr>
      <vt:lpstr>Keeping Goals in mind in Stage IV</vt:lpstr>
      <vt:lpstr>The Continuum of Care: OS and maintaining quality of life</vt:lpstr>
      <vt:lpstr>1L systemic therapy: Keeping it simple</vt:lpstr>
      <vt:lpstr>Metastatic/Recurrent disease: Initial therapy selection for PMMR colon cancer</vt:lpstr>
      <vt:lpstr>Take into account toxicity of therapy</vt:lpstr>
      <vt:lpstr>Back to sidedness: EGFR abs when no BRAF, KRAS, or NRAS mutations</vt:lpstr>
      <vt:lpstr>PowerPoint Presentation</vt:lpstr>
      <vt:lpstr>Slide 11</vt:lpstr>
      <vt:lpstr>PowerPoint Presentation</vt:lpstr>
      <vt:lpstr>PowerPoint Presentation</vt:lpstr>
      <vt:lpstr>PowerPoint Presentation</vt:lpstr>
      <vt:lpstr>PowerPoint Presentation</vt:lpstr>
      <vt:lpstr>PowerPoint Presentation</vt:lpstr>
      <vt:lpstr>Progression-free survival</vt:lpstr>
      <vt:lpstr>Targeted therapies in later lines: KRASG12C</vt:lpstr>
      <vt:lpstr>More targets, more approvals</vt:lpstr>
      <vt:lpstr>Subsequent lines of therapy (3L+ after FOLFOX/FOLFIRI)</vt:lpstr>
      <vt:lpstr>Supportive care</vt:lpstr>
      <vt:lpstr>Surveillance</vt:lpstr>
      <vt:lpstr>ctDNA: Predicting recurrence after definitive intent surgery</vt:lpstr>
      <vt:lpstr>Take Home Points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Colon Cancer</dc:title>
  <cp:lastModifiedBy>Ron Shinar</cp:lastModifiedBy>
  <cp:revision>217</cp:revision>
  <dcterms:modified xsi:type="dcterms:W3CDTF">2026-05-05T05:08:19Z</dcterms:modified>
</cp:coreProperties>
</file>