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0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4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6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5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1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0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0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0140-6736(02)07283-5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717" y="110505"/>
            <a:ext cx="5753064" cy="663473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911627" y="3427871"/>
            <a:ext cx="1130300" cy="1066800"/>
          </a:xfrm>
          <a:prstGeom prst="ellipse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Case Series</a:t>
            </a:r>
            <a:endParaRPr lang="en-U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825777" y="3427871"/>
            <a:ext cx="1130300" cy="10668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Case Report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739927" y="3427871"/>
            <a:ext cx="1130300" cy="10668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Survey</a:t>
            </a:r>
            <a:endParaRPr lang="en-U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7231927" y="3022035"/>
            <a:ext cx="1060450" cy="415982"/>
          </a:xfrm>
          <a:prstGeom prst="bentConnector3">
            <a:avLst>
              <a:gd name="adj1" fmla="val 100132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8022502" y="3022600"/>
            <a:ext cx="1311275" cy="404706"/>
          </a:xfrm>
          <a:prstGeom prst="bentConnector3">
            <a:avLst>
              <a:gd name="adj1" fmla="val 99395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9222652" y="3022600"/>
            <a:ext cx="1311275" cy="404706"/>
          </a:xfrm>
          <a:prstGeom prst="bentConnector3">
            <a:avLst>
              <a:gd name="adj1" fmla="val 99395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428925" y="667263"/>
            <a:ext cx="38474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Modified from Grimes DA, Schulz KF. An overview of clinical research: the lay of the land. Lancet. 2002 Jan 5;359(9300):57-61.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dirty="0" smtClean="0">
                <a:hlinkClick r:id="rId3"/>
              </a:rPr>
              <a:t>https://doi.org/10.1016/S0140-6736(02)07283-5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Unicode MS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Journal Club: EBVM</dc:title>
  <dc:creator>Brian Flesner</dc:creator>
  <cp:lastModifiedBy>Anderson, Kate</cp:lastModifiedBy>
  <cp:revision>13</cp:revision>
  <dcterms:created xsi:type="dcterms:W3CDTF">2017-09-08T02:50:54Z</dcterms:created>
  <dcterms:modified xsi:type="dcterms:W3CDTF">2019-08-23T14:34:11Z</dcterms:modified>
</cp:coreProperties>
</file>