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25"/>
  </p:notesMasterIdLst>
  <p:sldIdLst>
    <p:sldId id="256" r:id="rId5"/>
    <p:sldId id="257" r:id="rId6"/>
    <p:sldId id="262" r:id="rId7"/>
    <p:sldId id="258" r:id="rId8"/>
    <p:sldId id="259" r:id="rId9"/>
    <p:sldId id="260" r:id="rId10"/>
    <p:sldId id="261" r:id="rId11"/>
    <p:sldId id="263" r:id="rId12"/>
    <p:sldId id="269" r:id="rId13"/>
    <p:sldId id="274" r:id="rId14"/>
    <p:sldId id="275" r:id="rId15"/>
    <p:sldId id="264" r:id="rId16"/>
    <p:sldId id="265" r:id="rId17"/>
    <p:sldId id="267" r:id="rId18"/>
    <p:sldId id="270" r:id="rId19"/>
    <p:sldId id="272" r:id="rId20"/>
    <p:sldId id="271" r:id="rId21"/>
    <p:sldId id="273" r:id="rId22"/>
    <p:sldId id="26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54F36-EEEB-472A-9FE4-3403919F4253}" v="29" dt="2025-12-09T09:23:51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87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g, Mai Kau" userId="2abe5154-2126-40b2-9f9a-6ef17ec44369" providerId="ADAL" clId="{F0454F36-EEEB-472A-9FE4-3403919F4253}"/>
    <pc:docChg chg="undo custSel addSld delSld modSld sldOrd">
      <pc:chgData name="Yang, Mai Kau" userId="2abe5154-2126-40b2-9f9a-6ef17ec44369" providerId="ADAL" clId="{F0454F36-EEEB-472A-9FE4-3403919F4253}" dt="2025-12-09T09:27:25.029" v="6667" actId="207"/>
      <pc:docMkLst>
        <pc:docMk/>
      </pc:docMkLst>
      <pc:sldChg chg="addSp delSp modSp mod setBg setClrOvrMap">
        <pc:chgData name="Yang, Mai Kau" userId="2abe5154-2126-40b2-9f9a-6ef17ec44369" providerId="ADAL" clId="{F0454F36-EEEB-472A-9FE4-3403919F4253}" dt="2025-12-09T09:22:35.593" v="6517"/>
        <pc:sldMkLst>
          <pc:docMk/>
          <pc:sldMk cId="1827729300" sldId="256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1827729300" sldId="256"/>
            <ac:spMk id="2" creationId="{2A2E5A3F-0E2E-713B-6674-726C6077FC04}"/>
          </ac:spMkLst>
        </pc:spChg>
        <pc:spChg chg="mod">
          <ac:chgData name="Yang, Mai Kau" userId="2abe5154-2126-40b2-9f9a-6ef17ec44369" providerId="ADAL" clId="{F0454F36-EEEB-472A-9FE4-3403919F4253}" dt="2025-12-09T08:13:32.146" v="6512" actId="26606"/>
          <ac:spMkLst>
            <pc:docMk/>
            <pc:sldMk cId="1827729300" sldId="256"/>
            <ac:spMk id="3" creationId="{184C2936-ACAC-655C-1936-8FD5C7575E86}"/>
          </ac:spMkLst>
        </pc:spChg>
        <pc:spChg chg="add del">
          <ac:chgData name="Yang, Mai Kau" userId="2abe5154-2126-40b2-9f9a-6ef17ec44369" providerId="ADAL" clId="{F0454F36-EEEB-472A-9FE4-3403919F4253}" dt="2025-12-09T08:12:03.741" v="6498" actId="26606"/>
          <ac:spMkLst>
            <pc:docMk/>
            <pc:sldMk cId="1827729300" sldId="256"/>
            <ac:spMk id="9" creationId="{C8320351-9FA2-4A26-885B-BB8F3E4902D2}"/>
          </ac:spMkLst>
        </pc:spChg>
        <pc:spChg chg="add del">
          <ac:chgData name="Yang, Mai Kau" userId="2abe5154-2126-40b2-9f9a-6ef17ec44369" providerId="ADAL" clId="{F0454F36-EEEB-472A-9FE4-3403919F4253}" dt="2025-12-09T08:12:03.741" v="6498" actId="26606"/>
          <ac:spMkLst>
            <pc:docMk/>
            <pc:sldMk cId="1827729300" sldId="256"/>
            <ac:spMk id="11" creationId="{68CD2EFB-78C2-4C6E-A6B9-4ED12FAD5B99}"/>
          </ac:spMkLst>
        </pc:spChg>
        <pc:spChg chg="add del">
          <ac:chgData name="Yang, Mai Kau" userId="2abe5154-2126-40b2-9f9a-6ef17ec44369" providerId="ADAL" clId="{F0454F36-EEEB-472A-9FE4-3403919F4253}" dt="2025-12-09T08:12:11.470" v="6500" actId="26606"/>
          <ac:spMkLst>
            <pc:docMk/>
            <pc:sldMk cId="1827729300" sldId="256"/>
            <ac:spMk id="13" creationId="{71B2258F-86CA-4D4D-8270-BC05FCDEBFB3}"/>
          </ac:spMkLst>
        </pc:spChg>
        <pc:spChg chg="add del">
          <ac:chgData name="Yang, Mai Kau" userId="2abe5154-2126-40b2-9f9a-6ef17ec44369" providerId="ADAL" clId="{F0454F36-EEEB-472A-9FE4-3403919F4253}" dt="2025-12-09T08:13:32.146" v="6512" actId="26606"/>
          <ac:spMkLst>
            <pc:docMk/>
            <pc:sldMk cId="1827729300" sldId="256"/>
            <ac:spMk id="16" creationId="{C8320351-9FA2-4A26-885B-BB8F3E4902D2}"/>
          </ac:spMkLst>
        </pc:spChg>
        <pc:spChg chg="add del">
          <ac:chgData name="Yang, Mai Kau" userId="2abe5154-2126-40b2-9f9a-6ef17ec44369" providerId="ADAL" clId="{F0454F36-EEEB-472A-9FE4-3403919F4253}" dt="2025-12-09T08:13:32.146" v="6512" actId="26606"/>
          <ac:spMkLst>
            <pc:docMk/>
            <pc:sldMk cId="1827729300" sldId="256"/>
            <ac:spMk id="17" creationId="{68CD2EFB-78C2-4C6E-A6B9-4ED12FAD5B99}"/>
          </ac:spMkLst>
        </pc:spChg>
        <pc:spChg chg="add del">
          <ac:chgData name="Yang, Mai Kau" userId="2abe5154-2126-40b2-9f9a-6ef17ec44369" providerId="ADAL" clId="{F0454F36-EEEB-472A-9FE4-3403919F4253}" dt="2025-12-09T08:12:32.387" v="6503" actId="26606"/>
          <ac:spMkLst>
            <pc:docMk/>
            <pc:sldMk cId="1827729300" sldId="256"/>
            <ac:spMk id="23" creationId="{0D7B6173-1D58-48E2-83CF-37350F315F75}"/>
          </ac:spMkLst>
        </pc:spChg>
        <pc:spChg chg="add del">
          <ac:chgData name="Yang, Mai Kau" userId="2abe5154-2126-40b2-9f9a-6ef17ec44369" providerId="ADAL" clId="{F0454F36-EEEB-472A-9FE4-3403919F4253}" dt="2025-12-09T08:12:32.387" v="6503" actId="26606"/>
          <ac:spMkLst>
            <pc:docMk/>
            <pc:sldMk cId="1827729300" sldId="256"/>
            <ac:spMk id="25" creationId="{2F36CA75-CFBF-4844-B719-8FE9EBADA9AF}"/>
          </ac:spMkLst>
        </pc:spChg>
        <pc:spChg chg="add del">
          <ac:chgData name="Yang, Mai Kau" userId="2abe5154-2126-40b2-9f9a-6ef17ec44369" providerId="ADAL" clId="{F0454F36-EEEB-472A-9FE4-3403919F4253}" dt="2025-12-09T08:12:32.387" v="6503" actId="26606"/>
          <ac:spMkLst>
            <pc:docMk/>
            <pc:sldMk cId="1827729300" sldId="256"/>
            <ac:spMk id="27" creationId="{3D4A84B9-E564-4DD0-97F8-DBF1C460C28A}"/>
          </ac:spMkLst>
        </pc:spChg>
        <pc:spChg chg="add del">
          <ac:chgData name="Yang, Mai Kau" userId="2abe5154-2126-40b2-9f9a-6ef17ec44369" providerId="ADAL" clId="{F0454F36-EEEB-472A-9FE4-3403919F4253}" dt="2025-12-09T08:12:32.387" v="6503" actId="26606"/>
          <ac:spMkLst>
            <pc:docMk/>
            <pc:sldMk cId="1827729300" sldId="256"/>
            <ac:spMk id="29" creationId="{102382E0-0A09-46AE-B955-B911CAFE7F00}"/>
          </ac:spMkLst>
        </pc:spChg>
        <pc:spChg chg="add del">
          <ac:chgData name="Yang, Mai Kau" userId="2abe5154-2126-40b2-9f9a-6ef17ec44369" providerId="ADAL" clId="{F0454F36-EEEB-472A-9FE4-3403919F4253}" dt="2025-12-09T08:12:32.387" v="6503" actId="26606"/>
          <ac:spMkLst>
            <pc:docMk/>
            <pc:sldMk cId="1827729300" sldId="256"/>
            <ac:spMk id="31" creationId="{7DE75D4A-0965-4973-BE75-DECCAC9A9614}"/>
          </ac:spMkLst>
        </pc:spChg>
        <pc:spChg chg="add del">
          <ac:chgData name="Yang, Mai Kau" userId="2abe5154-2126-40b2-9f9a-6ef17ec44369" providerId="ADAL" clId="{F0454F36-EEEB-472A-9FE4-3403919F4253}" dt="2025-12-09T08:13:29.086" v="6511" actId="26606"/>
          <ac:spMkLst>
            <pc:docMk/>
            <pc:sldMk cId="1827729300" sldId="256"/>
            <ac:spMk id="35" creationId="{C8320351-9FA2-4A26-885B-BB8F3E4902D2}"/>
          </ac:spMkLst>
        </pc:spChg>
        <pc:spChg chg="add del">
          <ac:chgData name="Yang, Mai Kau" userId="2abe5154-2126-40b2-9f9a-6ef17ec44369" providerId="ADAL" clId="{F0454F36-EEEB-472A-9FE4-3403919F4253}" dt="2025-12-09T08:13:29.086" v="6511" actId="26606"/>
          <ac:spMkLst>
            <pc:docMk/>
            <pc:sldMk cId="1827729300" sldId="256"/>
            <ac:spMk id="36" creationId="{68CD2EFB-78C2-4C6E-A6B9-4ED12FAD5B99}"/>
          </ac:spMkLst>
        </pc:spChg>
        <pc:picChg chg="add del">
          <ac:chgData name="Yang, Mai Kau" userId="2abe5154-2126-40b2-9f9a-6ef17ec44369" providerId="ADAL" clId="{F0454F36-EEEB-472A-9FE4-3403919F4253}" dt="2025-12-09T08:12:03.741" v="6498" actId="26606"/>
          <ac:picMkLst>
            <pc:docMk/>
            <pc:sldMk cId="1827729300" sldId="256"/>
            <ac:picMk id="5" creationId="{24234D4D-73A1-BF05-C77C-28CD50D1CE50}"/>
          </ac:picMkLst>
        </pc:picChg>
        <pc:picChg chg="add del">
          <ac:chgData name="Yang, Mai Kau" userId="2abe5154-2126-40b2-9f9a-6ef17ec44369" providerId="ADAL" clId="{F0454F36-EEEB-472A-9FE4-3403919F4253}" dt="2025-12-09T08:12:11.470" v="6500" actId="26606"/>
          <ac:picMkLst>
            <pc:docMk/>
            <pc:sldMk cId="1827729300" sldId="256"/>
            <ac:picMk id="14" creationId="{4E19D9B2-9BD4-B0B4-1D50-A4152970C6C7}"/>
          </ac:picMkLst>
        </pc:picChg>
        <pc:picChg chg="add del mod">
          <ac:chgData name="Yang, Mai Kau" userId="2abe5154-2126-40b2-9f9a-6ef17ec44369" providerId="ADAL" clId="{F0454F36-EEEB-472A-9FE4-3403919F4253}" dt="2025-12-09T08:13:32.146" v="6512" actId="26606"/>
          <ac:picMkLst>
            <pc:docMk/>
            <pc:sldMk cId="1827729300" sldId="256"/>
            <ac:picMk id="18" creationId="{24234D4D-73A1-BF05-C77C-28CD50D1CE50}"/>
          </ac:picMkLst>
        </pc:picChg>
        <pc:picChg chg="add del">
          <ac:chgData name="Yang, Mai Kau" userId="2abe5154-2126-40b2-9f9a-6ef17ec44369" providerId="ADAL" clId="{F0454F36-EEEB-472A-9FE4-3403919F4253}" dt="2025-12-09T08:12:32.387" v="6503" actId="26606"/>
          <ac:picMkLst>
            <pc:docMk/>
            <pc:sldMk cId="1827729300" sldId="256"/>
            <ac:picMk id="33" creationId="{4A599609-F5C2-4A0B-A992-913F814A631A}"/>
          </ac:picMkLst>
        </pc:picChg>
      </pc:sldChg>
      <pc:sldChg chg="modSp del mod">
        <pc:chgData name="Yang, Mai Kau" userId="2abe5154-2126-40b2-9f9a-6ef17ec44369" providerId="ADAL" clId="{F0454F36-EEEB-472A-9FE4-3403919F4253}" dt="2025-11-30T23:26:17.915" v="1" actId="47"/>
        <pc:sldMkLst>
          <pc:docMk/>
          <pc:sldMk cId="725726596" sldId="257"/>
        </pc:sldMkLst>
        <pc:spChg chg="mod">
          <ac:chgData name="Yang, Mai Kau" userId="2abe5154-2126-40b2-9f9a-6ef17ec44369" providerId="ADAL" clId="{F0454F36-EEEB-472A-9FE4-3403919F4253}" dt="2025-11-30T23:25:58.481" v="0" actId="403"/>
          <ac:spMkLst>
            <pc:docMk/>
            <pc:sldMk cId="725726596" sldId="257"/>
            <ac:spMk id="3" creationId="{C7E5AD4E-3480-4B59-D26B-0A43C70696A6}"/>
          </ac:spMkLst>
        </pc:spChg>
      </pc:sldChg>
      <pc:sldChg chg="addSp delSp modSp new mod setBg">
        <pc:chgData name="Yang, Mai Kau" userId="2abe5154-2126-40b2-9f9a-6ef17ec44369" providerId="ADAL" clId="{F0454F36-EEEB-472A-9FE4-3403919F4253}" dt="2025-12-09T09:22:35.593" v="6517"/>
        <pc:sldMkLst>
          <pc:docMk/>
          <pc:sldMk cId="871068568" sldId="257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871068568" sldId="257"/>
            <ac:spMk id="2" creationId="{30E301A5-C84B-B973-1118-49E3EC54BC0E}"/>
          </ac:spMkLst>
        </pc:spChg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871068568" sldId="257"/>
            <ac:spMk id="3" creationId="{E2C93DEA-2988-2914-F05E-2403ECB7254E}"/>
          </ac:spMkLst>
        </pc:spChg>
        <pc:spChg chg="add del">
          <ac:chgData name="Yang, Mai Kau" userId="2abe5154-2126-40b2-9f9a-6ef17ec44369" providerId="ADAL" clId="{F0454F36-EEEB-472A-9FE4-3403919F4253}" dt="2025-12-09T08:13:27.083" v="6510" actId="26606"/>
          <ac:spMkLst>
            <pc:docMk/>
            <pc:sldMk cId="871068568" sldId="257"/>
            <ac:spMk id="8" creationId="{A7AE9375-4664-4DB2-922D-2782A6E439AC}"/>
          </ac:spMkLst>
        </pc:spChg>
        <pc:spChg chg="add del">
          <ac:chgData name="Yang, Mai Kau" userId="2abe5154-2126-40b2-9f9a-6ef17ec44369" providerId="ADAL" clId="{F0454F36-EEEB-472A-9FE4-3403919F4253}" dt="2025-12-09T08:13:27.083" v="6510" actId="26606"/>
          <ac:spMkLst>
            <pc:docMk/>
            <pc:sldMk cId="871068568" sldId="257"/>
            <ac:spMk id="12" creationId="{9DD005C1-8C51-42D6-9BEE-B9B83849743D}"/>
          </ac:spMkLst>
        </pc:spChg>
        <pc:cxnChg chg="add del">
          <ac:chgData name="Yang, Mai Kau" userId="2abe5154-2126-40b2-9f9a-6ef17ec44369" providerId="ADAL" clId="{F0454F36-EEEB-472A-9FE4-3403919F4253}" dt="2025-12-09T08:13:27.083" v="6510" actId="26606"/>
          <ac:cxnSpMkLst>
            <pc:docMk/>
            <pc:sldMk cId="871068568" sldId="257"/>
            <ac:cxnSpMk id="10" creationId="{EE504C98-6397-41C1-A8D8-2D9C4ED307E0}"/>
          </ac:cxnSpMkLst>
        </pc:cxnChg>
      </pc:sldChg>
      <pc:sldChg chg="addSp delSp modSp new mod setBg">
        <pc:chgData name="Yang, Mai Kau" userId="2abe5154-2126-40b2-9f9a-6ef17ec44369" providerId="ADAL" clId="{F0454F36-EEEB-472A-9FE4-3403919F4253}" dt="2025-12-09T09:22:35.593" v="6517"/>
        <pc:sldMkLst>
          <pc:docMk/>
          <pc:sldMk cId="1280741030" sldId="258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1280741030" sldId="258"/>
            <ac:spMk id="2" creationId="{F25B584D-31C5-F8BC-A232-44A0798940A7}"/>
          </ac:spMkLst>
        </pc:spChg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1280741030" sldId="258"/>
            <ac:spMk id="3" creationId="{2BAA98C7-1124-527D-D020-E9F7E4C8EFBE}"/>
          </ac:spMkLst>
        </pc:spChg>
        <pc:spChg chg="add del">
          <ac:chgData name="Yang, Mai Kau" userId="2abe5154-2126-40b2-9f9a-6ef17ec44369" providerId="ADAL" clId="{F0454F36-EEEB-472A-9FE4-3403919F4253}" dt="2025-12-09T08:13:25.580" v="6508" actId="26606"/>
          <ac:spMkLst>
            <pc:docMk/>
            <pc:sldMk cId="1280741030" sldId="258"/>
            <ac:spMk id="8" creationId="{A7AE9375-4664-4DB2-922D-2782A6E439AC}"/>
          </ac:spMkLst>
        </pc:spChg>
        <pc:spChg chg="add del">
          <ac:chgData name="Yang, Mai Kau" userId="2abe5154-2126-40b2-9f9a-6ef17ec44369" providerId="ADAL" clId="{F0454F36-EEEB-472A-9FE4-3403919F4253}" dt="2025-12-09T08:13:25.580" v="6508" actId="26606"/>
          <ac:spMkLst>
            <pc:docMk/>
            <pc:sldMk cId="1280741030" sldId="258"/>
            <ac:spMk id="12" creationId="{9DD005C1-8C51-42D6-9BEE-B9B83849743D}"/>
          </ac:spMkLst>
        </pc:spChg>
        <pc:cxnChg chg="add del">
          <ac:chgData name="Yang, Mai Kau" userId="2abe5154-2126-40b2-9f9a-6ef17ec44369" providerId="ADAL" clId="{F0454F36-EEEB-472A-9FE4-3403919F4253}" dt="2025-12-09T08:13:25.580" v="6508" actId="26606"/>
          <ac:cxnSpMkLst>
            <pc:docMk/>
            <pc:sldMk cId="1280741030" sldId="258"/>
            <ac:cxnSpMk id="10" creationId="{EE504C98-6397-41C1-A8D8-2D9C4ED307E0}"/>
          </ac:cxnSpMkLst>
        </pc:cxnChg>
      </pc:sldChg>
      <pc:sldChg chg="addSp delSp modSp new mod">
        <pc:chgData name="Yang, Mai Kau" userId="2abe5154-2126-40b2-9f9a-6ef17ec44369" providerId="ADAL" clId="{F0454F36-EEEB-472A-9FE4-3403919F4253}" dt="2025-12-09T09:26:55.556" v="6649" actId="1038"/>
        <pc:sldMkLst>
          <pc:docMk/>
          <pc:sldMk cId="3851061831" sldId="259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3851061831" sldId="259"/>
            <ac:spMk id="2" creationId="{F50FDD67-3AE2-0A9A-C676-355DBE965A5C}"/>
          </ac:spMkLst>
        </pc:spChg>
        <pc:spChg chg="mod">
          <ac:chgData name="Yang, Mai Kau" userId="2abe5154-2126-40b2-9f9a-6ef17ec44369" providerId="ADAL" clId="{F0454F36-EEEB-472A-9FE4-3403919F4253}" dt="2025-12-09T03:38:24.401" v="4315" actId="14100"/>
          <ac:spMkLst>
            <pc:docMk/>
            <pc:sldMk cId="3851061831" sldId="259"/>
            <ac:spMk id="3" creationId="{48B19E8F-6715-2658-F132-CD62B4C16C58}"/>
          </ac:spMkLst>
        </pc:spChg>
        <pc:spChg chg="add mod">
          <ac:chgData name="Yang, Mai Kau" userId="2abe5154-2126-40b2-9f9a-6ef17ec44369" providerId="ADAL" clId="{F0454F36-EEEB-472A-9FE4-3403919F4253}" dt="2025-12-09T09:26:55.556" v="6649" actId="1038"/>
          <ac:spMkLst>
            <pc:docMk/>
            <pc:sldMk cId="3851061831" sldId="259"/>
            <ac:spMk id="6" creationId="{B326EA32-74CB-D0DC-BB0E-0CF7931B6F5B}"/>
          </ac:spMkLst>
        </pc:spChg>
        <pc:picChg chg="add del mod">
          <ac:chgData name="Yang, Mai Kau" userId="2abe5154-2126-40b2-9f9a-6ef17ec44369" providerId="ADAL" clId="{F0454F36-EEEB-472A-9FE4-3403919F4253}" dt="2025-12-09T04:44:54.881" v="4543" actId="478"/>
          <ac:picMkLst>
            <pc:docMk/>
            <pc:sldMk cId="3851061831" sldId="259"/>
            <ac:picMk id="5" creationId="{A1FA8A50-173C-A7C9-B265-55ED7C77EC51}"/>
          </ac:picMkLst>
        </pc:picChg>
        <pc:picChg chg="add mod">
          <ac:chgData name="Yang, Mai Kau" userId="2abe5154-2126-40b2-9f9a-6ef17ec44369" providerId="ADAL" clId="{F0454F36-EEEB-472A-9FE4-3403919F4253}" dt="2025-12-09T04:45:13.482" v="4548" actId="1076"/>
          <ac:picMkLst>
            <pc:docMk/>
            <pc:sldMk cId="3851061831" sldId="259"/>
            <ac:picMk id="8" creationId="{9E04043B-2998-AE8F-5619-4497E49BABB2}"/>
          </ac:picMkLst>
        </pc:picChg>
      </pc:sldChg>
      <pc:sldChg chg="modSp new mod">
        <pc:chgData name="Yang, Mai Kau" userId="2abe5154-2126-40b2-9f9a-6ef17ec44369" providerId="ADAL" clId="{F0454F36-EEEB-472A-9FE4-3403919F4253}" dt="2025-12-09T09:22:35.593" v="6517"/>
        <pc:sldMkLst>
          <pc:docMk/>
          <pc:sldMk cId="3667364536" sldId="260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3667364536" sldId="260"/>
            <ac:spMk id="2" creationId="{13B54006-7429-6033-137E-3EE55ABF81B6}"/>
          </ac:spMkLst>
        </pc:spChg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3667364536" sldId="260"/>
            <ac:spMk id="3" creationId="{576DCD3E-DF97-833E-38D9-A4B7E2F27685}"/>
          </ac:spMkLst>
        </pc:spChg>
      </pc:sldChg>
      <pc:sldChg chg="modSp add mod">
        <pc:chgData name="Yang, Mai Kau" userId="2abe5154-2126-40b2-9f9a-6ef17ec44369" providerId="ADAL" clId="{F0454F36-EEEB-472A-9FE4-3403919F4253}" dt="2025-12-09T09:22:35.593" v="6517"/>
        <pc:sldMkLst>
          <pc:docMk/>
          <pc:sldMk cId="450058801" sldId="261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450058801" sldId="261"/>
            <ac:spMk id="2" creationId="{13B54006-7429-6033-137E-3EE55ABF81B6}"/>
          </ac:spMkLst>
        </pc:spChg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450058801" sldId="261"/>
            <ac:spMk id="3" creationId="{576DCD3E-DF97-833E-38D9-A4B7E2F27685}"/>
          </ac:spMkLst>
        </pc:spChg>
      </pc:sldChg>
      <pc:sldChg chg="addSp delSp modSp new mod setBg">
        <pc:chgData name="Yang, Mai Kau" userId="2abe5154-2126-40b2-9f9a-6ef17ec44369" providerId="ADAL" clId="{F0454F36-EEEB-472A-9FE4-3403919F4253}" dt="2025-12-09T09:22:35.593" v="6517"/>
        <pc:sldMkLst>
          <pc:docMk/>
          <pc:sldMk cId="2260565362" sldId="262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2260565362" sldId="262"/>
            <ac:spMk id="2" creationId="{37F76D63-1F39-FE61-43E5-ECF134B0E913}"/>
          </ac:spMkLst>
        </pc:spChg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2260565362" sldId="262"/>
            <ac:spMk id="3" creationId="{98945BFA-B045-F7C1-4720-7DBD49A9AE7D}"/>
          </ac:spMkLst>
        </pc:spChg>
        <pc:spChg chg="add del">
          <ac:chgData name="Yang, Mai Kau" userId="2abe5154-2126-40b2-9f9a-6ef17ec44369" providerId="ADAL" clId="{F0454F36-EEEB-472A-9FE4-3403919F4253}" dt="2025-12-09T08:13:26.118" v="6509" actId="26606"/>
          <ac:spMkLst>
            <pc:docMk/>
            <pc:sldMk cId="2260565362" sldId="262"/>
            <ac:spMk id="8" creationId="{A7AE9375-4664-4DB2-922D-2782A6E439AC}"/>
          </ac:spMkLst>
        </pc:spChg>
        <pc:spChg chg="add del">
          <ac:chgData name="Yang, Mai Kau" userId="2abe5154-2126-40b2-9f9a-6ef17ec44369" providerId="ADAL" clId="{F0454F36-EEEB-472A-9FE4-3403919F4253}" dt="2025-12-09T08:13:26.118" v="6509" actId="26606"/>
          <ac:spMkLst>
            <pc:docMk/>
            <pc:sldMk cId="2260565362" sldId="262"/>
            <ac:spMk id="12" creationId="{9DD005C1-8C51-42D6-9BEE-B9B83849743D}"/>
          </ac:spMkLst>
        </pc:spChg>
        <pc:cxnChg chg="add del">
          <ac:chgData name="Yang, Mai Kau" userId="2abe5154-2126-40b2-9f9a-6ef17ec44369" providerId="ADAL" clId="{F0454F36-EEEB-472A-9FE4-3403919F4253}" dt="2025-12-09T08:13:26.118" v="6509" actId="26606"/>
          <ac:cxnSpMkLst>
            <pc:docMk/>
            <pc:sldMk cId="2260565362" sldId="262"/>
            <ac:cxnSpMk id="10" creationId="{EE504C98-6397-41C1-A8D8-2D9C4ED307E0}"/>
          </ac:cxnSpMkLst>
        </pc:cxnChg>
      </pc:sldChg>
      <pc:sldChg chg="addSp delSp modSp add mod modNotesTx">
        <pc:chgData name="Yang, Mai Kau" userId="2abe5154-2126-40b2-9f9a-6ef17ec44369" providerId="ADAL" clId="{F0454F36-EEEB-472A-9FE4-3403919F4253}" dt="2025-12-09T09:27:13.516" v="6666" actId="1038"/>
        <pc:sldMkLst>
          <pc:docMk/>
          <pc:sldMk cId="3848789323" sldId="263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3848789323" sldId="263"/>
            <ac:spMk id="2" creationId="{13B54006-7429-6033-137E-3EE55ABF81B6}"/>
          </ac:spMkLst>
        </pc:spChg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3848789323" sldId="263"/>
            <ac:spMk id="3" creationId="{576DCD3E-DF97-833E-38D9-A4B7E2F27685}"/>
          </ac:spMkLst>
        </pc:spChg>
        <pc:spChg chg="add mod">
          <ac:chgData name="Yang, Mai Kau" userId="2abe5154-2126-40b2-9f9a-6ef17ec44369" providerId="ADAL" clId="{F0454F36-EEEB-472A-9FE4-3403919F4253}" dt="2025-12-09T09:27:13.516" v="6666" actId="1038"/>
          <ac:spMkLst>
            <pc:docMk/>
            <pc:sldMk cId="3848789323" sldId="263"/>
            <ac:spMk id="10" creationId="{D3B28A4E-CC1F-8AA0-8E76-53F301E73FA2}"/>
          </ac:spMkLst>
        </pc:spChg>
        <pc:picChg chg="add del mod">
          <ac:chgData name="Yang, Mai Kau" userId="2abe5154-2126-40b2-9f9a-6ef17ec44369" providerId="ADAL" clId="{F0454F36-EEEB-472A-9FE4-3403919F4253}" dt="2025-12-09T04:13:08.333" v="4396" actId="478"/>
          <ac:picMkLst>
            <pc:docMk/>
            <pc:sldMk cId="3848789323" sldId="263"/>
            <ac:picMk id="5" creationId="{B6AD63B7-160F-C41F-8F1A-9CFD97EDE0B0}"/>
          </ac:picMkLst>
        </pc:picChg>
        <pc:picChg chg="add del mod">
          <ac:chgData name="Yang, Mai Kau" userId="2abe5154-2126-40b2-9f9a-6ef17ec44369" providerId="ADAL" clId="{F0454F36-EEEB-472A-9FE4-3403919F4253}" dt="2025-12-09T04:13:08.333" v="4396" actId="478"/>
          <ac:picMkLst>
            <pc:docMk/>
            <pc:sldMk cId="3848789323" sldId="263"/>
            <ac:picMk id="7" creationId="{548C3C25-DF73-790D-1E7A-D5C9D2513A40}"/>
          </ac:picMkLst>
        </pc:picChg>
        <pc:picChg chg="add mod">
          <ac:chgData name="Yang, Mai Kau" userId="2abe5154-2126-40b2-9f9a-6ef17ec44369" providerId="ADAL" clId="{F0454F36-EEEB-472A-9FE4-3403919F4253}" dt="2025-12-09T04:13:21.958" v="4400" actId="1076"/>
          <ac:picMkLst>
            <pc:docMk/>
            <pc:sldMk cId="3848789323" sldId="263"/>
            <ac:picMk id="9" creationId="{0C79AED9-50E4-5A22-E764-A32FA2306D04}"/>
          </ac:picMkLst>
        </pc:picChg>
      </pc:sldChg>
      <pc:sldChg chg="modSp new mod modNotesTx">
        <pc:chgData name="Yang, Mai Kau" userId="2abe5154-2126-40b2-9f9a-6ef17ec44369" providerId="ADAL" clId="{F0454F36-EEEB-472A-9FE4-3403919F4253}" dt="2025-12-09T09:22:35.593" v="6517"/>
        <pc:sldMkLst>
          <pc:docMk/>
          <pc:sldMk cId="1289142451" sldId="264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1289142451" sldId="264"/>
            <ac:spMk id="2" creationId="{A806584C-C999-2F1E-9F9E-42C8AF3333EB}"/>
          </ac:spMkLst>
        </pc:spChg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1289142451" sldId="264"/>
            <ac:spMk id="3" creationId="{E8104430-7292-3F5D-E5BE-C9F3ED65AAA6}"/>
          </ac:spMkLst>
        </pc:spChg>
      </pc:sldChg>
      <pc:sldChg chg="modSp add mod modNotesTx">
        <pc:chgData name="Yang, Mai Kau" userId="2abe5154-2126-40b2-9f9a-6ef17ec44369" providerId="ADAL" clId="{F0454F36-EEEB-472A-9FE4-3403919F4253}" dt="2025-12-09T09:22:35.593" v="6517"/>
        <pc:sldMkLst>
          <pc:docMk/>
          <pc:sldMk cId="76684168" sldId="265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76684168" sldId="265"/>
            <ac:spMk id="2" creationId="{13B54006-7429-6033-137E-3EE55ABF81B6}"/>
          </ac:spMkLst>
        </pc:spChg>
        <pc:spChg chg="mod">
          <ac:chgData name="Yang, Mai Kau" userId="2abe5154-2126-40b2-9f9a-6ef17ec44369" providerId="ADAL" clId="{F0454F36-EEEB-472A-9FE4-3403919F4253}" dt="2025-12-09T07:24:53.484" v="5083" actId="20577"/>
          <ac:spMkLst>
            <pc:docMk/>
            <pc:sldMk cId="76684168" sldId="265"/>
            <ac:spMk id="3" creationId="{576DCD3E-DF97-833E-38D9-A4B7E2F27685}"/>
          </ac:spMkLst>
        </pc:spChg>
      </pc:sldChg>
      <pc:sldChg chg="modSp new del mod">
        <pc:chgData name="Yang, Mai Kau" userId="2abe5154-2126-40b2-9f9a-6ef17ec44369" providerId="ADAL" clId="{F0454F36-EEEB-472A-9FE4-3403919F4253}" dt="2025-12-09T07:25:07.736" v="5088" actId="47"/>
        <pc:sldMkLst>
          <pc:docMk/>
          <pc:sldMk cId="821357319" sldId="266"/>
        </pc:sldMkLst>
        <pc:spChg chg="mod">
          <ac:chgData name="Yang, Mai Kau" userId="2abe5154-2126-40b2-9f9a-6ef17ec44369" providerId="ADAL" clId="{F0454F36-EEEB-472A-9FE4-3403919F4253}" dt="2025-12-01T01:06:38.576" v="3538" actId="20577"/>
          <ac:spMkLst>
            <pc:docMk/>
            <pc:sldMk cId="821357319" sldId="266"/>
            <ac:spMk id="2" creationId="{BA1F3F85-C2BC-0C88-6CBB-06A641523275}"/>
          </ac:spMkLst>
        </pc:spChg>
      </pc:sldChg>
      <pc:sldChg chg="addSp modSp new mod">
        <pc:chgData name="Yang, Mai Kau" userId="2abe5154-2126-40b2-9f9a-6ef17ec44369" providerId="ADAL" clId="{F0454F36-EEEB-472A-9FE4-3403919F4253}" dt="2025-12-09T09:27:25.029" v="6667" actId="207"/>
        <pc:sldMkLst>
          <pc:docMk/>
          <pc:sldMk cId="3528629819" sldId="267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3528629819" sldId="267"/>
            <ac:spMk id="2" creationId="{F9799E56-36A8-9887-2E41-B99344B00F12}"/>
          </ac:spMkLst>
        </pc:spChg>
        <pc:spChg chg="mod">
          <ac:chgData name="Yang, Mai Kau" userId="2abe5154-2126-40b2-9f9a-6ef17ec44369" providerId="ADAL" clId="{F0454F36-EEEB-472A-9FE4-3403919F4253}" dt="2025-12-09T05:59:32.692" v="4818" actId="20577"/>
          <ac:spMkLst>
            <pc:docMk/>
            <pc:sldMk cId="3528629819" sldId="267"/>
            <ac:spMk id="3" creationId="{5C402380-E35A-51A4-D83B-F9D5B7EB9450}"/>
          </ac:spMkLst>
        </pc:spChg>
        <pc:spChg chg="add mod">
          <ac:chgData name="Yang, Mai Kau" userId="2abe5154-2126-40b2-9f9a-6ef17ec44369" providerId="ADAL" clId="{F0454F36-EEEB-472A-9FE4-3403919F4253}" dt="2025-12-09T09:27:25.029" v="6667" actId="207"/>
          <ac:spMkLst>
            <pc:docMk/>
            <pc:sldMk cId="3528629819" sldId="267"/>
            <ac:spMk id="6" creationId="{F5799576-82C0-BAD1-EEBF-8672198F24C9}"/>
          </ac:spMkLst>
        </pc:spChg>
        <pc:picChg chg="add mod">
          <ac:chgData name="Yang, Mai Kau" userId="2abe5154-2126-40b2-9f9a-6ef17ec44369" providerId="ADAL" clId="{F0454F36-EEEB-472A-9FE4-3403919F4253}" dt="2025-12-09T05:59:57.044" v="4826" actId="14100"/>
          <ac:picMkLst>
            <pc:docMk/>
            <pc:sldMk cId="3528629819" sldId="267"/>
            <ac:picMk id="5" creationId="{CAA14399-C2BC-638B-D1F7-39B5844CE142}"/>
          </ac:picMkLst>
        </pc:picChg>
      </pc:sldChg>
      <pc:sldChg chg="modSp new mod">
        <pc:chgData name="Yang, Mai Kau" userId="2abe5154-2126-40b2-9f9a-6ef17ec44369" providerId="ADAL" clId="{F0454F36-EEEB-472A-9FE4-3403919F4253}" dt="2025-12-09T09:22:35.593" v="6517"/>
        <pc:sldMkLst>
          <pc:docMk/>
          <pc:sldMk cId="1433746678" sldId="268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1433746678" sldId="268"/>
            <ac:spMk id="2" creationId="{9C6C18EE-60EA-1B14-9023-EDA96A764FCF}"/>
          </ac:spMkLst>
        </pc:spChg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1433746678" sldId="268"/>
            <ac:spMk id="3" creationId="{80DC53FD-40E1-DC0D-0262-44F168582B95}"/>
          </ac:spMkLst>
        </pc:spChg>
      </pc:sldChg>
      <pc:sldChg chg="modSp add mod">
        <pc:chgData name="Yang, Mai Kau" userId="2abe5154-2126-40b2-9f9a-6ef17ec44369" providerId="ADAL" clId="{F0454F36-EEEB-472A-9FE4-3403919F4253}" dt="2025-12-09T09:22:35.593" v="6517"/>
        <pc:sldMkLst>
          <pc:docMk/>
          <pc:sldMk cId="1466468772" sldId="269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1466468772" sldId="269"/>
            <ac:spMk id="2" creationId="{13B54006-7429-6033-137E-3EE55ABF81B6}"/>
          </ac:spMkLst>
        </pc:spChg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1466468772" sldId="269"/>
            <ac:spMk id="3" creationId="{576DCD3E-DF97-833E-38D9-A4B7E2F27685}"/>
          </ac:spMkLst>
        </pc:spChg>
      </pc:sldChg>
      <pc:sldChg chg="addSp delSp modSp add mod">
        <pc:chgData name="Yang, Mai Kau" userId="2abe5154-2126-40b2-9f9a-6ef17ec44369" providerId="ADAL" clId="{F0454F36-EEEB-472A-9FE4-3403919F4253}" dt="2025-12-09T09:25:41.225" v="6613" actId="1035"/>
        <pc:sldMkLst>
          <pc:docMk/>
          <pc:sldMk cId="894313376" sldId="270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894313376" sldId="270"/>
            <ac:spMk id="2" creationId="{F9799E56-36A8-9887-2E41-B99344B00F12}"/>
          </ac:spMkLst>
        </pc:spChg>
        <pc:spChg chg="mod">
          <ac:chgData name="Yang, Mai Kau" userId="2abe5154-2126-40b2-9f9a-6ef17ec44369" providerId="ADAL" clId="{F0454F36-EEEB-472A-9FE4-3403919F4253}" dt="2025-12-09T06:01:21.027" v="4890" actId="207"/>
          <ac:spMkLst>
            <pc:docMk/>
            <pc:sldMk cId="894313376" sldId="270"/>
            <ac:spMk id="3" creationId="{5C402380-E35A-51A4-D83B-F9D5B7EB9450}"/>
          </ac:spMkLst>
        </pc:spChg>
        <pc:spChg chg="add mod">
          <ac:chgData name="Yang, Mai Kau" userId="2abe5154-2126-40b2-9f9a-6ef17ec44369" providerId="ADAL" clId="{F0454F36-EEEB-472A-9FE4-3403919F4253}" dt="2025-12-09T09:23:43.543" v="6543" actId="1035"/>
          <ac:spMkLst>
            <pc:docMk/>
            <pc:sldMk cId="894313376" sldId="270"/>
            <ac:spMk id="4" creationId="{6CD87547-1865-F18A-10E6-0F310AB19CA2}"/>
          </ac:spMkLst>
        </pc:spChg>
        <pc:spChg chg="add del mod">
          <ac:chgData name="Yang, Mai Kau" userId="2abe5154-2126-40b2-9f9a-6ef17ec44369" providerId="ADAL" clId="{F0454F36-EEEB-472A-9FE4-3403919F4253}" dt="2025-12-09T09:22:50.657" v="6519" actId="478"/>
          <ac:spMkLst>
            <pc:docMk/>
            <pc:sldMk cId="894313376" sldId="270"/>
            <ac:spMk id="6" creationId="{2F604575-076A-2E24-6033-0FDEC82C4996}"/>
          </ac:spMkLst>
        </pc:spChg>
        <pc:spChg chg="add del mod">
          <ac:chgData name="Yang, Mai Kau" userId="2abe5154-2126-40b2-9f9a-6ef17ec44369" providerId="ADAL" clId="{F0454F36-EEEB-472A-9FE4-3403919F4253}" dt="2025-12-09T09:22:49.463" v="6518" actId="478"/>
          <ac:spMkLst>
            <pc:docMk/>
            <pc:sldMk cId="894313376" sldId="270"/>
            <ac:spMk id="7" creationId="{B55F5525-3EF0-0E9F-E9FC-C980085926B1}"/>
          </ac:spMkLst>
        </pc:spChg>
        <pc:spChg chg="add del mod">
          <ac:chgData name="Yang, Mai Kau" userId="2abe5154-2126-40b2-9f9a-6ef17ec44369" providerId="ADAL" clId="{F0454F36-EEEB-472A-9FE4-3403919F4253}" dt="2025-12-09T09:22:52.921" v="6520" actId="478"/>
          <ac:spMkLst>
            <pc:docMk/>
            <pc:sldMk cId="894313376" sldId="270"/>
            <ac:spMk id="8" creationId="{C9F44C16-0F20-A440-1FFE-A04D9A7FCA73}"/>
          </ac:spMkLst>
        </pc:spChg>
        <pc:spChg chg="add del mod">
          <ac:chgData name="Yang, Mai Kau" userId="2abe5154-2126-40b2-9f9a-6ef17ec44369" providerId="ADAL" clId="{F0454F36-EEEB-472A-9FE4-3403919F4253}" dt="2025-12-09T06:20:57.528" v="4910" actId="478"/>
          <ac:spMkLst>
            <pc:docMk/>
            <pc:sldMk cId="894313376" sldId="270"/>
            <ac:spMk id="9" creationId="{265A4FB2-5784-8BEE-E319-7F04ADEC7B0D}"/>
          </ac:spMkLst>
        </pc:spChg>
        <pc:spChg chg="add mod">
          <ac:chgData name="Yang, Mai Kau" userId="2abe5154-2126-40b2-9f9a-6ef17ec44369" providerId="ADAL" clId="{F0454F36-EEEB-472A-9FE4-3403919F4253}" dt="2025-12-09T09:24:16.208" v="6577" actId="14100"/>
          <ac:spMkLst>
            <pc:docMk/>
            <pc:sldMk cId="894313376" sldId="270"/>
            <ac:spMk id="9" creationId="{99C5CB41-1346-9EE9-B9B8-F08802E57287}"/>
          </ac:spMkLst>
        </pc:spChg>
        <pc:spChg chg="add mod">
          <ac:chgData name="Yang, Mai Kau" userId="2abe5154-2126-40b2-9f9a-6ef17ec44369" providerId="ADAL" clId="{F0454F36-EEEB-472A-9FE4-3403919F4253}" dt="2025-12-09T09:25:41.225" v="6613" actId="1035"/>
          <ac:spMkLst>
            <pc:docMk/>
            <pc:sldMk cId="894313376" sldId="270"/>
            <ac:spMk id="10" creationId="{C928FDB3-B4F8-30E6-B0D9-5B3282EF8F3A}"/>
          </ac:spMkLst>
        </pc:spChg>
        <pc:picChg chg="add mod modCrop">
          <ac:chgData name="Yang, Mai Kau" userId="2abe5154-2126-40b2-9f9a-6ef17ec44369" providerId="ADAL" clId="{F0454F36-EEEB-472A-9FE4-3403919F4253}" dt="2025-12-09T09:25:35.087" v="6611" actId="1037"/>
          <ac:picMkLst>
            <pc:docMk/>
            <pc:sldMk cId="894313376" sldId="270"/>
            <ac:picMk id="5" creationId="{6DEE60FA-5CCC-F283-C24E-0230A49067C5}"/>
          </ac:picMkLst>
        </pc:picChg>
      </pc:sldChg>
      <pc:sldChg chg="modSp add mod">
        <pc:chgData name="Yang, Mai Kau" userId="2abe5154-2126-40b2-9f9a-6ef17ec44369" providerId="ADAL" clId="{F0454F36-EEEB-472A-9FE4-3403919F4253}" dt="2025-12-09T09:26:04.957" v="6614" actId="207"/>
        <pc:sldMkLst>
          <pc:docMk/>
          <pc:sldMk cId="2808457176" sldId="271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2808457176" sldId="271"/>
            <ac:spMk id="2" creationId="{F9799E56-36A8-9887-2E41-B99344B00F12}"/>
          </ac:spMkLst>
        </pc:spChg>
        <pc:spChg chg="mod">
          <ac:chgData name="Yang, Mai Kau" userId="2abe5154-2126-40b2-9f9a-6ef17ec44369" providerId="ADAL" clId="{F0454F36-EEEB-472A-9FE4-3403919F4253}" dt="2025-12-09T09:26:04.957" v="6614" actId="207"/>
          <ac:spMkLst>
            <pc:docMk/>
            <pc:sldMk cId="2808457176" sldId="271"/>
            <ac:spMk id="3" creationId="{5C402380-E35A-51A4-D83B-F9D5B7EB9450}"/>
          </ac:spMkLst>
        </pc:spChg>
      </pc:sldChg>
      <pc:sldChg chg="addSp modSp add mod ord">
        <pc:chgData name="Yang, Mai Kau" userId="2abe5154-2126-40b2-9f9a-6ef17ec44369" providerId="ADAL" clId="{F0454F36-EEEB-472A-9FE4-3403919F4253}" dt="2025-12-09T09:22:35.593" v="6517"/>
        <pc:sldMkLst>
          <pc:docMk/>
          <pc:sldMk cId="3964272900" sldId="272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3964272900" sldId="272"/>
            <ac:spMk id="2" creationId="{F9799E56-36A8-9887-2E41-B99344B00F12}"/>
          </ac:spMkLst>
        </pc:spChg>
        <pc:spChg chg="mod">
          <ac:chgData name="Yang, Mai Kau" userId="2abe5154-2126-40b2-9f9a-6ef17ec44369" providerId="ADAL" clId="{F0454F36-EEEB-472A-9FE4-3403919F4253}" dt="2025-12-09T06:24:25.674" v="4915" actId="207"/>
          <ac:spMkLst>
            <pc:docMk/>
            <pc:sldMk cId="3964272900" sldId="272"/>
            <ac:spMk id="3" creationId="{5C402380-E35A-51A4-D83B-F9D5B7EB9450}"/>
          </ac:spMkLst>
        </pc:spChg>
        <pc:picChg chg="add mod modCrop">
          <ac:chgData name="Yang, Mai Kau" userId="2abe5154-2126-40b2-9f9a-6ef17ec44369" providerId="ADAL" clId="{F0454F36-EEEB-472A-9FE4-3403919F4253}" dt="2025-12-09T07:01:21.680" v="4999" actId="1037"/>
          <ac:picMkLst>
            <pc:docMk/>
            <pc:sldMk cId="3964272900" sldId="272"/>
            <ac:picMk id="5" creationId="{8AD2FFEE-141B-C101-3E48-8A4A064C7CF2}"/>
          </ac:picMkLst>
        </pc:picChg>
        <pc:picChg chg="add mod modCrop">
          <ac:chgData name="Yang, Mai Kau" userId="2abe5154-2126-40b2-9f9a-6ef17ec44369" providerId="ADAL" clId="{F0454F36-EEEB-472A-9FE4-3403919F4253}" dt="2025-12-09T07:01:15.935" v="4995" actId="1038"/>
          <ac:picMkLst>
            <pc:docMk/>
            <pc:sldMk cId="3964272900" sldId="272"/>
            <ac:picMk id="7" creationId="{02045D2B-23DD-C4F2-76B1-CE1BBBE1DEB2}"/>
          </ac:picMkLst>
        </pc:picChg>
        <pc:picChg chg="add mod">
          <ac:chgData name="Yang, Mai Kau" userId="2abe5154-2126-40b2-9f9a-6ef17ec44369" providerId="ADAL" clId="{F0454F36-EEEB-472A-9FE4-3403919F4253}" dt="2025-12-09T07:01:07.098" v="4974" actId="1076"/>
          <ac:picMkLst>
            <pc:docMk/>
            <pc:sldMk cId="3964272900" sldId="272"/>
            <ac:picMk id="9" creationId="{6E71FA95-718E-FE90-E6AA-68390FEBF18D}"/>
          </ac:picMkLst>
        </pc:picChg>
      </pc:sldChg>
      <pc:sldChg chg="modSp add mod">
        <pc:chgData name="Yang, Mai Kau" userId="2abe5154-2126-40b2-9f9a-6ef17ec44369" providerId="ADAL" clId="{F0454F36-EEEB-472A-9FE4-3403919F4253}" dt="2025-12-09T09:26:17.391" v="6615" actId="207"/>
        <pc:sldMkLst>
          <pc:docMk/>
          <pc:sldMk cId="3703420589" sldId="273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3703420589" sldId="273"/>
            <ac:spMk id="2" creationId="{F9799E56-36A8-9887-2E41-B99344B00F12}"/>
          </ac:spMkLst>
        </pc:spChg>
        <pc:spChg chg="mod">
          <ac:chgData name="Yang, Mai Kau" userId="2abe5154-2126-40b2-9f9a-6ef17ec44369" providerId="ADAL" clId="{F0454F36-EEEB-472A-9FE4-3403919F4253}" dt="2025-12-09T09:26:17.391" v="6615" actId="207"/>
          <ac:spMkLst>
            <pc:docMk/>
            <pc:sldMk cId="3703420589" sldId="273"/>
            <ac:spMk id="3" creationId="{5C402380-E35A-51A4-D83B-F9D5B7EB9450}"/>
          </ac:spMkLst>
        </pc:spChg>
      </pc:sldChg>
      <pc:sldChg chg="delSp add mod">
        <pc:chgData name="Yang, Mai Kau" userId="2abe5154-2126-40b2-9f9a-6ef17ec44369" providerId="ADAL" clId="{F0454F36-EEEB-472A-9FE4-3403919F4253}" dt="2025-12-09T07:36:54.084" v="5170" actId="478"/>
        <pc:sldMkLst>
          <pc:docMk/>
          <pc:sldMk cId="0" sldId="274"/>
        </pc:sldMkLst>
        <pc:spChg chg="del">
          <ac:chgData name="Yang, Mai Kau" userId="2abe5154-2126-40b2-9f9a-6ef17ec44369" providerId="ADAL" clId="{F0454F36-EEEB-472A-9FE4-3403919F4253}" dt="2025-12-09T07:36:54.084" v="5170" actId="478"/>
          <ac:spMkLst>
            <pc:docMk/>
            <pc:sldMk cId="0" sldId="274"/>
            <ac:spMk id="60" creationId="{00000000-0000-0000-0000-000000000000}"/>
          </ac:spMkLst>
        </pc:spChg>
      </pc:sldChg>
      <pc:sldChg chg="modSp add mod">
        <pc:chgData name="Yang, Mai Kau" userId="2abe5154-2126-40b2-9f9a-6ef17ec44369" providerId="ADAL" clId="{F0454F36-EEEB-472A-9FE4-3403919F4253}" dt="2025-12-09T09:22:35.593" v="6517"/>
        <pc:sldMkLst>
          <pc:docMk/>
          <pc:sldMk cId="0" sldId="275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0" sldId="275"/>
            <ac:spMk id="136" creationId="{00000000-0000-0000-0000-000000000000}"/>
          </ac:spMkLst>
        </pc:spChg>
        <pc:graphicFrameChg chg="modGraphic">
          <ac:chgData name="Yang, Mai Kau" userId="2abe5154-2126-40b2-9f9a-6ef17ec44369" providerId="ADAL" clId="{F0454F36-EEEB-472A-9FE4-3403919F4253}" dt="2025-12-09T07:37:44.408" v="5172" actId="2711"/>
          <ac:graphicFrameMkLst>
            <pc:docMk/>
            <pc:sldMk cId="0" sldId="275"/>
            <ac:graphicFrameMk id="138" creationId="{00000000-0000-0000-0000-000000000000}"/>
          </ac:graphicFrameMkLst>
        </pc:graphicFrameChg>
      </pc:sldChg>
      <pc:sldChg chg="modSp new mod">
        <pc:chgData name="Yang, Mai Kau" userId="2abe5154-2126-40b2-9f9a-6ef17ec44369" providerId="ADAL" clId="{F0454F36-EEEB-472A-9FE4-3403919F4253}" dt="2025-12-09T09:22:35.593" v="6517"/>
        <pc:sldMkLst>
          <pc:docMk/>
          <pc:sldMk cId="4151081079" sldId="276"/>
        </pc:sldMkLst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4151081079" sldId="276"/>
            <ac:spMk id="2" creationId="{BF5F744A-C9A3-4C88-19E7-8E935C5BCD27}"/>
          </ac:spMkLst>
        </pc:spChg>
        <pc:spChg chg="mod">
          <ac:chgData name="Yang, Mai Kau" userId="2abe5154-2126-40b2-9f9a-6ef17ec44369" providerId="ADAL" clId="{F0454F36-EEEB-472A-9FE4-3403919F4253}" dt="2025-12-09T09:22:35.593" v="6517"/>
          <ac:spMkLst>
            <pc:docMk/>
            <pc:sldMk cId="4151081079" sldId="276"/>
            <ac:spMk id="3" creationId="{70C5E459-F4DD-B316-FB2C-618A1332D4E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2AD45-CCDF-4FC4-B714-B2582CC0FB9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1AFAB-012E-4F58-8514-538A9EEBE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2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deep coma, OCR may be absent/not as robust</a:t>
            </a:r>
          </a:p>
          <a:p>
            <a:r>
              <a:rPr lang="en-US" dirty="0"/>
              <a:t>. If uncertain, ancillary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AFAB-012E-4F58-8514-538A9EEBE3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deep coma, OCR may be absent/not as robust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AFAB-012E-4F58-8514-538A9EEBE3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0b91f0d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0b91f0d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01bdebf1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01bdebf1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Perform ancillary testing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AFAB-012E-4F58-8514-538A9EEBE3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08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(medullary chemoreceptors for respiration)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(chemoreceptors become less responsive if chronically </a:t>
            </a:r>
            <a:r>
              <a:rPr lang="en-US" dirty="0" err="1"/>
              <a:t>hypercarbic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AFAB-012E-4F58-8514-538A9EEBE3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3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885F-0A28-44EB-AC98-A943B6A7EC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508A-DEA0-4253-B3A7-88A8797F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885F-0A28-44EB-AC98-A943B6A7EC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508A-DEA0-4253-B3A7-88A8797F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6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885F-0A28-44EB-AC98-A943B6A7EC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508A-DEA0-4253-B3A7-88A8797F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933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885F-0A28-44EB-AC98-A943B6A7EC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508A-DEA0-4253-B3A7-88A8797F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8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885F-0A28-44EB-AC98-A943B6A7EC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508A-DEA0-4253-B3A7-88A8797F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2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885F-0A28-44EB-AC98-A943B6A7EC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508A-DEA0-4253-B3A7-88A8797F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3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885F-0A28-44EB-AC98-A943B6A7EC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508A-DEA0-4253-B3A7-88A8797F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8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885F-0A28-44EB-AC98-A943B6A7EC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508A-DEA0-4253-B3A7-88A8797F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0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885F-0A28-44EB-AC98-A943B6A7EC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508A-DEA0-4253-B3A7-88A8797F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3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885F-0A28-44EB-AC98-A943B6A7EC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508A-DEA0-4253-B3A7-88A8797F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1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885F-0A28-44EB-AC98-A943B6A7EC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508A-DEA0-4253-B3A7-88A8797F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047885F-0A28-44EB-AC98-A943B6A7EC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C97508A-DEA0-4253-B3A7-88A8797F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52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5A3F-0E2E-713B-6674-726C6077F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Brain Death/</a:t>
            </a:r>
            <a:br>
              <a:rPr lang="en-US"/>
            </a:br>
            <a:r>
              <a:rPr lang="en-US"/>
              <a:t>Death by Neurologic Criteria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C2936-ACAC-655C-1936-8FD5C7575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55837"/>
          </a:xfrm>
        </p:spPr>
        <p:txBody>
          <a:bodyPr>
            <a:normAutofit/>
          </a:bodyPr>
          <a:lstStyle/>
          <a:p>
            <a:r>
              <a:rPr lang="en-US"/>
              <a:t>Mai Kau Yang, MD</a:t>
            </a:r>
          </a:p>
          <a:p>
            <a:r>
              <a:rPr lang="en-US"/>
              <a:t>Assistant Professor of Clinical Neurology</a:t>
            </a:r>
          </a:p>
          <a:p>
            <a:r>
              <a:rPr lang="en-US"/>
              <a:t>Division of Neurocritical Care</a:t>
            </a:r>
          </a:p>
          <a:p>
            <a:r>
              <a:rPr lang="en-US"/>
              <a:t>9 December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2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500" y="1356968"/>
            <a:ext cx="6492411" cy="509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000" y="1560167"/>
            <a:ext cx="5736800" cy="45017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8" name="Google Shape;138;p25"/>
          <p:cNvGraphicFramePr/>
          <p:nvPr>
            <p:extLst>
              <p:ext uri="{D42A27DB-BD31-4B8C-83A1-F6EECF244321}">
                <p14:modId xmlns:p14="http://schemas.microsoft.com/office/powerpoint/2010/main" val="3712929592"/>
              </p:ext>
            </p:extLst>
          </p:nvPr>
        </p:nvGraphicFramePr>
        <p:xfrm>
          <a:off x="415600" y="2302867"/>
          <a:ext cx="5591468" cy="2885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sng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Reflex</a:t>
                      </a:r>
                      <a:endParaRPr sz="1300" b="1" u="sng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sng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Afferent</a:t>
                      </a:r>
                      <a:endParaRPr sz="1300" b="1" u="sng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sng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Efferent</a:t>
                      </a:r>
                      <a:endParaRPr sz="1300" b="1" u="sng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sng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Brainstem</a:t>
                      </a:r>
                      <a:endParaRPr sz="1300" b="1" u="sng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Pupillary</a:t>
                      </a:r>
                      <a:endParaRPr sz="1300" b="1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CN II</a:t>
                      </a:r>
                      <a:endParaRPr sz="1300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CN III</a:t>
                      </a:r>
                      <a:endParaRPr sz="1300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Midbrain</a:t>
                      </a:r>
                      <a:endParaRPr sz="1300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Corneal</a:t>
                      </a:r>
                      <a:endParaRPr sz="1300" b="1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CN V </a:t>
                      </a:r>
                      <a:endParaRPr sz="1300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CN VII</a:t>
                      </a:r>
                      <a:endParaRPr sz="1300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Pons</a:t>
                      </a:r>
                      <a:endParaRPr sz="1300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VOR</a:t>
                      </a:r>
                      <a:endParaRPr sz="1300" b="1" dirty="0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CN VIII</a:t>
                      </a:r>
                      <a:endParaRPr sz="1300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CN III, IV, &amp; VI</a:t>
                      </a:r>
                      <a:endParaRPr sz="1300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Midbrain and Pons</a:t>
                      </a:r>
                      <a:endParaRPr sz="1300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Gag</a:t>
                      </a:r>
                      <a:endParaRPr sz="1300" b="1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CN IX</a:t>
                      </a:r>
                      <a:endParaRPr sz="1300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CN X</a:t>
                      </a:r>
                      <a:endParaRPr sz="1300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Medulla</a:t>
                      </a:r>
                      <a:endParaRPr sz="1300" dirty="0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Cough</a:t>
                      </a:r>
                      <a:endParaRPr sz="1300" b="1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CN X</a:t>
                      </a:r>
                      <a:endParaRPr sz="1300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CN X</a:t>
                      </a:r>
                      <a:endParaRPr sz="1300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+mn-lt"/>
                          <a:ea typeface="Average"/>
                          <a:cs typeface="Average"/>
                          <a:sym typeface="Average"/>
                        </a:rPr>
                        <a:t>Medulla</a:t>
                      </a:r>
                      <a:endParaRPr sz="1300" dirty="0">
                        <a:latin typeface="+mn-lt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584C-C999-2F1E-9F9E-42C8AF33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04430-7292-3F5D-E5BE-C9F3ED65A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cervical cord injuries</a:t>
            </a:r>
          </a:p>
          <a:p>
            <a:r>
              <a:rPr lang="en-US" dirty="0"/>
              <a:t>Neuromuscular disorders, sensory neuropathies</a:t>
            </a:r>
          </a:p>
          <a:p>
            <a:r>
              <a:rPr lang="en-US" dirty="0" err="1"/>
              <a:t>Anopthalmia</a:t>
            </a:r>
            <a:r>
              <a:rPr lang="en-US" dirty="0"/>
              <a:t>, scleral edema, chemosis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42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54006-7429-6033-137E-3EE55ABF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Apnea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DCD3E-DF97-833E-38D9-A4B7E2F27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115"/>
            <a:ext cx="10515600" cy="50713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Must be hemodynamically stable; possible compromise during testing</a:t>
            </a:r>
          </a:p>
          <a:p>
            <a:r>
              <a:rPr lang="en-US" dirty="0"/>
              <a:t>Adults: once; children: twice (once after each exam)</a:t>
            </a:r>
          </a:p>
          <a:p>
            <a:r>
              <a:rPr lang="en-US" dirty="0"/>
              <a:t>Oxygenation catheter over trachea, resuscitation bag with PEEP valve, tracheal insufflation</a:t>
            </a:r>
          </a:p>
          <a:p>
            <a:r>
              <a:rPr lang="en-US" dirty="0"/>
              <a:t>ABG (if able, place arterial line)</a:t>
            </a:r>
          </a:p>
          <a:p>
            <a:pPr lvl="1"/>
            <a:r>
              <a:rPr lang="en-US" dirty="0"/>
              <a:t>ABG: pH 7.35-7.45 and PaCO2 35-45 or at patient baseline</a:t>
            </a:r>
          </a:p>
          <a:p>
            <a:pPr lvl="1"/>
            <a:r>
              <a:rPr lang="en-US" dirty="0" err="1"/>
              <a:t>Preoxygenatate</a:t>
            </a:r>
            <a:r>
              <a:rPr lang="en-US" dirty="0"/>
              <a:t>: PaO2 &gt;200 mmHg </a:t>
            </a:r>
          </a:p>
          <a:p>
            <a:r>
              <a:rPr lang="en-US" dirty="0"/>
              <a:t>8-10 minutes of apnea testing</a:t>
            </a:r>
          </a:p>
          <a:p>
            <a:r>
              <a:rPr lang="en-US" dirty="0"/>
              <a:t>PaCO2: Adults &gt;60 or &gt;20 over baseline if chronically hypercapnic, pH &lt;7.3</a:t>
            </a:r>
          </a:p>
          <a:p>
            <a:r>
              <a:rPr lang="en-US" dirty="0"/>
              <a:t>ECMO: decrease sweep</a:t>
            </a:r>
          </a:p>
        </p:txBody>
      </p:sp>
    </p:spTree>
    <p:extLst>
      <p:ext uri="{BB962C8B-B14F-4D97-AF65-F5344CB8AC3E}">
        <p14:creationId xmlns:p14="http://schemas.microsoft.com/office/powerpoint/2010/main" val="76684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9E56-36A8-9887-2E41-B99344B0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2380-E35A-51A4-D83B-F9D5B7EB9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>
            <a:normAutofit/>
          </a:bodyPr>
          <a:lstStyle/>
          <a:p>
            <a:r>
              <a:rPr lang="en-US" dirty="0"/>
              <a:t>DSA (4-vessel catheter angiography)</a:t>
            </a:r>
          </a:p>
        </p:txBody>
      </p:sp>
      <p:pic>
        <p:nvPicPr>
          <p:cNvPr id="5" name="Picture 4" descr="A collage of images of a brain&#10;&#10;AI-generated content may be incorrect.">
            <a:extLst>
              <a:ext uri="{FF2B5EF4-FFF2-40B4-BE49-F238E27FC236}">
                <a16:creationId xmlns:a16="http://schemas.microsoft.com/office/drawing/2014/main" id="{CAA14399-C2BC-638B-D1F7-39B5844C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97" y="1362075"/>
            <a:ext cx="5345454" cy="48148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99576-82C0-BAD1-EEBF-8672198F24C9}"/>
              </a:ext>
            </a:extLst>
          </p:cNvPr>
          <p:cNvSpPr txBox="1"/>
          <p:nvPr/>
        </p:nvSpPr>
        <p:spPr>
          <a:xfrm>
            <a:off x="9885889" y="6157913"/>
            <a:ext cx="22680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Braun et al. Neuroradiology (1997) 39: 404-405</a:t>
            </a:r>
          </a:p>
        </p:txBody>
      </p:sp>
    </p:spTree>
    <p:extLst>
      <p:ext uri="{BB962C8B-B14F-4D97-AF65-F5344CB8AC3E}">
        <p14:creationId xmlns:p14="http://schemas.microsoft.com/office/powerpoint/2010/main" val="3528629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9E56-36A8-9887-2E41-B99344B0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2380-E35A-51A4-D83B-F9D5B7EB9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DSA (4-vessel catheter angiography)</a:t>
            </a:r>
          </a:p>
          <a:p>
            <a:r>
              <a:rPr lang="en-US" dirty="0"/>
              <a:t>Radionuclide perfusion scintigraphy</a:t>
            </a:r>
          </a:p>
        </p:txBody>
      </p:sp>
      <p:pic>
        <p:nvPicPr>
          <p:cNvPr id="5" name="Picture 4" descr="A close-up of a person's face&#10;&#10;AI-generated content may be incorrect.">
            <a:extLst>
              <a:ext uri="{FF2B5EF4-FFF2-40B4-BE49-F238E27FC236}">
                <a16:creationId xmlns:a16="http://schemas.microsoft.com/office/drawing/2014/main" id="{6DEE60FA-5CCC-F283-C24E-0230A4906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2009" r="1"/>
          <a:stretch/>
        </p:blipFill>
        <p:spPr>
          <a:xfrm>
            <a:off x="1838324" y="3105149"/>
            <a:ext cx="10001251" cy="33877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D87547-1865-F18A-10E6-0F310AB19CA2}"/>
              </a:ext>
            </a:extLst>
          </p:cNvPr>
          <p:cNvSpPr/>
          <p:nvPr/>
        </p:nvSpPr>
        <p:spPr>
          <a:xfrm>
            <a:off x="6934200" y="6012180"/>
            <a:ext cx="541867" cy="4730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C5CB41-1346-9EE9-B9B8-F08802E57287}"/>
              </a:ext>
            </a:extLst>
          </p:cNvPr>
          <p:cNvSpPr/>
          <p:nvPr/>
        </p:nvSpPr>
        <p:spPr>
          <a:xfrm>
            <a:off x="5951220" y="5762626"/>
            <a:ext cx="884767" cy="7207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8FDB3-B4F8-30E6-B0D9-5B3282EF8F3A}"/>
              </a:ext>
            </a:extLst>
          </p:cNvPr>
          <p:cNvSpPr/>
          <p:nvPr/>
        </p:nvSpPr>
        <p:spPr>
          <a:xfrm>
            <a:off x="6934200" y="3110256"/>
            <a:ext cx="541867" cy="1333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9E56-36A8-9887-2E41-B99344B0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2380-E35A-51A4-D83B-F9D5B7EB9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DSA (4-vessel catheter angiography)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Radionuclide perfusion scintigraphy</a:t>
            </a:r>
          </a:p>
          <a:p>
            <a:r>
              <a:rPr lang="en-US" dirty="0"/>
              <a:t>Transcranial doppler: oscillating flow, systolic spikes</a:t>
            </a:r>
          </a:p>
        </p:txBody>
      </p:sp>
      <p:pic>
        <p:nvPicPr>
          <p:cNvPr id="5" name="Picture 4" descr="A blurry image of a fire&#10;&#10;AI-generated content may be incorrect.">
            <a:extLst>
              <a:ext uri="{FF2B5EF4-FFF2-40B4-BE49-F238E27FC236}">
                <a16:creationId xmlns:a16="http://schemas.microsoft.com/office/drawing/2014/main" id="{8AD2FFEE-141B-C101-3E48-8A4A064C7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2" t="13915" r="4296" b="6469"/>
          <a:stretch/>
        </p:blipFill>
        <p:spPr>
          <a:xfrm>
            <a:off x="6229350" y="5353050"/>
            <a:ext cx="5715001" cy="1214885"/>
          </a:xfrm>
          <a:prstGeom prst="rect">
            <a:avLst/>
          </a:prstGeom>
        </p:spPr>
      </p:pic>
      <p:pic>
        <p:nvPicPr>
          <p:cNvPr id="7" name="Picture 6" descr="A close-up of a black background&#10;&#10;AI-generated content may be incorrect.">
            <a:extLst>
              <a:ext uri="{FF2B5EF4-FFF2-40B4-BE49-F238E27FC236}">
                <a16:creationId xmlns:a16="http://schemas.microsoft.com/office/drawing/2014/main" id="{02045D2B-23DD-C4F2-76B1-CE1BBBE1D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19092" r="9587" b="10758"/>
          <a:stretch/>
        </p:blipFill>
        <p:spPr>
          <a:xfrm>
            <a:off x="314324" y="5353050"/>
            <a:ext cx="5600700" cy="1214885"/>
          </a:xfrm>
          <a:prstGeom prst="rect">
            <a:avLst/>
          </a:prstGeom>
        </p:spPr>
      </p:pic>
      <p:pic>
        <p:nvPicPr>
          <p:cNvPr id="9" name="Picture 8" descr="A white smoke coming out of a black background&#10;&#10;AI-generated content may be incorrect.">
            <a:extLst>
              <a:ext uri="{FF2B5EF4-FFF2-40B4-BE49-F238E27FC236}">
                <a16:creationId xmlns:a16="http://schemas.microsoft.com/office/drawing/2014/main" id="{6E71FA95-718E-FE90-E6AA-68390FEBF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7" y="3904508"/>
            <a:ext cx="6867526" cy="131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7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9E56-36A8-9887-2E41-B99344B0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2380-E35A-51A4-D83B-F9D5B7EB9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DSA (4-vessel catheter angiography)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Radionuclide perfusion scintigraphy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Transcranial doppler: oscillating flow, systolic spikes</a:t>
            </a:r>
          </a:p>
          <a:p>
            <a:r>
              <a:rPr lang="en-US" dirty="0"/>
              <a:t>Electroencephalogram (EEG): does not provide information about brainstem activity; electrical activity in ICU </a:t>
            </a:r>
          </a:p>
          <a:p>
            <a:r>
              <a:rPr lang="en-US" dirty="0"/>
              <a:t>CT and MR angiography: lack of validation,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2808457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9E56-36A8-9887-2E41-B99344B0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2380-E35A-51A4-D83B-F9D5B7EB9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>
            <a:normAutofit/>
          </a:bodyPr>
          <a:lstStyle/>
          <a:p>
            <a:r>
              <a:rPr lang="en-US" dirty="0"/>
              <a:t>DSA (4-vessel catheter angiography)</a:t>
            </a:r>
          </a:p>
          <a:p>
            <a:r>
              <a:rPr lang="en-US" dirty="0"/>
              <a:t>Radionuclide perfusion scintigraphy</a:t>
            </a:r>
          </a:p>
          <a:p>
            <a:r>
              <a:rPr lang="en-US" dirty="0"/>
              <a:t>Transcranial doppler: oscillating flow, systolic spikes</a:t>
            </a:r>
          </a:p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Electroencephalogram (EEG): does not provide information about brainstem activity; electrical activity in ICU </a:t>
            </a:r>
          </a:p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CT and MR angiography: lack of validation,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3703420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C18EE-60EA-1B14-9023-EDA96A76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Death by Neurologic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C53FD-40E1-DC0D-0262-44F168582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Prerequisites: temperature &gt;36C, absence of metabolic derangements or CNS depressants, SBP &gt;100</a:t>
            </a:r>
          </a:p>
          <a:p>
            <a:r>
              <a:rPr lang="en-US" dirty="0"/>
              <a:t>Physical examination: absence of brainstem reflexes and centrally mediated motor movements</a:t>
            </a:r>
          </a:p>
          <a:p>
            <a:r>
              <a:rPr lang="en-US" dirty="0"/>
              <a:t>Apnea testing: pH &lt;7.3, PaCO2 &gt;60 or &gt;20 from baseline</a:t>
            </a:r>
          </a:p>
          <a:p>
            <a:r>
              <a:rPr lang="en-US" dirty="0"/>
              <a:t>Ancillary testing: DSA, radionucleotide scintigraphy, TCD</a:t>
            </a:r>
          </a:p>
        </p:txBody>
      </p:sp>
    </p:spTree>
    <p:extLst>
      <p:ext uri="{BB962C8B-B14F-4D97-AF65-F5344CB8AC3E}">
        <p14:creationId xmlns:p14="http://schemas.microsoft.com/office/powerpoint/2010/main" val="143374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01A5-C84B-B973-1118-49E3EC54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93DEA-2988-2914-F05E-2403ECB72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Understand the criteria for brain death testing</a:t>
            </a:r>
          </a:p>
          <a:p>
            <a:r>
              <a:rPr lang="en-US"/>
              <a:t>Explain the cerebral anatomy associated with consciousness</a:t>
            </a:r>
          </a:p>
          <a:p>
            <a:r>
              <a:rPr lang="en-US"/>
              <a:t>Identify the prerequisites for brain death testing</a:t>
            </a:r>
          </a:p>
          <a:p>
            <a:r>
              <a:rPr lang="en-US"/>
              <a:t>Perform motor and brainstem examination required for determination of brain death</a:t>
            </a:r>
          </a:p>
          <a:p>
            <a:r>
              <a:rPr lang="en-US"/>
              <a:t>Describe and localize brainstem reflexes</a:t>
            </a:r>
          </a:p>
          <a:p>
            <a:r>
              <a:rPr lang="en-US"/>
              <a:t>Perform apnea testing </a:t>
            </a:r>
          </a:p>
          <a:p>
            <a:r>
              <a:rPr lang="en-US"/>
              <a:t>Identify and interpret ancillary testing for the determination of brain death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68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744A-C9A3-4C88-19E7-8E935C5B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5E459-F4DD-B316-FB2C-618A133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8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6D63-1F39-FE61-43E5-ECF134B0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Examination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45BFA-B045-F7C1-4720-7DBD49A9A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Required 1 exam</a:t>
            </a:r>
          </a:p>
          <a:p>
            <a:r>
              <a:rPr lang="en-US"/>
              <a:t>More accurate: 2 exams</a:t>
            </a:r>
          </a:p>
          <a:p>
            <a:r>
              <a:rPr lang="en-US"/>
              <a:t>Pediatrics: 2 exams at least 12 hours apart</a:t>
            </a:r>
          </a:p>
          <a:p>
            <a:r>
              <a:rPr lang="en-US"/>
              <a:t>State/institution dependent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584D-31C5-F8BC-A232-44A07989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1968 Harvard Committee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A98C7-1124-527D-D020-E9F7E4C8E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Permanent Coma</a:t>
            </a:r>
          </a:p>
          <a:p>
            <a:r>
              <a:rPr lang="en-US"/>
              <a:t>Loss of brainstem reflexes</a:t>
            </a:r>
          </a:p>
          <a:p>
            <a:r>
              <a:rPr lang="en-US"/>
              <a:t>Inability to breathe in setting of adequate stimulus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4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DD67-3AE2-0A9A-C676-355DBE96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Reticular Activating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9E8F-6715-2658-F132-CD62B4C16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14850" cy="4351338"/>
          </a:xfrm>
        </p:spPr>
        <p:txBody>
          <a:bodyPr/>
          <a:lstStyle/>
          <a:p>
            <a:r>
              <a:rPr lang="en-US" dirty="0"/>
              <a:t>Predictor of permanent comatose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6EA32-74CB-D0DC-BB0E-0CF7931B6F5B}"/>
              </a:ext>
            </a:extLst>
          </p:cNvPr>
          <p:cNvSpPr txBox="1"/>
          <p:nvPr/>
        </p:nvSpPr>
        <p:spPr>
          <a:xfrm>
            <a:off x="7416249" y="5702189"/>
            <a:ext cx="38509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Noto Sans" panose="020B0502040504020204" pitchFamily="34" charset="0"/>
              </a:rPr>
              <a:t>Critical Care Medicine: Principles of Diagnosis and Management in the Adult</a:t>
            </a:r>
          </a:p>
        </p:txBody>
      </p:sp>
      <p:pic>
        <p:nvPicPr>
          <p:cNvPr id="8" name="Picture 7" descr="A diagram of a brain&#10;&#10;AI-generated content may be incorrect.">
            <a:extLst>
              <a:ext uri="{FF2B5EF4-FFF2-40B4-BE49-F238E27FC236}">
                <a16:creationId xmlns:a16="http://schemas.microsoft.com/office/drawing/2014/main" id="{9E04043B-2998-AE8F-5619-4497E49BA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51" y="2184717"/>
            <a:ext cx="6718879" cy="35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6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54006-7429-6033-137E-3EE55ABF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Death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DCD3E-DF97-833E-38D9-A4B7E2F27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  <a:p>
            <a:r>
              <a:rPr lang="en-US" dirty="0"/>
              <a:t>Physical examination</a:t>
            </a:r>
          </a:p>
          <a:p>
            <a:r>
              <a:rPr lang="en-US" dirty="0"/>
              <a:t>Apnea testing</a:t>
            </a:r>
          </a:p>
          <a:p>
            <a:r>
              <a:rPr lang="en-US" dirty="0"/>
              <a:t>Ancillary testing</a:t>
            </a:r>
          </a:p>
        </p:txBody>
      </p:sp>
    </p:spTree>
    <p:extLst>
      <p:ext uri="{BB962C8B-B14F-4D97-AF65-F5344CB8AC3E}">
        <p14:creationId xmlns:p14="http://schemas.microsoft.com/office/powerpoint/2010/main" val="366736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54006-7429-6033-137E-3EE55ABF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DCD3E-DF97-833E-38D9-A4B7E2F27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Catastrophic brain injury</a:t>
            </a:r>
          </a:p>
          <a:p>
            <a:r>
              <a:rPr lang="en-US" dirty="0"/>
              <a:t>Temperature &gt;36C: suppress brain function including areflexia and apnea; alter the pharmacokinetics and metabolism of medications</a:t>
            </a:r>
          </a:p>
          <a:p>
            <a:r>
              <a:rPr lang="en-US" dirty="0"/>
              <a:t>Blood pressure: SBP &gt;100 or MAP &gt;75 or no less than 2 SD below age-appropriate norms; IV fluids or vasopressors</a:t>
            </a:r>
          </a:p>
          <a:p>
            <a:r>
              <a:rPr lang="en-US" dirty="0"/>
              <a:t>Absence of drugs or metabolic derangements</a:t>
            </a:r>
          </a:p>
          <a:p>
            <a:pPr lvl="1"/>
            <a:r>
              <a:rPr lang="en-US" dirty="0"/>
              <a:t>Tox: depressants, document if not contributing to examination</a:t>
            </a:r>
          </a:p>
          <a:p>
            <a:pPr lvl="1"/>
            <a:r>
              <a:rPr lang="en-US" dirty="0"/>
              <a:t>Drugs: normal hepatic and renal function – wait 5 half-lives; or serum levels below normal therapeutic range; TOF for recent neuromuscular blockade; Pentobarbital &lt;5ug/mL or below lower limit of detection</a:t>
            </a:r>
          </a:p>
          <a:p>
            <a:pPr lvl="1"/>
            <a:r>
              <a:rPr lang="en-US" dirty="0"/>
              <a:t>Electrolytes: Sodium</a:t>
            </a:r>
          </a:p>
          <a:p>
            <a:pPr lvl="1"/>
            <a:r>
              <a:rPr lang="en-US" dirty="0"/>
              <a:t>pH disturbances</a:t>
            </a:r>
          </a:p>
        </p:txBody>
      </p:sp>
    </p:spTree>
    <p:extLst>
      <p:ext uri="{BB962C8B-B14F-4D97-AF65-F5344CB8AC3E}">
        <p14:creationId xmlns:p14="http://schemas.microsoft.com/office/powerpoint/2010/main" val="45005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54006-7429-6033-137E-3EE55ABF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DCD3E-DF97-833E-38D9-A4B7E2F27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Motor response: absence of cerebrally mediated motor response</a:t>
            </a:r>
          </a:p>
          <a:p>
            <a:pPr lvl="1"/>
            <a:r>
              <a:rPr lang="en-US" dirty="0"/>
              <a:t>Spinal mediated motor responses may still be presence and do not invalidate BD/DNC</a:t>
            </a:r>
          </a:p>
        </p:txBody>
      </p:sp>
      <p:pic>
        <p:nvPicPr>
          <p:cNvPr id="9" name="Picture 8" descr="A drawing of a finger with a pencil&#10;&#10;AI-generated content may be incorrect.">
            <a:extLst>
              <a:ext uri="{FF2B5EF4-FFF2-40B4-BE49-F238E27FC236}">
                <a16:creationId xmlns:a16="http://schemas.microsoft.com/office/drawing/2014/main" id="{0C79AED9-50E4-5A22-E764-A32FA2306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52" y="3758979"/>
            <a:ext cx="7559695" cy="25529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28A4E-CC1F-8AA0-8E76-53F301E73FA2}"/>
              </a:ext>
            </a:extLst>
          </p:cNvPr>
          <p:cNvSpPr txBox="1"/>
          <p:nvPr/>
        </p:nvSpPr>
        <p:spPr>
          <a:xfrm>
            <a:off x="6315855" y="6286482"/>
            <a:ext cx="4055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Plum and Posner's Diagnosis and Treatment of Stupor and Coma, Fifth Edition</a:t>
            </a:r>
          </a:p>
        </p:txBody>
      </p:sp>
    </p:spTree>
    <p:extLst>
      <p:ext uri="{BB962C8B-B14F-4D97-AF65-F5344CB8AC3E}">
        <p14:creationId xmlns:p14="http://schemas.microsoft.com/office/powerpoint/2010/main" val="384878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54006-7429-6033-137E-3EE55ABF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DCD3E-DF97-833E-38D9-A4B7E2F27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Motor response: absence of cerebrally mediated motor response (axial, appendageal)</a:t>
            </a:r>
          </a:p>
          <a:p>
            <a:pPr lvl="2"/>
            <a:r>
              <a:rPr lang="en-US" dirty="0"/>
              <a:t>Spinal mediated motor responses may still be presence and do not invalidate BD/DNC</a:t>
            </a:r>
          </a:p>
          <a:p>
            <a:pPr lvl="1"/>
            <a:r>
              <a:rPr lang="en-US" dirty="0"/>
              <a:t>Cranial nerve: pupillary, OCR/caloric, corneal, cough, gag</a:t>
            </a:r>
          </a:p>
        </p:txBody>
      </p:sp>
    </p:spTree>
    <p:extLst>
      <p:ext uri="{BB962C8B-B14F-4D97-AF65-F5344CB8AC3E}">
        <p14:creationId xmlns:p14="http://schemas.microsoft.com/office/powerpoint/2010/main" val="146646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403f047-ce11-4137-9708-d2900c84494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159046F50B97478F9E27C8DABA9E61" ma:contentTypeVersion="2" ma:contentTypeDescription="Create a new document." ma:contentTypeScope="" ma:versionID="660669c0a327ba9be97209c6f0a8a488">
  <xsd:schema xmlns:xsd="http://www.w3.org/2001/XMLSchema" xmlns:xs="http://www.w3.org/2001/XMLSchema" xmlns:p="http://schemas.microsoft.com/office/2006/metadata/properties" xmlns:ns3="8403f047-ce11-4137-9708-d2900c844942" targetNamespace="http://schemas.microsoft.com/office/2006/metadata/properties" ma:root="true" ma:fieldsID="42b463998f3c698ef8d96a3c55909998" ns3:_="">
    <xsd:import namespace="8403f047-ce11-4137-9708-d2900c84494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3f047-ce11-4137-9708-d2900c84494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572C36-6BF4-40D4-A925-A2592A1775DA}">
  <ds:schemaRefs>
    <ds:schemaRef ds:uri="http://schemas.microsoft.com/office/2006/metadata/properties"/>
    <ds:schemaRef ds:uri="8403f047-ce11-4137-9708-d2900c844942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8E5A97-49F4-4B84-BE24-D437719AB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3f047-ce11-4137-9708-d2900c8449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57F928-4C71-44FF-917E-D3320F7A424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e77fabd-40e5-4335-9d12-298222ec242f}" enabled="1" method="Standard" siteId="{adeadcd2-3aaf-4835-b273-1ebe8a7726f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</TotalTime>
  <Words>737</Words>
  <Application>Microsoft Office PowerPoint</Application>
  <PresentationFormat>Widescreen</PresentationFormat>
  <Paragraphs>124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Noto Sans</vt:lpstr>
      <vt:lpstr>Office Theme</vt:lpstr>
      <vt:lpstr>Brain Death/ Death by Neurologic Criteria</vt:lpstr>
      <vt:lpstr>Objectives</vt:lpstr>
      <vt:lpstr>Examination Requirements</vt:lpstr>
      <vt:lpstr>1968 Harvard Committee</vt:lpstr>
      <vt:lpstr>Reticular Activating System</vt:lpstr>
      <vt:lpstr>Brain Death Testing</vt:lpstr>
      <vt:lpstr>Prerequisites</vt:lpstr>
      <vt:lpstr>Physical Examination</vt:lpstr>
      <vt:lpstr>Physical Examination</vt:lpstr>
      <vt:lpstr>PowerPoint Presentation</vt:lpstr>
      <vt:lpstr>PowerPoint Presentation</vt:lpstr>
      <vt:lpstr>Confounders</vt:lpstr>
      <vt:lpstr>Apnea Testing</vt:lpstr>
      <vt:lpstr>Ancillary testing</vt:lpstr>
      <vt:lpstr>Ancillary testing</vt:lpstr>
      <vt:lpstr>Ancillary testing</vt:lpstr>
      <vt:lpstr>Ancillary testing</vt:lpstr>
      <vt:lpstr>Ancillary testing</vt:lpstr>
      <vt:lpstr>Determination of Death by Neurologic Criteria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Yang, Mai Kau</dc:creator>
  <cp:lastModifiedBy>Yang, Mai Kau</cp:lastModifiedBy>
  <cp:revision>1</cp:revision>
  <dcterms:created xsi:type="dcterms:W3CDTF">2025-11-30T23:14:47Z</dcterms:created>
  <dcterms:modified xsi:type="dcterms:W3CDTF">2025-12-09T09:27:33Z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0x010100C5159046F50B97478F9E27C8DABA9E61</vt:lpwstr>
  </property>
</Properties>
</file>