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2918400"/>
  <p:notesSz cx="7010400" cy="9296400"/>
  <p:defaultTextStyle>
    <a:defPPr>
      <a:defRPr lang="en-US"/>
    </a:defPPr>
    <a:lvl1pPr marL="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F43"/>
    <a:srgbClr val="013D80"/>
    <a:srgbClr val="FFCC00"/>
    <a:srgbClr val="C00000"/>
    <a:srgbClr val="17375E"/>
    <a:srgbClr val="7F99D3"/>
    <a:srgbClr val="989ED4"/>
    <a:srgbClr val="A5A2CA"/>
    <a:srgbClr val="A9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006" autoAdjust="0"/>
    <p:restoredTop sz="94660"/>
  </p:normalViewPr>
  <p:slideViewPr>
    <p:cSldViewPr>
      <p:cViewPr varScale="1">
        <p:scale>
          <a:sx n="22" d="100"/>
          <a:sy n="22" d="100"/>
        </p:scale>
        <p:origin x="696" y="72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279FC9-2902-4C41-90C3-6026195E6B3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696913"/>
            <a:ext cx="42608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FF546-2064-4AAC-9696-61D95239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5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F546-2064-4AAC-9696-61D95239B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2"/>
            <a:ext cx="3621024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7"/>
            <a:ext cx="3621024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2"/>
            <a:ext cx="12740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4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23360" rtl="0" eaLnBrk="1" latinLnBrk="0" hangingPunct="1"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0" indent="-1508760" algn="l" defTabSz="4023360" rtl="0" eaLnBrk="1" latinLnBrk="0" hangingPunct="1">
        <a:spcBef>
          <a:spcPct val="20000"/>
        </a:spcBef>
        <a:buFont typeface="Arial" pitchFamily="34" charset="0"/>
        <a:buChar char="•"/>
        <a:defRPr sz="14080" kern="1200">
          <a:solidFill>
            <a:schemeClr val="tx1"/>
          </a:solidFill>
          <a:latin typeface="+mn-lt"/>
          <a:ea typeface="+mn-ea"/>
          <a:cs typeface="+mn-cs"/>
        </a:defRPr>
      </a:lvl1pPr>
      <a:lvl2pPr marL="3268980" indent="-1257300" algn="l" defTabSz="4023360" rtl="0" eaLnBrk="1" latinLnBrk="0" hangingPunct="1">
        <a:spcBef>
          <a:spcPct val="20000"/>
        </a:spcBef>
        <a:buFont typeface="Arial" pitchFamily="34" charset="0"/>
        <a:buChar char="–"/>
        <a:defRPr sz="1232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" y="-76200"/>
            <a:ext cx="40233604" cy="4693920"/>
          </a:xfrm>
          <a:prstGeom prst="rect">
            <a:avLst/>
          </a:prstGeom>
          <a:solidFill>
            <a:srgbClr val="013D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480" y="2082798"/>
            <a:ext cx="34198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740789"/>
            <a:ext cx="12696881" cy="1269611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Background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639800" y="5740789"/>
            <a:ext cx="12954000" cy="1269611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Results</a:t>
            </a:r>
            <a:endParaRPr lang="en-US" sz="6000" b="1" dirty="0"/>
          </a:p>
        </p:txBody>
      </p:sp>
      <p:sp>
        <p:nvSpPr>
          <p:cNvPr id="15" name="Rectangle 14"/>
          <p:cNvSpPr/>
          <p:nvPr/>
        </p:nvSpPr>
        <p:spPr>
          <a:xfrm>
            <a:off x="27355800" y="25082797"/>
            <a:ext cx="1292326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References</a:t>
            </a:r>
            <a:endParaRPr lang="en-US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27355800" y="15191874"/>
            <a:ext cx="12866914" cy="1336694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Conclusions</a:t>
            </a:r>
            <a:endParaRPr lang="en-US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102252" y="3283803"/>
            <a:ext cx="6947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Institutions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42584"/>
            <a:ext cx="40233611" cy="670560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/>
          </a:p>
        </p:txBody>
      </p:sp>
      <p:sp>
        <p:nvSpPr>
          <p:cNvPr id="23" name="Rectangle 22"/>
          <p:cNvSpPr/>
          <p:nvPr/>
        </p:nvSpPr>
        <p:spPr>
          <a:xfrm>
            <a:off x="13639801" y="23004378"/>
            <a:ext cx="12954000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Discussion</a:t>
            </a:r>
            <a:endParaRPr lang="en-US" sz="6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762603" y="474338"/>
            <a:ext cx="24130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Poster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2882" y="2108537"/>
            <a:ext cx="24054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20" dirty="0">
                <a:solidFill>
                  <a:srgbClr val="FFCC00"/>
                </a:solidFill>
              </a:rPr>
              <a:t>                  </a:t>
            </a:r>
            <a:r>
              <a:rPr lang="en-US" sz="6000" dirty="0">
                <a:solidFill>
                  <a:schemeClr val="bg1"/>
                </a:solidFill>
              </a:rPr>
              <a:t>Authors’ </a:t>
            </a:r>
            <a:r>
              <a:rPr lang="en-US" sz="6000" dirty="0" smtClean="0">
                <a:solidFill>
                  <a:schemeClr val="bg1"/>
                </a:solidFill>
              </a:rPr>
              <a:t>names and degrees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1" y="382768"/>
            <a:ext cx="8223679" cy="32748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1800" y="353650"/>
            <a:ext cx="6301544" cy="338015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5460" y="17795671"/>
            <a:ext cx="1273195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Methods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320" y="7602438"/>
            <a:ext cx="12157301" cy="969496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6663" y="19635847"/>
            <a:ext cx="12189957" cy="11910953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639800" y="7613392"/>
            <a:ext cx="12877800" cy="1486560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13737771" y="24765000"/>
            <a:ext cx="12877800" cy="674030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7355801" y="5791200"/>
            <a:ext cx="12397543" cy="895629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27355800" y="17048748"/>
            <a:ext cx="12397545" cy="747897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7355801" y="26908973"/>
            <a:ext cx="12397544" cy="440120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Text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497313" y="31411307"/>
            <a:ext cx="42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Date submitted for printing: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33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30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bgrvaxppjeewzpk</dc:creator>
  <cp:lastModifiedBy>BUMCP IntMed Chief</cp:lastModifiedBy>
  <cp:revision>46</cp:revision>
  <cp:lastPrinted>2015-07-28T18:03:50Z</cp:lastPrinted>
  <dcterms:created xsi:type="dcterms:W3CDTF">2013-09-15T22:27:35Z</dcterms:created>
  <dcterms:modified xsi:type="dcterms:W3CDTF">2017-08-29T18:37:25Z</dcterms:modified>
</cp:coreProperties>
</file>