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92" r:id="rId3"/>
    <p:sldId id="293" r:id="rId4"/>
    <p:sldId id="302" r:id="rId5"/>
    <p:sldId id="304" r:id="rId6"/>
    <p:sldId id="257" r:id="rId7"/>
    <p:sldId id="258" r:id="rId8"/>
    <p:sldId id="259" r:id="rId9"/>
    <p:sldId id="296" r:id="rId10"/>
    <p:sldId id="260" r:id="rId11"/>
    <p:sldId id="262" r:id="rId12"/>
    <p:sldId id="263" r:id="rId13"/>
    <p:sldId id="261" r:id="rId14"/>
    <p:sldId id="264" r:id="rId15"/>
    <p:sldId id="303" r:id="rId16"/>
    <p:sldId id="305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306" r:id="rId25"/>
    <p:sldId id="272" r:id="rId26"/>
    <p:sldId id="273" r:id="rId27"/>
    <p:sldId id="274" r:id="rId28"/>
    <p:sldId id="275" r:id="rId29"/>
    <p:sldId id="276" r:id="rId30"/>
    <p:sldId id="297" r:id="rId31"/>
    <p:sldId id="298" r:id="rId32"/>
    <p:sldId id="299" r:id="rId33"/>
    <p:sldId id="300" r:id="rId34"/>
    <p:sldId id="277" r:id="rId35"/>
    <p:sldId id="280" r:id="rId36"/>
    <p:sldId id="278" r:id="rId37"/>
    <p:sldId id="279" r:id="rId38"/>
    <p:sldId id="281" r:id="rId39"/>
    <p:sldId id="282" r:id="rId40"/>
    <p:sldId id="283" r:id="rId41"/>
    <p:sldId id="307" r:id="rId42"/>
    <p:sldId id="284" r:id="rId43"/>
    <p:sldId id="285" r:id="rId44"/>
    <p:sldId id="286" r:id="rId45"/>
    <p:sldId id="308" r:id="rId46"/>
    <p:sldId id="309" r:id="rId47"/>
    <p:sldId id="310" r:id="rId48"/>
    <p:sldId id="311" r:id="rId49"/>
    <p:sldId id="288" r:id="rId50"/>
    <p:sldId id="289" r:id="rId51"/>
    <p:sldId id="290" r:id="rId52"/>
    <p:sldId id="295" r:id="rId53"/>
    <p:sldId id="291" r:id="rId54"/>
    <p:sldId id="294" r:id="rId55"/>
    <p:sldId id="30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B4C16-8485-4991-984B-AA06AC7704A0}" v="16" dt="2023-09-04T21:55:12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lpule, Sunil 1" userId="bfe314b6-c694-41aa-b0d5-08f843b44f5d" providerId="ADAL" clId="{2D6B4C16-8485-4991-984B-AA06AC7704A0}"/>
    <pc:docChg chg="undo custSel addSld delSld modSld sldOrd">
      <pc:chgData name="Tulpule, Sunil 1" userId="bfe314b6-c694-41aa-b0d5-08f843b44f5d" providerId="ADAL" clId="{2D6B4C16-8485-4991-984B-AA06AC7704A0}" dt="2023-09-05T17:14:27.608" v="18571" actId="20577"/>
      <pc:docMkLst>
        <pc:docMk/>
      </pc:docMkLst>
      <pc:sldChg chg="modNotesTx">
        <pc:chgData name="Tulpule, Sunil 1" userId="bfe314b6-c694-41aa-b0d5-08f843b44f5d" providerId="ADAL" clId="{2D6B4C16-8485-4991-984B-AA06AC7704A0}" dt="2023-09-05T14:43:47.711" v="18545" actId="20577"/>
        <pc:sldMkLst>
          <pc:docMk/>
          <pc:sldMk cId="659554420" sldId="262"/>
        </pc:sldMkLst>
      </pc:sldChg>
      <pc:sldChg chg="modSp mod modNotesTx">
        <pc:chgData name="Tulpule, Sunil 1" userId="bfe314b6-c694-41aa-b0d5-08f843b44f5d" providerId="ADAL" clId="{2D6B4C16-8485-4991-984B-AA06AC7704A0}" dt="2023-09-05T03:24:45.554" v="18138" actId="20577"/>
        <pc:sldMkLst>
          <pc:docMk/>
          <pc:sldMk cId="1638008297" sldId="268"/>
        </pc:sldMkLst>
        <pc:spChg chg="mod">
          <ac:chgData name="Tulpule, Sunil 1" userId="bfe314b6-c694-41aa-b0d5-08f843b44f5d" providerId="ADAL" clId="{2D6B4C16-8485-4991-984B-AA06AC7704A0}" dt="2023-09-05T03:24:45.554" v="18138" actId="20577"/>
          <ac:spMkLst>
            <pc:docMk/>
            <pc:sldMk cId="1638008297" sldId="268"/>
            <ac:spMk id="3" creationId="{EFA7A363-653E-F145-C18C-933CB301D13C}"/>
          </ac:spMkLst>
        </pc:spChg>
      </pc:sldChg>
      <pc:sldChg chg="modSp mod">
        <pc:chgData name="Tulpule, Sunil 1" userId="bfe314b6-c694-41aa-b0d5-08f843b44f5d" providerId="ADAL" clId="{2D6B4C16-8485-4991-984B-AA06AC7704A0}" dt="2023-09-05T15:04:28.700" v="18552" actId="5793"/>
        <pc:sldMkLst>
          <pc:docMk/>
          <pc:sldMk cId="1597849700" sldId="269"/>
        </pc:sldMkLst>
        <pc:spChg chg="mod">
          <ac:chgData name="Tulpule, Sunil 1" userId="bfe314b6-c694-41aa-b0d5-08f843b44f5d" providerId="ADAL" clId="{2D6B4C16-8485-4991-984B-AA06AC7704A0}" dt="2023-09-05T15:04:28.700" v="18552" actId="5793"/>
          <ac:spMkLst>
            <pc:docMk/>
            <pc:sldMk cId="1597849700" sldId="269"/>
            <ac:spMk id="3" creationId="{2A6B293C-A25B-F214-A6AF-5DC100E0FAA9}"/>
          </ac:spMkLst>
        </pc:spChg>
      </pc:sldChg>
      <pc:sldChg chg="modSp mod modNotesTx">
        <pc:chgData name="Tulpule, Sunil 1" userId="bfe314b6-c694-41aa-b0d5-08f843b44f5d" providerId="ADAL" clId="{2D6B4C16-8485-4991-984B-AA06AC7704A0}" dt="2023-09-05T15:16:09.724" v="18554" actId="20577"/>
        <pc:sldMkLst>
          <pc:docMk/>
          <pc:sldMk cId="1013478161" sldId="273"/>
        </pc:sldMkLst>
        <pc:spChg chg="mod">
          <ac:chgData name="Tulpule, Sunil 1" userId="bfe314b6-c694-41aa-b0d5-08f843b44f5d" providerId="ADAL" clId="{2D6B4C16-8485-4991-984B-AA06AC7704A0}" dt="2023-09-05T15:16:09.724" v="18554" actId="20577"/>
          <ac:spMkLst>
            <pc:docMk/>
            <pc:sldMk cId="1013478161" sldId="273"/>
            <ac:spMk id="3" creationId="{89B95479-E9F1-A05E-3D64-CA6ABFF8F43B}"/>
          </ac:spMkLst>
        </pc:spChg>
      </pc:sldChg>
      <pc:sldChg chg="modSp mod">
        <pc:chgData name="Tulpule, Sunil 1" userId="bfe314b6-c694-41aa-b0d5-08f843b44f5d" providerId="ADAL" clId="{2D6B4C16-8485-4991-984B-AA06AC7704A0}" dt="2023-08-21T00:11:44.376" v="303" actId="20577"/>
        <pc:sldMkLst>
          <pc:docMk/>
          <pc:sldMk cId="2666725970" sldId="274"/>
        </pc:sldMkLst>
        <pc:spChg chg="mod">
          <ac:chgData name="Tulpule, Sunil 1" userId="bfe314b6-c694-41aa-b0d5-08f843b44f5d" providerId="ADAL" clId="{2D6B4C16-8485-4991-984B-AA06AC7704A0}" dt="2023-08-21T00:11:44.376" v="303" actId="20577"/>
          <ac:spMkLst>
            <pc:docMk/>
            <pc:sldMk cId="2666725970" sldId="274"/>
            <ac:spMk id="3" creationId="{738092F2-E725-D718-4CF9-05DBC251251F}"/>
          </ac:spMkLst>
        </pc:spChg>
      </pc:sldChg>
      <pc:sldChg chg="modSp new mod">
        <pc:chgData name="Tulpule, Sunil 1" userId="bfe314b6-c694-41aa-b0d5-08f843b44f5d" providerId="ADAL" clId="{2D6B4C16-8485-4991-984B-AA06AC7704A0}" dt="2023-08-21T00:13:25.239" v="700" actId="20577"/>
        <pc:sldMkLst>
          <pc:docMk/>
          <pc:sldMk cId="2220911136" sldId="275"/>
        </pc:sldMkLst>
        <pc:spChg chg="mod">
          <ac:chgData name="Tulpule, Sunil 1" userId="bfe314b6-c694-41aa-b0d5-08f843b44f5d" providerId="ADAL" clId="{2D6B4C16-8485-4991-984B-AA06AC7704A0}" dt="2023-08-21T00:11:55.106" v="308" actId="20577"/>
          <ac:spMkLst>
            <pc:docMk/>
            <pc:sldMk cId="2220911136" sldId="275"/>
            <ac:spMk id="2" creationId="{AC9C2C2A-A8B1-A0E4-8A9D-4E11337A381B}"/>
          </ac:spMkLst>
        </pc:spChg>
        <pc:spChg chg="mod">
          <ac:chgData name="Tulpule, Sunil 1" userId="bfe314b6-c694-41aa-b0d5-08f843b44f5d" providerId="ADAL" clId="{2D6B4C16-8485-4991-984B-AA06AC7704A0}" dt="2023-08-21T00:13:25.239" v="700" actId="20577"/>
          <ac:spMkLst>
            <pc:docMk/>
            <pc:sldMk cId="2220911136" sldId="275"/>
            <ac:spMk id="3" creationId="{3B799E24-B51C-D5C8-4FD5-0FA4BFA9ABB0}"/>
          </ac:spMkLst>
        </pc:spChg>
      </pc:sldChg>
      <pc:sldChg chg="modSp new mod">
        <pc:chgData name="Tulpule, Sunil 1" userId="bfe314b6-c694-41aa-b0d5-08f843b44f5d" providerId="ADAL" clId="{2D6B4C16-8485-4991-984B-AA06AC7704A0}" dt="2023-09-04T16:29:12.024" v="10215" actId="20577"/>
        <pc:sldMkLst>
          <pc:docMk/>
          <pc:sldMk cId="721727996" sldId="276"/>
        </pc:sldMkLst>
        <pc:spChg chg="mod">
          <ac:chgData name="Tulpule, Sunil 1" userId="bfe314b6-c694-41aa-b0d5-08f843b44f5d" providerId="ADAL" clId="{2D6B4C16-8485-4991-984B-AA06AC7704A0}" dt="2023-08-21T00:13:31.261" v="705" actId="20577"/>
          <ac:spMkLst>
            <pc:docMk/>
            <pc:sldMk cId="721727996" sldId="276"/>
            <ac:spMk id="2" creationId="{158A6B58-A16C-7080-EE4E-9C0E6EB1D3D1}"/>
          </ac:spMkLst>
        </pc:spChg>
        <pc:spChg chg="mod">
          <ac:chgData name="Tulpule, Sunil 1" userId="bfe314b6-c694-41aa-b0d5-08f843b44f5d" providerId="ADAL" clId="{2D6B4C16-8485-4991-984B-AA06AC7704A0}" dt="2023-09-04T16:29:12.024" v="10215" actId="20577"/>
          <ac:spMkLst>
            <pc:docMk/>
            <pc:sldMk cId="721727996" sldId="276"/>
            <ac:spMk id="3" creationId="{B81E262A-10E9-2BD5-2F24-FD6216790671}"/>
          </ac:spMkLst>
        </pc:spChg>
      </pc:sldChg>
      <pc:sldChg chg="addSp delSp modSp new mod">
        <pc:chgData name="Tulpule, Sunil 1" userId="bfe314b6-c694-41aa-b0d5-08f843b44f5d" providerId="ADAL" clId="{2D6B4C16-8485-4991-984B-AA06AC7704A0}" dt="2023-09-04T21:24:49.257" v="17078" actId="20577"/>
        <pc:sldMkLst>
          <pc:docMk/>
          <pc:sldMk cId="2928627372" sldId="277"/>
        </pc:sldMkLst>
        <pc:spChg chg="mod">
          <ac:chgData name="Tulpule, Sunil 1" userId="bfe314b6-c694-41aa-b0d5-08f843b44f5d" providerId="ADAL" clId="{2D6B4C16-8485-4991-984B-AA06AC7704A0}" dt="2023-09-04T21:24:49.257" v="17078" actId="20577"/>
          <ac:spMkLst>
            <pc:docMk/>
            <pc:sldMk cId="2928627372" sldId="277"/>
            <ac:spMk id="2" creationId="{9D6CAC10-B758-7D3D-7818-E9285464B181}"/>
          </ac:spMkLst>
        </pc:spChg>
        <pc:spChg chg="del">
          <ac:chgData name="Tulpule, Sunil 1" userId="bfe314b6-c694-41aa-b0d5-08f843b44f5d" providerId="ADAL" clId="{2D6B4C16-8485-4991-984B-AA06AC7704A0}" dt="2023-08-21T00:16:39.385" v="1248" actId="3680"/>
          <ac:spMkLst>
            <pc:docMk/>
            <pc:sldMk cId="2928627372" sldId="277"/>
            <ac:spMk id="3" creationId="{7313C78E-F26C-9274-6269-DD26BEC6FD90}"/>
          </ac:spMkLst>
        </pc:spChg>
        <pc:graphicFrameChg chg="add mod ord modGraphic">
          <ac:chgData name="Tulpule, Sunil 1" userId="bfe314b6-c694-41aa-b0d5-08f843b44f5d" providerId="ADAL" clId="{2D6B4C16-8485-4991-984B-AA06AC7704A0}" dt="2023-08-21T00:19:01.981" v="1566" actId="1076"/>
          <ac:graphicFrameMkLst>
            <pc:docMk/>
            <pc:sldMk cId="2928627372" sldId="277"/>
            <ac:graphicFrameMk id="4" creationId="{06D42525-E08F-0922-E622-CD7A631DF394}"/>
          </ac:graphicFrameMkLst>
        </pc:graphicFrameChg>
      </pc:sldChg>
      <pc:sldChg chg="modSp new mod">
        <pc:chgData name="Tulpule, Sunil 1" userId="bfe314b6-c694-41aa-b0d5-08f843b44f5d" providerId="ADAL" clId="{2D6B4C16-8485-4991-984B-AA06AC7704A0}" dt="2023-08-21T00:20:58.153" v="1953" actId="20577"/>
        <pc:sldMkLst>
          <pc:docMk/>
          <pc:sldMk cId="2852278442" sldId="278"/>
        </pc:sldMkLst>
        <pc:spChg chg="mod">
          <ac:chgData name="Tulpule, Sunil 1" userId="bfe314b6-c694-41aa-b0d5-08f843b44f5d" providerId="ADAL" clId="{2D6B4C16-8485-4991-984B-AA06AC7704A0}" dt="2023-08-21T00:19:28.199" v="1604" actId="20577"/>
          <ac:spMkLst>
            <pc:docMk/>
            <pc:sldMk cId="2852278442" sldId="278"/>
            <ac:spMk id="2" creationId="{49F1B1BA-AD6D-A132-96E3-2E51891A19C7}"/>
          </ac:spMkLst>
        </pc:spChg>
        <pc:spChg chg="mod">
          <ac:chgData name="Tulpule, Sunil 1" userId="bfe314b6-c694-41aa-b0d5-08f843b44f5d" providerId="ADAL" clId="{2D6B4C16-8485-4991-984B-AA06AC7704A0}" dt="2023-08-21T00:20:58.153" v="1953" actId="20577"/>
          <ac:spMkLst>
            <pc:docMk/>
            <pc:sldMk cId="2852278442" sldId="278"/>
            <ac:spMk id="3" creationId="{74DCDFB3-EE6B-7287-1DA4-94E892597464}"/>
          </ac:spMkLst>
        </pc:spChg>
      </pc:sldChg>
      <pc:sldChg chg="modSp new mod">
        <pc:chgData name="Tulpule, Sunil 1" userId="bfe314b6-c694-41aa-b0d5-08f843b44f5d" providerId="ADAL" clId="{2D6B4C16-8485-4991-984B-AA06AC7704A0}" dt="2023-09-05T17:14:27.608" v="18571" actId="20577"/>
        <pc:sldMkLst>
          <pc:docMk/>
          <pc:sldMk cId="121372478" sldId="279"/>
        </pc:sldMkLst>
        <pc:spChg chg="mod">
          <ac:chgData name="Tulpule, Sunil 1" userId="bfe314b6-c694-41aa-b0d5-08f843b44f5d" providerId="ADAL" clId="{2D6B4C16-8485-4991-984B-AA06AC7704A0}" dt="2023-08-21T00:21:38.565" v="1979" actId="20577"/>
          <ac:spMkLst>
            <pc:docMk/>
            <pc:sldMk cId="121372478" sldId="279"/>
            <ac:spMk id="2" creationId="{E63C630A-1D6C-3703-B6E6-D7E5709EF2B3}"/>
          </ac:spMkLst>
        </pc:spChg>
        <pc:spChg chg="mod">
          <ac:chgData name="Tulpule, Sunil 1" userId="bfe314b6-c694-41aa-b0d5-08f843b44f5d" providerId="ADAL" clId="{2D6B4C16-8485-4991-984B-AA06AC7704A0}" dt="2023-09-05T17:14:27.608" v="18571" actId="20577"/>
          <ac:spMkLst>
            <pc:docMk/>
            <pc:sldMk cId="121372478" sldId="279"/>
            <ac:spMk id="3" creationId="{5AAC8583-B2E4-9DDF-86B4-9426ABD28038}"/>
          </ac:spMkLst>
        </pc:spChg>
      </pc:sldChg>
      <pc:sldChg chg="modSp new mod ord">
        <pc:chgData name="Tulpule, Sunil 1" userId="bfe314b6-c694-41aa-b0d5-08f843b44f5d" providerId="ADAL" clId="{2D6B4C16-8485-4991-984B-AA06AC7704A0}" dt="2023-08-21T00:50:26.587" v="2319" actId="20577"/>
        <pc:sldMkLst>
          <pc:docMk/>
          <pc:sldMk cId="2104250678" sldId="280"/>
        </pc:sldMkLst>
        <pc:spChg chg="mod">
          <ac:chgData name="Tulpule, Sunil 1" userId="bfe314b6-c694-41aa-b0d5-08f843b44f5d" providerId="ADAL" clId="{2D6B4C16-8485-4991-984B-AA06AC7704A0}" dt="2023-08-21T00:49:42.652" v="2109" actId="20577"/>
          <ac:spMkLst>
            <pc:docMk/>
            <pc:sldMk cId="2104250678" sldId="280"/>
            <ac:spMk id="2" creationId="{5F6A9D7C-4955-93BF-0B04-4988725C4FE3}"/>
          </ac:spMkLst>
        </pc:spChg>
        <pc:spChg chg="mod">
          <ac:chgData name="Tulpule, Sunil 1" userId="bfe314b6-c694-41aa-b0d5-08f843b44f5d" providerId="ADAL" clId="{2D6B4C16-8485-4991-984B-AA06AC7704A0}" dt="2023-08-21T00:50:26.587" v="2319" actId="20577"/>
          <ac:spMkLst>
            <pc:docMk/>
            <pc:sldMk cId="2104250678" sldId="280"/>
            <ac:spMk id="3" creationId="{172B9E4E-35E9-04C4-9B92-B1F5B62159C1}"/>
          </ac:spMkLst>
        </pc:spChg>
      </pc:sldChg>
      <pc:sldChg chg="modSp new mod">
        <pc:chgData name="Tulpule, Sunil 1" userId="bfe314b6-c694-41aa-b0d5-08f843b44f5d" providerId="ADAL" clId="{2D6B4C16-8485-4991-984B-AA06AC7704A0}" dt="2023-08-21T00:53:00.044" v="2992" actId="20577"/>
        <pc:sldMkLst>
          <pc:docMk/>
          <pc:sldMk cId="2516958525" sldId="281"/>
        </pc:sldMkLst>
        <pc:spChg chg="mod">
          <ac:chgData name="Tulpule, Sunil 1" userId="bfe314b6-c694-41aa-b0d5-08f843b44f5d" providerId="ADAL" clId="{2D6B4C16-8485-4991-984B-AA06AC7704A0}" dt="2023-08-21T00:51:13.323" v="2431" actId="20577"/>
          <ac:spMkLst>
            <pc:docMk/>
            <pc:sldMk cId="2516958525" sldId="281"/>
            <ac:spMk id="2" creationId="{28979A80-B966-1D6D-7439-B0C6574E4565}"/>
          </ac:spMkLst>
        </pc:spChg>
        <pc:spChg chg="mod">
          <ac:chgData name="Tulpule, Sunil 1" userId="bfe314b6-c694-41aa-b0d5-08f843b44f5d" providerId="ADAL" clId="{2D6B4C16-8485-4991-984B-AA06AC7704A0}" dt="2023-08-21T00:53:00.044" v="2992" actId="20577"/>
          <ac:spMkLst>
            <pc:docMk/>
            <pc:sldMk cId="2516958525" sldId="281"/>
            <ac:spMk id="3" creationId="{497D6BF4-16F5-BB1A-7C62-AC49959EBE67}"/>
          </ac:spMkLst>
        </pc:spChg>
      </pc:sldChg>
      <pc:sldChg chg="modSp new mod">
        <pc:chgData name="Tulpule, Sunil 1" userId="bfe314b6-c694-41aa-b0d5-08f843b44f5d" providerId="ADAL" clId="{2D6B4C16-8485-4991-984B-AA06AC7704A0}" dt="2023-08-28T03:28:03.356" v="3378" actId="115"/>
        <pc:sldMkLst>
          <pc:docMk/>
          <pc:sldMk cId="4168112603" sldId="282"/>
        </pc:sldMkLst>
        <pc:spChg chg="mod">
          <ac:chgData name="Tulpule, Sunil 1" userId="bfe314b6-c694-41aa-b0d5-08f843b44f5d" providerId="ADAL" clId="{2D6B4C16-8485-4991-984B-AA06AC7704A0}" dt="2023-08-21T00:53:20.246" v="3043" actId="20577"/>
          <ac:spMkLst>
            <pc:docMk/>
            <pc:sldMk cId="4168112603" sldId="282"/>
            <ac:spMk id="2" creationId="{CBF78A74-CDD5-BBDF-947F-679186F0B843}"/>
          </ac:spMkLst>
        </pc:spChg>
        <pc:spChg chg="mod">
          <ac:chgData name="Tulpule, Sunil 1" userId="bfe314b6-c694-41aa-b0d5-08f843b44f5d" providerId="ADAL" clId="{2D6B4C16-8485-4991-984B-AA06AC7704A0}" dt="2023-08-28T03:28:03.356" v="3378" actId="115"/>
          <ac:spMkLst>
            <pc:docMk/>
            <pc:sldMk cId="4168112603" sldId="282"/>
            <ac:spMk id="3" creationId="{6343084F-AB8F-6AA9-CB52-1C5A7E02353A}"/>
          </ac:spMkLst>
        </pc:spChg>
      </pc:sldChg>
      <pc:sldChg chg="modSp new mod">
        <pc:chgData name="Tulpule, Sunil 1" userId="bfe314b6-c694-41aa-b0d5-08f843b44f5d" providerId="ADAL" clId="{2D6B4C16-8485-4991-984B-AA06AC7704A0}" dt="2023-08-28T03:34:33.007" v="4193" actId="15"/>
        <pc:sldMkLst>
          <pc:docMk/>
          <pc:sldMk cId="1572784512" sldId="283"/>
        </pc:sldMkLst>
        <pc:spChg chg="mod">
          <ac:chgData name="Tulpule, Sunil 1" userId="bfe314b6-c694-41aa-b0d5-08f843b44f5d" providerId="ADAL" clId="{2D6B4C16-8485-4991-984B-AA06AC7704A0}" dt="2023-08-21T00:55:23.278" v="3339" actId="20577"/>
          <ac:spMkLst>
            <pc:docMk/>
            <pc:sldMk cId="1572784512" sldId="283"/>
            <ac:spMk id="2" creationId="{2A44B7BB-FEA1-2B15-0465-4DA84F0601AC}"/>
          </ac:spMkLst>
        </pc:spChg>
        <pc:spChg chg="mod">
          <ac:chgData name="Tulpule, Sunil 1" userId="bfe314b6-c694-41aa-b0d5-08f843b44f5d" providerId="ADAL" clId="{2D6B4C16-8485-4991-984B-AA06AC7704A0}" dt="2023-08-28T03:34:33.007" v="4193" actId="15"/>
          <ac:spMkLst>
            <pc:docMk/>
            <pc:sldMk cId="1572784512" sldId="283"/>
            <ac:spMk id="3" creationId="{0EA1B80A-5CC1-FAEB-E867-A7BFC13FAEB0}"/>
          </ac:spMkLst>
        </pc:spChg>
      </pc:sldChg>
      <pc:sldChg chg="modSp new mod">
        <pc:chgData name="Tulpule, Sunil 1" userId="bfe314b6-c694-41aa-b0d5-08f843b44f5d" providerId="ADAL" clId="{2D6B4C16-8485-4991-984B-AA06AC7704A0}" dt="2023-09-05T16:23:45.450" v="18556" actId="20577"/>
        <pc:sldMkLst>
          <pc:docMk/>
          <pc:sldMk cId="683668624" sldId="284"/>
        </pc:sldMkLst>
        <pc:spChg chg="mod">
          <ac:chgData name="Tulpule, Sunil 1" userId="bfe314b6-c694-41aa-b0d5-08f843b44f5d" providerId="ADAL" clId="{2D6B4C16-8485-4991-984B-AA06AC7704A0}" dt="2023-08-28T03:34:53.488" v="4207" actId="20577"/>
          <ac:spMkLst>
            <pc:docMk/>
            <pc:sldMk cId="683668624" sldId="284"/>
            <ac:spMk id="2" creationId="{19DDE7E7-7523-B884-E4E4-DEC0279342CC}"/>
          </ac:spMkLst>
        </pc:spChg>
        <pc:spChg chg="mod">
          <ac:chgData name="Tulpule, Sunil 1" userId="bfe314b6-c694-41aa-b0d5-08f843b44f5d" providerId="ADAL" clId="{2D6B4C16-8485-4991-984B-AA06AC7704A0}" dt="2023-09-05T16:23:45.450" v="18556" actId="20577"/>
          <ac:spMkLst>
            <pc:docMk/>
            <pc:sldMk cId="683668624" sldId="284"/>
            <ac:spMk id="3" creationId="{35A4EC41-1EF9-E504-BA36-1B875C37A817}"/>
          </ac:spMkLst>
        </pc:spChg>
      </pc:sldChg>
      <pc:sldChg chg="modSp new mod">
        <pc:chgData name="Tulpule, Sunil 1" userId="bfe314b6-c694-41aa-b0d5-08f843b44f5d" providerId="ADAL" clId="{2D6B4C16-8485-4991-984B-AA06AC7704A0}" dt="2023-08-28T03:39:56.196" v="5319" actId="20577"/>
        <pc:sldMkLst>
          <pc:docMk/>
          <pc:sldMk cId="3534585894" sldId="285"/>
        </pc:sldMkLst>
        <pc:spChg chg="mod">
          <ac:chgData name="Tulpule, Sunil 1" userId="bfe314b6-c694-41aa-b0d5-08f843b44f5d" providerId="ADAL" clId="{2D6B4C16-8485-4991-984B-AA06AC7704A0}" dt="2023-08-28T03:36:56.219" v="4636" actId="20577"/>
          <ac:spMkLst>
            <pc:docMk/>
            <pc:sldMk cId="3534585894" sldId="285"/>
            <ac:spMk id="2" creationId="{A3E389DE-3F93-7EC5-E137-E502A3125215}"/>
          </ac:spMkLst>
        </pc:spChg>
        <pc:spChg chg="mod">
          <ac:chgData name="Tulpule, Sunil 1" userId="bfe314b6-c694-41aa-b0d5-08f843b44f5d" providerId="ADAL" clId="{2D6B4C16-8485-4991-984B-AA06AC7704A0}" dt="2023-08-28T03:39:56.196" v="5319" actId="20577"/>
          <ac:spMkLst>
            <pc:docMk/>
            <pc:sldMk cId="3534585894" sldId="285"/>
            <ac:spMk id="3" creationId="{F9045EA1-8F4C-C1E0-1BBC-6A2BAEDA2B40}"/>
          </ac:spMkLst>
        </pc:spChg>
      </pc:sldChg>
      <pc:sldChg chg="modSp new mod">
        <pc:chgData name="Tulpule, Sunil 1" userId="bfe314b6-c694-41aa-b0d5-08f843b44f5d" providerId="ADAL" clId="{2D6B4C16-8485-4991-984B-AA06AC7704A0}" dt="2023-08-28T03:41:58.755" v="5765" actId="20577"/>
        <pc:sldMkLst>
          <pc:docMk/>
          <pc:sldMk cId="49782637" sldId="286"/>
        </pc:sldMkLst>
        <pc:spChg chg="mod">
          <ac:chgData name="Tulpule, Sunil 1" userId="bfe314b6-c694-41aa-b0d5-08f843b44f5d" providerId="ADAL" clId="{2D6B4C16-8485-4991-984B-AA06AC7704A0}" dt="2023-08-28T03:40:20.080" v="5333" actId="20577"/>
          <ac:spMkLst>
            <pc:docMk/>
            <pc:sldMk cId="49782637" sldId="286"/>
            <ac:spMk id="2" creationId="{A4211F5F-21FF-DBD3-77EA-BAF5F308F38B}"/>
          </ac:spMkLst>
        </pc:spChg>
        <pc:spChg chg="mod">
          <ac:chgData name="Tulpule, Sunil 1" userId="bfe314b6-c694-41aa-b0d5-08f843b44f5d" providerId="ADAL" clId="{2D6B4C16-8485-4991-984B-AA06AC7704A0}" dt="2023-08-28T03:41:58.755" v="5765" actId="20577"/>
          <ac:spMkLst>
            <pc:docMk/>
            <pc:sldMk cId="49782637" sldId="286"/>
            <ac:spMk id="3" creationId="{AF7749CA-8F45-1248-20AC-B792814674CB}"/>
          </ac:spMkLst>
        </pc:spChg>
      </pc:sldChg>
      <pc:sldChg chg="modSp new del mod">
        <pc:chgData name="Tulpule, Sunil 1" userId="bfe314b6-c694-41aa-b0d5-08f843b44f5d" providerId="ADAL" clId="{2D6B4C16-8485-4991-984B-AA06AC7704A0}" dt="2023-09-04T21:47:40.938" v="17975" actId="47"/>
        <pc:sldMkLst>
          <pc:docMk/>
          <pc:sldMk cId="2095323955" sldId="287"/>
        </pc:sldMkLst>
        <pc:spChg chg="mod">
          <ac:chgData name="Tulpule, Sunil 1" userId="bfe314b6-c694-41aa-b0d5-08f843b44f5d" providerId="ADAL" clId="{2D6B4C16-8485-4991-984B-AA06AC7704A0}" dt="2023-08-28T03:42:12.562" v="5773" actId="20577"/>
          <ac:spMkLst>
            <pc:docMk/>
            <pc:sldMk cId="2095323955" sldId="287"/>
            <ac:spMk id="2" creationId="{8D1A8530-E895-1CE0-F8CE-901E4CF24171}"/>
          </ac:spMkLst>
        </pc:spChg>
        <pc:spChg chg="mod">
          <ac:chgData name="Tulpule, Sunil 1" userId="bfe314b6-c694-41aa-b0d5-08f843b44f5d" providerId="ADAL" clId="{2D6B4C16-8485-4991-984B-AA06AC7704A0}" dt="2023-08-28T03:46:50.897" v="6688" actId="115"/>
          <ac:spMkLst>
            <pc:docMk/>
            <pc:sldMk cId="2095323955" sldId="287"/>
            <ac:spMk id="3" creationId="{23DB91EA-1B12-6994-47F3-399333E53E21}"/>
          </ac:spMkLst>
        </pc:spChg>
      </pc:sldChg>
      <pc:sldChg chg="modSp new mod">
        <pc:chgData name="Tulpule, Sunil 1" userId="bfe314b6-c694-41aa-b0d5-08f843b44f5d" providerId="ADAL" clId="{2D6B4C16-8485-4991-984B-AA06AC7704A0}" dt="2023-08-28T03:53:53.204" v="7510" actId="20577"/>
        <pc:sldMkLst>
          <pc:docMk/>
          <pc:sldMk cId="4105908040" sldId="288"/>
        </pc:sldMkLst>
        <pc:spChg chg="mod">
          <ac:chgData name="Tulpule, Sunil 1" userId="bfe314b6-c694-41aa-b0d5-08f843b44f5d" providerId="ADAL" clId="{2D6B4C16-8485-4991-984B-AA06AC7704A0}" dt="2023-08-28T03:47:28.996" v="6720" actId="20577"/>
          <ac:spMkLst>
            <pc:docMk/>
            <pc:sldMk cId="4105908040" sldId="288"/>
            <ac:spMk id="2" creationId="{6CAEB2CA-0E22-33AB-1FA3-9B589D31121F}"/>
          </ac:spMkLst>
        </pc:spChg>
        <pc:spChg chg="mod">
          <ac:chgData name="Tulpule, Sunil 1" userId="bfe314b6-c694-41aa-b0d5-08f843b44f5d" providerId="ADAL" clId="{2D6B4C16-8485-4991-984B-AA06AC7704A0}" dt="2023-08-28T03:53:53.204" v="7510" actId="20577"/>
          <ac:spMkLst>
            <pc:docMk/>
            <pc:sldMk cId="4105908040" sldId="288"/>
            <ac:spMk id="3" creationId="{3C662A94-3389-7760-186A-B9F550A76C0A}"/>
          </ac:spMkLst>
        </pc:spChg>
      </pc:sldChg>
      <pc:sldChg chg="modSp new mod">
        <pc:chgData name="Tulpule, Sunil 1" userId="bfe314b6-c694-41aa-b0d5-08f843b44f5d" providerId="ADAL" clId="{2D6B4C16-8485-4991-984B-AA06AC7704A0}" dt="2023-08-28T03:55:06.072" v="7684" actId="20577"/>
        <pc:sldMkLst>
          <pc:docMk/>
          <pc:sldMk cId="669814630" sldId="289"/>
        </pc:sldMkLst>
        <pc:spChg chg="mod">
          <ac:chgData name="Tulpule, Sunil 1" userId="bfe314b6-c694-41aa-b0d5-08f843b44f5d" providerId="ADAL" clId="{2D6B4C16-8485-4991-984B-AA06AC7704A0}" dt="2023-08-28T03:54:38.963" v="7553" actId="20577"/>
          <ac:spMkLst>
            <pc:docMk/>
            <pc:sldMk cId="669814630" sldId="289"/>
            <ac:spMk id="2" creationId="{B6201465-306C-DB11-67F5-A82C6592AA5E}"/>
          </ac:spMkLst>
        </pc:spChg>
        <pc:spChg chg="mod">
          <ac:chgData name="Tulpule, Sunil 1" userId="bfe314b6-c694-41aa-b0d5-08f843b44f5d" providerId="ADAL" clId="{2D6B4C16-8485-4991-984B-AA06AC7704A0}" dt="2023-08-28T03:55:06.072" v="7684" actId="20577"/>
          <ac:spMkLst>
            <pc:docMk/>
            <pc:sldMk cId="669814630" sldId="289"/>
            <ac:spMk id="3" creationId="{59C21660-741D-EEFA-6DD9-BFE5CAFF9B03}"/>
          </ac:spMkLst>
        </pc:spChg>
      </pc:sldChg>
      <pc:sldChg chg="modSp new mod">
        <pc:chgData name="Tulpule, Sunil 1" userId="bfe314b6-c694-41aa-b0d5-08f843b44f5d" providerId="ADAL" clId="{2D6B4C16-8485-4991-984B-AA06AC7704A0}" dt="2023-08-28T03:58:24.718" v="8332" actId="20577"/>
        <pc:sldMkLst>
          <pc:docMk/>
          <pc:sldMk cId="820944828" sldId="290"/>
        </pc:sldMkLst>
        <pc:spChg chg="mod">
          <ac:chgData name="Tulpule, Sunil 1" userId="bfe314b6-c694-41aa-b0d5-08f843b44f5d" providerId="ADAL" clId="{2D6B4C16-8485-4991-984B-AA06AC7704A0}" dt="2023-08-28T03:55:15.376" v="7689" actId="20577"/>
          <ac:spMkLst>
            <pc:docMk/>
            <pc:sldMk cId="820944828" sldId="290"/>
            <ac:spMk id="2" creationId="{8652C7C9-231B-D96B-D5FC-7CBE34BAB715}"/>
          </ac:spMkLst>
        </pc:spChg>
        <pc:spChg chg="mod">
          <ac:chgData name="Tulpule, Sunil 1" userId="bfe314b6-c694-41aa-b0d5-08f843b44f5d" providerId="ADAL" clId="{2D6B4C16-8485-4991-984B-AA06AC7704A0}" dt="2023-08-28T03:58:24.718" v="8332" actId="20577"/>
          <ac:spMkLst>
            <pc:docMk/>
            <pc:sldMk cId="820944828" sldId="290"/>
            <ac:spMk id="3" creationId="{BD66072B-7F2D-FFDB-5AEA-FE468D552DF3}"/>
          </ac:spMkLst>
        </pc:spChg>
      </pc:sldChg>
      <pc:sldChg chg="modSp new mod">
        <pc:chgData name="Tulpule, Sunil 1" userId="bfe314b6-c694-41aa-b0d5-08f843b44f5d" providerId="ADAL" clId="{2D6B4C16-8485-4991-984B-AA06AC7704A0}" dt="2023-09-05T16:42:20.861" v="18567" actId="20577"/>
        <pc:sldMkLst>
          <pc:docMk/>
          <pc:sldMk cId="2594287870" sldId="291"/>
        </pc:sldMkLst>
        <pc:spChg chg="mod">
          <ac:chgData name="Tulpule, Sunil 1" userId="bfe314b6-c694-41aa-b0d5-08f843b44f5d" providerId="ADAL" clId="{2D6B4C16-8485-4991-984B-AA06AC7704A0}" dt="2023-08-28T03:59:00.106" v="8394" actId="20577"/>
          <ac:spMkLst>
            <pc:docMk/>
            <pc:sldMk cId="2594287870" sldId="291"/>
            <ac:spMk id="2" creationId="{7C2E7575-64D0-A0B7-A55E-663807CFABB5}"/>
          </ac:spMkLst>
        </pc:spChg>
        <pc:spChg chg="mod">
          <ac:chgData name="Tulpule, Sunil 1" userId="bfe314b6-c694-41aa-b0d5-08f843b44f5d" providerId="ADAL" clId="{2D6B4C16-8485-4991-984B-AA06AC7704A0}" dt="2023-09-05T16:42:20.861" v="18567" actId="20577"/>
          <ac:spMkLst>
            <pc:docMk/>
            <pc:sldMk cId="2594287870" sldId="291"/>
            <ac:spMk id="3" creationId="{ECD6218D-5C2C-1982-C8DE-1DD5C39F4789}"/>
          </ac:spMkLst>
        </pc:spChg>
      </pc:sldChg>
      <pc:sldChg chg="modSp new mod">
        <pc:chgData name="Tulpule, Sunil 1" userId="bfe314b6-c694-41aa-b0d5-08f843b44f5d" providerId="ADAL" clId="{2D6B4C16-8485-4991-984B-AA06AC7704A0}" dt="2023-09-04T16:16:36.103" v="9149" actId="20577"/>
        <pc:sldMkLst>
          <pc:docMk/>
          <pc:sldMk cId="2004073799" sldId="292"/>
        </pc:sldMkLst>
        <pc:spChg chg="mod">
          <ac:chgData name="Tulpule, Sunil 1" userId="bfe314b6-c694-41aa-b0d5-08f843b44f5d" providerId="ADAL" clId="{2D6B4C16-8485-4991-984B-AA06AC7704A0}" dt="2023-09-04T16:16:29.453" v="9126" actId="20577"/>
          <ac:spMkLst>
            <pc:docMk/>
            <pc:sldMk cId="2004073799" sldId="292"/>
            <ac:spMk id="2" creationId="{77DA72B7-9701-0D84-2E40-6D047351E468}"/>
          </ac:spMkLst>
        </pc:spChg>
        <pc:spChg chg="mod">
          <ac:chgData name="Tulpule, Sunil 1" userId="bfe314b6-c694-41aa-b0d5-08f843b44f5d" providerId="ADAL" clId="{2D6B4C16-8485-4991-984B-AA06AC7704A0}" dt="2023-09-04T16:16:36.103" v="9149" actId="20577"/>
          <ac:spMkLst>
            <pc:docMk/>
            <pc:sldMk cId="2004073799" sldId="292"/>
            <ac:spMk id="3" creationId="{CA3ACE96-B530-8223-BA89-1A04FEBC25EB}"/>
          </ac:spMkLst>
        </pc:spChg>
      </pc:sldChg>
      <pc:sldChg chg="modSp new mod">
        <pc:chgData name="Tulpule, Sunil 1" userId="bfe314b6-c694-41aa-b0d5-08f843b44f5d" providerId="ADAL" clId="{2D6B4C16-8485-4991-984B-AA06AC7704A0}" dt="2023-09-04T16:23:04.776" v="9683" actId="20577"/>
        <pc:sldMkLst>
          <pc:docMk/>
          <pc:sldMk cId="2340376250" sldId="293"/>
        </pc:sldMkLst>
        <pc:spChg chg="mod">
          <ac:chgData name="Tulpule, Sunil 1" userId="bfe314b6-c694-41aa-b0d5-08f843b44f5d" providerId="ADAL" clId="{2D6B4C16-8485-4991-984B-AA06AC7704A0}" dt="2023-09-04T16:18:10.432" v="9161" actId="20577"/>
          <ac:spMkLst>
            <pc:docMk/>
            <pc:sldMk cId="2340376250" sldId="293"/>
            <ac:spMk id="2" creationId="{33889297-6A10-3FFF-7902-988648C19DAB}"/>
          </ac:spMkLst>
        </pc:spChg>
        <pc:spChg chg="mod">
          <ac:chgData name="Tulpule, Sunil 1" userId="bfe314b6-c694-41aa-b0d5-08f843b44f5d" providerId="ADAL" clId="{2D6B4C16-8485-4991-984B-AA06AC7704A0}" dt="2023-09-04T16:23:04.776" v="9683" actId="20577"/>
          <ac:spMkLst>
            <pc:docMk/>
            <pc:sldMk cId="2340376250" sldId="293"/>
            <ac:spMk id="3" creationId="{1C744C02-9732-C9E3-EA70-733002648401}"/>
          </ac:spMkLst>
        </pc:spChg>
      </pc:sldChg>
      <pc:sldChg chg="modSp new mod">
        <pc:chgData name="Tulpule, Sunil 1" userId="bfe314b6-c694-41aa-b0d5-08f843b44f5d" providerId="ADAL" clId="{2D6B4C16-8485-4991-984B-AA06AC7704A0}" dt="2023-09-05T16:41:23.697" v="18565" actId="20577"/>
        <pc:sldMkLst>
          <pc:docMk/>
          <pc:sldMk cId="1812868542" sldId="294"/>
        </pc:sldMkLst>
        <pc:spChg chg="mod">
          <ac:chgData name="Tulpule, Sunil 1" userId="bfe314b6-c694-41aa-b0d5-08f843b44f5d" providerId="ADAL" clId="{2D6B4C16-8485-4991-984B-AA06AC7704A0}" dt="2023-09-04T16:22:52.131" v="9661" actId="20577"/>
          <ac:spMkLst>
            <pc:docMk/>
            <pc:sldMk cId="1812868542" sldId="294"/>
            <ac:spMk id="2" creationId="{E29F622E-EE84-F50B-5571-0B44B8AC5CD1}"/>
          </ac:spMkLst>
        </pc:spChg>
        <pc:spChg chg="mod">
          <ac:chgData name="Tulpule, Sunil 1" userId="bfe314b6-c694-41aa-b0d5-08f843b44f5d" providerId="ADAL" clId="{2D6B4C16-8485-4991-984B-AA06AC7704A0}" dt="2023-09-05T16:41:23.697" v="18565" actId="20577"/>
          <ac:spMkLst>
            <pc:docMk/>
            <pc:sldMk cId="1812868542" sldId="294"/>
            <ac:spMk id="3" creationId="{777F59E3-13C1-F86C-9D56-B0E11C376CC2}"/>
          </ac:spMkLst>
        </pc:spChg>
      </pc:sldChg>
      <pc:sldChg chg="modSp new mod">
        <pc:chgData name="Tulpule, Sunil 1" userId="bfe314b6-c694-41aa-b0d5-08f843b44f5d" providerId="ADAL" clId="{2D6B4C16-8485-4991-984B-AA06AC7704A0}" dt="2023-09-04T16:27:06.061" v="10185" actId="6549"/>
        <pc:sldMkLst>
          <pc:docMk/>
          <pc:sldMk cId="3310882219" sldId="295"/>
        </pc:sldMkLst>
        <pc:spChg chg="mod">
          <ac:chgData name="Tulpule, Sunil 1" userId="bfe314b6-c694-41aa-b0d5-08f843b44f5d" providerId="ADAL" clId="{2D6B4C16-8485-4991-984B-AA06AC7704A0}" dt="2023-09-04T16:25:28.597" v="9923" actId="20577"/>
          <ac:spMkLst>
            <pc:docMk/>
            <pc:sldMk cId="3310882219" sldId="295"/>
            <ac:spMk id="2" creationId="{A3A33874-262D-C3A2-D495-525BF0C6F008}"/>
          </ac:spMkLst>
        </pc:spChg>
        <pc:spChg chg="mod">
          <ac:chgData name="Tulpule, Sunil 1" userId="bfe314b6-c694-41aa-b0d5-08f843b44f5d" providerId="ADAL" clId="{2D6B4C16-8485-4991-984B-AA06AC7704A0}" dt="2023-09-04T16:27:06.061" v="10185" actId="6549"/>
          <ac:spMkLst>
            <pc:docMk/>
            <pc:sldMk cId="3310882219" sldId="295"/>
            <ac:spMk id="3" creationId="{E504E397-FC23-F1AB-B8B8-95864C9FB9D7}"/>
          </ac:spMkLst>
        </pc:spChg>
      </pc:sldChg>
      <pc:sldChg chg="modSp new mod">
        <pc:chgData name="Tulpule, Sunil 1" userId="bfe314b6-c694-41aa-b0d5-08f843b44f5d" providerId="ADAL" clId="{2D6B4C16-8485-4991-984B-AA06AC7704A0}" dt="2023-09-04T16:38:40.797" v="10871" actId="20577"/>
        <pc:sldMkLst>
          <pc:docMk/>
          <pc:sldMk cId="1421056595" sldId="296"/>
        </pc:sldMkLst>
        <pc:spChg chg="mod">
          <ac:chgData name="Tulpule, Sunil 1" userId="bfe314b6-c694-41aa-b0d5-08f843b44f5d" providerId="ADAL" clId="{2D6B4C16-8485-4991-984B-AA06AC7704A0}" dt="2023-09-04T16:33:55.061" v="10231" actId="20577"/>
          <ac:spMkLst>
            <pc:docMk/>
            <pc:sldMk cId="1421056595" sldId="296"/>
            <ac:spMk id="2" creationId="{CF761048-D23E-3E23-34E9-59D60D5D1FEF}"/>
          </ac:spMkLst>
        </pc:spChg>
        <pc:spChg chg="mod">
          <ac:chgData name="Tulpule, Sunil 1" userId="bfe314b6-c694-41aa-b0d5-08f843b44f5d" providerId="ADAL" clId="{2D6B4C16-8485-4991-984B-AA06AC7704A0}" dt="2023-09-04T16:38:40.797" v="10871" actId="20577"/>
          <ac:spMkLst>
            <pc:docMk/>
            <pc:sldMk cId="1421056595" sldId="296"/>
            <ac:spMk id="3" creationId="{F52631AC-DD06-C57F-7367-692F67C1954A}"/>
          </ac:spMkLst>
        </pc:spChg>
      </pc:sldChg>
      <pc:sldChg chg="modSp new mod">
        <pc:chgData name="Tulpule, Sunil 1" userId="bfe314b6-c694-41aa-b0d5-08f843b44f5d" providerId="ADAL" clId="{2D6B4C16-8485-4991-984B-AA06AC7704A0}" dt="2023-09-04T16:48:05.497" v="11458" actId="20577"/>
        <pc:sldMkLst>
          <pc:docMk/>
          <pc:sldMk cId="2506535928" sldId="297"/>
        </pc:sldMkLst>
        <pc:spChg chg="mod">
          <ac:chgData name="Tulpule, Sunil 1" userId="bfe314b6-c694-41aa-b0d5-08f843b44f5d" providerId="ADAL" clId="{2D6B4C16-8485-4991-984B-AA06AC7704A0}" dt="2023-09-04T16:45:43.016" v="10885" actId="20577"/>
          <ac:spMkLst>
            <pc:docMk/>
            <pc:sldMk cId="2506535928" sldId="297"/>
            <ac:spMk id="2" creationId="{175F0840-7553-D742-29E6-03F601929D53}"/>
          </ac:spMkLst>
        </pc:spChg>
        <pc:spChg chg="mod">
          <ac:chgData name="Tulpule, Sunil 1" userId="bfe314b6-c694-41aa-b0d5-08f843b44f5d" providerId="ADAL" clId="{2D6B4C16-8485-4991-984B-AA06AC7704A0}" dt="2023-09-04T16:48:05.497" v="11458" actId="20577"/>
          <ac:spMkLst>
            <pc:docMk/>
            <pc:sldMk cId="2506535928" sldId="297"/>
            <ac:spMk id="3" creationId="{033C9345-31A3-405D-D500-2FDA32A52FC2}"/>
          </ac:spMkLst>
        </pc:spChg>
      </pc:sldChg>
      <pc:sldChg chg="modSp new mod">
        <pc:chgData name="Tulpule, Sunil 1" userId="bfe314b6-c694-41aa-b0d5-08f843b44f5d" providerId="ADAL" clId="{2D6B4C16-8485-4991-984B-AA06AC7704A0}" dt="2023-09-04T16:50:35.925" v="12007" actId="20577"/>
        <pc:sldMkLst>
          <pc:docMk/>
          <pc:sldMk cId="3126947603" sldId="298"/>
        </pc:sldMkLst>
        <pc:spChg chg="mod">
          <ac:chgData name="Tulpule, Sunil 1" userId="bfe314b6-c694-41aa-b0d5-08f843b44f5d" providerId="ADAL" clId="{2D6B4C16-8485-4991-984B-AA06AC7704A0}" dt="2023-09-04T16:48:14.408" v="11476" actId="20577"/>
          <ac:spMkLst>
            <pc:docMk/>
            <pc:sldMk cId="3126947603" sldId="298"/>
            <ac:spMk id="2" creationId="{DE63E7EA-E603-D8AB-01D1-750117B188B8}"/>
          </ac:spMkLst>
        </pc:spChg>
        <pc:spChg chg="mod">
          <ac:chgData name="Tulpule, Sunil 1" userId="bfe314b6-c694-41aa-b0d5-08f843b44f5d" providerId="ADAL" clId="{2D6B4C16-8485-4991-984B-AA06AC7704A0}" dt="2023-09-04T16:50:35.925" v="12007" actId="20577"/>
          <ac:spMkLst>
            <pc:docMk/>
            <pc:sldMk cId="3126947603" sldId="298"/>
            <ac:spMk id="3" creationId="{69560898-9681-354B-1835-55FAC9D36375}"/>
          </ac:spMkLst>
        </pc:spChg>
      </pc:sldChg>
      <pc:sldChg chg="modSp new mod">
        <pc:chgData name="Tulpule, Sunil 1" userId="bfe314b6-c694-41aa-b0d5-08f843b44f5d" providerId="ADAL" clId="{2D6B4C16-8485-4991-984B-AA06AC7704A0}" dt="2023-09-04T16:52:10.704" v="12390" actId="20577"/>
        <pc:sldMkLst>
          <pc:docMk/>
          <pc:sldMk cId="2276609995" sldId="299"/>
        </pc:sldMkLst>
        <pc:spChg chg="mod">
          <ac:chgData name="Tulpule, Sunil 1" userId="bfe314b6-c694-41aa-b0d5-08f843b44f5d" providerId="ADAL" clId="{2D6B4C16-8485-4991-984B-AA06AC7704A0}" dt="2023-09-04T16:50:49.621" v="12028" actId="20577"/>
          <ac:spMkLst>
            <pc:docMk/>
            <pc:sldMk cId="2276609995" sldId="299"/>
            <ac:spMk id="2" creationId="{F98FD49E-E5C1-F3EF-8165-4EC2326810A2}"/>
          </ac:spMkLst>
        </pc:spChg>
        <pc:spChg chg="mod">
          <ac:chgData name="Tulpule, Sunil 1" userId="bfe314b6-c694-41aa-b0d5-08f843b44f5d" providerId="ADAL" clId="{2D6B4C16-8485-4991-984B-AA06AC7704A0}" dt="2023-09-04T16:52:10.704" v="12390" actId="20577"/>
          <ac:spMkLst>
            <pc:docMk/>
            <pc:sldMk cId="2276609995" sldId="299"/>
            <ac:spMk id="3" creationId="{68BB9050-550D-E552-2BBD-8B798A1EE688}"/>
          </ac:spMkLst>
        </pc:spChg>
      </pc:sldChg>
      <pc:sldChg chg="modSp new mod">
        <pc:chgData name="Tulpule, Sunil 1" userId="bfe314b6-c694-41aa-b0d5-08f843b44f5d" providerId="ADAL" clId="{2D6B4C16-8485-4991-984B-AA06AC7704A0}" dt="2023-09-04T16:55:27.162" v="12982" actId="20577"/>
        <pc:sldMkLst>
          <pc:docMk/>
          <pc:sldMk cId="833669486" sldId="300"/>
        </pc:sldMkLst>
        <pc:spChg chg="mod">
          <ac:chgData name="Tulpule, Sunil 1" userId="bfe314b6-c694-41aa-b0d5-08f843b44f5d" providerId="ADAL" clId="{2D6B4C16-8485-4991-984B-AA06AC7704A0}" dt="2023-09-04T16:52:38.033" v="12404" actId="20577"/>
          <ac:spMkLst>
            <pc:docMk/>
            <pc:sldMk cId="833669486" sldId="300"/>
            <ac:spMk id="2" creationId="{38C548ED-5AF5-AEAA-DACB-364742C2226A}"/>
          </ac:spMkLst>
        </pc:spChg>
        <pc:spChg chg="mod">
          <ac:chgData name="Tulpule, Sunil 1" userId="bfe314b6-c694-41aa-b0d5-08f843b44f5d" providerId="ADAL" clId="{2D6B4C16-8485-4991-984B-AA06AC7704A0}" dt="2023-09-04T16:55:27.162" v="12982" actId="20577"/>
          <ac:spMkLst>
            <pc:docMk/>
            <pc:sldMk cId="833669486" sldId="300"/>
            <ac:spMk id="3" creationId="{A82BEF27-E742-96BC-D068-4B080851E7B2}"/>
          </ac:spMkLst>
        </pc:spChg>
      </pc:sldChg>
      <pc:sldChg chg="modSp new mod">
        <pc:chgData name="Tulpule, Sunil 1" userId="bfe314b6-c694-41aa-b0d5-08f843b44f5d" providerId="ADAL" clId="{2D6B4C16-8485-4991-984B-AA06AC7704A0}" dt="2023-09-04T17:18:20.648" v="13243" actId="20577"/>
        <pc:sldMkLst>
          <pc:docMk/>
          <pc:sldMk cId="1264552140" sldId="301"/>
        </pc:sldMkLst>
        <pc:spChg chg="mod">
          <ac:chgData name="Tulpule, Sunil 1" userId="bfe314b6-c694-41aa-b0d5-08f843b44f5d" providerId="ADAL" clId="{2D6B4C16-8485-4991-984B-AA06AC7704A0}" dt="2023-09-04T17:18:17.826" v="13242" actId="20577"/>
          <ac:spMkLst>
            <pc:docMk/>
            <pc:sldMk cId="1264552140" sldId="301"/>
            <ac:spMk id="2" creationId="{DB376533-0922-1ECC-2233-061E43C63085}"/>
          </ac:spMkLst>
        </pc:spChg>
        <pc:spChg chg="mod">
          <ac:chgData name="Tulpule, Sunil 1" userId="bfe314b6-c694-41aa-b0d5-08f843b44f5d" providerId="ADAL" clId="{2D6B4C16-8485-4991-984B-AA06AC7704A0}" dt="2023-09-04T17:18:20.648" v="13243" actId="20577"/>
          <ac:spMkLst>
            <pc:docMk/>
            <pc:sldMk cId="1264552140" sldId="301"/>
            <ac:spMk id="3" creationId="{9D7EB4C6-7407-EAD3-F649-669ADA8BA503}"/>
          </ac:spMkLst>
        </pc:spChg>
      </pc:sldChg>
      <pc:sldChg chg="modSp new mod">
        <pc:chgData name="Tulpule, Sunil 1" userId="bfe314b6-c694-41aa-b0d5-08f843b44f5d" providerId="ADAL" clId="{2D6B4C16-8485-4991-984B-AA06AC7704A0}" dt="2023-09-05T14:16:38.214" v="18515" actId="33524"/>
        <pc:sldMkLst>
          <pc:docMk/>
          <pc:sldMk cId="4115847153" sldId="302"/>
        </pc:sldMkLst>
        <pc:spChg chg="mod">
          <ac:chgData name="Tulpule, Sunil 1" userId="bfe314b6-c694-41aa-b0d5-08f843b44f5d" providerId="ADAL" clId="{2D6B4C16-8485-4991-984B-AA06AC7704A0}" dt="2023-09-04T20:45:32.784" v="13251" actId="20577"/>
          <ac:spMkLst>
            <pc:docMk/>
            <pc:sldMk cId="4115847153" sldId="302"/>
            <ac:spMk id="2" creationId="{7E4C3582-059F-683C-E6D6-89378D41CB94}"/>
          </ac:spMkLst>
        </pc:spChg>
        <pc:spChg chg="mod">
          <ac:chgData name="Tulpule, Sunil 1" userId="bfe314b6-c694-41aa-b0d5-08f843b44f5d" providerId="ADAL" clId="{2D6B4C16-8485-4991-984B-AA06AC7704A0}" dt="2023-09-05T14:16:38.214" v="18515" actId="33524"/>
          <ac:spMkLst>
            <pc:docMk/>
            <pc:sldMk cId="4115847153" sldId="302"/>
            <ac:spMk id="3" creationId="{E7403DE9-D55A-4C76-9032-38F20D76A5B1}"/>
          </ac:spMkLst>
        </pc:spChg>
      </pc:sldChg>
      <pc:sldChg chg="modSp new mod">
        <pc:chgData name="Tulpule, Sunil 1" userId="bfe314b6-c694-41aa-b0d5-08f843b44f5d" providerId="ADAL" clId="{2D6B4C16-8485-4991-984B-AA06AC7704A0}" dt="2023-09-04T21:24:15.132" v="17076" actId="122"/>
        <pc:sldMkLst>
          <pc:docMk/>
          <pc:sldMk cId="3660981483" sldId="303"/>
        </pc:sldMkLst>
        <pc:spChg chg="mod">
          <ac:chgData name="Tulpule, Sunil 1" userId="bfe314b6-c694-41aa-b0d5-08f843b44f5d" providerId="ADAL" clId="{2D6B4C16-8485-4991-984B-AA06AC7704A0}" dt="2023-09-04T20:51:39.440" v="14097" actId="20577"/>
          <ac:spMkLst>
            <pc:docMk/>
            <pc:sldMk cId="3660981483" sldId="303"/>
            <ac:spMk id="2" creationId="{FC5F76D6-9671-094B-FEE5-A5C458FEB264}"/>
          </ac:spMkLst>
        </pc:spChg>
        <pc:spChg chg="mod">
          <ac:chgData name="Tulpule, Sunil 1" userId="bfe314b6-c694-41aa-b0d5-08f843b44f5d" providerId="ADAL" clId="{2D6B4C16-8485-4991-984B-AA06AC7704A0}" dt="2023-09-04T21:24:15.132" v="17076" actId="122"/>
          <ac:spMkLst>
            <pc:docMk/>
            <pc:sldMk cId="3660981483" sldId="303"/>
            <ac:spMk id="3" creationId="{FC20852E-156F-7D97-1062-FBA5C9233975}"/>
          </ac:spMkLst>
        </pc:spChg>
      </pc:sldChg>
      <pc:sldChg chg="addSp delSp modSp new mod setBg">
        <pc:chgData name="Tulpule, Sunil 1" userId="bfe314b6-c694-41aa-b0d5-08f843b44f5d" providerId="ADAL" clId="{2D6B4C16-8485-4991-984B-AA06AC7704A0}" dt="2023-09-05T14:22:09.972" v="18516" actId="6549"/>
        <pc:sldMkLst>
          <pc:docMk/>
          <pc:sldMk cId="2013944251" sldId="304"/>
        </pc:sldMkLst>
        <pc:spChg chg="mod">
          <ac:chgData name="Tulpule, Sunil 1" userId="bfe314b6-c694-41aa-b0d5-08f843b44f5d" providerId="ADAL" clId="{2D6B4C16-8485-4991-984B-AA06AC7704A0}" dt="2023-09-04T20:57:04.539" v="14352" actId="26606"/>
          <ac:spMkLst>
            <pc:docMk/>
            <pc:sldMk cId="2013944251" sldId="304"/>
            <ac:spMk id="2" creationId="{9EE67C37-B5E3-36C6-8520-128EA46A1702}"/>
          </ac:spMkLst>
        </pc:spChg>
        <pc:spChg chg="mod">
          <ac:chgData name="Tulpule, Sunil 1" userId="bfe314b6-c694-41aa-b0d5-08f843b44f5d" providerId="ADAL" clId="{2D6B4C16-8485-4991-984B-AA06AC7704A0}" dt="2023-09-05T14:22:09.972" v="18516" actId="6549"/>
          <ac:spMkLst>
            <pc:docMk/>
            <pc:sldMk cId="2013944251" sldId="304"/>
            <ac:spMk id="3" creationId="{92E28738-18A4-B290-1D3E-1DBB973F85BF}"/>
          </ac:spMkLst>
        </pc:spChg>
        <pc:spChg chg="add mod">
          <ac:chgData name="Tulpule, Sunil 1" userId="bfe314b6-c694-41aa-b0d5-08f843b44f5d" providerId="ADAL" clId="{2D6B4C16-8485-4991-984B-AA06AC7704A0}" dt="2023-09-04T20:57:55.209" v="14433" actId="1076"/>
          <ac:spMkLst>
            <pc:docMk/>
            <pc:sldMk cId="2013944251" sldId="304"/>
            <ac:spMk id="6" creationId="{9C78C3FE-F7AD-C9A2-D519-27E7C65C498D}"/>
          </ac:spMkLst>
        </pc:spChg>
        <pc:spChg chg="add del">
          <ac:chgData name="Tulpule, Sunil 1" userId="bfe314b6-c694-41aa-b0d5-08f843b44f5d" providerId="ADAL" clId="{2D6B4C16-8485-4991-984B-AA06AC7704A0}" dt="2023-09-04T20:57:04.539" v="14352" actId="26606"/>
          <ac:spMkLst>
            <pc:docMk/>
            <pc:sldMk cId="2013944251" sldId="304"/>
            <ac:spMk id="10" creationId="{9F7D5CDA-D291-4307-BF55-1381FED29634}"/>
          </ac:spMkLst>
        </pc:spChg>
        <pc:picChg chg="add mod">
          <ac:chgData name="Tulpule, Sunil 1" userId="bfe314b6-c694-41aa-b0d5-08f843b44f5d" providerId="ADAL" clId="{2D6B4C16-8485-4991-984B-AA06AC7704A0}" dt="2023-09-04T20:57:13.721" v="14354" actId="1076"/>
          <ac:picMkLst>
            <pc:docMk/>
            <pc:sldMk cId="2013944251" sldId="304"/>
            <ac:picMk id="5" creationId="{9CCFCC65-E579-B82A-A3FA-3A86FDC63C1D}"/>
          </ac:picMkLst>
        </pc:picChg>
      </pc:sldChg>
      <pc:sldChg chg="modSp new mod">
        <pc:chgData name="Tulpule, Sunil 1" userId="bfe314b6-c694-41aa-b0d5-08f843b44f5d" providerId="ADAL" clId="{2D6B4C16-8485-4991-984B-AA06AC7704A0}" dt="2023-09-04T21:24:18.775" v="17077" actId="122"/>
        <pc:sldMkLst>
          <pc:docMk/>
          <pc:sldMk cId="3803655844" sldId="305"/>
        </pc:sldMkLst>
        <pc:spChg chg="mod">
          <ac:chgData name="Tulpule, Sunil 1" userId="bfe314b6-c694-41aa-b0d5-08f843b44f5d" providerId="ADAL" clId="{2D6B4C16-8485-4991-984B-AA06AC7704A0}" dt="2023-09-04T21:05:38.547" v="15174" actId="20577"/>
          <ac:spMkLst>
            <pc:docMk/>
            <pc:sldMk cId="3803655844" sldId="305"/>
            <ac:spMk id="2" creationId="{18575AA0-1039-2263-1992-833A4CD5D6DB}"/>
          </ac:spMkLst>
        </pc:spChg>
        <pc:spChg chg="mod">
          <ac:chgData name="Tulpule, Sunil 1" userId="bfe314b6-c694-41aa-b0d5-08f843b44f5d" providerId="ADAL" clId="{2D6B4C16-8485-4991-984B-AA06AC7704A0}" dt="2023-09-04T21:24:18.775" v="17077" actId="122"/>
          <ac:spMkLst>
            <pc:docMk/>
            <pc:sldMk cId="3803655844" sldId="305"/>
            <ac:spMk id="3" creationId="{CD74A323-AFD4-516C-085D-B7E681F90A31}"/>
          </ac:spMkLst>
        </pc:spChg>
      </pc:sldChg>
      <pc:sldChg chg="modSp new mod">
        <pc:chgData name="Tulpule, Sunil 1" userId="bfe314b6-c694-41aa-b0d5-08f843b44f5d" providerId="ADAL" clId="{2D6B4C16-8485-4991-984B-AA06AC7704A0}" dt="2023-09-05T03:39:54.115" v="18514" actId="20577"/>
        <pc:sldMkLst>
          <pc:docMk/>
          <pc:sldMk cId="3673806102" sldId="306"/>
        </pc:sldMkLst>
        <pc:spChg chg="mod">
          <ac:chgData name="Tulpule, Sunil 1" userId="bfe314b6-c694-41aa-b0d5-08f843b44f5d" providerId="ADAL" clId="{2D6B4C16-8485-4991-984B-AA06AC7704A0}" dt="2023-09-04T21:12:30.473" v="15744" actId="20577"/>
          <ac:spMkLst>
            <pc:docMk/>
            <pc:sldMk cId="3673806102" sldId="306"/>
            <ac:spMk id="2" creationId="{839713F3-378C-5807-1C59-62508B1F47C8}"/>
          </ac:spMkLst>
        </pc:spChg>
        <pc:spChg chg="mod">
          <ac:chgData name="Tulpule, Sunil 1" userId="bfe314b6-c694-41aa-b0d5-08f843b44f5d" providerId="ADAL" clId="{2D6B4C16-8485-4991-984B-AA06AC7704A0}" dt="2023-09-05T03:39:54.115" v="18514" actId="20577"/>
          <ac:spMkLst>
            <pc:docMk/>
            <pc:sldMk cId="3673806102" sldId="306"/>
            <ac:spMk id="3" creationId="{6C111E36-6129-C415-BCB9-85D93942C0E8}"/>
          </ac:spMkLst>
        </pc:spChg>
      </pc:sldChg>
      <pc:sldChg chg="modSp new mod">
        <pc:chgData name="Tulpule, Sunil 1" userId="bfe314b6-c694-41aa-b0d5-08f843b44f5d" providerId="ADAL" clId="{2D6B4C16-8485-4991-984B-AA06AC7704A0}" dt="2023-09-04T21:39:07.754" v="17909" actId="20577"/>
        <pc:sldMkLst>
          <pc:docMk/>
          <pc:sldMk cId="1269873338" sldId="307"/>
        </pc:sldMkLst>
        <pc:spChg chg="mod">
          <ac:chgData name="Tulpule, Sunil 1" userId="bfe314b6-c694-41aa-b0d5-08f843b44f5d" providerId="ADAL" clId="{2D6B4C16-8485-4991-984B-AA06AC7704A0}" dt="2023-09-04T21:25:35.588" v="17086" actId="20577"/>
          <ac:spMkLst>
            <pc:docMk/>
            <pc:sldMk cId="1269873338" sldId="307"/>
            <ac:spMk id="2" creationId="{65F41FE3-F1EA-D97A-DB15-DF67525138FC}"/>
          </ac:spMkLst>
        </pc:spChg>
        <pc:spChg chg="mod">
          <ac:chgData name="Tulpule, Sunil 1" userId="bfe314b6-c694-41aa-b0d5-08f843b44f5d" providerId="ADAL" clId="{2D6B4C16-8485-4991-984B-AA06AC7704A0}" dt="2023-09-04T21:39:07.754" v="17909" actId="20577"/>
          <ac:spMkLst>
            <pc:docMk/>
            <pc:sldMk cId="1269873338" sldId="307"/>
            <ac:spMk id="3" creationId="{8514831A-80DC-A2AB-D741-E08A5AC32228}"/>
          </ac:spMkLst>
        </pc:spChg>
      </pc:sldChg>
      <pc:sldChg chg="addSp delSp modSp new mod">
        <pc:chgData name="Tulpule, Sunil 1" userId="bfe314b6-c694-41aa-b0d5-08f843b44f5d" providerId="ADAL" clId="{2D6B4C16-8485-4991-984B-AA06AC7704A0}" dt="2023-09-04T21:40:20.713" v="17943" actId="1076"/>
        <pc:sldMkLst>
          <pc:docMk/>
          <pc:sldMk cId="1068000656" sldId="308"/>
        </pc:sldMkLst>
        <pc:spChg chg="del">
          <ac:chgData name="Tulpule, Sunil 1" userId="bfe314b6-c694-41aa-b0d5-08f843b44f5d" providerId="ADAL" clId="{2D6B4C16-8485-4991-984B-AA06AC7704A0}" dt="2023-09-04T21:37:44.258" v="17790" actId="478"/>
          <ac:spMkLst>
            <pc:docMk/>
            <pc:sldMk cId="1068000656" sldId="308"/>
            <ac:spMk id="2" creationId="{D2BCA17A-48A0-7F45-E3AD-F6DB2BF7CA28}"/>
          </ac:spMkLst>
        </pc:spChg>
        <pc:spChg chg="del">
          <ac:chgData name="Tulpule, Sunil 1" userId="bfe314b6-c694-41aa-b0d5-08f843b44f5d" providerId="ADAL" clId="{2D6B4C16-8485-4991-984B-AA06AC7704A0}" dt="2023-09-04T21:37:40.711" v="17787" actId="931"/>
          <ac:spMkLst>
            <pc:docMk/>
            <pc:sldMk cId="1068000656" sldId="308"/>
            <ac:spMk id="3" creationId="{9F5F24E7-B328-217E-77E9-81F16000CC43}"/>
          </ac:spMkLst>
        </pc:spChg>
        <pc:spChg chg="add mod">
          <ac:chgData name="Tulpule, Sunil 1" userId="bfe314b6-c694-41aa-b0d5-08f843b44f5d" providerId="ADAL" clId="{2D6B4C16-8485-4991-984B-AA06AC7704A0}" dt="2023-09-04T21:40:20.713" v="17943" actId="1076"/>
          <ac:spMkLst>
            <pc:docMk/>
            <pc:sldMk cId="1068000656" sldId="308"/>
            <ac:spMk id="6" creationId="{11DDAFA0-B2AB-7B92-365E-914AA04B4CF6}"/>
          </ac:spMkLst>
        </pc:spChg>
        <pc:picChg chg="add mod">
          <ac:chgData name="Tulpule, Sunil 1" userId="bfe314b6-c694-41aa-b0d5-08f843b44f5d" providerId="ADAL" clId="{2D6B4C16-8485-4991-984B-AA06AC7704A0}" dt="2023-09-04T21:38:07.090" v="17796" actId="1076"/>
          <ac:picMkLst>
            <pc:docMk/>
            <pc:sldMk cId="1068000656" sldId="308"/>
            <ac:picMk id="5" creationId="{B8591C01-9922-BF19-E618-B61F26001F7F}"/>
          </ac:picMkLst>
        </pc:picChg>
      </pc:sldChg>
      <pc:sldChg chg="addSp delSp modSp new mod">
        <pc:chgData name="Tulpule, Sunil 1" userId="bfe314b6-c694-41aa-b0d5-08f843b44f5d" providerId="ADAL" clId="{2D6B4C16-8485-4991-984B-AA06AC7704A0}" dt="2023-09-04T21:42:51.785" v="17952"/>
        <pc:sldMkLst>
          <pc:docMk/>
          <pc:sldMk cId="1725384073" sldId="309"/>
        </pc:sldMkLst>
        <pc:spChg chg="del">
          <ac:chgData name="Tulpule, Sunil 1" userId="bfe314b6-c694-41aa-b0d5-08f843b44f5d" providerId="ADAL" clId="{2D6B4C16-8485-4991-984B-AA06AC7704A0}" dt="2023-09-04T21:42:40.793" v="17951" actId="478"/>
          <ac:spMkLst>
            <pc:docMk/>
            <pc:sldMk cId="1725384073" sldId="309"/>
            <ac:spMk id="2" creationId="{3E1A1160-33E8-6174-5399-55A797CD05B3}"/>
          </ac:spMkLst>
        </pc:spChg>
        <pc:spChg chg="del">
          <ac:chgData name="Tulpule, Sunil 1" userId="bfe314b6-c694-41aa-b0d5-08f843b44f5d" providerId="ADAL" clId="{2D6B4C16-8485-4991-984B-AA06AC7704A0}" dt="2023-09-04T21:42:19.488" v="17945" actId="931"/>
          <ac:spMkLst>
            <pc:docMk/>
            <pc:sldMk cId="1725384073" sldId="309"/>
            <ac:spMk id="3" creationId="{4B15B5B6-FD63-71EC-6B16-DEF40CB897BB}"/>
          </ac:spMkLst>
        </pc:spChg>
        <pc:spChg chg="add mod">
          <ac:chgData name="Tulpule, Sunil 1" userId="bfe314b6-c694-41aa-b0d5-08f843b44f5d" providerId="ADAL" clId="{2D6B4C16-8485-4991-984B-AA06AC7704A0}" dt="2023-09-04T21:42:51.785" v="17952"/>
          <ac:spMkLst>
            <pc:docMk/>
            <pc:sldMk cId="1725384073" sldId="309"/>
            <ac:spMk id="6" creationId="{8BF5EEE0-232E-C5B2-8700-4FADFB544E48}"/>
          </ac:spMkLst>
        </pc:spChg>
        <pc:picChg chg="add mod">
          <ac:chgData name="Tulpule, Sunil 1" userId="bfe314b6-c694-41aa-b0d5-08f843b44f5d" providerId="ADAL" clId="{2D6B4C16-8485-4991-984B-AA06AC7704A0}" dt="2023-09-04T21:42:36.623" v="17950" actId="1076"/>
          <ac:picMkLst>
            <pc:docMk/>
            <pc:sldMk cId="1725384073" sldId="309"/>
            <ac:picMk id="5" creationId="{746E8A9D-0F1B-72F1-C125-D1F0FA95EB5A}"/>
          </ac:picMkLst>
        </pc:picChg>
      </pc:sldChg>
      <pc:sldChg chg="addSp delSp modSp new mod">
        <pc:chgData name="Tulpule, Sunil 1" userId="bfe314b6-c694-41aa-b0d5-08f843b44f5d" providerId="ADAL" clId="{2D6B4C16-8485-4991-984B-AA06AC7704A0}" dt="2023-09-04T21:51:20.218" v="17997" actId="1076"/>
        <pc:sldMkLst>
          <pc:docMk/>
          <pc:sldMk cId="2992882135" sldId="310"/>
        </pc:sldMkLst>
        <pc:spChg chg="del">
          <ac:chgData name="Tulpule, Sunil 1" userId="bfe314b6-c694-41aa-b0d5-08f843b44f5d" providerId="ADAL" clId="{2D6B4C16-8485-4991-984B-AA06AC7704A0}" dt="2023-09-04T21:45:02.979" v="17957" actId="478"/>
          <ac:spMkLst>
            <pc:docMk/>
            <pc:sldMk cId="2992882135" sldId="310"/>
            <ac:spMk id="2" creationId="{ACD45E98-E004-C0EB-9D4B-248349B3293C}"/>
          </ac:spMkLst>
        </pc:spChg>
        <pc:spChg chg="del">
          <ac:chgData name="Tulpule, Sunil 1" userId="bfe314b6-c694-41aa-b0d5-08f843b44f5d" providerId="ADAL" clId="{2D6B4C16-8485-4991-984B-AA06AC7704A0}" dt="2023-09-04T21:44:59.208" v="17954" actId="931"/>
          <ac:spMkLst>
            <pc:docMk/>
            <pc:sldMk cId="2992882135" sldId="310"/>
            <ac:spMk id="3" creationId="{1E25C2BF-8011-597F-5ACE-DC62645189D5}"/>
          </ac:spMkLst>
        </pc:spChg>
        <pc:spChg chg="add mod">
          <ac:chgData name="Tulpule, Sunil 1" userId="bfe314b6-c694-41aa-b0d5-08f843b44f5d" providerId="ADAL" clId="{2D6B4C16-8485-4991-984B-AA06AC7704A0}" dt="2023-09-04T21:47:26.264" v="17974" actId="1076"/>
          <ac:spMkLst>
            <pc:docMk/>
            <pc:sldMk cId="2992882135" sldId="310"/>
            <ac:spMk id="10" creationId="{59BF9027-4875-3876-44E6-919E8C0DE8BC}"/>
          </ac:spMkLst>
        </pc:spChg>
        <pc:picChg chg="add mod">
          <ac:chgData name="Tulpule, Sunil 1" userId="bfe314b6-c694-41aa-b0d5-08f843b44f5d" providerId="ADAL" clId="{2D6B4C16-8485-4991-984B-AA06AC7704A0}" dt="2023-09-04T21:51:04.766" v="17994" actId="14100"/>
          <ac:picMkLst>
            <pc:docMk/>
            <pc:sldMk cId="2992882135" sldId="310"/>
            <ac:picMk id="5" creationId="{D3B4F34A-A6B9-20C4-BB21-C2EE378C1034}"/>
          </ac:picMkLst>
        </pc:picChg>
        <pc:picChg chg="add mod">
          <ac:chgData name="Tulpule, Sunil 1" userId="bfe314b6-c694-41aa-b0d5-08f843b44f5d" providerId="ADAL" clId="{2D6B4C16-8485-4991-984B-AA06AC7704A0}" dt="2023-09-04T21:51:11.866" v="17995" actId="1076"/>
          <ac:picMkLst>
            <pc:docMk/>
            <pc:sldMk cId="2992882135" sldId="310"/>
            <ac:picMk id="7" creationId="{C4A13058-AF2A-9D38-A4BE-5862BC97CB90}"/>
          </ac:picMkLst>
        </pc:picChg>
        <pc:picChg chg="add del">
          <ac:chgData name="Tulpule, Sunil 1" userId="bfe314b6-c694-41aa-b0d5-08f843b44f5d" providerId="ADAL" clId="{2D6B4C16-8485-4991-984B-AA06AC7704A0}" dt="2023-09-04T21:47:13.598" v="17972" actId="478"/>
          <ac:picMkLst>
            <pc:docMk/>
            <pc:sldMk cId="2992882135" sldId="310"/>
            <ac:picMk id="9" creationId="{A2CB7B6C-BBFD-AA54-F981-851D94F46DF7}"/>
          </ac:picMkLst>
        </pc:picChg>
        <pc:picChg chg="add mod">
          <ac:chgData name="Tulpule, Sunil 1" userId="bfe314b6-c694-41aa-b0d5-08f843b44f5d" providerId="ADAL" clId="{2D6B4C16-8485-4991-984B-AA06AC7704A0}" dt="2023-09-04T21:51:20.218" v="17997" actId="1076"/>
          <ac:picMkLst>
            <pc:docMk/>
            <pc:sldMk cId="2992882135" sldId="310"/>
            <ac:picMk id="12" creationId="{5BB2165A-4D8F-5C59-FDD8-5E13081C86F4}"/>
          </ac:picMkLst>
        </pc:picChg>
      </pc:sldChg>
      <pc:sldChg chg="addSp delSp modSp new mod">
        <pc:chgData name="Tulpule, Sunil 1" userId="bfe314b6-c694-41aa-b0d5-08f843b44f5d" providerId="ADAL" clId="{2D6B4C16-8485-4991-984B-AA06AC7704A0}" dt="2023-09-04T21:55:12.807" v="18022"/>
        <pc:sldMkLst>
          <pc:docMk/>
          <pc:sldMk cId="2697307132" sldId="311"/>
        </pc:sldMkLst>
        <pc:spChg chg="del">
          <ac:chgData name="Tulpule, Sunil 1" userId="bfe314b6-c694-41aa-b0d5-08f843b44f5d" providerId="ADAL" clId="{2D6B4C16-8485-4991-984B-AA06AC7704A0}" dt="2023-09-04T21:52:35.750" v="18002" actId="478"/>
          <ac:spMkLst>
            <pc:docMk/>
            <pc:sldMk cId="2697307132" sldId="311"/>
            <ac:spMk id="2" creationId="{48DB68B5-FEF4-D674-EF9C-585069E6D057}"/>
          </ac:spMkLst>
        </pc:spChg>
        <pc:spChg chg="del">
          <ac:chgData name="Tulpule, Sunil 1" userId="bfe314b6-c694-41aa-b0d5-08f843b44f5d" providerId="ADAL" clId="{2D6B4C16-8485-4991-984B-AA06AC7704A0}" dt="2023-09-04T21:52:32.101" v="17999" actId="931"/>
          <ac:spMkLst>
            <pc:docMk/>
            <pc:sldMk cId="2697307132" sldId="311"/>
            <ac:spMk id="3" creationId="{B05BDF2B-93C1-FBF7-0F16-25BAD574AC7D}"/>
          </ac:spMkLst>
        </pc:spChg>
        <pc:spChg chg="add mod">
          <ac:chgData name="Tulpule, Sunil 1" userId="bfe314b6-c694-41aa-b0d5-08f843b44f5d" providerId="ADAL" clId="{2D6B4C16-8485-4991-984B-AA06AC7704A0}" dt="2023-09-04T21:55:12.807" v="18022"/>
          <ac:spMkLst>
            <pc:docMk/>
            <pc:sldMk cId="2697307132" sldId="311"/>
            <ac:spMk id="10" creationId="{61CFDA21-C0E2-18FB-CE2D-9C58AD1353B2}"/>
          </ac:spMkLst>
        </pc:spChg>
        <pc:picChg chg="add mod">
          <ac:chgData name="Tulpule, Sunil 1" userId="bfe314b6-c694-41aa-b0d5-08f843b44f5d" providerId="ADAL" clId="{2D6B4C16-8485-4991-984B-AA06AC7704A0}" dt="2023-09-04T21:52:47.896" v="18005" actId="14100"/>
          <ac:picMkLst>
            <pc:docMk/>
            <pc:sldMk cId="2697307132" sldId="311"/>
            <ac:picMk id="5" creationId="{E52437F6-DCFD-9CE3-9633-0DDA39CF2DD1}"/>
          </ac:picMkLst>
        </pc:picChg>
        <pc:picChg chg="add mod">
          <ac:chgData name="Tulpule, Sunil 1" userId="bfe314b6-c694-41aa-b0d5-08f843b44f5d" providerId="ADAL" clId="{2D6B4C16-8485-4991-984B-AA06AC7704A0}" dt="2023-09-04T21:53:54.209" v="18013" actId="1076"/>
          <ac:picMkLst>
            <pc:docMk/>
            <pc:sldMk cId="2697307132" sldId="311"/>
            <ac:picMk id="7" creationId="{18CDC43D-57AB-6B9F-4F85-46A933AB260A}"/>
          </ac:picMkLst>
        </pc:picChg>
        <pc:picChg chg="add mod">
          <ac:chgData name="Tulpule, Sunil 1" userId="bfe314b6-c694-41aa-b0d5-08f843b44f5d" providerId="ADAL" clId="{2D6B4C16-8485-4991-984B-AA06AC7704A0}" dt="2023-09-04T21:55:02.953" v="18021" actId="1076"/>
          <ac:picMkLst>
            <pc:docMk/>
            <pc:sldMk cId="2697307132" sldId="311"/>
            <ac:picMk id="9" creationId="{0D5DEA48-BE6C-7D39-831C-46708B32AD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F075-AFE3-4036-B1D4-877A402AE97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9DDA-CCBA-4C32-90C7-435E02CD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Fanconi- defect in DNA repair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B9DDA-CCBA-4C32-90C7-435E02CDA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Lipopolysaccharide (LPS), Shiga Toxin producing E. coli (STEC)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B9DDA-CCBA-4C32-90C7-435E02CDA5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1961 Carl Moore and his hematology fellow William Harrington at WashU in St. Louis injected themselves with serum from a patient with ITP.  Harrington nearly died.  They demonstrated that the patient’s blood contained a substance that induced reversible profound thrombocytopenia.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B9DDA-CCBA-4C32-90C7-435E02CDA5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3CF6-291B-8E44-7C21-C0DD8E88F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22618-3718-2604-A4B8-B6D4A0E6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B413-D681-2759-723B-6B13406C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33A5A-6A16-954E-15CC-FC38E934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70E3-ABF3-CE39-CDAE-D2D73F6D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0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649D-D859-D77E-B6C6-E0E7CEBB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634F8-696E-30D4-ED33-78A4A4003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13486-43BF-C1D7-7FD4-3F663971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32DA1-8B5F-4DEA-913B-0515C796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89150-679B-595B-CF19-EFC0FC5D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7F6F7-1622-FE09-6373-081E5E138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C57B9-EF68-3E65-A1AF-5321C6228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43686-CA61-2B4D-B6B9-F2CEDF39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AAD6-8ADB-C638-5E5D-727A3C7C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12F15-E8BA-82DB-4C5D-ECFB0691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21E7-2378-F7D1-19DE-1A75FACE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FB1A-3138-9AA8-A425-F4AA97FB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5644E-5302-6C01-4CDE-45860CA9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36402-B338-0975-A61D-BD88AD1C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0801-66D3-9DDE-0D4F-31A9AEE4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1475-566C-75EC-37CE-DF0DD258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B007A-B685-95FA-8641-CE634EF03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504A-F591-BEB6-7809-F93BD452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D3CB9-B5FE-4EDC-E3EB-8E1D3CAA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91A2-38DD-FE61-5681-C775CBFF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282-C6CF-1F09-3D96-0609C678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D9E6-38FC-E50B-27DD-D8058AE63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193CD-1F6C-9D26-DDDB-356F626A2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0C2CB-3C3B-1925-F075-A4796EF6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658B9-0DD9-5B13-C644-0E3BB30F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4DB3B-FA13-A6B5-B32E-C7564B3F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46B0-90C7-A247-E84F-368CAD9D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7991A-89BD-E163-8AA1-00273783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47CDD-5B6C-50B9-731A-B6CD1E52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A86B6-5A32-6C3C-12A7-B3036F671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C7BDE-4F37-891A-6DF4-188FB2BE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5F256-5F5D-337A-94F1-40877D01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975A0-11AC-A470-3806-94A2D9D9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D35E7-94AE-4F66-F347-E53E5C61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C109-5332-5DF2-E62E-041EA9D9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A83C2-803D-DE5B-C171-9A024E1D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D7DF9-E95B-0974-005E-2B971DCE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137DC-8ECD-4EA8-96DC-67948B39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094E0-1991-3AA8-4903-AE1E495B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81DDF-BB4F-E5C7-E5AE-7712B076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4B07-0B75-2C21-07C3-3B2696B2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2871-2448-A087-A0BB-317BE9EE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4CDF-695D-E50A-471E-93E4CA06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66819-C76D-4D32-E793-E97C86687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D9560-E31D-87FB-29E8-A914BA21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DE78A-ED14-1E60-D7D9-038EE9DE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15A30-5A1C-1328-B30F-AB8F9D87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5380-E840-736B-FA3F-DCCE93B5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09BBC-C60A-6C81-998B-224D8414D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14314-408A-8A39-464C-A510E8106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0C006-50F9-3761-E9F9-D299D1ED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7B1D-04B7-89A0-8A11-F7F53D9C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BFCA5-24F8-8D66-8B28-EDED1CB2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4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E8096-8B3D-383C-5249-BC815A7C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990C-2F56-09B1-3F86-29D8E528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478CE-4D4D-A721-4E4D-E7F83AB44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0E73-E9D2-48A3-A19B-A5760E7FF1B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BC941-FE12-8454-B5C9-4E8191BDE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C4B9-858E-5DF1-E26B-734FD33E9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E012-BF9D-4FE2-B67C-4D18FC44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869D-FD8A-AA5B-9A4D-D962AEF20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Thrombocytopenia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2CA1D-C3C7-635F-E235-D64114CE1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Sunil Tulpule</a:t>
            </a:r>
          </a:p>
        </p:txBody>
      </p:sp>
    </p:spTree>
    <p:extLst>
      <p:ext uri="{BB962C8B-B14F-4D97-AF65-F5344CB8AC3E}">
        <p14:creationId xmlns:p14="http://schemas.microsoft.com/office/powerpoint/2010/main" val="311214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64B2-F344-DCE4-BA74-77E2021A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Decreased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C442-6C6E-CEAF-D730-DF9180CD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Congenital:</a:t>
            </a:r>
          </a:p>
          <a:p>
            <a:pPr lvl="1"/>
            <a:r>
              <a:rPr lang="en-US" dirty="0"/>
              <a:t>Inherited Platelet Disorders</a:t>
            </a:r>
          </a:p>
          <a:p>
            <a:pPr lvl="1"/>
            <a:r>
              <a:rPr lang="en-US" dirty="0"/>
              <a:t>MYH9 </a:t>
            </a:r>
            <a:r>
              <a:rPr lang="en-US" dirty="0" err="1"/>
              <a:t>Thrombocytopenias</a:t>
            </a:r>
            <a:r>
              <a:rPr lang="en-US" dirty="0"/>
              <a:t> (e.g. May-</a:t>
            </a:r>
            <a:r>
              <a:rPr lang="en-US" dirty="0" err="1"/>
              <a:t>Hegglin</a:t>
            </a:r>
            <a:r>
              <a:rPr lang="en-US" dirty="0"/>
              <a:t> Anomaly)</a:t>
            </a:r>
          </a:p>
          <a:p>
            <a:pPr lvl="1"/>
            <a:r>
              <a:rPr lang="en-US" dirty="0"/>
              <a:t>Mediterranean Macrothrombocytopenia (GP1ba)</a:t>
            </a:r>
          </a:p>
          <a:p>
            <a:pPr lvl="1"/>
            <a:r>
              <a:rPr lang="en-US" dirty="0"/>
              <a:t>RUNX1 mutations</a:t>
            </a:r>
          </a:p>
          <a:p>
            <a:pPr lvl="1"/>
            <a:r>
              <a:rPr lang="en-US" dirty="0"/>
              <a:t>Paris-Trousseau Thrombocytopenia</a:t>
            </a:r>
          </a:p>
          <a:p>
            <a:pPr lvl="1"/>
            <a:r>
              <a:rPr lang="en-US" dirty="0" err="1"/>
              <a:t>Velocardiofacial</a:t>
            </a:r>
            <a:r>
              <a:rPr lang="en-US" dirty="0"/>
              <a:t>/DiGeorge Syndrome (del CH22)</a:t>
            </a:r>
          </a:p>
          <a:p>
            <a:pPr lvl="1"/>
            <a:r>
              <a:rPr lang="en-US" dirty="0"/>
              <a:t>Congenital </a:t>
            </a:r>
            <a:r>
              <a:rPr lang="en-US" dirty="0" err="1"/>
              <a:t>Amegakaryocytic</a:t>
            </a:r>
            <a:r>
              <a:rPr lang="en-US" dirty="0"/>
              <a:t> Thrombocytopenia</a:t>
            </a:r>
          </a:p>
          <a:p>
            <a:pPr lvl="1"/>
            <a:r>
              <a:rPr lang="en-US" dirty="0"/>
              <a:t>Thrombocytopenia with Absent Radii (TAR)</a:t>
            </a:r>
          </a:p>
          <a:p>
            <a:pPr lvl="1"/>
            <a:r>
              <a:rPr lang="en-US" dirty="0" err="1"/>
              <a:t>Wiscott</a:t>
            </a:r>
            <a:r>
              <a:rPr lang="en-US" dirty="0"/>
              <a:t>-Aldrich Syndrome</a:t>
            </a:r>
          </a:p>
          <a:p>
            <a:pPr lvl="1"/>
            <a:r>
              <a:rPr lang="en-US" dirty="0"/>
              <a:t>Bernard-</a:t>
            </a:r>
            <a:r>
              <a:rPr lang="en-US" dirty="0" err="1"/>
              <a:t>Soulier</a:t>
            </a:r>
            <a:r>
              <a:rPr lang="en-US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132741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5457-525A-BE76-468B-D7239F21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Decreased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F3DE-F919-116C-6BBB-6964222FE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Acquired:</a:t>
            </a:r>
          </a:p>
          <a:p>
            <a:pPr lvl="1"/>
            <a:r>
              <a:rPr lang="en-US" dirty="0"/>
              <a:t>Disorders of bone marrow production</a:t>
            </a:r>
          </a:p>
          <a:p>
            <a:pPr lvl="1"/>
            <a:r>
              <a:rPr lang="en-US" dirty="0"/>
              <a:t>Leukemias</a:t>
            </a:r>
          </a:p>
          <a:p>
            <a:pPr lvl="1"/>
            <a:r>
              <a:rPr lang="en-US" dirty="0"/>
              <a:t>Aplastic Anemia</a:t>
            </a:r>
          </a:p>
          <a:p>
            <a:pPr lvl="1"/>
            <a:r>
              <a:rPr lang="en-US" dirty="0"/>
              <a:t>Lymphomas</a:t>
            </a:r>
          </a:p>
          <a:p>
            <a:pPr lvl="1"/>
            <a:r>
              <a:rPr lang="en-US" dirty="0"/>
              <a:t>Myeloma</a:t>
            </a:r>
          </a:p>
          <a:p>
            <a:pPr lvl="1"/>
            <a:r>
              <a:rPr lang="en-US" dirty="0"/>
              <a:t>Infiltrative BM disorders</a:t>
            </a:r>
          </a:p>
          <a:p>
            <a:pPr lvl="1"/>
            <a:r>
              <a:rPr lang="en-US" dirty="0"/>
              <a:t>Fanconi Anemia</a:t>
            </a:r>
          </a:p>
          <a:p>
            <a:pPr lvl="1"/>
            <a:r>
              <a:rPr lang="en-US" dirty="0"/>
              <a:t>Congenital Infection</a:t>
            </a:r>
          </a:p>
          <a:p>
            <a:pPr lvl="1"/>
            <a:r>
              <a:rPr lang="en-US" dirty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65955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A3C6-0817-F6D6-A082-B68C6538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Hemodilution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B8C8-5769-FCC0-8CA7-17DCB30C4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Post-operative</a:t>
            </a:r>
          </a:p>
          <a:p>
            <a:r>
              <a:rPr lang="en-US" dirty="0"/>
              <a:t>Cardiopulmonary Bypass</a:t>
            </a:r>
          </a:p>
          <a:p>
            <a:pPr lvl="1"/>
            <a:r>
              <a:rPr lang="en-US" dirty="0"/>
              <a:t>Decreases then followed by reactive thrombocytosis</a:t>
            </a:r>
          </a:p>
          <a:p>
            <a:r>
              <a:rPr lang="en-US" dirty="0"/>
              <a:t>Pregnancy in 3</a:t>
            </a:r>
            <a:r>
              <a:rPr lang="en-US" baseline="30000" dirty="0"/>
              <a:t>rd</a:t>
            </a:r>
            <a:r>
              <a:rPr lang="en-US" dirty="0"/>
              <a:t> Trimester:</a:t>
            </a:r>
          </a:p>
          <a:p>
            <a:pPr lvl="1"/>
            <a:r>
              <a:rPr lang="en-US" dirty="0"/>
              <a:t>Blood volume increases by 30%</a:t>
            </a:r>
          </a:p>
          <a:p>
            <a:pPr lvl="1"/>
            <a:r>
              <a:rPr lang="en-US" dirty="0"/>
              <a:t>Platelet count decreases by 10 – 20%</a:t>
            </a:r>
          </a:p>
        </p:txBody>
      </p:sp>
    </p:spTree>
    <p:extLst>
      <p:ext uri="{BB962C8B-B14F-4D97-AF65-F5344CB8AC3E}">
        <p14:creationId xmlns:p14="http://schemas.microsoft.com/office/powerpoint/2010/main" val="344492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21E0-65AB-3427-C770-E9299BE6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Sequestration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5EF7-E294-6E11-2DCC-3FE5DC31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Hypersplenism (including liver disease)</a:t>
            </a:r>
          </a:p>
          <a:p>
            <a:pPr lvl="1"/>
            <a:r>
              <a:rPr lang="en-US" dirty="0"/>
              <a:t>Congested or inflamed spleen enlarges (normal adult spleen is 11 cm)</a:t>
            </a:r>
          </a:p>
          <a:p>
            <a:pPr lvl="1"/>
            <a:r>
              <a:rPr lang="en-US" dirty="0"/>
              <a:t>Normally spleen has 30% of platelets (can be up to 90%)</a:t>
            </a:r>
          </a:p>
          <a:p>
            <a:pPr lvl="1"/>
            <a:r>
              <a:rPr lang="en-US" dirty="0"/>
              <a:t>Associated with liver disease, portal hypertension, congestive splenomegaly in heart failure (Banti’s Syndrome), Felty Syndrome in RA, Malaria, CML, Kala-Azar (Leishmaniasis)</a:t>
            </a:r>
          </a:p>
          <a:p>
            <a:r>
              <a:rPr lang="en-US" dirty="0" err="1"/>
              <a:t>Kasabach</a:t>
            </a:r>
            <a:r>
              <a:rPr lang="en-US" dirty="0"/>
              <a:t>-Merritt Syndrome</a:t>
            </a:r>
          </a:p>
          <a:p>
            <a:pPr lvl="1"/>
            <a:r>
              <a:rPr lang="en-US" dirty="0"/>
              <a:t>Giant Cavernous Hemangioma</a:t>
            </a:r>
          </a:p>
          <a:p>
            <a:pPr lvl="1"/>
            <a:r>
              <a:rPr lang="en-US" dirty="0"/>
              <a:t>Disorder of both sequestration and consumption due to microvascular DIC</a:t>
            </a:r>
          </a:p>
        </p:txBody>
      </p:sp>
    </p:spTree>
    <p:extLst>
      <p:ext uri="{BB962C8B-B14F-4D97-AF65-F5344CB8AC3E}">
        <p14:creationId xmlns:p14="http://schemas.microsoft.com/office/powerpoint/2010/main" val="66531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9E93-09D8-AC09-4D82-EF5CD0DC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Increased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C1779-F29F-9F3B-2DAB-9DB77DFB3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DIC: acute and chronic</a:t>
            </a:r>
          </a:p>
          <a:p>
            <a:r>
              <a:rPr lang="en-US" dirty="0"/>
              <a:t>Sepsis from any cause</a:t>
            </a:r>
          </a:p>
          <a:p>
            <a:r>
              <a:rPr lang="en-US" dirty="0"/>
              <a:t>Cardiovascular Disease:</a:t>
            </a:r>
          </a:p>
          <a:p>
            <a:pPr lvl="1"/>
            <a:r>
              <a:rPr lang="en-US" dirty="0"/>
              <a:t>Cardiopulmonary Bypass, ECMO, Calcified Aortic Valve Disease, Artificial Heart Valves, </a:t>
            </a:r>
            <a:r>
              <a:rPr lang="en-US" dirty="0" err="1"/>
              <a:t>Heydes</a:t>
            </a:r>
            <a:r>
              <a:rPr lang="en-US" dirty="0"/>
              <a:t> Syndrome (loss of VWF multimers with platelet consumption), paravalvular leak</a:t>
            </a:r>
          </a:p>
          <a:p>
            <a:r>
              <a:rPr lang="en-US" dirty="0"/>
              <a:t>Vasculitis: SLE, GPA</a:t>
            </a:r>
          </a:p>
          <a:p>
            <a:r>
              <a:rPr lang="en-US" dirty="0"/>
              <a:t>Thrombotic Microangiopathy: TTP, HUS, </a:t>
            </a:r>
            <a:r>
              <a:rPr lang="en-US" dirty="0" err="1"/>
              <a:t>aHUS</a:t>
            </a:r>
            <a:r>
              <a:rPr lang="en-US" dirty="0"/>
              <a:t>, Medications (Gemcitabine, </a:t>
            </a:r>
            <a:r>
              <a:rPr lang="en-US" dirty="0" err="1"/>
              <a:t>Ticlodipine</a:t>
            </a:r>
            <a:r>
              <a:rPr lang="en-US" dirty="0"/>
              <a:t>, Cyclosporine)</a:t>
            </a:r>
          </a:p>
          <a:p>
            <a:pPr lvl="1"/>
            <a:r>
              <a:rPr lang="en-US" dirty="0"/>
              <a:t>Intravascular Consumption and Destruction of RBCs </a:t>
            </a:r>
            <a:r>
              <a:rPr lang="en-US" dirty="0">
                <a:sym typeface="Wingdings" panose="05000000000000000000" pitchFamily="2" charset="2"/>
              </a:rPr>
              <a:t> Archetype Schistocytes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76D6-9671-094B-FEE5-A5C458F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852E-156F-7D97-1062-FBA5C9233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 44 year-old female presents with confusion x 1 hour.  She is found to have an acute ischemic CVA and an AKI.  CBC w diff shows normocytic anemia with hemoglobin concentration 7 g/dL, normal WBC and diff and thrombocytopenia with platelet count 6,000/</a:t>
            </a:r>
            <a:r>
              <a:rPr lang="en-US" dirty="0" err="1"/>
              <a:t>uL</a:t>
            </a:r>
            <a:r>
              <a:rPr lang="en-US" dirty="0"/>
              <a:t>.  Urine pregnancy test is negative.  What is the next best step?</a:t>
            </a:r>
          </a:p>
          <a:p>
            <a:pPr marL="514350" indent="-514350">
              <a:buAutoNum type="alphaUcPeriod"/>
            </a:pPr>
            <a:r>
              <a:rPr lang="en-US" dirty="0"/>
              <a:t>Repeat a platelet count in a heparinized or citrated tube</a:t>
            </a:r>
          </a:p>
          <a:p>
            <a:pPr marL="514350" indent="-514350">
              <a:buAutoNum type="alphaUcPeriod"/>
            </a:pPr>
            <a:r>
              <a:rPr lang="en-US" dirty="0"/>
              <a:t>Administer tPA for acute ischemic CVA</a:t>
            </a:r>
          </a:p>
          <a:p>
            <a:pPr marL="514350" indent="-514350">
              <a:buAutoNum type="alphaUcPeriod"/>
            </a:pPr>
            <a:r>
              <a:rPr lang="en-US" dirty="0"/>
              <a:t>Stat LDH, Haptoglobin, Review of Peripheral Smear</a:t>
            </a:r>
          </a:p>
          <a:p>
            <a:pPr marL="514350" indent="-514350">
              <a:buAutoNum type="alphaUcPeriod"/>
            </a:pPr>
            <a:r>
              <a:rPr lang="en-US" dirty="0"/>
              <a:t>Transfuse platelets</a:t>
            </a:r>
          </a:p>
          <a:p>
            <a:pPr marL="514350" indent="-514350">
              <a:buAutoNum type="alphaUcPeriod"/>
            </a:pPr>
            <a:r>
              <a:rPr lang="en-US" dirty="0"/>
              <a:t>SPEP/IFE, serum free light chains to rule out myeloma</a:t>
            </a:r>
          </a:p>
        </p:txBody>
      </p:sp>
    </p:spTree>
    <p:extLst>
      <p:ext uri="{BB962C8B-B14F-4D97-AF65-F5344CB8AC3E}">
        <p14:creationId xmlns:p14="http://schemas.microsoft.com/office/powerpoint/2010/main" val="366098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5AA0-1039-2263-1992-833A4CD5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A323-AFD4-516C-085D-B7E681F9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Labs show hemolysis and peripheral smear shows 3+ schistocytes.  What is the next best step?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Start Steroids</a:t>
            </a:r>
          </a:p>
          <a:p>
            <a:pPr marL="514350" indent="-514350">
              <a:buAutoNum type="alphaUcPeriod"/>
            </a:pPr>
            <a:r>
              <a:rPr lang="en-US" dirty="0"/>
              <a:t>Insert a dialysis catheter</a:t>
            </a:r>
          </a:p>
          <a:p>
            <a:pPr marL="514350" indent="-514350">
              <a:buAutoNum type="alphaUcPeriod"/>
            </a:pPr>
            <a:r>
              <a:rPr lang="en-US" dirty="0"/>
              <a:t>Obtain an ADAMTS 13 level and check stool for Shiga Toxin</a:t>
            </a:r>
          </a:p>
          <a:p>
            <a:pPr marL="514350" indent="-514350">
              <a:buAutoNum type="alphaUcPeriod"/>
            </a:pPr>
            <a:r>
              <a:rPr lang="en-US" dirty="0"/>
              <a:t>Start Plasmapheresis</a:t>
            </a:r>
          </a:p>
          <a:p>
            <a:pPr marL="514350" indent="-514350"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80365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CBC1-9E4B-5FE7-7561-BE091CD0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TTP (</a:t>
            </a:r>
            <a:r>
              <a:rPr lang="en-US" dirty="0" err="1"/>
              <a:t>Moschowitz</a:t>
            </a:r>
            <a:r>
              <a:rPr lang="en-US" dirty="0"/>
              <a:t> Syndrome)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B916-F851-0245-84CB-AC4F6489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Acute disorder with abnormalities in multiple organ systems and evidence of MAHA and Thrombocytopenia</a:t>
            </a:r>
          </a:p>
          <a:p>
            <a:r>
              <a:rPr lang="en-US" dirty="0"/>
              <a:t>Untreated: 80% mortality</a:t>
            </a:r>
          </a:p>
          <a:p>
            <a:pPr lvl="1"/>
            <a:r>
              <a:rPr lang="en-US" dirty="0"/>
              <a:t>Plasmapheresis decreases mortality to 20 – 30%</a:t>
            </a:r>
          </a:p>
          <a:p>
            <a:r>
              <a:rPr lang="en-US" dirty="0"/>
              <a:t>Less than 2% patients die today (when they die it’s due to </a:t>
            </a:r>
            <a:r>
              <a:rPr lang="en-US" dirty="0" err="1"/>
              <a:t>microvessel</a:t>
            </a:r>
            <a:r>
              <a:rPr lang="en-US" dirty="0"/>
              <a:t> thromboses in heart causing MI’s)</a:t>
            </a:r>
          </a:p>
          <a:p>
            <a:r>
              <a:rPr lang="en-US" dirty="0"/>
              <a:t>Classic Pentad:</a:t>
            </a:r>
          </a:p>
          <a:p>
            <a:pPr lvl="1"/>
            <a:r>
              <a:rPr lang="en-US" dirty="0"/>
              <a:t>MAHA</a:t>
            </a:r>
          </a:p>
          <a:p>
            <a:pPr lvl="1"/>
            <a:r>
              <a:rPr lang="en-US" dirty="0"/>
              <a:t>Thrombocytopenia</a:t>
            </a:r>
          </a:p>
          <a:p>
            <a:pPr lvl="1"/>
            <a:r>
              <a:rPr lang="en-US" dirty="0"/>
              <a:t>Renal Insufficiency or Abnormalities</a:t>
            </a:r>
          </a:p>
          <a:p>
            <a:pPr lvl="1"/>
            <a:r>
              <a:rPr lang="en-US" dirty="0"/>
              <a:t>Neurologic Abnormalities that can be fluctuating</a:t>
            </a:r>
          </a:p>
          <a:p>
            <a:pPr lvl="1"/>
            <a:r>
              <a:rPr lang="en-US" dirty="0"/>
              <a:t>Fever</a:t>
            </a:r>
          </a:p>
          <a:p>
            <a:r>
              <a:rPr lang="en-US" dirty="0"/>
              <a:t>Most common </a:t>
            </a:r>
            <a:r>
              <a:rPr lang="en-US" dirty="0" err="1"/>
              <a:t>sx</a:t>
            </a:r>
            <a:r>
              <a:rPr lang="en-US" dirty="0"/>
              <a:t> at presentation are nonspecific: abdominal pain, N/V, weakness</a:t>
            </a:r>
          </a:p>
        </p:txBody>
      </p:sp>
    </p:spTree>
    <p:extLst>
      <p:ext uri="{BB962C8B-B14F-4D97-AF65-F5344CB8AC3E}">
        <p14:creationId xmlns:p14="http://schemas.microsoft.com/office/powerpoint/2010/main" val="331210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6DCD-1226-A8BD-21AB-BFD01B7B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039C-07CC-4FA8-F852-A11C985E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Mechanism: VWF cleaving protein ADAMTS13 (a </a:t>
            </a:r>
            <a:r>
              <a:rPr lang="en-US" dirty="0" err="1"/>
              <a:t>disintegrin</a:t>
            </a:r>
            <a:r>
              <a:rPr lang="en-US" dirty="0"/>
              <a:t> and metalloprotease </a:t>
            </a:r>
            <a:r>
              <a:rPr lang="en-US" dirty="0" err="1"/>
              <a:t>Thrombospodin</a:t>
            </a:r>
            <a:r>
              <a:rPr lang="en-US" dirty="0"/>
              <a:t> repeats #13), aka VWF-cleaving protease</a:t>
            </a:r>
          </a:p>
          <a:p>
            <a:pPr lvl="1"/>
            <a:r>
              <a:rPr lang="en-US" dirty="0"/>
              <a:t>Hyaline Thrombi occlude arterioles and are predominantly comprised of VWF and Platelets</a:t>
            </a:r>
          </a:p>
          <a:p>
            <a:pPr lvl="1"/>
            <a:r>
              <a:rPr lang="en-US" dirty="0"/>
              <a:t>Idiopathic Acquired, usually associated with Antibody to ADAMTS13 (87 – 90%)</a:t>
            </a:r>
          </a:p>
          <a:p>
            <a:r>
              <a:rPr lang="en-US" dirty="0"/>
              <a:t>Congenital: Upshaw-Schulman Syndrome (10 – 13%)</a:t>
            </a:r>
          </a:p>
          <a:p>
            <a:pPr lvl="1"/>
            <a:r>
              <a:rPr lang="en-US" dirty="0"/>
              <a:t>Hereditary deficiency of ADAMTS13</a:t>
            </a:r>
          </a:p>
        </p:txBody>
      </p:sp>
    </p:spTree>
    <p:extLst>
      <p:ext uri="{BB962C8B-B14F-4D97-AF65-F5344CB8AC3E}">
        <p14:creationId xmlns:p14="http://schemas.microsoft.com/office/powerpoint/2010/main" val="241004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AE0A-6A9D-E450-EE6F-4FBE055E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A04C-2CCF-8575-3110-1DD6CABB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Plasmapheresis initially with immunosuppression (steroids)</a:t>
            </a:r>
          </a:p>
          <a:p>
            <a:pPr lvl="2"/>
            <a:r>
              <a:rPr lang="en-US" dirty="0"/>
              <a:t>+/- </a:t>
            </a:r>
            <a:r>
              <a:rPr lang="en-US" dirty="0" err="1"/>
              <a:t>Caplacizumab</a:t>
            </a:r>
            <a:endParaRPr lang="en-US" dirty="0"/>
          </a:p>
          <a:p>
            <a:pPr lvl="2"/>
            <a:r>
              <a:rPr lang="en-US" dirty="0"/>
              <a:t>+/- anti-CD20 therapy</a:t>
            </a:r>
          </a:p>
          <a:p>
            <a:pPr lvl="2"/>
            <a:r>
              <a:rPr lang="en-US" dirty="0"/>
              <a:t>Cyclophosphamide</a:t>
            </a:r>
          </a:p>
          <a:p>
            <a:pPr lvl="1"/>
            <a:r>
              <a:rPr lang="en-US" dirty="0"/>
              <a:t>In pregnancy: PLEX +/- steroids</a:t>
            </a:r>
          </a:p>
          <a:p>
            <a:pPr lvl="1"/>
            <a:r>
              <a:rPr lang="en-US" dirty="0" err="1"/>
              <a:t>Caplacizumab</a:t>
            </a:r>
            <a:r>
              <a:rPr lang="en-US" dirty="0"/>
              <a:t> inhibits VWF-platelet interaction</a:t>
            </a:r>
          </a:p>
          <a:p>
            <a:pPr lvl="1"/>
            <a:r>
              <a:rPr lang="en-US" dirty="0"/>
              <a:t>Upshaw-Schulman Syndrome:  Plasma Infusion or Recombinant ADAMTS13 (if available)</a:t>
            </a:r>
          </a:p>
        </p:txBody>
      </p:sp>
    </p:spTree>
    <p:extLst>
      <p:ext uri="{BB962C8B-B14F-4D97-AF65-F5344CB8AC3E}">
        <p14:creationId xmlns:p14="http://schemas.microsoft.com/office/powerpoint/2010/main" val="329285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72B7-9701-0D84-2E40-6D047351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CE96-B530-8223-BA89-1A04FEBC2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Consultant, Kyowa Kirin</a:t>
            </a:r>
          </a:p>
        </p:txBody>
      </p:sp>
    </p:spTree>
    <p:extLst>
      <p:ext uri="{BB962C8B-B14F-4D97-AF65-F5344CB8AC3E}">
        <p14:creationId xmlns:p14="http://schemas.microsoft.com/office/powerpoint/2010/main" val="200407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1972-72C9-E242-8B1E-E9285988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Hemolytic Uremic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A363-653E-F145-C18C-933CB301D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Presents with bloody diarrhea and renal failure</a:t>
            </a:r>
          </a:p>
          <a:p>
            <a:r>
              <a:rPr lang="en-US" dirty="0"/>
              <a:t>Mostly effects children</a:t>
            </a:r>
          </a:p>
          <a:p>
            <a:r>
              <a:rPr lang="en-US" dirty="0" err="1"/>
              <a:t>Verotoxin</a:t>
            </a:r>
            <a:r>
              <a:rPr lang="en-US" dirty="0"/>
              <a:t>-producing e. coli 0157:H7, 0104:H4 strains (Shiga toxin I &amp; II producing e. coli STEC) produce shigella toxin (measure by stool PCR)</a:t>
            </a:r>
          </a:p>
          <a:p>
            <a:r>
              <a:rPr lang="en-US" dirty="0"/>
              <a:t>Food contamination: Hamburger meat, Spinach, Fresh Fruit, etc.</a:t>
            </a:r>
          </a:p>
          <a:p>
            <a:r>
              <a:rPr lang="en-US" dirty="0"/>
              <a:t>E. coli LPS and STEC toxin from Shigella stimulates cytokines</a:t>
            </a:r>
          </a:p>
          <a:p>
            <a:pPr lvl="1"/>
            <a:r>
              <a:rPr lang="en-US" dirty="0"/>
              <a:t>Leads to Renal Inflammation and Injury</a:t>
            </a:r>
          </a:p>
          <a:p>
            <a:r>
              <a:rPr lang="en-US" dirty="0"/>
              <a:t>Treat Infection and Plasmapheresis</a:t>
            </a:r>
          </a:p>
          <a:p>
            <a:pPr lvl="1"/>
            <a:r>
              <a:rPr lang="en-US" dirty="0"/>
              <a:t>If just diarrhea, supportive care</a:t>
            </a:r>
          </a:p>
          <a:p>
            <a:r>
              <a:rPr lang="en-US" dirty="0"/>
              <a:t>50% of patients have permanent renal failure and end up on dialysis</a:t>
            </a:r>
          </a:p>
          <a:p>
            <a:r>
              <a:rPr lang="en-US" dirty="0"/>
              <a:t>25% mortality without plasmapheresis</a:t>
            </a:r>
          </a:p>
        </p:txBody>
      </p:sp>
    </p:spTree>
    <p:extLst>
      <p:ext uri="{BB962C8B-B14F-4D97-AF65-F5344CB8AC3E}">
        <p14:creationId xmlns:p14="http://schemas.microsoft.com/office/powerpoint/2010/main" val="163800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2713-4BDA-EA8B-3C7A-A968A606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Atypical HUS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293C-A25B-F214-A6AF-5DC100E0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Renal Failure with or without MAHA</a:t>
            </a:r>
          </a:p>
          <a:p>
            <a:r>
              <a:rPr lang="en-US" dirty="0"/>
              <a:t>Due to complement protein defects:</a:t>
            </a:r>
          </a:p>
          <a:p>
            <a:pPr lvl="1"/>
            <a:r>
              <a:rPr lang="en-US" dirty="0"/>
              <a:t>Loss of function of Factor H, I, Membrane Complement Protein (MCP), Thrombomodulin (TM)</a:t>
            </a:r>
          </a:p>
          <a:p>
            <a:pPr lvl="2"/>
            <a:r>
              <a:rPr lang="en-US" dirty="0"/>
              <a:t>CD46 membrane cofactor protein</a:t>
            </a:r>
          </a:p>
          <a:p>
            <a:pPr lvl="1"/>
            <a:r>
              <a:rPr lang="en-US" dirty="0"/>
              <a:t>Gain of Function of C3 and Factor B</a:t>
            </a:r>
          </a:p>
          <a:p>
            <a:r>
              <a:rPr lang="en-US" dirty="0"/>
              <a:t>Diagnosis made by exclusion</a:t>
            </a:r>
          </a:p>
          <a:p>
            <a:pPr lvl="1"/>
            <a:r>
              <a:rPr lang="en-US" dirty="0"/>
              <a:t>Exclude: HELLP in Pregnancy, Cancer, Hemolysis in Lupus</a:t>
            </a:r>
          </a:p>
          <a:p>
            <a:pPr lvl="1"/>
            <a:r>
              <a:rPr lang="en-US" dirty="0"/>
              <a:t>Treat with anti-C5 therapy:</a:t>
            </a:r>
          </a:p>
          <a:p>
            <a:pPr lvl="2"/>
            <a:r>
              <a:rPr lang="en-US" dirty="0"/>
              <a:t>Monoclonal Antibody Eculizumab or </a:t>
            </a:r>
            <a:r>
              <a:rPr lang="en-US" dirty="0" err="1"/>
              <a:t>Ravulizumab</a:t>
            </a:r>
            <a:r>
              <a:rPr lang="en-US" dirty="0"/>
              <a:t> (long-acting)</a:t>
            </a:r>
          </a:p>
          <a:p>
            <a:pPr lvl="3"/>
            <a:r>
              <a:rPr lang="en-US" dirty="0"/>
              <a:t>In Pregnancy Eculizumab (increased dose and frequency)</a:t>
            </a:r>
          </a:p>
        </p:txBody>
      </p:sp>
    </p:spTree>
    <p:extLst>
      <p:ext uri="{BB962C8B-B14F-4D97-AF65-F5344CB8AC3E}">
        <p14:creationId xmlns:p14="http://schemas.microsoft.com/office/powerpoint/2010/main" val="159784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3315-88A4-0132-612B-33A866D8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Approach to Patient with TMA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2261-1775-7DD3-05D6-61B6EF6B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Initiate Plasmapheresis x 5 days</a:t>
            </a:r>
          </a:p>
          <a:p>
            <a:r>
              <a:rPr lang="en-US" dirty="0"/>
              <a:t>Send labs for ADAMTS13, Shiga Toxin PCR in stool</a:t>
            </a:r>
          </a:p>
          <a:p>
            <a:r>
              <a:rPr lang="en-US" dirty="0"/>
              <a:t>Exclude other causes of TMA (HELLP, Cancer Meds, APLS, SLE)</a:t>
            </a:r>
          </a:p>
          <a:p>
            <a:r>
              <a:rPr lang="en-US" dirty="0"/>
              <a:t>Upon receipt of lab results, start treatment</a:t>
            </a:r>
          </a:p>
          <a:p>
            <a:pPr lvl="1"/>
            <a:r>
              <a:rPr lang="en-US" dirty="0"/>
              <a:t>Low ADAMTS13 </a:t>
            </a:r>
            <a:r>
              <a:rPr lang="en-US" dirty="0">
                <a:sym typeface="Wingdings" panose="05000000000000000000" pitchFamily="2" charset="2"/>
              </a:rPr>
              <a:t> PLEX for TTP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Caplacizumab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Positive Shiga Toxin  Continue PLEX for HUS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Both Negative  Stop PLEX and Start Eculizumab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ED06-E752-D7C7-3301-52A17E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3316-4294-BB05-CC21-B75B3C46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HELLP Syndrome (form of preeclampsia):  deliver baby</a:t>
            </a:r>
          </a:p>
          <a:p>
            <a:pPr lvl="1"/>
            <a:r>
              <a:rPr lang="en-US" dirty="0"/>
              <a:t>True HELLP syndrome resolves with delivery of baby</a:t>
            </a:r>
          </a:p>
          <a:p>
            <a:pPr lvl="1"/>
            <a:r>
              <a:rPr lang="en-US" dirty="0"/>
              <a:t>If hemolysis doesn’t resolve, explore other causes of TMA</a:t>
            </a:r>
          </a:p>
          <a:p>
            <a:r>
              <a:rPr lang="en-US" dirty="0"/>
              <a:t>CAPS</a:t>
            </a:r>
          </a:p>
          <a:p>
            <a:r>
              <a:rPr lang="en-US" dirty="0"/>
              <a:t>Medications:</a:t>
            </a:r>
          </a:p>
          <a:p>
            <a:pPr lvl="1"/>
            <a:r>
              <a:rPr lang="en-US" dirty="0" err="1"/>
              <a:t>Ticlodipine</a:t>
            </a:r>
            <a:r>
              <a:rPr lang="en-US" dirty="0"/>
              <a:t>, Clopidogrel</a:t>
            </a:r>
          </a:p>
          <a:p>
            <a:pPr lvl="1"/>
            <a:r>
              <a:rPr lang="en-US" dirty="0"/>
              <a:t>Quinine, Cyclosporine, Tacrolimus, Cocaine</a:t>
            </a:r>
          </a:p>
          <a:p>
            <a:pPr lvl="1"/>
            <a:r>
              <a:rPr lang="en-US" dirty="0"/>
              <a:t>Gemcitabine, Mitomycin C, Interferon</a:t>
            </a:r>
          </a:p>
          <a:p>
            <a:r>
              <a:rPr lang="en-US" dirty="0"/>
              <a:t>TMA-associated with Bone Marrow Transplant:</a:t>
            </a:r>
          </a:p>
          <a:p>
            <a:pPr lvl="1"/>
            <a:r>
              <a:rPr lang="en-US" dirty="0"/>
              <a:t>Vaso-occlusive disorder related to PAI-1 expression with fibrosis</a:t>
            </a:r>
          </a:p>
          <a:p>
            <a:pPr lvl="1"/>
            <a:r>
              <a:rPr lang="en-US" dirty="0"/>
              <a:t>Within 150 days of BMT</a:t>
            </a:r>
          </a:p>
        </p:txBody>
      </p:sp>
    </p:spTree>
    <p:extLst>
      <p:ext uri="{BB962C8B-B14F-4D97-AF65-F5344CB8AC3E}">
        <p14:creationId xmlns:p14="http://schemas.microsoft.com/office/powerpoint/2010/main" val="383876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13F3-378C-5807-1C59-62508B1F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11E36-6129-C415-BCB9-85D93942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24 year-old female psychiatry PGY-2 presents with petechiae x 2 weeks. She had covid 1 month ago.  She rarely drinks alcohol and doesn’t take any medications.  Vital signs are normal.  CBC w diff shows isolated thrombocytopenia with platelet count 30,000/</a:t>
            </a:r>
            <a:r>
              <a:rPr lang="en-US" dirty="0" err="1"/>
              <a:t>uL</a:t>
            </a:r>
            <a:r>
              <a:rPr lang="en-US" dirty="0"/>
              <a:t> and is otherwise normal.  CMP is normal.  Repeat platelet count in a citrated tube and review of peripheral smear confirms thrombocytopenia without any other suspicious findings.  What is the next best step?</a:t>
            </a:r>
          </a:p>
          <a:p>
            <a:pPr marL="514350" indent="-514350">
              <a:buAutoNum type="alphaUcPeriod"/>
            </a:pPr>
            <a:r>
              <a:rPr lang="en-US" dirty="0"/>
              <a:t>Send to the ED</a:t>
            </a:r>
          </a:p>
          <a:p>
            <a:pPr marL="514350" indent="-514350">
              <a:buAutoNum type="alphaUcPeriod"/>
            </a:pPr>
            <a:r>
              <a:rPr lang="en-US" dirty="0"/>
              <a:t>Evaluate for hemolysis, hematologic malignancies, viral causes, autoimmune disorders and obtain an abdominal ultrasound</a:t>
            </a:r>
          </a:p>
          <a:p>
            <a:pPr marL="514350" indent="-514350">
              <a:buAutoNum type="alphaUcPeriod"/>
            </a:pPr>
            <a:r>
              <a:rPr lang="en-US" dirty="0"/>
              <a:t>Type and Screen for platelet transfusion</a:t>
            </a:r>
          </a:p>
          <a:p>
            <a:pPr marL="514350" indent="-514350">
              <a:buAutoNum type="alphaUcPeriod"/>
            </a:pPr>
            <a:r>
              <a:rPr lang="en-US" dirty="0"/>
              <a:t>Counsel re: alcohol cessation and repeat labs in 4-6 months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0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D844-3705-14D0-F6D7-4E13A9D6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Increased Platelet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16F85-EF1D-7977-A642-F765A56B0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ITP</a:t>
            </a:r>
          </a:p>
          <a:p>
            <a:r>
              <a:rPr lang="en-US" dirty="0"/>
              <a:t>Idiopathic</a:t>
            </a:r>
          </a:p>
          <a:p>
            <a:r>
              <a:rPr lang="en-US" dirty="0"/>
              <a:t>Alloimmune Syndrome</a:t>
            </a:r>
          </a:p>
          <a:p>
            <a:r>
              <a:rPr lang="en-US" dirty="0"/>
              <a:t>Drug-induced Thrombocytopenia</a:t>
            </a:r>
          </a:p>
          <a:p>
            <a:r>
              <a:rPr lang="en-US" dirty="0"/>
              <a:t>Heparin-induced Thrombocytopenia</a:t>
            </a:r>
          </a:p>
          <a:p>
            <a:r>
              <a:rPr lang="en-US" dirty="0"/>
              <a:t>Other immune: HIV, H. pylori, Hepatitis C</a:t>
            </a:r>
          </a:p>
          <a:p>
            <a:r>
              <a:rPr lang="en-US" dirty="0"/>
              <a:t>Collagen Vascular Disease, SLE, Thyroiditis, Common Variable Hypogammaglobulinemia</a:t>
            </a:r>
          </a:p>
        </p:txBody>
      </p:sp>
    </p:spTree>
    <p:extLst>
      <p:ext uri="{BB962C8B-B14F-4D97-AF65-F5344CB8AC3E}">
        <p14:creationId xmlns:p14="http://schemas.microsoft.com/office/powerpoint/2010/main" val="77266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6F15-2329-B6D4-5734-45756F30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5479-E9F1-A05E-3D64-CA6ABFF8F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Antibodies bind to platelet surface (e.g. </a:t>
            </a:r>
            <a:r>
              <a:rPr lang="el-GR" dirty="0"/>
              <a:t>α</a:t>
            </a:r>
            <a:r>
              <a:rPr lang="en-US" dirty="0"/>
              <a:t>2</a:t>
            </a:r>
            <a:r>
              <a:rPr lang="el-GR" dirty="0"/>
              <a:t>β</a:t>
            </a:r>
            <a:r>
              <a:rPr lang="en-US" dirty="0"/>
              <a:t>3, GP1b</a:t>
            </a:r>
            <a:r>
              <a:rPr lang="el-GR" dirty="0"/>
              <a:t>α</a:t>
            </a:r>
            <a:r>
              <a:rPr lang="en-US" dirty="0"/>
              <a:t>)  </a:t>
            </a:r>
            <a:r>
              <a:rPr lang="en-US" dirty="0">
                <a:sym typeface="Wingdings" panose="05000000000000000000" pitchFamily="2" charset="2"/>
              </a:rPr>
              <a:t> activation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Leads to splenic and hepatic clearance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IgG antibodies mediated by integrins are cleared by Spleen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GPIb</a:t>
            </a:r>
            <a:r>
              <a:rPr lang="en-US" dirty="0">
                <a:sym typeface="Wingdings" panose="05000000000000000000" pitchFamily="2" charset="2"/>
              </a:rPr>
              <a:t> antibodies (IgG or IgM)  platelet activation and deacetylation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Cleared by Ashwell-Morell receptor in liver</a:t>
            </a:r>
          </a:p>
          <a:p>
            <a:r>
              <a:rPr lang="en-US" dirty="0">
                <a:sym typeface="Wingdings" panose="05000000000000000000" pitchFamily="2" charset="2"/>
              </a:rPr>
              <a:t>Peak incidence in childhood (2 – 10 years) and adult women</a:t>
            </a:r>
          </a:p>
          <a:p>
            <a:r>
              <a:rPr lang="en-US" dirty="0">
                <a:sym typeface="Wingdings" panose="05000000000000000000" pitchFamily="2" charset="2"/>
              </a:rPr>
              <a:t>Childhood ITP M=F whereas in adults females predominate 3:1</a:t>
            </a:r>
          </a:p>
          <a:p>
            <a:r>
              <a:rPr lang="en-US" dirty="0">
                <a:sym typeface="Wingdings" panose="05000000000000000000" pitchFamily="2" charset="2"/>
              </a:rPr>
              <a:t>Characteristic presentation is sudden-onset bruising/petechiae in an otherwise well person</a:t>
            </a:r>
          </a:p>
          <a:p>
            <a:r>
              <a:rPr lang="en-US" dirty="0">
                <a:sym typeface="Wingdings" panose="05000000000000000000" pitchFamily="2" charset="2"/>
              </a:rPr>
              <a:t>History of viral illness or immunization 1 – 3 weeks prior to presentation in acute ITP (mainly childhood ITP)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8281-765E-045C-DCEB-52AD17D4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92F2-E725-D718-4CF9-05DBC251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Diagnosis:</a:t>
            </a:r>
          </a:p>
          <a:p>
            <a:pPr lvl="1"/>
            <a:r>
              <a:rPr lang="en-US" dirty="0"/>
              <a:t>Of exclusion</a:t>
            </a:r>
          </a:p>
          <a:p>
            <a:pPr lvl="1"/>
            <a:r>
              <a:rPr lang="en-US" dirty="0"/>
              <a:t>Antecedent infectious illness ~60%</a:t>
            </a:r>
          </a:p>
          <a:p>
            <a:pPr lvl="1"/>
            <a:r>
              <a:rPr lang="en-US" dirty="0"/>
              <a:t>Physical exam remarkable for only purpura</a:t>
            </a:r>
          </a:p>
          <a:p>
            <a:pPr lvl="1"/>
            <a:r>
              <a:rPr lang="en-US" dirty="0"/>
              <a:t>Peripheral smear with thrombocytopenia and normal to large platelets (in high turnover states)</a:t>
            </a:r>
          </a:p>
          <a:p>
            <a:pPr lvl="1"/>
            <a:r>
              <a:rPr lang="en-US" dirty="0"/>
              <a:t>Bone Marrow shows Megakaryocytes</a:t>
            </a:r>
          </a:p>
          <a:p>
            <a:pPr lvl="1"/>
            <a:r>
              <a:rPr lang="en-US" dirty="0"/>
              <a:t>60% will have increased IgG or IgM on platelet surface</a:t>
            </a:r>
          </a:p>
        </p:txBody>
      </p:sp>
    </p:spTree>
    <p:extLst>
      <p:ext uri="{BB962C8B-B14F-4D97-AF65-F5344CB8AC3E}">
        <p14:creationId xmlns:p14="http://schemas.microsoft.com/office/powerpoint/2010/main" val="266672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2C2A-A8B1-A0E4-8A9D-4E11337A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9E24-B51C-D5C8-4FD5-0FA4BFA9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Tests:</a:t>
            </a:r>
          </a:p>
          <a:p>
            <a:pPr lvl="1"/>
            <a:r>
              <a:rPr lang="en-US" dirty="0"/>
              <a:t>CBC w diff (review peripheral smear)</a:t>
            </a:r>
          </a:p>
          <a:p>
            <a:pPr lvl="1"/>
            <a:r>
              <a:rPr lang="en-US" dirty="0"/>
              <a:t>Retics, ESR, LDH, Haptoglobin, Direct Bilirubin</a:t>
            </a:r>
          </a:p>
          <a:p>
            <a:pPr lvl="1"/>
            <a:r>
              <a:rPr lang="en-US" dirty="0"/>
              <a:t>DAT</a:t>
            </a:r>
          </a:p>
          <a:p>
            <a:pPr lvl="1"/>
            <a:r>
              <a:rPr lang="en-US" dirty="0"/>
              <a:t>SPEP/IFE, Serum FLCs, Quantitative Immunoglobulins</a:t>
            </a:r>
          </a:p>
          <a:p>
            <a:pPr lvl="1"/>
            <a:r>
              <a:rPr lang="en-US" dirty="0"/>
              <a:t>Hepatitis C Antibody, HIV serology</a:t>
            </a:r>
          </a:p>
          <a:p>
            <a:pPr lvl="1"/>
            <a:r>
              <a:rPr lang="en-US" dirty="0"/>
              <a:t>Serologies for SLE and related disorders</a:t>
            </a:r>
          </a:p>
          <a:p>
            <a:pPr lvl="1"/>
            <a:r>
              <a:rPr lang="en-US" dirty="0"/>
              <a:t>H. pylori antibody</a:t>
            </a:r>
          </a:p>
          <a:p>
            <a:pPr lvl="1"/>
            <a:r>
              <a:rPr lang="en-US" dirty="0"/>
              <a:t>Flow cytometry of peripheral blood looking for clonality</a:t>
            </a:r>
          </a:p>
          <a:p>
            <a:pPr lvl="1"/>
            <a:r>
              <a:rPr lang="en-US" dirty="0"/>
              <a:t>If Rituximab or Splenectomy is considered: CT CAP and Bone Marrow Biopsy</a:t>
            </a:r>
          </a:p>
        </p:txBody>
      </p:sp>
    </p:spTree>
    <p:extLst>
      <p:ext uri="{BB962C8B-B14F-4D97-AF65-F5344CB8AC3E}">
        <p14:creationId xmlns:p14="http://schemas.microsoft.com/office/powerpoint/2010/main" val="2220911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6B58-A16C-7080-EE4E-9C0E6EB1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262A-10E9-2BD5-2F24-FD6216790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Primary Treatment:</a:t>
            </a:r>
          </a:p>
          <a:p>
            <a:pPr lvl="2"/>
            <a:r>
              <a:rPr lang="en-US" dirty="0"/>
              <a:t>Steroids:  Dexamethasone x 4 days every 14 days for 6 cycles</a:t>
            </a:r>
          </a:p>
          <a:p>
            <a:pPr lvl="2"/>
            <a:r>
              <a:rPr lang="en-US" dirty="0"/>
              <a:t>IVIG</a:t>
            </a:r>
          </a:p>
          <a:p>
            <a:pPr lvl="1"/>
            <a:r>
              <a:rPr lang="en-US" dirty="0"/>
              <a:t>Secondary Treatment:</a:t>
            </a:r>
          </a:p>
          <a:p>
            <a:pPr lvl="2"/>
            <a:r>
              <a:rPr lang="en-US" dirty="0"/>
              <a:t>Splenectomy: 60 – 70% response rate for 25+ years</a:t>
            </a:r>
          </a:p>
          <a:p>
            <a:pPr lvl="2"/>
            <a:r>
              <a:rPr lang="en-US" dirty="0"/>
              <a:t>Rituximab: 60% response rate; 25% CR at 5 years</a:t>
            </a:r>
          </a:p>
          <a:p>
            <a:pPr lvl="2"/>
            <a:r>
              <a:rPr lang="en-US" dirty="0"/>
              <a:t>TPO Analogs:</a:t>
            </a:r>
          </a:p>
          <a:p>
            <a:pPr lvl="3"/>
            <a:r>
              <a:rPr lang="en-US" dirty="0"/>
              <a:t>Romiplostim </a:t>
            </a:r>
            <a:r>
              <a:rPr lang="en-US" dirty="0" err="1"/>
              <a:t>subq</a:t>
            </a:r>
            <a:r>
              <a:rPr lang="en-US" dirty="0"/>
              <a:t>: 13-year safety record</a:t>
            </a:r>
          </a:p>
          <a:p>
            <a:pPr lvl="3"/>
            <a:r>
              <a:rPr lang="en-US" dirty="0" err="1"/>
              <a:t>Eltrombopag</a:t>
            </a:r>
            <a:r>
              <a:rPr lang="en-US" dirty="0"/>
              <a:t> PO: 11-year safety record</a:t>
            </a:r>
          </a:p>
          <a:p>
            <a:pPr lvl="2"/>
            <a:r>
              <a:rPr lang="en-US" dirty="0"/>
              <a:t>Fostamatinib: Splenic TKI</a:t>
            </a:r>
          </a:p>
          <a:p>
            <a:pPr lvl="1"/>
            <a:r>
              <a:rPr lang="en-US" dirty="0"/>
              <a:t>Tertiary Treatment (no longer needed)</a:t>
            </a:r>
          </a:p>
          <a:p>
            <a:pPr lvl="2"/>
            <a:r>
              <a:rPr lang="en-US" dirty="0"/>
              <a:t>Immunosuppressive agents: Azathioprine, Cyclophosphamide + Prednisone</a:t>
            </a:r>
          </a:p>
          <a:p>
            <a:pPr lvl="2"/>
            <a:r>
              <a:rPr lang="en-US" dirty="0"/>
              <a:t>Danazol</a:t>
            </a:r>
          </a:p>
          <a:p>
            <a:pPr lvl="2"/>
            <a:r>
              <a:rPr lang="en-US" dirty="0"/>
              <a:t>Anti-D Antigen Therapy</a:t>
            </a:r>
          </a:p>
        </p:txBody>
      </p:sp>
    </p:spTree>
    <p:extLst>
      <p:ext uri="{BB962C8B-B14F-4D97-AF65-F5344CB8AC3E}">
        <p14:creationId xmlns:p14="http://schemas.microsoft.com/office/powerpoint/2010/main" val="72172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9297-6A10-3FFF-7902-988648C1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44C02-9732-C9E3-EA70-733002648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Thrombocytopenia</a:t>
            </a:r>
          </a:p>
          <a:p>
            <a:r>
              <a:rPr lang="en-US" dirty="0"/>
              <a:t>Evaluating Thrombocytopenia</a:t>
            </a:r>
          </a:p>
          <a:p>
            <a:pPr lvl="1"/>
            <a:r>
              <a:rPr lang="en-US" dirty="0"/>
              <a:t>Ruling out Emergent Causes</a:t>
            </a:r>
          </a:p>
          <a:p>
            <a:pPr lvl="1"/>
            <a:r>
              <a:rPr lang="en-US" dirty="0"/>
              <a:t>Decreased Production versus Increased Destruction verses Sequestration</a:t>
            </a:r>
          </a:p>
          <a:p>
            <a:r>
              <a:rPr lang="en-US" dirty="0"/>
              <a:t>Treatment of Underlying Causes</a:t>
            </a:r>
          </a:p>
          <a:p>
            <a:r>
              <a:rPr lang="en-US" dirty="0"/>
              <a:t>Transfusion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7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0840-7553-D742-29E6-03F60192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TPO Mimetics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C9345-31A3-405D-D500-2FDA32A5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 associated with increased risk of Thrombosis in ITP</a:t>
            </a:r>
          </a:p>
          <a:p>
            <a:r>
              <a:rPr lang="en-US" dirty="0"/>
              <a:t>Romiplostim</a:t>
            </a:r>
          </a:p>
          <a:p>
            <a:pPr lvl="1"/>
            <a:r>
              <a:rPr lang="en-US" dirty="0"/>
              <a:t>IgG Fc fragment to which four 14-a.a. TPO peptides are attached that activate TPO receptor (a “</a:t>
            </a:r>
            <a:r>
              <a:rPr lang="en-US" dirty="0" err="1"/>
              <a:t>peptibody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Indications:</a:t>
            </a:r>
          </a:p>
          <a:p>
            <a:pPr lvl="2"/>
            <a:r>
              <a:rPr lang="en-US" dirty="0"/>
              <a:t>Chronic ITP with insufficient response to first-line therapy</a:t>
            </a:r>
          </a:p>
          <a:p>
            <a:pPr lvl="2"/>
            <a:r>
              <a:rPr lang="en-US" dirty="0"/>
              <a:t>Severe thrombocytopenia with increased bleeding or at risk of increased bleeding</a:t>
            </a:r>
          </a:p>
          <a:p>
            <a:pPr lvl="1"/>
            <a:r>
              <a:rPr lang="en-US" dirty="0"/>
              <a:t>1 mcg/kg </a:t>
            </a:r>
            <a:r>
              <a:rPr lang="en-US" dirty="0" err="1"/>
              <a:t>subq</a:t>
            </a:r>
            <a:r>
              <a:rPr lang="en-US" dirty="0"/>
              <a:t> weekly (dose-adjusted to keep platelet count &gt; 50k)</a:t>
            </a:r>
          </a:p>
          <a:p>
            <a:pPr lvl="1"/>
            <a:r>
              <a:rPr lang="en-US" dirty="0"/>
              <a:t>AE’s:</a:t>
            </a:r>
          </a:p>
          <a:p>
            <a:pPr lvl="2"/>
            <a:r>
              <a:rPr lang="en-US" dirty="0"/>
              <a:t>Reversible increase in reticulin</a:t>
            </a:r>
          </a:p>
          <a:p>
            <a:pPr lvl="2"/>
            <a:r>
              <a:rPr lang="en-US" dirty="0"/>
              <a:t>Thrombosis (doesn’t correlate with platelet count)</a:t>
            </a:r>
          </a:p>
          <a:p>
            <a:pPr lvl="2"/>
            <a:r>
              <a:rPr lang="en-US" dirty="0"/>
              <a:t>Increased blasts in MDS</a:t>
            </a:r>
          </a:p>
          <a:p>
            <a:pPr lvl="2"/>
            <a:r>
              <a:rPr lang="en-US" dirty="0"/>
              <a:t>Transient rebound thrombocytopenia when stopped</a:t>
            </a:r>
          </a:p>
        </p:txBody>
      </p:sp>
    </p:spTree>
    <p:extLst>
      <p:ext uri="{BB962C8B-B14F-4D97-AF65-F5344CB8AC3E}">
        <p14:creationId xmlns:p14="http://schemas.microsoft.com/office/powerpoint/2010/main" val="250653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E7EA-E603-D8AB-01D1-750117B1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TPO Mimetics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0898-9681-354B-1835-55FAC9D3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Eltrombopag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Oral Nonpeptide TPO Receptor Agonist (small molecule agonist of C-MPL receptor)</a:t>
            </a:r>
          </a:p>
          <a:p>
            <a:pPr lvl="1"/>
            <a:r>
              <a:rPr lang="en-US" dirty="0"/>
              <a:t>Indications:</a:t>
            </a:r>
          </a:p>
          <a:p>
            <a:pPr lvl="2"/>
            <a:r>
              <a:rPr lang="en-US" dirty="0"/>
              <a:t>Chronic ITP (similar to Romiplostim)</a:t>
            </a:r>
          </a:p>
          <a:p>
            <a:pPr lvl="2"/>
            <a:r>
              <a:rPr lang="en-US" dirty="0"/>
              <a:t>Thrombocytopenia due to Chronic Hepatitis C to allow initiation and maintenance of Interferon treatment</a:t>
            </a:r>
          </a:p>
          <a:p>
            <a:pPr lvl="2"/>
            <a:r>
              <a:rPr lang="en-US" dirty="0"/>
              <a:t>Severe Aplastic Anemia when immune suppression fails (in non-BMT candidates)</a:t>
            </a:r>
          </a:p>
          <a:p>
            <a:pPr lvl="1"/>
            <a:r>
              <a:rPr lang="en-US" dirty="0"/>
              <a:t>Start at 50 mg PO daily</a:t>
            </a:r>
          </a:p>
          <a:p>
            <a:pPr lvl="2"/>
            <a:r>
              <a:rPr lang="en-US" dirty="0"/>
              <a:t>If Asian or Hepatic Insufficiency, start at 25 mg PO daily</a:t>
            </a:r>
          </a:p>
          <a:p>
            <a:pPr lvl="2"/>
            <a:r>
              <a:rPr lang="en-US" dirty="0"/>
              <a:t>Increase to 75 mg PO daily (max dose)</a:t>
            </a:r>
          </a:p>
          <a:p>
            <a:pPr lvl="2"/>
            <a:r>
              <a:rPr lang="en-US" dirty="0"/>
              <a:t>Dose-adjust based on platelet response</a:t>
            </a:r>
          </a:p>
        </p:txBody>
      </p:sp>
    </p:spTree>
    <p:extLst>
      <p:ext uri="{BB962C8B-B14F-4D97-AF65-F5344CB8AC3E}">
        <p14:creationId xmlns:p14="http://schemas.microsoft.com/office/powerpoint/2010/main" val="312694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D49E-E5C1-F3EF-8165-4EC23268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Eltrombopag</a:t>
            </a:r>
            <a:r>
              <a:rPr lang="en-US" dirty="0"/>
              <a:t>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9050-550D-E552-2BBD-8B798A1E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 on an empty stomach (without antacids) or with a low-calcium meal</a:t>
            </a:r>
          </a:p>
          <a:p>
            <a:pPr lvl="1"/>
            <a:r>
              <a:rPr lang="en-US" dirty="0"/>
              <a:t>Calcium inhibits absorption</a:t>
            </a:r>
          </a:p>
          <a:p>
            <a:r>
              <a:rPr lang="en-US" dirty="0"/>
              <a:t>AE’s:</a:t>
            </a:r>
          </a:p>
          <a:p>
            <a:pPr lvl="1"/>
            <a:r>
              <a:rPr lang="en-US" dirty="0"/>
              <a:t>Nausea/Vomiting</a:t>
            </a:r>
          </a:p>
          <a:p>
            <a:pPr lvl="1"/>
            <a:r>
              <a:rPr lang="en-US" dirty="0"/>
              <a:t>Menorrhagia</a:t>
            </a:r>
          </a:p>
          <a:p>
            <a:pPr lvl="1"/>
            <a:r>
              <a:rPr lang="en-US" dirty="0"/>
              <a:t>Myalgia</a:t>
            </a:r>
          </a:p>
          <a:p>
            <a:pPr lvl="1"/>
            <a:r>
              <a:rPr lang="en-US" dirty="0"/>
              <a:t>Rare Hepatotoxicity (need frequent early monitoring q2w until stable dose, then monthly)</a:t>
            </a:r>
          </a:p>
          <a:p>
            <a:r>
              <a:rPr lang="en-US" dirty="0"/>
              <a:t>In Aplastic Anemia, all three cell lines improve with </a:t>
            </a:r>
            <a:r>
              <a:rPr lang="en-US" dirty="0" err="1"/>
              <a:t>Eltrombopag</a:t>
            </a:r>
            <a:endParaRPr lang="en-US" dirty="0"/>
          </a:p>
          <a:p>
            <a:pPr lvl="1"/>
            <a:r>
              <a:rPr lang="en-US" dirty="0"/>
              <a:t>MPL on stem cells are stimulated by </a:t>
            </a:r>
            <a:r>
              <a:rPr lang="en-US" dirty="0" err="1"/>
              <a:t>Eltrombopag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09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48ED-5AF5-AEAA-DACB-364742C2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TPO Mimetics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EF27-E742-96BC-D068-4B080851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Avatrombopag</a:t>
            </a:r>
            <a:endParaRPr lang="en-US" dirty="0"/>
          </a:p>
          <a:p>
            <a:pPr lvl="1"/>
            <a:r>
              <a:rPr lang="en-US" dirty="0"/>
              <a:t>Oral Nonpeptide TPO receptor agonist</a:t>
            </a:r>
          </a:p>
          <a:p>
            <a:pPr lvl="1"/>
            <a:r>
              <a:rPr lang="en-US" dirty="0"/>
              <a:t>4x more potent than </a:t>
            </a:r>
            <a:r>
              <a:rPr lang="en-US" dirty="0" err="1"/>
              <a:t>Eltrombopag</a:t>
            </a:r>
            <a:r>
              <a:rPr lang="en-US" dirty="0"/>
              <a:t> in healthy volunteers</a:t>
            </a:r>
          </a:p>
          <a:p>
            <a:pPr lvl="1"/>
            <a:r>
              <a:rPr lang="en-US" dirty="0"/>
              <a:t>Indication:</a:t>
            </a:r>
          </a:p>
          <a:p>
            <a:pPr lvl="2"/>
            <a:r>
              <a:rPr lang="en-US" dirty="0"/>
              <a:t>Thrombocytopenia due to chronic liver disease in patients scheduled to undergo a procedure</a:t>
            </a:r>
          </a:p>
          <a:p>
            <a:pPr lvl="2"/>
            <a:r>
              <a:rPr lang="en-US" dirty="0"/>
              <a:t>Refractory ITP</a:t>
            </a:r>
          </a:p>
          <a:p>
            <a:pPr lvl="1"/>
            <a:r>
              <a:rPr lang="en-US" dirty="0"/>
              <a:t>Start 10-13 days prior to procedure</a:t>
            </a:r>
          </a:p>
          <a:p>
            <a:pPr lvl="1"/>
            <a:r>
              <a:rPr lang="en-US" dirty="0"/>
              <a:t>Take on empty stomach without antacids</a:t>
            </a:r>
          </a:p>
          <a:p>
            <a:pPr lvl="1"/>
            <a:r>
              <a:rPr lang="en-US" dirty="0"/>
              <a:t>AE’s:</a:t>
            </a:r>
          </a:p>
          <a:p>
            <a:pPr lvl="2"/>
            <a:r>
              <a:rPr lang="en-US" dirty="0"/>
              <a:t>Nausea, Abdominal pain, fever, fatigue, headache, peripheral edema, thromboembolism</a:t>
            </a:r>
          </a:p>
          <a:p>
            <a:r>
              <a:rPr lang="en-US" dirty="0" err="1"/>
              <a:t>Lusutrombopeg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thrombocytopenia in adults with chronic liver disease who are scheduled to undergo a medical or dental procedure</a:t>
            </a:r>
          </a:p>
        </p:txBody>
      </p:sp>
    </p:spTree>
    <p:extLst>
      <p:ext uri="{BB962C8B-B14F-4D97-AF65-F5344CB8AC3E}">
        <p14:creationId xmlns:p14="http://schemas.microsoft.com/office/powerpoint/2010/main" val="833669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AC10-B758-7D3D-7818-E9285464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Differential Dx of Acute Thrombocytopenia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D42525-E08F-0922-E622-CD7A631DF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542971"/>
              </p:ext>
            </p:extLst>
          </p:nvPr>
        </p:nvGraphicFramePr>
        <p:xfrm>
          <a:off x="503301" y="2382577"/>
          <a:ext cx="1118539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768052340"/>
                    </a:ext>
                  </a:extLst>
                </a:gridCol>
                <a:gridCol w="1925955">
                  <a:extLst>
                    <a:ext uri="{9D8B030D-6E8A-4147-A177-3AD203B41FA5}">
                      <a16:colId xmlns:a16="http://schemas.microsoft.com/office/drawing/2014/main" val="4267526287"/>
                    </a:ext>
                  </a:extLst>
                </a:gridCol>
                <a:gridCol w="1925955">
                  <a:extLst>
                    <a:ext uri="{9D8B030D-6E8A-4147-A177-3AD203B41FA5}">
                      <a16:colId xmlns:a16="http://schemas.microsoft.com/office/drawing/2014/main" val="2457587134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val="1359257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052609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95251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D-Dimer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Peripheral Smear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5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5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aHUS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Normal/Abnormal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Normal/Abnormal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 or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2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Normal/Abnormal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8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27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9D7C-4955-93BF-0B04-4988725C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Alloimmune </a:t>
            </a:r>
            <a:r>
              <a:rPr lang="en-US" dirty="0" err="1"/>
              <a:t>Thrombocytopenias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B9E4E-35E9-04C4-9B92-B1F5B6215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Neonatal Alloimmune Thrombocytopenia (NAIT)</a:t>
            </a:r>
          </a:p>
          <a:p>
            <a:r>
              <a:rPr lang="en-US" dirty="0"/>
              <a:t>Post-Transfusion Purpura</a:t>
            </a:r>
          </a:p>
          <a:p>
            <a:r>
              <a:rPr lang="en-US" dirty="0"/>
              <a:t>Passive Alloimmune Thrombocytopenia</a:t>
            </a:r>
          </a:p>
          <a:p>
            <a:r>
              <a:rPr lang="en-US" dirty="0"/>
              <a:t>Transplant-Associated Alloimmune Thrombocytopenia</a:t>
            </a:r>
          </a:p>
          <a:p>
            <a:r>
              <a:rPr lang="en-US" dirty="0"/>
              <a:t>Platelet-Transfusion Refractoriness</a:t>
            </a:r>
          </a:p>
        </p:txBody>
      </p:sp>
    </p:spTree>
    <p:extLst>
      <p:ext uri="{BB962C8B-B14F-4D97-AF65-F5344CB8AC3E}">
        <p14:creationId xmlns:p14="http://schemas.microsoft.com/office/powerpoint/2010/main" val="210425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B1BA-AD6D-A132-96E3-2E51891A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Neonatal Autoimmune Thrombocytopenia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DFB3-EE6B-7287-1DA4-94E89259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Fetal Platelet Antigen rear Maternal Antibodies that transfer across placenta and induce Thrombocytopenia</a:t>
            </a:r>
          </a:p>
          <a:p>
            <a:pPr lvl="1"/>
            <a:r>
              <a:rPr lang="en-US" dirty="0"/>
              <a:t>HPA-1a is the most common antigen</a:t>
            </a:r>
          </a:p>
          <a:p>
            <a:r>
              <a:rPr lang="en-US" dirty="0"/>
              <a:t>Cranial ultrasound to rule out ICH</a:t>
            </a:r>
          </a:p>
          <a:p>
            <a:r>
              <a:rPr lang="en-US" dirty="0"/>
              <a:t>Treatment for Baby:</a:t>
            </a:r>
          </a:p>
          <a:p>
            <a:pPr lvl="1"/>
            <a:r>
              <a:rPr lang="en-US" dirty="0"/>
              <a:t>IVIG 1 g/kg if platelet count &lt; 20,000 or Transfusion with Mother’s Washed Platelets</a:t>
            </a:r>
          </a:p>
        </p:txBody>
      </p:sp>
    </p:spTree>
    <p:extLst>
      <p:ext uri="{BB962C8B-B14F-4D97-AF65-F5344CB8AC3E}">
        <p14:creationId xmlns:p14="http://schemas.microsoft.com/office/powerpoint/2010/main" val="2852278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630A-1D6C-3703-B6E6-D7E5709E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Post-Transfusion Purpura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8583-B2E4-9DDF-86B4-9426ABD2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Elderly </a:t>
            </a:r>
            <a:r>
              <a:rPr lang="en-US"/>
              <a:t>females form </a:t>
            </a:r>
            <a:r>
              <a:rPr lang="en-US" dirty="0"/>
              <a:t>high-titer anti-HPA-1a anti-</a:t>
            </a:r>
            <a:r>
              <a:rPr lang="en-US" dirty="0" err="1"/>
              <a:t>GPIIb</a:t>
            </a:r>
            <a:r>
              <a:rPr lang="en-US" dirty="0"/>
              <a:t>/IIIa Alloantibodies that destroy autologous platelets</a:t>
            </a:r>
          </a:p>
          <a:p>
            <a:r>
              <a:rPr lang="en-US" dirty="0"/>
              <a:t>5 – 10 days after transfusion</a:t>
            </a:r>
          </a:p>
          <a:p>
            <a:r>
              <a:rPr lang="en-US" dirty="0"/>
              <a:t>Treatment: IVIG</a:t>
            </a:r>
          </a:p>
        </p:txBody>
      </p:sp>
    </p:spTree>
    <p:extLst>
      <p:ext uri="{BB962C8B-B14F-4D97-AF65-F5344CB8AC3E}">
        <p14:creationId xmlns:p14="http://schemas.microsoft.com/office/powerpoint/2010/main" val="121372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9A80-B966-1D6D-7439-B0C6574E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Passive Alloimmune Thrombocytopenia (PAT)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6BF4-16F5-BB1A-7C62-AC49959E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 disorder</a:t>
            </a:r>
          </a:p>
          <a:p>
            <a:r>
              <a:rPr lang="en-US" dirty="0"/>
              <a:t>Donor platelets contain alloantibody to recipient’s platelets</a:t>
            </a:r>
          </a:p>
          <a:p>
            <a:pPr lvl="1"/>
            <a:r>
              <a:rPr lang="en-US" dirty="0"/>
              <a:t>The transfused alloantibody binds rapidly to the recipient’s platelets which are subsequently removed by the RES</a:t>
            </a:r>
          </a:p>
          <a:p>
            <a:pPr lvl="1"/>
            <a:r>
              <a:rPr lang="en-US" dirty="0"/>
              <a:t>HPA-1a and HPA-5b have been implicated</a:t>
            </a:r>
          </a:p>
          <a:p>
            <a:r>
              <a:rPr lang="en-US" dirty="0"/>
              <a:t>Occurs within hours of transfusion of plasma or RBCs</a:t>
            </a:r>
          </a:p>
          <a:p>
            <a:r>
              <a:rPr lang="en-US" dirty="0"/>
              <a:t>Thrombocytopenia usually lasts less than 1 week</a:t>
            </a:r>
          </a:p>
          <a:p>
            <a:pPr lvl="1"/>
            <a:r>
              <a:rPr lang="en-US" dirty="0"/>
              <a:t>Implicated donor should not donate blood products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516958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8A74-CDD5-BBDF-947F-679186F0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Transplant-Associated Alloimmune Thrombocytopenia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3084F-AB8F-6AA9-CB52-1C5A7E023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in previously heavily transfused patient (i.e. BMT) who becomes refractory to random platelet transfusion</a:t>
            </a:r>
          </a:p>
          <a:p>
            <a:r>
              <a:rPr lang="en-US" dirty="0"/>
              <a:t>Due to residual host lymphocytes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>
                <a:latin typeface="+mj-lt"/>
              </a:rPr>
              <a:t>Platelet Transfusion Refractoriness</a:t>
            </a:r>
          </a:p>
          <a:p>
            <a:r>
              <a:rPr lang="en-US" dirty="0"/>
              <a:t>Heavily transfused patient</a:t>
            </a:r>
          </a:p>
          <a:p>
            <a:r>
              <a:rPr lang="en-US" dirty="0"/>
              <a:t>Transfuse HLA-matched Platelets</a:t>
            </a:r>
          </a:p>
        </p:txBody>
      </p:sp>
    </p:spTree>
    <p:extLst>
      <p:ext uri="{BB962C8B-B14F-4D97-AF65-F5344CB8AC3E}">
        <p14:creationId xmlns:p14="http://schemas.microsoft.com/office/powerpoint/2010/main" val="416811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3582-059F-683C-E6D6-89378D41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3DE9-D55A-4C76-9032-38F20D76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 39 year-old male without any medical history presents for an annual follow-up visit.  He doesn’t have any complaints and doesn’t take any medications.  He does not smoke or drink alcohol.  Prior labs have been normal.  CBC w diff shows new thrombocytopenia with platelet count 80,000/</a:t>
            </a:r>
            <a:r>
              <a:rPr lang="en-US" dirty="0" err="1"/>
              <a:t>uL</a:t>
            </a:r>
            <a:r>
              <a:rPr lang="en-US" dirty="0"/>
              <a:t> and is otherwise normal.  CMP is normal.  Which of the following is the next best step?</a:t>
            </a:r>
          </a:p>
          <a:p>
            <a:pPr marL="514350" indent="-514350">
              <a:buAutoNum type="alphaUcPeriod"/>
            </a:pPr>
            <a:r>
              <a:rPr lang="en-US" dirty="0"/>
              <a:t>Obtain anti-platelet antibodies</a:t>
            </a:r>
          </a:p>
          <a:p>
            <a:pPr marL="514350" indent="-514350">
              <a:buAutoNum type="alphaUcPeriod"/>
            </a:pPr>
            <a:r>
              <a:rPr lang="en-US" dirty="0"/>
              <a:t>Repeat a platelet count in a heparinized or citrated tube</a:t>
            </a:r>
          </a:p>
          <a:p>
            <a:pPr marL="514350" indent="-514350">
              <a:buAutoNum type="alphaUcPeriod"/>
            </a:pPr>
            <a:r>
              <a:rPr lang="en-US" dirty="0"/>
              <a:t>Bone Marrow Biopsy</a:t>
            </a:r>
          </a:p>
          <a:p>
            <a:pPr marL="514350" indent="-514350">
              <a:buAutoNum type="alphaUcPeriod"/>
            </a:pPr>
            <a:r>
              <a:rPr lang="en-US" dirty="0"/>
              <a:t>Review the peripheral smear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47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B7BB-FEA1-2B15-0465-4DA84F06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Drug-Induced </a:t>
            </a:r>
            <a:r>
              <a:rPr lang="en-US" dirty="0" err="1"/>
              <a:t>Thrombocytopenias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B80A-5CC1-FAEB-E867-A7BFC13F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Mechanisms:</a:t>
            </a:r>
          </a:p>
          <a:p>
            <a:pPr lvl="1"/>
            <a:r>
              <a:rPr lang="en-US" dirty="0" err="1"/>
              <a:t>Hapten</a:t>
            </a:r>
            <a:r>
              <a:rPr lang="en-US" dirty="0"/>
              <a:t> Mechanism</a:t>
            </a:r>
          </a:p>
          <a:p>
            <a:pPr lvl="2"/>
            <a:r>
              <a:rPr lang="en-US" dirty="0"/>
              <a:t>Drug binds to platelets and antibodies reared to drug-platelet complex (e.g. many </a:t>
            </a:r>
            <a:r>
              <a:rPr lang="en-US" dirty="0" err="1"/>
              <a:t>penicillins</a:t>
            </a:r>
            <a:r>
              <a:rPr lang="en-US" dirty="0"/>
              <a:t> and cephalosporins)</a:t>
            </a:r>
          </a:p>
          <a:p>
            <a:pPr lvl="2"/>
            <a:r>
              <a:rPr lang="en-US" dirty="0"/>
              <a:t>Antibody-drug complex is cleared from circulation by splenic macrophages</a:t>
            </a:r>
          </a:p>
          <a:p>
            <a:pPr lvl="1"/>
            <a:r>
              <a:rPr lang="en-US" dirty="0"/>
              <a:t>Immune Complex Mechanism</a:t>
            </a:r>
          </a:p>
          <a:p>
            <a:pPr lvl="2"/>
            <a:r>
              <a:rPr lang="en-US" dirty="0"/>
              <a:t>Antibody reacts to drug and forms a complex </a:t>
            </a:r>
            <a:r>
              <a:rPr lang="en-US" dirty="0">
                <a:sym typeface="Wingdings" panose="05000000000000000000" pitchFamily="2" charset="2"/>
              </a:rPr>
              <a:t> immune complex binds to platelet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Complement binds and is platelet-activated or </a:t>
            </a:r>
            <a:r>
              <a:rPr lang="en-US" dirty="0" err="1">
                <a:sym typeface="Wingdings" panose="05000000000000000000" pitchFamily="2" charset="2"/>
              </a:rPr>
              <a:t>lysted</a:t>
            </a:r>
            <a:r>
              <a:rPr lang="en-US" dirty="0">
                <a:sym typeface="Wingdings" panose="05000000000000000000" pitchFamily="2" charset="2"/>
              </a:rPr>
              <a:t> (i.e. quinine)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Auto-Antibody Mechanism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Drug rears Antibody; Antibody attacks Platelets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e.g. Heparin-PF4 Antibodies (Fcγ2 receptor)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Tirofiban, Eptifibatide </a:t>
            </a:r>
          </a:p>
          <a:p>
            <a:pPr lvl="3"/>
            <a:r>
              <a:rPr lang="en-US" dirty="0" err="1">
                <a:sym typeface="Wingdings" panose="05000000000000000000" pitchFamily="2" charset="2"/>
              </a:rPr>
              <a:t>Integrilin</a:t>
            </a:r>
            <a:r>
              <a:rPr lang="en-US" dirty="0">
                <a:sym typeface="Wingdings" panose="05000000000000000000" pitchFamily="2" charset="2"/>
              </a:rPr>
              <a:t>-antibody to drug-integrin complex acts like a platelet-activating agent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Immunogenic Drug-Platelet Complex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Rears antibody that then binds drug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Platelets cleared from circulation by macrophages in spleen by Fc receptors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84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1FE3-F1EA-D97A-DB15-DF675251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31A-80DC-A2AB-D741-E08A5AC3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A 65 year-old male with hypertension and diabetes mellitus presents with STEMI and undergoes emergent PCI.  CBC with diff on arrival shows anemia with hemoglobin 10.5 g/dL, neutrophil-predominant leukocytosis with WBC 13,000/</a:t>
            </a:r>
            <a:r>
              <a:rPr lang="en-US" dirty="0" err="1"/>
              <a:t>uL</a:t>
            </a:r>
            <a:r>
              <a:rPr lang="en-US" dirty="0"/>
              <a:t> and thrombocytopenia with platelet count 130,000/</a:t>
            </a:r>
            <a:r>
              <a:rPr lang="en-US" dirty="0" err="1"/>
              <a:t>uL</a:t>
            </a:r>
            <a:r>
              <a:rPr lang="en-US" dirty="0"/>
              <a:t>.  3 days later his CBC shows stable anemia and worsening thrombocytopenia with platelet count 100,000/</a:t>
            </a:r>
            <a:r>
              <a:rPr lang="en-US" dirty="0" err="1"/>
              <a:t>uL</a:t>
            </a:r>
            <a:r>
              <a:rPr lang="en-US" dirty="0"/>
              <a:t>.  He is asymptomatic. What is the next best step?</a:t>
            </a:r>
          </a:p>
          <a:p>
            <a:pPr marL="514350" indent="-514350">
              <a:buAutoNum type="alphaUcPeriod"/>
            </a:pPr>
            <a:r>
              <a:rPr lang="en-US" dirty="0"/>
              <a:t>Obtain HIT antibodies and Serotonin Release Assay</a:t>
            </a:r>
          </a:p>
          <a:p>
            <a:pPr marL="514350" indent="-514350">
              <a:buAutoNum type="alphaUcPeriod"/>
            </a:pPr>
            <a:r>
              <a:rPr lang="en-US" dirty="0"/>
              <a:t>Transfuse platelets</a:t>
            </a:r>
          </a:p>
          <a:p>
            <a:pPr marL="514350" indent="-514350">
              <a:buAutoNum type="alphaUcPeriod"/>
            </a:pPr>
            <a:r>
              <a:rPr lang="en-US" dirty="0"/>
              <a:t>Stop antiplatelet therapy</a:t>
            </a:r>
          </a:p>
          <a:p>
            <a:pPr marL="514350" indent="-514350">
              <a:buAutoNum type="alphaUcPeriod"/>
            </a:pPr>
            <a:r>
              <a:rPr lang="en-US" dirty="0"/>
              <a:t>Evaluate for other causes of 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1269873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E7E7-7523-B884-E4E4-DEC02793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HIT and HITT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EC41-1EF9-E504-BA36-1B875C37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in 1-3% of patients getting UFH and 0.5-1% getting LMWH</a:t>
            </a:r>
          </a:p>
          <a:p>
            <a:r>
              <a:rPr lang="en-US" dirty="0"/>
              <a:t>Defined as 50% decrease in platelet count anywhere from 3-30 days after exposure</a:t>
            </a:r>
          </a:p>
          <a:p>
            <a:pPr lvl="1"/>
            <a:r>
              <a:rPr lang="en-US" dirty="0"/>
              <a:t>Usually 5-10 days after exposure</a:t>
            </a:r>
          </a:p>
          <a:p>
            <a:r>
              <a:rPr lang="en-US" dirty="0"/>
              <a:t>First manifestation is Thrombocytopenia</a:t>
            </a:r>
          </a:p>
          <a:p>
            <a:pPr lvl="1"/>
            <a:r>
              <a:rPr lang="en-US" dirty="0"/>
              <a:t>Median platelet count is 60,000/</a:t>
            </a:r>
            <a:r>
              <a:rPr lang="en-US" dirty="0" err="1"/>
              <a:t>uL</a:t>
            </a:r>
            <a:endParaRPr lang="en-US" dirty="0"/>
          </a:p>
          <a:p>
            <a:r>
              <a:rPr lang="en-US" dirty="0"/>
              <a:t>70% or more patients get Venous or Arterial Thrombosis</a:t>
            </a:r>
          </a:p>
          <a:p>
            <a:pPr lvl="1"/>
            <a:r>
              <a:rPr lang="en-US" dirty="0"/>
              <a:t>Most are subclinical and need duplex ultrasound of all 4 extremities</a:t>
            </a:r>
          </a:p>
        </p:txBody>
      </p:sp>
    </p:spTree>
    <p:extLst>
      <p:ext uri="{BB962C8B-B14F-4D97-AF65-F5344CB8AC3E}">
        <p14:creationId xmlns:p14="http://schemas.microsoft.com/office/powerpoint/2010/main" val="683668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89DE-3F93-7EC5-E137-E502A312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HIT and HITT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5EA1-8F4C-C1E0-1BBC-6A2BAEDA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Pathogenesis</a:t>
            </a:r>
          </a:p>
          <a:p>
            <a:pPr lvl="1"/>
            <a:r>
              <a:rPr lang="en-US" dirty="0"/>
              <a:t>UFH binds to Platelets and releases Platelet Factor 4 (PF4) that binds to Glycosaminoglycan (GAG)</a:t>
            </a:r>
          </a:p>
          <a:p>
            <a:pPr lvl="1"/>
            <a:r>
              <a:rPr lang="en-US" dirty="0"/>
              <a:t>PF4 also binds to GAG on ECM, displacing Antithrombin (AT)</a:t>
            </a:r>
          </a:p>
          <a:p>
            <a:pPr lvl="1"/>
            <a:r>
              <a:rPr lang="en-US" dirty="0"/>
              <a:t>UFH administration displaces PF4 </a:t>
            </a:r>
            <a:r>
              <a:rPr lang="en-US" dirty="0">
                <a:sym typeface="Wingdings" panose="05000000000000000000" pitchFamily="2" charset="2"/>
              </a:rPr>
              <a:t> Large UFH-PF4 complexes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1-3% of patients rear an antibody to UFH-PF4 complex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This antibody (HIT Antibody) binds to platelet via Fc receptor (Fc</a:t>
            </a:r>
            <a:r>
              <a:rPr lang="el-GR" dirty="0">
                <a:sym typeface="Wingdings" panose="05000000000000000000" pitchFamily="2" charset="2"/>
              </a:rPr>
              <a:t>γ</a:t>
            </a:r>
            <a:r>
              <a:rPr lang="en-US" dirty="0">
                <a:sym typeface="Wingdings" panose="05000000000000000000" pitchFamily="2" charset="2"/>
              </a:rPr>
              <a:t>2 receptor on platelets)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HIT Antibody binding triggers Platelet Activation and Procoagulant State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Caused by autoantibodies to PF4 (stored in platelet alpha granules) complexed with heparin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Mechanism of thrombocytopenia is removal of IgG-coated platelets by macrophages of the 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85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1F5F-21FF-DBD3-77EA-BAF5F308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HIT and HITT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49CA-8F45-1248-20AC-B79281467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Criteria:</a:t>
            </a:r>
          </a:p>
          <a:p>
            <a:pPr lvl="1"/>
            <a:r>
              <a:rPr lang="en-US" dirty="0"/>
              <a:t>One or more of the following:</a:t>
            </a:r>
          </a:p>
          <a:p>
            <a:pPr lvl="2"/>
            <a:r>
              <a:rPr lang="en-US" dirty="0"/>
              <a:t>Thrombocytopenia</a:t>
            </a:r>
          </a:p>
          <a:p>
            <a:pPr lvl="2"/>
            <a:r>
              <a:rPr lang="en-US" dirty="0"/>
              <a:t>Thrombosis (venous, arterial or microvascular)</a:t>
            </a:r>
          </a:p>
          <a:p>
            <a:pPr lvl="2"/>
            <a:r>
              <a:rPr lang="en-US" dirty="0"/>
              <a:t>Necrotizing skin lesions at injection sites</a:t>
            </a:r>
          </a:p>
          <a:p>
            <a:pPr lvl="2"/>
            <a:r>
              <a:rPr lang="en-US" dirty="0"/>
              <a:t>Acute Anaphylactoid Reactions</a:t>
            </a:r>
          </a:p>
          <a:p>
            <a:pPr lvl="1"/>
            <a:r>
              <a:rPr lang="en-US" dirty="0"/>
              <a:t>Appropriate timing of heparin exposure</a:t>
            </a:r>
          </a:p>
          <a:p>
            <a:pPr lvl="1"/>
            <a:r>
              <a:rPr lang="en-US" dirty="0"/>
              <a:t>Absence of more compelling explanation</a:t>
            </a:r>
          </a:p>
          <a:p>
            <a:r>
              <a:rPr lang="en-US" dirty="0"/>
              <a:t>Pathologic:</a:t>
            </a:r>
          </a:p>
          <a:p>
            <a:pPr lvl="1"/>
            <a:r>
              <a:rPr lang="en-US" dirty="0"/>
              <a:t>Positive Platelet Activation Assay</a:t>
            </a:r>
          </a:p>
          <a:p>
            <a:pPr lvl="1"/>
            <a:r>
              <a:rPr lang="en-US" dirty="0"/>
              <a:t>Positive Anti-PF4/Heparin IgG Assay</a:t>
            </a:r>
          </a:p>
          <a:p>
            <a:pPr lvl="1"/>
            <a:r>
              <a:rPr lang="en-US" dirty="0"/>
              <a:t>Positive Serotonin Release Assay</a:t>
            </a:r>
          </a:p>
        </p:txBody>
      </p:sp>
    </p:spTree>
    <p:extLst>
      <p:ext uri="{BB962C8B-B14F-4D97-AF65-F5344CB8AC3E}">
        <p14:creationId xmlns:p14="http://schemas.microsoft.com/office/powerpoint/2010/main" val="49782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B8591C01-9922-BF19-E618-B61F2600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10" y="115718"/>
            <a:ext cx="5087179" cy="6626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DDAFA0-B2AB-7B92-365E-914AA04B4CF6}"/>
              </a:ext>
            </a:extLst>
          </p:cNvPr>
          <p:cNvSpPr txBox="1"/>
          <p:nvPr/>
        </p:nvSpPr>
        <p:spPr>
          <a:xfrm>
            <a:off x="9991725" y="6550223"/>
            <a:ext cx="204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ASH VTE Guidelines 2018 </a:t>
            </a:r>
          </a:p>
        </p:txBody>
      </p:sp>
    </p:spTree>
    <p:extLst>
      <p:ext uri="{BB962C8B-B14F-4D97-AF65-F5344CB8AC3E}">
        <p14:creationId xmlns:p14="http://schemas.microsoft.com/office/powerpoint/2010/main" val="1068000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lowchart&#10;&#10;Description automatically generated">
            <a:extLst>
              <a:ext uri="{FF2B5EF4-FFF2-40B4-BE49-F238E27FC236}">
                <a16:creationId xmlns:a16="http://schemas.microsoft.com/office/drawing/2014/main" id="{746E8A9D-0F1B-72F1-C125-D1F0FA95E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17246"/>
            <a:ext cx="4448175" cy="68407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5EEE0-232E-C5B2-8700-4FADFB544E48}"/>
              </a:ext>
            </a:extLst>
          </p:cNvPr>
          <p:cNvSpPr txBox="1"/>
          <p:nvPr/>
        </p:nvSpPr>
        <p:spPr>
          <a:xfrm>
            <a:off x="9991725" y="6550223"/>
            <a:ext cx="204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ASH VTE Guidelines 2018 </a:t>
            </a:r>
          </a:p>
        </p:txBody>
      </p:sp>
    </p:spTree>
    <p:extLst>
      <p:ext uri="{BB962C8B-B14F-4D97-AF65-F5344CB8AC3E}">
        <p14:creationId xmlns:p14="http://schemas.microsoft.com/office/powerpoint/2010/main" val="1725384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medical chart&#10;&#10;Description automatically generated">
            <a:extLst>
              <a:ext uri="{FF2B5EF4-FFF2-40B4-BE49-F238E27FC236}">
                <a16:creationId xmlns:a16="http://schemas.microsoft.com/office/drawing/2014/main" id="{D3B4F34A-A6B9-20C4-BB21-C2EE378C1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1" y="27322"/>
            <a:ext cx="3165436" cy="6830677"/>
          </a:xfrm>
        </p:spPr>
      </p:pic>
      <p:pic>
        <p:nvPicPr>
          <p:cNvPr id="7" name="Picture 6" descr="A diagram of a medical procedure&#10;&#10;Description automatically generated with medium confidence">
            <a:extLst>
              <a:ext uri="{FF2B5EF4-FFF2-40B4-BE49-F238E27FC236}">
                <a16:creationId xmlns:a16="http://schemas.microsoft.com/office/drawing/2014/main" id="{C4A13058-AF2A-9D38-A4BE-5862BC97C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63" y="1223734"/>
            <a:ext cx="4471988" cy="4437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BF9027-4875-3876-44E6-919E8C0DE8BC}"/>
              </a:ext>
            </a:extLst>
          </p:cNvPr>
          <p:cNvSpPr txBox="1"/>
          <p:nvPr/>
        </p:nvSpPr>
        <p:spPr>
          <a:xfrm>
            <a:off x="10144124" y="6550223"/>
            <a:ext cx="204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ASH VTE Guidelines 2018 </a:t>
            </a:r>
          </a:p>
        </p:txBody>
      </p:sp>
      <p:pic>
        <p:nvPicPr>
          <p:cNvPr id="12" name="Picture 11" descr="A close-up of a document&#10;&#10;Description automatically generated">
            <a:extLst>
              <a:ext uri="{FF2B5EF4-FFF2-40B4-BE49-F238E27FC236}">
                <a16:creationId xmlns:a16="http://schemas.microsoft.com/office/drawing/2014/main" id="{5BB2165A-4D8F-5C59-FDD8-5E13081C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77" y="488096"/>
            <a:ext cx="3949623" cy="59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2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medical report&#10;&#10;Description automatically generated">
            <a:extLst>
              <a:ext uri="{FF2B5EF4-FFF2-40B4-BE49-F238E27FC236}">
                <a16:creationId xmlns:a16="http://schemas.microsoft.com/office/drawing/2014/main" id="{E52437F6-DCFD-9CE3-9633-0DDA39CF2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91209"/>
            <a:ext cx="3781425" cy="6760730"/>
          </a:xfrm>
        </p:spPr>
      </p:pic>
      <p:pic>
        <p:nvPicPr>
          <p:cNvPr id="7" name="Picture 6" descr="A close-up of a medical report&#10;&#10;Description automatically generated">
            <a:extLst>
              <a:ext uri="{FF2B5EF4-FFF2-40B4-BE49-F238E27FC236}">
                <a16:creationId xmlns:a16="http://schemas.microsoft.com/office/drawing/2014/main" id="{18CDC43D-57AB-6B9F-4F85-46A933AB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622299"/>
            <a:ext cx="4067176" cy="5422901"/>
          </a:xfrm>
          <a:prstGeom prst="rect">
            <a:avLst/>
          </a:prstGeom>
        </p:spPr>
      </p:pic>
      <p:pic>
        <p:nvPicPr>
          <p:cNvPr id="9" name="Picture 8" descr="A close-up of a chart&#10;&#10;Description automatically generated">
            <a:extLst>
              <a:ext uri="{FF2B5EF4-FFF2-40B4-BE49-F238E27FC236}">
                <a16:creationId xmlns:a16="http://schemas.microsoft.com/office/drawing/2014/main" id="{0D5DEA48-BE6C-7D39-831C-46708B32A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281111"/>
            <a:ext cx="3986728" cy="4295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FDA21-C0E2-18FB-CE2D-9C58AD1353B2}"/>
              </a:ext>
            </a:extLst>
          </p:cNvPr>
          <p:cNvSpPr txBox="1"/>
          <p:nvPr/>
        </p:nvSpPr>
        <p:spPr>
          <a:xfrm>
            <a:off x="10144124" y="6550223"/>
            <a:ext cx="204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ASH VTE Guidelines 2018 </a:t>
            </a:r>
          </a:p>
        </p:txBody>
      </p:sp>
    </p:spTree>
    <p:extLst>
      <p:ext uri="{BB962C8B-B14F-4D97-AF65-F5344CB8AC3E}">
        <p14:creationId xmlns:p14="http://schemas.microsoft.com/office/powerpoint/2010/main" val="269730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B2CA-0E22-33AB-1FA3-9B589D31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of HIT/HITT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2A94-3389-7760-186A-B9F550A7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Stop UFH/LMWH</a:t>
            </a:r>
          </a:p>
          <a:p>
            <a:r>
              <a:rPr lang="en-US" dirty="0"/>
              <a:t>Warfarin is Contraindicated because of Acquired Protein C Deficiency (activated coagulation state)</a:t>
            </a:r>
          </a:p>
          <a:p>
            <a:r>
              <a:rPr lang="en-US" dirty="0" err="1"/>
              <a:t>Anticoagulate</a:t>
            </a:r>
            <a:r>
              <a:rPr lang="en-US" dirty="0"/>
              <a:t> with Direct Thrombin Inhibitor (</a:t>
            </a:r>
            <a:r>
              <a:rPr lang="en-US" dirty="0" err="1"/>
              <a:t>Argatroban</a:t>
            </a:r>
            <a:r>
              <a:rPr lang="en-US" dirty="0"/>
              <a:t> if renal dysfunction)</a:t>
            </a:r>
          </a:p>
          <a:p>
            <a:pPr lvl="1"/>
            <a:r>
              <a:rPr lang="en-US" dirty="0"/>
              <a:t>Retrospective studies suggest acute HIT can be treated with Rivaroxaban</a:t>
            </a:r>
          </a:p>
          <a:p>
            <a:r>
              <a:rPr lang="en-US" dirty="0"/>
              <a:t>Determine if occult thrombosis to ascertain duration of anticoagulation</a:t>
            </a:r>
          </a:p>
          <a:p>
            <a:r>
              <a:rPr lang="en-US" dirty="0"/>
              <a:t>Transition to an oral anticoagulant</a:t>
            </a:r>
          </a:p>
          <a:p>
            <a:pPr lvl="1"/>
            <a:r>
              <a:rPr lang="en-US" dirty="0"/>
              <a:t>Overlap Direct Thrombin Anticoagulant with Warfarin for 5 days</a:t>
            </a:r>
          </a:p>
          <a:p>
            <a:pPr lvl="2"/>
            <a:r>
              <a:rPr lang="en-US" dirty="0"/>
              <a:t>Start Warfarin when platelets &gt; 150, then continue warfarin monotherapy for at-least 4 weeks</a:t>
            </a:r>
          </a:p>
        </p:txBody>
      </p:sp>
    </p:spTree>
    <p:extLst>
      <p:ext uri="{BB962C8B-B14F-4D97-AF65-F5344CB8AC3E}">
        <p14:creationId xmlns:p14="http://schemas.microsoft.com/office/powerpoint/2010/main" val="410590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7C37-B5E3-36C6-8520-128EA46A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Case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8738-18A4-B290-1D3E-1DBB973F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5396" cy="4351338"/>
          </a:xfrm>
        </p:spPr>
        <p:txBody>
          <a:bodyPr/>
          <a:lstStyle/>
          <a:p>
            <a:r>
              <a:rPr lang="en-US" dirty="0" err="1"/>
              <a:t>Pseudothrombocytopenia</a:t>
            </a:r>
            <a:endParaRPr lang="en-US" dirty="0"/>
          </a:p>
          <a:p>
            <a:pPr lvl="1"/>
            <a:r>
              <a:rPr lang="en-US" dirty="0"/>
              <a:t>Peripheral smear shows clumped platelets</a:t>
            </a:r>
          </a:p>
          <a:p>
            <a:pPr lvl="1"/>
            <a:r>
              <a:rPr lang="en-US" dirty="0"/>
              <a:t>Repeat a platelet count in a heparinized or citrated tube</a:t>
            </a:r>
          </a:p>
        </p:txBody>
      </p:sp>
      <p:pic>
        <p:nvPicPr>
          <p:cNvPr id="5" name="Picture 4" descr="A close-up of a microscope&#10;&#10;Description automatically generated">
            <a:extLst>
              <a:ext uri="{FF2B5EF4-FFF2-40B4-BE49-F238E27FC236}">
                <a16:creationId xmlns:a16="http://schemas.microsoft.com/office/drawing/2014/main" id="{9CCFCC65-E579-B82A-A3FA-3A86FDC6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26" y="1699592"/>
            <a:ext cx="4246682" cy="4603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8C3FE-F7AD-C9A2-D519-27E7C65C498D}"/>
              </a:ext>
            </a:extLst>
          </p:cNvPr>
          <p:cNvSpPr txBox="1"/>
          <p:nvPr/>
        </p:nvSpPr>
        <p:spPr>
          <a:xfrm>
            <a:off x="8025154" y="6550223"/>
            <a:ext cx="416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Courtesy, American Society of Hematology Image Bank</a:t>
            </a:r>
          </a:p>
        </p:txBody>
      </p:sp>
    </p:spTree>
    <p:extLst>
      <p:ext uri="{BB962C8B-B14F-4D97-AF65-F5344CB8AC3E}">
        <p14:creationId xmlns:p14="http://schemas.microsoft.com/office/powerpoint/2010/main" val="2013944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1465-306C-DB11-67F5-A82C6592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Thrombocytopenia in Hospitalized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1660-741D-EEFA-6DD9-BFE5CAFF9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Infections</a:t>
            </a:r>
          </a:p>
          <a:p>
            <a:r>
              <a:rPr lang="en-US" dirty="0"/>
              <a:t>Medications (antibiotics, heparin)</a:t>
            </a:r>
          </a:p>
          <a:p>
            <a:r>
              <a:rPr lang="en-US" dirty="0"/>
              <a:t>DIC</a:t>
            </a:r>
          </a:p>
          <a:p>
            <a:r>
              <a:rPr lang="en-US" dirty="0"/>
              <a:t>Medical Disorders: SLE, Liver Disease, Splenomegaly, etc.</a:t>
            </a:r>
          </a:p>
          <a:p>
            <a:r>
              <a:rPr lang="en-US" dirty="0"/>
              <a:t>Hematologic Disorders</a:t>
            </a:r>
          </a:p>
        </p:txBody>
      </p:sp>
    </p:spTree>
    <p:extLst>
      <p:ext uri="{BB962C8B-B14F-4D97-AF65-F5344CB8AC3E}">
        <p14:creationId xmlns:p14="http://schemas.microsoft.com/office/powerpoint/2010/main" val="669814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C7C9-231B-D96B-D5FC-7CBE34B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072B-7F2D-FFDB-5AEA-FE468D55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Condition in which thromboses form throughout body, blocking small vessels</a:t>
            </a:r>
          </a:p>
          <a:p>
            <a:pPr lvl="1"/>
            <a:r>
              <a:rPr lang="en-US" dirty="0"/>
              <a:t>Imbalance between procoagulant and anticoagulant pathways</a:t>
            </a:r>
          </a:p>
          <a:p>
            <a:r>
              <a:rPr lang="en-US" dirty="0"/>
              <a:t>Relatively common causes:</a:t>
            </a:r>
          </a:p>
          <a:p>
            <a:pPr lvl="1"/>
            <a:r>
              <a:rPr lang="en-US" dirty="0"/>
              <a:t>Sepsis (protein C deficiency), Surgery, Malignancy, Trauma, Pregnancy Complications</a:t>
            </a:r>
          </a:p>
          <a:p>
            <a:r>
              <a:rPr lang="en-US" dirty="0"/>
              <a:t>Less common causes:</a:t>
            </a:r>
          </a:p>
          <a:p>
            <a:pPr lvl="1"/>
            <a:r>
              <a:rPr lang="en-US" dirty="0"/>
              <a:t>HIT, Prothrombin Complex Concentrate, Acute Hepatic Necrosis, Pancreatitis</a:t>
            </a:r>
          </a:p>
          <a:p>
            <a:r>
              <a:rPr lang="en-US" dirty="0"/>
              <a:t>Criteria:  Thrombocytopenia, Elevated D-dimer and Abnormal PT/PTT</a:t>
            </a:r>
          </a:p>
          <a:p>
            <a:pPr lvl="1"/>
            <a:r>
              <a:rPr lang="en-US" dirty="0"/>
              <a:t>Hypofibrinogenemia is not diagnostic</a:t>
            </a:r>
          </a:p>
          <a:p>
            <a:pPr lvl="2"/>
            <a:r>
              <a:rPr lang="en-US" dirty="0"/>
              <a:t>Transfuse Cryoprecipitate to keep fibrinogen above 100 (or 150 if bleeding)</a:t>
            </a:r>
          </a:p>
        </p:txBody>
      </p:sp>
    </p:spTree>
    <p:extLst>
      <p:ext uri="{BB962C8B-B14F-4D97-AF65-F5344CB8AC3E}">
        <p14:creationId xmlns:p14="http://schemas.microsoft.com/office/powerpoint/2010/main" val="820944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3874-262D-C3A2-D495-525BF0C6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of 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E397-FC23-F1AB-B8B8-95864C9F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Transfuse Platelets as needed</a:t>
            </a:r>
          </a:p>
          <a:p>
            <a:r>
              <a:rPr lang="en-US" dirty="0"/>
              <a:t>Transfuse Cryoprecipitate as needed</a:t>
            </a:r>
          </a:p>
          <a:p>
            <a:pPr lvl="1"/>
            <a:r>
              <a:rPr lang="en-US" dirty="0"/>
              <a:t>Each unit of </a:t>
            </a:r>
            <a:r>
              <a:rPr lang="en-US" dirty="0" err="1"/>
              <a:t>Cryo</a:t>
            </a:r>
            <a:r>
              <a:rPr lang="en-US" dirty="0"/>
              <a:t> will increase Fibrinogen by 10 mg/dL</a:t>
            </a:r>
          </a:p>
          <a:p>
            <a:pPr lvl="1"/>
            <a:r>
              <a:rPr lang="en-US" dirty="0"/>
              <a:t>Keep Fibrinogen above 100 (150 if bleeding)</a:t>
            </a:r>
          </a:p>
          <a:p>
            <a:r>
              <a:rPr lang="en-US" dirty="0"/>
              <a:t>Do not administer Tranexamic Acid or </a:t>
            </a:r>
            <a:r>
              <a:rPr lang="en-US" dirty="0" err="1"/>
              <a:t>Aminocaproid</a:t>
            </a:r>
            <a:r>
              <a:rPr lang="en-US" dirty="0"/>
              <a:t> Acid for bleeding</a:t>
            </a:r>
          </a:p>
        </p:txBody>
      </p:sp>
    </p:spTree>
    <p:extLst>
      <p:ext uri="{BB962C8B-B14F-4D97-AF65-F5344CB8AC3E}">
        <p14:creationId xmlns:p14="http://schemas.microsoft.com/office/powerpoint/2010/main" val="3310882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7575-64D0-A0B7-A55E-663807CF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Practical Approach to Thrombocytopenia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218D-5C2C-1982-C8DE-1DD5C39F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Review of Peripheral Blood Smear</a:t>
            </a:r>
          </a:p>
          <a:p>
            <a:pPr lvl="1"/>
            <a:r>
              <a:rPr lang="en-US" dirty="0" err="1"/>
              <a:t>Pseudothrombocytopenia</a:t>
            </a:r>
            <a:r>
              <a:rPr lang="en-US" dirty="0"/>
              <a:t> (clumping)</a:t>
            </a:r>
          </a:p>
          <a:p>
            <a:pPr lvl="2"/>
            <a:r>
              <a:rPr lang="en-US" dirty="0"/>
              <a:t>Repeat testing in Citrated or Heparinized tube</a:t>
            </a:r>
          </a:p>
          <a:p>
            <a:pPr lvl="1"/>
            <a:r>
              <a:rPr lang="en-US" dirty="0"/>
              <a:t>Schistocytes</a:t>
            </a:r>
          </a:p>
          <a:p>
            <a:pPr lvl="2"/>
            <a:r>
              <a:rPr lang="en-US" dirty="0"/>
              <a:t>TTP/HUS</a:t>
            </a:r>
          </a:p>
          <a:p>
            <a:pPr lvl="3"/>
            <a:r>
              <a:rPr lang="en-US" dirty="0"/>
              <a:t>Hemolysis</a:t>
            </a:r>
          </a:p>
          <a:p>
            <a:pPr lvl="3"/>
            <a:r>
              <a:rPr lang="en-US" dirty="0"/>
              <a:t>ADAMTS13 level</a:t>
            </a:r>
          </a:p>
          <a:p>
            <a:r>
              <a:rPr lang="en-US" dirty="0"/>
              <a:t>Medications</a:t>
            </a:r>
          </a:p>
          <a:p>
            <a:pPr lvl="1"/>
            <a:r>
              <a:rPr lang="en-US" dirty="0"/>
              <a:t>Recent or Prior Heparin Exposure – HIT (4-T score)</a:t>
            </a:r>
          </a:p>
          <a:p>
            <a:pPr lvl="2"/>
            <a:r>
              <a:rPr lang="en-US" dirty="0"/>
              <a:t>Anti-PF4 antibodies, SRA</a:t>
            </a:r>
          </a:p>
          <a:p>
            <a:r>
              <a:rPr lang="en-US" dirty="0"/>
              <a:t>Viral Studies – HIV, Hepatitis, EBV, CMV</a:t>
            </a:r>
          </a:p>
          <a:p>
            <a:r>
              <a:rPr lang="en-US" dirty="0"/>
              <a:t>Abdominal Ultrasound</a:t>
            </a:r>
          </a:p>
          <a:p>
            <a:pPr lvl="1"/>
            <a:r>
              <a:rPr lang="en-US" dirty="0"/>
              <a:t>Cirrhosis, Portal Hypertension, Splenomegaly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Hospitalized patients – Infection, Infection, Infection!</a:t>
            </a:r>
          </a:p>
          <a:p>
            <a:pPr lvl="1"/>
            <a:r>
              <a:rPr lang="en-US"/>
              <a:t>DIC </a:t>
            </a:r>
            <a:r>
              <a:rPr lang="en-US" dirty="0"/>
              <a:t>– D-dimer, </a:t>
            </a:r>
            <a:r>
              <a:rPr lang="en-US" dirty="0" err="1"/>
              <a:t>Coags</a:t>
            </a:r>
            <a:r>
              <a:rPr lang="en-US" dirty="0"/>
              <a:t> (PT, PTT)</a:t>
            </a:r>
          </a:p>
          <a:p>
            <a:pPr lvl="1"/>
            <a:r>
              <a:rPr lang="en-US" dirty="0"/>
              <a:t>Fibrinogen level is normal/elevated in most cases</a:t>
            </a:r>
          </a:p>
          <a:p>
            <a:r>
              <a:rPr lang="en-US" dirty="0"/>
              <a:t>ITP – Diagnosis of Exclusion</a:t>
            </a:r>
          </a:p>
        </p:txBody>
      </p:sp>
    </p:spTree>
    <p:extLst>
      <p:ext uri="{BB962C8B-B14F-4D97-AF65-F5344CB8AC3E}">
        <p14:creationId xmlns:p14="http://schemas.microsoft.com/office/powerpoint/2010/main" val="2594287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622E-EE84-F50B-5571-0B44B8AC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Transfusion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59E3-13C1-F86C-9D56-B0E11C37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Contraindications for Platelet Transfusions:</a:t>
            </a:r>
          </a:p>
          <a:p>
            <a:pPr lvl="1"/>
            <a:r>
              <a:rPr lang="en-US" dirty="0"/>
              <a:t>TTP, </a:t>
            </a:r>
            <a:r>
              <a:rPr lang="en-US" dirty="0" err="1"/>
              <a:t>aHUS</a:t>
            </a:r>
            <a:endParaRPr lang="en-US" dirty="0"/>
          </a:p>
          <a:p>
            <a:pPr lvl="1"/>
            <a:r>
              <a:rPr lang="en-US" dirty="0"/>
              <a:t>HIT/HITT</a:t>
            </a:r>
          </a:p>
          <a:p>
            <a:pPr lvl="1"/>
            <a:r>
              <a:rPr lang="en-US" dirty="0"/>
              <a:t>ITP (relative): can transfuse under the cover of dual immune suppression</a:t>
            </a:r>
          </a:p>
          <a:p>
            <a:r>
              <a:rPr lang="en-US" dirty="0"/>
              <a:t>No bleeding:  </a:t>
            </a:r>
            <a:r>
              <a:rPr lang="en-US" u="sng" dirty="0"/>
              <a:t>&gt;</a:t>
            </a:r>
            <a:r>
              <a:rPr lang="en-US" dirty="0"/>
              <a:t> 10,000/</a:t>
            </a:r>
            <a:r>
              <a:rPr lang="en-US" dirty="0" err="1"/>
              <a:t>uL</a:t>
            </a:r>
            <a:endParaRPr lang="en-US" dirty="0"/>
          </a:p>
          <a:p>
            <a:r>
              <a:rPr lang="en-US" dirty="0"/>
              <a:t>Bleeding, Perioperatively or Peripartum:  </a:t>
            </a:r>
            <a:r>
              <a:rPr lang="en-US" u="sng" dirty="0"/>
              <a:t>&gt;</a:t>
            </a:r>
            <a:r>
              <a:rPr lang="en-US" dirty="0"/>
              <a:t> 50,000/</a:t>
            </a:r>
            <a:r>
              <a:rPr lang="en-US" dirty="0" err="1"/>
              <a:t>uL</a:t>
            </a:r>
            <a:endParaRPr lang="en-US" dirty="0"/>
          </a:p>
          <a:p>
            <a:pPr lvl="1"/>
            <a:r>
              <a:rPr lang="en-US" dirty="0"/>
              <a:t>Operator Dependent for Lumbar Punctures (? 20,000/</a:t>
            </a:r>
            <a:r>
              <a:rPr lang="en-US" dirty="0" err="1"/>
              <a:t>uL</a:t>
            </a:r>
            <a:r>
              <a:rPr lang="en-US" dirty="0"/>
              <a:t>)</a:t>
            </a:r>
          </a:p>
          <a:p>
            <a:r>
              <a:rPr lang="en-US" dirty="0"/>
              <a:t>Intracranial Bleeding, Neurosurgical Procedures: </a:t>
            </a:r>
            <a:r>
              <a:rPr lang="en-US" u="sng" dirty="0"/>
              <a:t>&gt;</a:t>
            </a:r>
            <a:r>
              <a:rPr lang="en-US" dirty="0"/>
              <a:t> 100,000/</a:t>
            </a:r>
            <a:r>
              <a:rPr lang="en-US" dirty="0" err="1"/>
              <a:t>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68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6533-0922-1ECC-2233-061E43C6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B4C6-7407-EAD3-F649-669ADA8B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5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C355-5F0F-9FC5-6A7D-CA3146D1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Thrombocytopenia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F839-3674-16DD-E8B7-F87059A5C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Platelet count &lt; 150,000/</a:t>
            </a:r>
            <a:r>
              <a:rPr lang="en-US" dirty="0" err="1"/>
              <a:t>uL</a:t>
            </a:r>
            <a:endParaRPr lang="en-US" dirty="0"/>
          </a:p>
          <a:p>
            <a:r>
              <a:rPr lang="en-US" dirty="0"/>
              <a:t>Platelet-type bleeding typically involves skin or mucous membranes</a:t>
            </a:r>
          </a:p>
          <a:p>
            <a:pPr lvl="1"/>
            <a:r>
              <a:rPr lang="en-US" dirty="0"/>
              <a:t>Petechiae, Ecchymosis, Epistaxis, Menorrhagia and GI Bleed</a:t>
            </a:r>
          </a:p>
          <a:p>
            <a:r>
              <a:rPr lang="en-US" dirty="0"/>
              <a:t>Deep muscle hematomas and hemarthrosis typically seen with defects in fluid hemostatic system</a:t>
            </a:r>
          </a:p>
        </p:txBody>
      </p:sp>
    </p:spTree>
    <p:extLst>
      <p:ext uri="{BB962C8B-B14F-4D97-AF65-F5344CB8AC3E}">
        <p14:creationId xmlns:p14="http://schemas.microsoft.com/office/powerpoint/2010/main" val="12265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288A-BCB3-D321-D33D-70649A69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A2960-6AA2-FB42-2DF5-FD9CF633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Bleeding</a:t>
            </a:r>
          </a:p>
          <a:p>
            <a:pPr lvl="1"/>
            <a:r>
              <a:rPr lang="en-US" dirty="0"/>
              <a:t>&lt; 75,000 – 100,000: Increased bleeding with surgery, trauma</a:t>
            </a:r>
          </a:p>
          <a:p>
            <a:pPr lvl="1"/>
            <a:r>
              <a:rPr lang="en-US" dirty="0"/>
              <a:t>&lt; 20,000: Increased spontaneous mucocutaneous bleeding</a:t>
            </a:r>
          </a:p>
          <a:p>
            <a:pPr lvl="1"/>
            <a:r>
              <a:rPr lang="en-US" dirty="0"/>
              <a:t>&lt; 10,000: Increased risk of spontaneous intracerebral hemorrhage</a:t>
            </a:r>
          </a:p>
          <a:p>
            <a:r>
              <a:rPr lang="en-US" dirty="0"/>
              <a:t>Thrombosis:</a:t>
            </a:r>
          </a:p>
          <a:p>
            <a:pPr lvl="1"/>
            <a:r>
              <a:rPr lang="en-US" dirty="0"/>
              <a:t>Heparin-Induced Thrombocytopenia (HITTS): Thrombosis, Large Vein &amp; Arteries</a:t>
            </a:r>
          </a:p>
          <a:p>
            <a:pPr lvl="1"/>
            <a:r>
              <a:rPr lang="en-US" dirty="0"/>
              <a:t>Thrombotic Microangiopathy (TTP, HUS, </a:t>
            </a:r>
            <a:r>
              <a:rPr lang="en-US" dirty="0" err="1"/>
              <a:t>aHUS</a:t>
            </a:r>
            <a:r>
              <a:rPr lang="en-US" dirty="0"/>
              <a:t>): Thrombosis, Small Arteries, CNS, Renal, Cardiac</a:t>
            </a:r>
          </a:p>
        </p:txBody>
      </p:sp>
    </p:spTree>
    <p:extLst>
      <p:ext uri="{BB962C8B-B14F-4D97-AF65-F5344CB8AC3E}">
        <p14:creationId xmlns:p14="http://schemas.microsoft.com/office/powerpoint/2010/main" val="351178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B534-E6E4-F8EA-FE0D-04CE341E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Etiologies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E61F-2072-12DF-6116-4FDF2A4E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Bone Marrow Production</a:t>
            </a:r>
          </a:p>
          <a:p>
            <a:r>
              <a:rPr lang="en-US" dirty="0"/>
              <a:t>Hemodilution</a:t>
            </a:r>
          </a:p>
          <a:p>
            <a:r>
              <a:rPr lang="en-US" dirty="0"/>
              <a:t>Sequestration (understand pathophysiology)</a:t>
            </a:r>
          </a:p>
          <a:p>
            <a:r>
              <a:rPr lang="en-US" dirty="0"/>
              <a:t>Increased Consumption (TMA’s)</a:t>
            </a:r>
          </a:p>
          <a:p>
            <a:r>
              <a:rPr lang="en-US" dirty="0"/>
              <a:t>Increased Destruction or Clearance (immune mechanisms)</a:t>
            </a:r>
          </a:p>
          <a:p>
            <a:r>
              <a:rPr lang="en-US" dirty="0" err="1"/>
              <a:t>Pseudothrombocytopenia</a:t>
            </a:r>
            <a:r>
              <a:rPr lang="en-US" dirty="0"/>
              <a:t> (clumps on smear)</a:t>
            </a:r>
          </a:p>
        </p:txBody>
      </p:sp>
    </p:spTree>
    <p:extLst>
      <p:ext uri="{BB962C8B-B14F-4D97-AF65-F5344CB8AC3E}">
        <p14:creationId xmlns:p14="http://schemas.microsoft.com/office/powerpoint/2010/main" val="198269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1048-D23E-3E23-34E9-59D60D5D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Thrombopoietin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31AC-DD06-C57F-7367-692F67C1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Hematopoietic Growth Factor influencing platelet production</a:t>
            </a:r>
          </a:p>
          <a:p>
            <a:r>
              <a:rPr lang="en-US" dirty="0"/>
              <a:t>Made in liver and kidneys</a:t>
            </a:r>
          </a:p>
          <a:p>
            <a:r>
              <a:rPr lang="en-US" dirty="0"/>
              <a:t>Production is constant</a:t>
            </a:r>
          </a:p>
          <a:p>
            <a:r>
              <a:rPr lang="en-US" dirty="0"/>
              <a:t>Binds to Myeloproliferative </a:t>
            </a:r>
            <a:r>
              <a:rPr lang="en-US" dirty="0" err="1"/>
              <a:t>Leukaemia</a:t>
            </a:r>
            <a:r>
              <a:rPr lang="en-US" dirty="0"/>
              <a:t> Virus Oncogene (MPL) receptor on Promegakaryocytes, Megakaryocytes and Platelets</a:t>
            </a:r>
          </a:p>
          <a:p>
            <a:r>
              <a:rPr lang="en-US" dirty="0"/>
              <a:t>Gain of function TPO gene mutation </a:t>
            </a:r>
            <a:r>
              <a:rPr lang="en-US" dirty="0">
                <a:sym typeface="Wingdings" panose="05000000000000000000" pitchFamily="2" charset="2"/>
              </a:rPr>
              <a:t> increased platelets</a:t>
            </a:r>
          </a:p>
          <a:p>
            <a:r>
              <a:rPr lang="en-US" dirty="0">
                <a:sym typeface="Wingdings" panose="05000000000000000000" pitchFamily="2" charset="2"/>
              </a:rPr>
              <a:t>Gain of function MPL gene mutation  increased platelets</a:t>
            </a:r>
          </a:p>
          <a:p>
            <a:r>
              <a:rPr lang="en-US" dirty="0">
                <a:sym typeface="Wingdings" panose="05000000000000000000" pitchFamily="2" charset="2"/>
              </a:rPr>
              <a:t>Loss of function MPL gene mutation  decreased platelets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Congenital </a:t>
            </a:r>
            <a:r>
              <a:rPr lang="en-US" dirty="0" err="1">
                <a:sym typeface="Wingdings" panose="05000000000000000000" pitchFamily="2" charset="2"/>
              </a:rPr>
              <a:t>Amegakaryocytic</a:t>
            </a:r>
            <a:r>
              <a:rPr lang="en-US" dirty="0">
                <a:sym typeface="Wingdings" panose="05000000000000000000" pitchFamily="2" charset="2"/>
              </a:rPr>
              <a:t> Thrombocytopenia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5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e77fabd-40e5-4335-9d12-298222ec242f}" enabled="1" method="Standard" siteId="{adeadcd2-3aaf-4835-b273-1ebe8a7726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3189</Words>
  <Application>Microsoft Office PowerPoint</Application>
  <PresentationFormat>Widescreen</PresentationFormat>
  <Paragraphs>480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Thrombocytopenia</vt:lpstr>
      <vt:lpstr>Disclosures</vt:lpstr>
      <vt:lpstr>Objectives</vt:lpstr>
      <vt:lpstr>Case 1</vt:lpstr>
      <vt:lpstr>Case 1</vt:lpstr>
      <vt:lpstr>Thrombocytopenia</vt:lpstr>
      <vt:lpstr>Clinical Manifestations</vt:lpstr>
      <vt:lpstr>Etiologies</vt:lpstr>
      <vt:lpstr>Thrombopoietin</vt:lpstr>
      <vt:lpstr>Decreased Production</vt:lpstr>
      <vt:lpstr>Decreased Production</vt:lpstr>
      <vt:lpstr>Hemodilution</vt:lpstr>
      <vt:lpstr>Sequestration</vt:lpstr>
      <vt:lpstr>Increased Consumption</vt:lpstr>
      <vt:lpstr>Case 2</vt:lpstr>
      <vt:lpstr>Case 2</vt:lpstr>
      <vt:lpstr>TTP (Moschowitz Syndrome)</vt:lpstr>
      <vt:lpstr>TTP</vt:lpstr>
      <vt:lpstr>TTP</vt:lpstr>
      <vt:lpstr>Hemolytic Uremic Syndrome</vt:lpstr>
      <vt:lpstr>Atypical HUS</vt:lpstr>
      <vt:lpstr>Approach to Patient with TMA</vt:lpstr>
      <vt:lpstr>Other TMAs</vt:lpstr>
      <vt:lpstr>Case 3</vt:lpstr>
      <vt:lpstr>Increased Platelet Destruction</vt:lpstr>
      <vt:lpstr>ITP</vt:lpstr>
      <vt:lpstr>ITP</vt:lpstr>
      <vt:lpstr>ITP</vt:lpstr>
      <vt:lpstr>ITP</vt:lpstr>
      <vt:lpstr>TPO Mimetics</vt:lpstr>
      <vt:lpstr>TPO Mimetics</vt:lpstr>
      <vt:lpstr>Eltrombopag cont.</vt:lpstr>
      <vt:lpstr>TPO Mimetics</vt:lpstr>
      <vt:lpstr>Differential Dx of Acute Thrombocytopenia</vt:lpstr>
      <vt:lpstr>Alloimmune Thrombocytopenias</vt:lpstr>
      <vt:lpstr>Neonatal Autoimmune Thrombocytopenia</vt:lpstr>
      <vt:lpstr>Post-Transfusion Purpura</vt:lpstr>
      <vt:lpstr>Passive Alloimmune Thrombocytopenia (PAT)</vt:lpstr>
      <vt:lpstr>Transplant-Associated Alloimmune Thrombocytopenia</vt:lpstr>
      <vt:lpstr>Drug-Induced Thrombocytopenias</vt:lpstr>
      <vt:lpstr>Case 4</vt:lpstr>
      <vt:lpstr>HIT and HITT</vt:lpstr>
      <vt:lpstr>HIT and HITT</vt:lpstr>
      <vt:lpstr>HIT and HITT</vt:lpstr>
      <vt:lpstr>PowerPoint Presentation</vt:lpstr>
      <vt:lpstr>PowerPoint Presentation</vt:lpstr>
      <vt:lpstr>PowerPoint Presentation</vt:lpstr>
      <vt:lpstr>PowerPoint Presentation</vt:lpstr>
      <vt:lpstr>Management of HIT/HITT</vt:lpstr>
      <vt:lpstr>Thrombocytopenia in Hospitalized Patients</vt:lpstr>
      <vt:lpstr>DIC</vt:lpstr>
      <vt:lpstr>Treatment of DIC</vt:lpstr>
      <vt:lpstr>Practical Approach to Thrombocytopenia</vt:lpstr>
      <vt:lpstr>Transfusion Parameters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Thrombocytopenia</dc:title>
  <dc:creator>Tulpule, Sunil 1</dc:creator>
  <cp:lastModifiedBy>Tulpule, Sunil 1</cp:lastModifiedBy>
  <cp:revision>1</cp:revision>
  <dcterms:created xsi:type="dcterms:W3CDTF">2023-08-20T23:24:07Z</dcterms:created>
  <dcterms:modified xsi:type="dcterms:W3CDTF">2023-09-05T17:14:29Z</dcterms:modified>
</cp:coreProperties>
</file>