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90" r:id="rId4"/>
    <p:sldId id="421" r:id="rId5"/>
    <p:sldId id="422" r:id="rId6"/>
    <p:sldId id="420" r:id="rId7"/>
    <p:sldId id="259" r:id="rId8"/>
    <p:sldId id="414" r:id="rId9"/>
    <p:sldId id="282" r:id="rId10"/>
    <p:sldId id="428" r:id="rId11"/>
    <p:sldId id="275" r:id="rId12"/>
    <p:sldId id="276" r:id="rId13"/>
    <p:sldId id="278" r:id="rId14"/>
    <p:sldId id="413" r:id="rId15"/>
    <p:sldId id="412" r:id="rId16"/>
    <p:sldId id="277" r:id="rId17"/>
    <p:sldId id="283" r:id="rId18"/>
    <p:sldId id="289" r:id="rId19"/>
    <p:sldId id="424" r:id="rId20"/>
    <p:sldId id="426" r:id="rId21"/>
    <p:sldId id="427" r:id="rId22"/>
    <p:sldId id="423" r:id="rId23"/>
    <p:sldId id="284" r:id="rId24"/>
    <p:sldId id="425" r:id="rId25"/>
    <p:sldId id="415" r:id="rId26"/>
    <p:sldId id="416" r:id="rId27"/>
    <p:sldId id="419" r:id="rId28"/>
    <p:sldId id="288" r:id="rId29"/>
    <p:sldId id="279" r:id="rId30"/>
    <p:sldId id="418" r:id="rId31"/>
    <p:sldId id="285" r:id="rId32"/>
    <p:sldId id="281" r:id="rId33"/>
    <p:sldId id="258" r:id="rId34"/>
    <p:sldId id="417" r:id="rId35"/>
    <p:sldId id="274" r:id="rId36"/>
    <p:sldId id="262" r:id="rId37"/>
    <p:sldId id="257" r:id="rId38"/>
    <p:sldId id="264" r:id="rId39"/>
    <p:sldId id="409" r:id="rId40"/>
    <p:sldId id="411" r:id="rId41"/>
    <p:sldId id="407" r:id="rId42"/>
    <p:sldId id="291" r:id="rId43"/>
    <p:sldId id="292" r:id="rId44"/>
    <p:sldId id="29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B482D-E8A3-87EB-86BD-CA7E336FADCF}" v="308" dt="2025-08-19T14:55:54.738"/>
    <p1510:client id="{2D7E4F23-FE40-3C80-C6D7-B52D8085AB77}" v="3438" dt="2025-08-19T14:23:05.045"/>
    <p1510:client id="{5BA096A6-C27B-3343-E8CD-D8340E5A2AEB}" v="1543" dt="2025-08-19T11:13:12.877"/>
    <p1510:client id="{B14ECA1B-2480-9743-0737-C181CED3CF12}" v="231" dt="2025-08-19T15:47:19.9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ora, Nelson P" userId="S::nelson.nicolasora@bannerhealth.com::e66c9929-5e37-44cd-9696-39155ed1f743" providerId="AD" clId="Web-{B77E204E-118C-4484-EC25-95D90D7A9503}"/>
    <pc:docChg chg="addSld delSld modSld sldOrd">
      <pc:chgData name="Nicolasora, Nelson P" userId="S::nelson.nicolasora@bannerhealth.com::e66c9929-5e37-44cd-9696-39155ed1f743" providerId="AD" clId="Web-{B77E204E-118C-4484-EC25-95D90D7A9503}" dt="2024-08-13T14:33:56.971" v="1599"/>
      <pc:docMkLst>
        <pc:docMk/>
      </pc:docMkLst>
      <pc:sldChg chg="modSp ord">
        <pc:chgData name="Nicolasora, Nelson P" userId="S::nelson.nicolasora@bannerhealth.com::e66c9929-5e37-44cd-9696-39155ed1f743" providerId="AD" clId="Web-{B77E204E-118C-4484-EC25-95D90D7A9503}" dt="2024-08-13T14:31:55.233" v="1583"/>
        <pc:sldMkLst>
          <pc:docMk/>
          <pc:sldMk cId="2610156366" sldId="258"/>
        </pc:sldMkLst>
      </pc:sldChg>
      <pc:sldChg chg="addSp delSp modSp ord">
        <pc:chgData name="Nicolasora, Nelson P" userId="S::nelson.nicolasora@bannerhealth.com::e66c9929-5e37-44cd-9696-39155ed1f743" providerId="AD" clId="Web-{B77E204E-118C-4484-EC25-95D90D7A9503}" dt="2024-08-13T14:30:13.791" v="1571"/>
        <pc:sldMkLst>
          <pc:docMk/>
          <pc:sldMk cId="1388085454" sldId="259"/>
        </pc:sldMkLst>
      </pc:sldChg>
      <pc:sldChg chg="addSp modSp">
        <pc:chgData name="Nicolasora, Nelson P" userId="S::nelson.nicolasora@bannerhealth.com::e66c9929-5e37-44cd-9696-39155ed1f743" providerId="AD" clId="Web-{B77E204E-118C-4484-EC25-95D90D7A9503}" dt="2024-08-13T12:41:43.855" v="47" actId="1076"/>
        <pc:sldMkLst>
          <pc:docMk/>
          <pc:sldMk cId="4047450504" sldId="264"/>
        </pc:sldMkLst>
      </pc:sldChg>
      <pc:sldChg chg="add del">
        <pc:chgData name="Nicolasora, Nelson P" userId="S::nelson.nicolasora@bannerhealth.com::e66c9929-5e37-44cd-9696-39155ed1f743" providerId="AD" clId="Web-{B77E204E-118C-4484-EC25-95D90D7A9503}" dt="2024-08-13T12:05:16.358" v="31"/>
        <pc:sldMkLst>
          <pc:docMk/>
          <pc:sldMk cId="2771613920" sldId="268"/>
        </pc:sldMkLst>
      </pc:sldChg>
      <pc:sldChg chg="delSp">
        <pc:chgData name="Nicolasora, Nelson P" userId="S::nelson.nicolasora@bannerhealth.com::e66c9929-5e37-44cd-9696-39155ed1f743" providerId="AD" clId="Web-{B77E204E-118C-4484-EC25-95D90D7A9503}" dt="2024-08-13T12:05:22.389" v="32"/>
        <pc:sldMkLst>
          <pc:docMk/>
          <pc:sldMk cId="2181612478" sldId="269"/>
        </pc:sldMkLst>
      </pc:sldChg>
      <pc:sldChg chg="del">
        <pc:chgData name="Nicolasora, Nelson P" userId="S::nelson.nicolasora@bannerhealth.com::e66c9929-5e37-44cd-9696-39155ed1f743" providerId="AD" clId="Web-{B77E204E-118C-4484-EC25-95D90D7A9503}" dt="2024-08-13T13:28:34.383" v="49"/>
        <pc:sldMkLst>
          <pc:docMk/>
          <pc:sldMk cId="1878471061" sldId="271"/>
        </pc:sldMkLst>
      </pc:sldChg>
      <pc:sldChg chg="del">
        <pc:chgData name="Nicolasora, Nelson P" userId="S::nelson.nicolasora@bannerhealth.com::e66c9929-5e37-44cd-9696-39155ed1f743" providerId="AD" clId="Web-{B77E204E-118C-4484-EC25-95D90D7A9503}" dt="2024-08-13T13:28:39.274" v="50"/>
        <pc:sldMkLst>
          <pc:docMk/>
          <pc:sldMk cId="3611775488" sldId="272"/>
        </pc:sldMkLst>
      </pc:sldChg>
      <pc:sldChg chg="addSp delSp modSp ord">
        <pc:chgData name="Nicolasora, Nelson P" userId="S::nelson.nicolasora@bannerhealth.com::e66c9929-5e37-44cd-9696-39155ed1f743" providerId="AD" clId="Web-{B77E204E-118C-4484-EC25-95D90D7A9503}" dt="2024-08-13T14:30:59.168" v="1576"/>
        <pc:sldMkLst>
          <pc:docMk/>
          <pc:sldMk cId="3573937862" sldId="277"/>
        </pc:sldMkLst>
      </pc:sldChg>
      <pc:sldChg chg="ord">
        <pc:chgData name="Nicolasora, Nelson P" userId="S::nelson.nicolasora@bannerhealth.com::e66c9929-5e37-44cd-9696-39155ed1f743" providerId="AD" clId="Web-{B77E204E-118C-4484-EC25-95D90D7A9503}" dt="2024-08-13T14:27:39.270" v="1553"/>
        <pc:sldMkLst>
          <pc:docMk/>
          <pc:sldMk cId="3236135554" sldId="282"/>
        </pc:sldMkLst>
      </pc:sldChg>
      <pc:sldChg chg="ord">
        <pc:chgData name="Nicolasora, Nelson P" userId="S::nelson.nicolasora@bannerhealth.com::e66c9929-5e37-44cd-9696-39155ed1f743" providerId="AD" clId="Web-{B77E204E-118C-4484-EC25-95D90D7A9503}" dt="2024-08-13T14:32:11.655" v="1587"/>
        <pc:sldMkLst>
          <pc:docMk/>
          <pc:sldMk cId="1187303267" sldId="283"/>
        </pc:sldMkLst>
      </pc:sldChg>
      <pc:sldChg chg="ord">
        <pc:chgData name="Nicolasora, Nelson P" userId="S::nelson.nicolasora@bannerhealth.com::e66c9929-5e37-44cd-9696-39155ed1f743" providerId="AD" clId="Web-{B77E204E-118C-4484-EC25-95D90D7A9503}" dt="2024-08-13T14:32:40.109" v="1590"/>
        <pc:sldMkLst>
          <pc:docMk/>
          <pc:sldMk cId="393017715" sldId="284"/>
        </pc:sldMkLst>
      </pc:sldChg>
      <pc:sldChg chg="ord">
        <pc:chgData name="Nicolasora, Nelson P" userId="S::nelson.nicolasora@bannerhealth.com::e66c9929-5e37-44cd-9696-39155ed1f743" providerId="AD" clId="Web-{B77E204E-118C-4484-EC25-95D90D7A9503}" dt="2024-08-13T14:33:23.361" v="1593"/>
        <pc:sldMkLst>
          <pc:docMk/>
          <pc:sldMk cId="2249407069" sldId="285"/>
        </pc:sldMkLst>
      </pc:sldChg>
      <pc:sldChg chg="ord">
        <pc:chgData name="Nicolasora, Nelson P" userId="S::nelson.nicolasora@bannerhealth.com::e66c9929-5e37-44cd-9696-39155ed1f743" providerId="AD" clId="Web-{B77E204E-118C-4484-EC25-95D90D7A9503}" dt="2024-08-13T14:33:56.971" v="1599"/>
        <pc:sldMkLst>
          <pc:docMk/>
          <pc:sldMk cId="3515552968" sldId="288"/>
        </pc:sldMkLst>
      </pc:sldChg>
      <pc:sldChg chg="ord">
        <pc:chgData name="Nicolasora, Nelson P" userId="S::nelson.nicolasora@bannerhealth.com::e66c9929-5e37-44cd-9696-39155ed1f743" providerId="AD" clId="Web-{B77E204E-118C-4484-EC25-95D90D7A9503}" dt="2024-08-13T14:32:47.094" v="1591"/>
        <pc:sldMkLst>
          <pc:docMk/>
          <pc:sldMk cId="2810193299" sldId="289"/>
        </pc:sldMkLst>
      </pc:sldChg>
      <pc:sldChg chg="addSp modSp addAnim">
        <pc:chgData name="Nicolasora, Nelson P" userId="S::nelson.nicolasora@bannerhealth.com::e66c9929-5e37-44cd-9696-39155ed1f743" providerId="AD" clId="Web-{B77E204E-118C-4484-EC25-95D90D7A9503}" dt="2024-08-13T14:26:49.440" v="1552"/>
        <pc:sldMkLst>
          <pc:docMk/>
          <pc:sldMk cId="1202477593" sldId="290"/>
        </pc:sldMkLst>
      </pc:sldChg>
      <pc:sldChg chg="modSp addAnim delAnim">
        <pc:chgData name="Nicolasora, Nelson P" userId="S::nelson.nicolasora@bannerhealth.com::e66c9929-5e37-44cd-9696-39155ed1f743" providerId="AD" clId="Web-{B77E204E-118C-4484-EC25-95D90D7A9503}" dt="2024-08-13T14:22:39.227" v="1539"/>
        <pc:sldMkLst>
          <pc:docMk/>
          <pc:sldMk cId="1591308861" sldId="291"/>
        </pc:sldMkLst>
      </pc:sldChg>
      <pc:sldChg chg="addSp modSp addAnim">
        <pc:chgData name="Nicolasora, Nelson P" userId="S::nelson.nicolasora@bannerhealth.com::e66c9929-5e37-44cd-9696-39155ed1f743" providerId="AD" clId="Web-{B77E204E-118C-4484-EC25-95D90D7A9503}" dt="2024-08-13T14:23:37.995" v="1540"/>
        <pc:sldMkLst>
          <pc:docMk/>
          <pc:sldMk cId="3845286808" sldId="292"/>
        </pc:sldMkLst>
      </pc:sldChg>
      <pc:sldChg chg="addSp delSp modSp addAnim delAnim">
        <pc:chgData name="Nicolasora, Nelson P" userId="S::nelson.nicolasora@bannerhealth.com::e66c9929-5e37-44cd-9696-39155ed1f743" providerId="AD" clId="Web-{B77E204E-118C-4484-EC25-95D90D7A9503}" dt="2024-08-13T14:26:22.455" v="1548" actId="20577"/>
        <pc:sldMkLst>
          <pc:docMk/>
          <pc:sldMk cId="1932941559" sldId="294"/>
        </pc:sldMkLst>
      </pc:sldChg>
      <pc:sldChg chg="add">
        <pc:chgData name="Nicolasora, Nelson P" userId="S::nelson.nicolasora@bannerhealth.com::e66c9929-5e37-44cd-9696-39155ed1f743" providerId="AD" clId="Web-{B77E204E-118C-4484-EC25-95D90D7A9503}" dt="2024-08-13T12:02:15.314" v="0"/>
        <pc:sldMkLst>
          <pc:docMk/>
          <pc:sldMk cId="556595116" sldId="407"/>
        </pc:sldMkLst>
      </pc:sldChg>
      <pc:sldChg chg="del">
        <pc:chgData name="Nicolasora, Nelson P" userId="S::nelson.nicolasora@bannerhealth.com::e66c9929-5e37-44cd-9696-39155ed1f743" providerId="AD" clId="Web-{B77E204E-118C-4484-EC25-95D90D7A9503}" dt="2024-08-13T14:27:50.208" v="1554"/>
        <pc:sldMkLst>
          <pc:docMk/>
          <pc:sldMk cId="1658782359" sldId="408"/>
        </pc:sldMkLst>
      </pc:sldChg>
      <pc:sldChg chg="modSp">
        <pc:chgData name="Nicolasora, Nelson P" userId="S::nelson.nicolasora@bannerhealth.com::e66c9929-5e37-44cd-9696-39155ed1f743" providerId="AD" clId="Web-{B77E204E-118C-4484-EC25-95D90D7A9503}" dt="2024-08-13T13:28:23.976" v="48" actId="20577"/>
        <pc:sldMkLst>
          <pc:docMk/>
          <pc:sldMk cId="3662166157" sldId="411"/>
        </pc:sldMkLst>
      </pc:sldChg>
      <pc:sldChg chg="addSp delSp modSp new ord">
        <pc:chgData name="Nicolasora, Nelson P" userId="S::nelson.nicolasora@bannerhealth.com::e66c9929-5e37-44cd-9696-39155ed1f743" providerId="AD" clId="Web-{B77E204E-118C-4484-EC25-95D90D7A9503}" dt="2024-08-13T14:29:01.836" v="1559"/>
        <pc:sldMkLst>
          <pc:docMk/>
          <pc:sldMk cId="938909026" sldId="412"/>
        </pc:sldMkLst>
      </pc:sldChg>
      <pc:sldChg chg="addSp modSp new ord">
        <pc:chgData name="Nicolasora, Nelson P" userId="S::nelson.nicolasora@bannerhealth.com::e66c9929-5e37-44cd-9696-39155ed1f743" providerId="AD" clId="Web-{B77E204E-118C-4484-EC25-95D90D7A9503}" dt="2024-08-13T14:29:05.711" v="1560"/>
        <pc:sldMkLst>
          <pc:docMk/>
          <pc:sldMk cId="1492848085" sldId="413"/>
        </pc:sldMkLst>
      </pc:sldChg>
      <pc:sldChg chg="addSp delSp modSp add ord replId">
        <pc:chgData name="Nicolasora, Nelson P" userId="S::nelson.nicolasora@bannerhealth.com::e66c9929-5e37-44cd-9696-39155ed1f743" providerId="AD" clId="Web-{B77E204E-118C-4484-EC25-95D90D7A9503}" dt="2024-08-13T14:31:26.450" v="1580"/>
        <pc:sldMkLst>
          <pc:docMk/>
          <pc:sldMk cId="3147567126" sldId="414"/>
        </pc:sldMkLst>
      </pc:sldChg>
    </pc:docChg>
  </pc:docChgLst>
  <pc:docChgLst>
    <pc:chgData name="Nicolasora, Nelson P" userId="S::nelson.nicolasora@bannerhealth.com::e66c9929-5e37-44cd-9696-39155ed1f743" providerId="AD" clId="Web-{2DE47981-66B8-3548-EBEC-2E0575FFA35F}"/>
    <pc:docChg chg="addSld modSld">
      <pc:chgData name="Nicolasora, Nelson P" userId="S::nelson.nicolasora@bannerhealth.com::e66c9929-5e37-44cd-9696-39155ed1f743" providerId="AD" clId="Web-{2DE47981-66B8-3548-EBEC-2E0575FFA35F}" dt="2024-05-24T14:51:37.278" v="2"/>
      <pc:docMkLst>
        <pc:docMk/>
      </pc:docMkLst>
      <pc:sldChg chg="modSp new">
        <pc:chgData name="Nicolasora, Nelson P" userId="S::nelson.nicolasora@bannerhealth.com::e66c9929-5e37-44cd-9696-39155ed1f743" providerId="AD" clId="Web-{2DE47981-66B8-3548-EBEC-2E0575FFA35F}" dt="2024-05-24T14:51:28.215" v="1" actId="14100"/>
        <pc:sldMkLst>
          <pc:docMk/>
          <pc:sldMk cId="2507555846" sldId="257"/>
        </pc:sldMkLst>
      </pc:sldChg>
      <pc:sldChg chg="new">
        <pc:chgData name="Nicolasora, Nelson P" userId="S::nelson.nicolasora@bannerhealth.com::e66c9929-5e37-44cd-9696-39155ed1f743" providerId="AD" clId="Web-{2DE47981-66B8-3548-EBEC-2E0575FFA35F}" dt="2024-05-24T14:51:37.278" v="2"/>
        <pc:sldMkLst>
          <pc:docMk/>
          <pc:sldMk cId="2610156366" sldId="258"/>
        </pc:sldMkLst>
      </pc:sldChg>
    </pc:docChg>
  </pc:docChgLst>
  <pc:docChgLst>
    <pc:chgData name="Nicolasora, Nelson P" userId="S::nelson.nicolasora@bannerhealth.com::e66c9929-5e37-44cd-9696-39155ed1f743" providerId="AD" clId="Web-{86F60811-D455-1EEA-7347-01B7334B8792}"/>
    <pc:docChg chg="modSld">
      <pc:chgData name="Nicolasora, Nelson P" userId="S::nelson.nicolasora@bannerhealth.com::e66c9929-5e37-44cd-9696-39155ed1f743" providerId="AD" clId="Web-{86F60811-D455-1EEA-7347-01B7334B8792}" dt="2025-05-23T22:23:49.302" v="8" actId="20577"/>
      <pc:docMkLst>
        <pc:docMk/>
      </pc:docMkLst>
      <pc:sldChg chg="modSp">
        <pc:chgData name="Nicolasora, Nelson P" userId="S::nelson.nicolasora@bannerhealth.com::e66c9929-5e37-44cd-9696-39155ed1f743" providerId="AD" clId="Web-{86F60811-D455-1EEA-7347-01B7334B8792}" dt="2025-05-23T22:23:49.302" v="8" actId="20577"/>
        <pc:sldMkLst>
          <pc:docMk/>
          <pc:sldMk cId="2610156366" sldId="258"/>
        </pc:sldMkLst>
      </pc:sldChg>
      <pc:sldChg chg="modSp">
        <pc:chgData name="Nicolasora, Nelson P" userId="S::nelson.nicolasora@bannerhealth.com::e66c9929-5e37-44cd-9696-39155ed1f743" providerId="AD" clId="Web-{86F60811-D455-1EEA-7347-01B7334B8792}" dt="2025-05-23T22:09:47.502" v="7" actId="20577"/>
        <pc:sldMkLst>
          <pc:docMk/>
          <pc:sldMk cId="1202477593" sldId="290"/>
        </pc:sldMkLst>
      </pc:sldChg>
    </pc:docChg>
  </pc:docChgLst>
  <pc:docChgLst>
    <pc:chgData name="Nicolasora, Nelson P" userId="S::nelson.nicolasora@bannerhealth.com::e66c9929-5e37-44cd-9696-39155ed1f743" providerId="AD" clId="Web-{F5E14804-51E3-DAD9-119E-D8F525B37C32}"/>
    <pc:docChg chg="addSld modSld sldOrd">
      <pc:chgData name="Nicolasora, Nelson P" userId="S::nelson.nicolasora@bannerhealth.com::e66c9929-5e37-44cd-9696-39155ed1f743" providerId="AD" clId="Web-{F5E14804-51E3-DAD9-119E-D8F525B37C32}" dt="2024-08-12T15:27:34.016" v="753"/>
      <pc:docMkLst>
        <pc:docMk/>
      </pc:docMkLst>
      <pc:sldChg chg="addSp modSp">
        <pc:chgData name="Nicolasora, Nelson P" userId="S::nelson.nicolasora@bannerhealth.com::e66c9929-5e37-44cd-9696-39155ed1f743" providerId="AD" clId="Web-{F5E14804-51E3-DAD9-119E-D8F525B37C32}" dt="2024-08-12T15:07:16.887" v="743" actId="1076"/>
        <pc:sldMkLst>
          <pc:docMk/>
          <pc:sldMk cId="4137763797" sldId="262"/>
        </pc:sldMkLst>
      </pc:sldChg>
      <pc:sldChg chg="ord">
        <pc:chgData name="Nicolasora, Nelson P" userId="S::nelson.nicolasora@bannerhealth.com::e66c9929-5e37-44cd-9696-39155ed1f743" providerId="AD" clId="Web-{F5E14804-51E3-DAD9-119E-D8F525B37C32}" dt="2024-08-12T14:50:11.412" v="456"/>
        <pc:sldMkLst>
          <pc:docMk/>
          <pc:sldMk cId="1515145472" sldId="267"/>
        </pc:sldMkLst>
      </pc:sldChg>
      <pc:sldChg chg="ord">
        <pc:chgData name="Nicolasora, Nelson P" userId="S::nelson.nicolasora@bannerhealth.com::e66c9929-5e37-44cd-9696-39155ed1f743" providerId="AD" clId="Web-{F5E14804-51E3-DAD9-119E-D8F525B37C32}" dt="2024-08-12T14:50:22.678" v="458"/>
        <pc:sldMkLst>
          <pc:docMk/>
          <pc:sldMk cId="1044311809" sldId="274"/>
        </pc:sldMkLst>
      </pc:sldChg>
      <pc:sldChg chg="modSp">
        <pc:chgData name="Nicolasora, Nelson P" userId="S::nelson.nicolasora@bannerhealth.com::e66c9929-5e37-44cd-9696-39155ed1f743" providerId="AD" clId="Web-{F5E14804-51E3-DAD9-119E-D8F525B37C32}" dt="2024-08-12T14:49:45.018" v="454" actId="14100"/>
        <pc:sldMkLst>
          <pc:docMk/>
          <pc:sldMk cId="2624469758" sldId="275"/>
        </pc:sldMkLst>
      </pc:sldChg>
      <pc:sldChg chg="modSp">
        <pc:chgData name="Nicolasora, Nelson P" userId="S::nelson.nicolasora@bannerhealth.com::e66c9929-5e37-44cd-9696-39155ed1f743" providerId="AD" clId="Web-{F5E14804-51E3-DAD9-119E-D8F525B37C32}" dt="2024-08-12T14:49:50.863" v="455" actId="1076"/>
        <pc:sldMkLst>
          <pc:docMk/>
          <pc:sldMk cId="1633704560" sldId="276"/>
        </pc:sldMkLst>
      </pc:sldChg>
      <pc:sldChg chg="modSp ord">
        <pc:chgData name="Nicolasora, Nelson P" userId="S::nelson.nicolasora@bannerhealth.com::e66c9929-5e37-44cd-9696-39155ed1f743" providerId="AD" clId="Web-{F5E14804-51E3-DAD9-119E-D8F525B37C32}" dt="2024-08-12T14:50:19.725" v="457"/>
        <pc:sldMkLst>
          <pc:docMk/>
          <pc:sldMk cId="1187303267" sldId="283"/>
        </pc:sldMkLst>
      </pc:sldChg>
      <pc:sldChg chg="addSp modSp">
        <pc:chgData name="Nicolasora, Nelson P" userId="S::nelson.nicolasora@bannerhealth.com::e66c9929-5e37-44cd-9696-39155ed1f743" providerId="AD" clId="Web-{F5E14804-51E3-DAD9-119E-D8F525B37C32}" dt="2024-08-12T13:48:24.395" v="436" actId="1076"/>
        <pc:sldMkLst>
          <pc:docMk/>
          <pc:sldMk cId="393017715" sldId="284"/>
        </pc:sldMkLst>
      </pc:sldChg>
      <pc:sldChg chg="new">
        <pc:chgData name="Nicolasora, Nelson P" userId="S::nelson.nicolasora@bannerhealth.com::e66c9929-5e37-44cd-9696-39155ed1f743" providerId="AD" clId="Web-{F5E14804-51E3-DAD9-119E-D8F525B37C32}" dt="2024-08-12T15:19:41.703" v="744"/>
        <pc:sldMkLst>
          <pc:docMk/>
          <pc:sldMk cId="2628445244" sldId="286"/>
        </pc:sldMkLst>
      </pc:sldChg>
      <pc:sldChg chg="addSp delSp modSp new">
        <pc:chgData name="Nicolasora, Nelson P" userId="S::nelson.nicolasora@bannerhealth.com::e66c9929-5e37-44cd-9696-39155ed1f743" providerId="AD" clId="Web-{F5E14804-51E3-DAD9-119E-D8F525B37C32}" dt="2024-08-12T15:27:34.016" v="753"/>
        <pc:sldMkLst>
          <pc:docMk/>
          <pc:sldMk cId="2786598192" sldId="287"/>
        </pc:sldMkLst>
      </pc:sldChg>
    </pc:docChg>
  </pc:docChgLst>
  <pc:docChgLst>
    <pc:chgData name="Nicolasora, Nelson P" userId="S::nelson.nicolasora@bannerhealth.com::e66c9929-5e37-44cd-9696-39155ed1f743" providerId="AD" clId="Web-{246383B9-0974-F8FC-5FBB-C9B977D7190B}"/>
    <pc:docChg chg="modSld">
      <pc:chgData name="Nicolasora, Nelson P" userId="S::nelson.nicolasora@bannerhealth.com::e66c9929-5e37-44cd-9696-39155ed1f743" providerId="AD" clId="Web-{246383B9-0974-F8FC-5FBB-C9B977D7190B}" dt="2024-08-13T21:12:49.530" v="19" actId="20577"/>
      <pc:docMkLst>
        <pc:docMk/>
      </pc:docMkLst>
      <pc:sldChg chg="modSp">
        <pc:chgData name="Nicolasora, Nelson P" userId="S::nelson.nicolasora@bannerhealth.com::e66c9929-5e37-44cd-9696-39155ed1f743" providerId="AD" clId="Web-{246383B9-0974-F8FC-5FBB-C9B977D7190B}" dt="2024-08-13T21:10:16.251" v="12" actId="20577"/>
        <pc:sldMkLst>
          <pc:docMk/>
          <pc:sldMk cId="1187303267" sldId="283"/>
        </pc:sldMkLst>
      </pc:sldChg>
      <pc:sldChg chg="modSp">
        <pc:chgData name="Nicolasora, Nelson P" userId="S::nelson.nicolasora@bannerhealth.com::e66c9929-5e37-44cd-9696-39155ed1f743" providerId="AD" clId="Web-{246383B9-0974-F8FC-5FBB-C9B977D7190B}" dt="2024-08-13T21:10:24.704" v="15" actId="20577"/>
        <pc:sldMkLst>
          <pc:docMk/>
          <pc:sldMk cId="393017715" sldId="284"/>
        </pc:sldMkLst>
      </pc:sldChg>
      <pc:sldChg chg="modSp">
        <pc:chgData name="Nicolasora, Nelson P" userId="S::nelson.nicolasora@bannerhealth.com::e66c9929-5e37-44cd-9696-39155ed1f743" providerId="AD" clId="Web-{246383B9-0974-F8FC-5FBB-C9B977D7190B}" dt="2024-08-13T21:08:57.029" v="2" actId="20577"/>
        <pc:sldMkLst>
          <pc:docMk/>
          <pc:sldMk cId="3845286808" sldId="292"/>
        </pc:sldMkLst>
      </pc:sldChg>
      <pc:sldChg chg="modSp">
        <pc:chgData name="Nicolasora, Nelson P" userId="S::nelson.nicolasora@bannerhealth.com::e66c9929-5e37-44cd-9696-39155ed1f743" providerId="AD" clId="Web-{246383B9-0974-F8FC-5FBB-C9B977D7190B}" dt="2024-08-13T21:09:06.952" v="5" actId="20577"/>
        <pc:sldMkLst>
          <pc:docMk/>
          <pc:sldMk cId="1932941559" sldId="294"/>
        </pc:sldMkLst>
      </pc:sldChg>
      <pc:sldChg chg="modSp">
        <pc:chgData name="Nicolasora, Nelson P" userId="S::nelson.nicolasora@bannerhealth.com::e66c9929-5e37-44cd-9696-39155ed1f743" providerId="AD" clId="Web-{246383B9-0974-F8FC-5FBB-C9B977D7190B}" dt="2024-08-13T21:12:49.530" v="19" actId="20577"/>
        <pc:sldMkLst>
          <pc:docMk/>
          <pc:sldMk cId="3662166157" sldId="411"/>
        </pc:sldMkLst>
      </pc:sldChg>
    </pc:docChg>
  </pc:docChgLst>
  <pc:docChgLst>
    <pc:chgData clId="Web-{1E5B482D-E8A3-87EB-86BD-CA7E336FADCF}"/>
    <pc:docChg chg="modSld">
      <pc:chgData name="" userId="" providerId="" clId="Web-{1E5B482D-E8A3-87EB-86BD-CA7E336FADCF}" dt="2025-08-19T14:24:24.123" v="6" actId="20577"/>
      <pc:docMkLst>
        <pc:docMk/>
      </pc:docMkLst>
      <pc:sldChg chg="modSp">
        <pc:chgData name="" userId="" providerId="" clId="Web-{1E5B482D-E8A3-87EB-86BD-CA7E336FADCF}" dt="2025-08-19T14:24:24.123" v="6" actId="20577"/>
        <pc:sldMkLst>
          <pc:docMk/>
          <pc:sldMk cId="1515145472" sldId="267"/>
        </pc:sldMkLst>
        <pc:spChg chg="mod">
          <ac:chgData name="" userId="" providerId="" clId="Web-{1E5B482D-E8A3-87EB-86BD-CA7E336FADCF}" dt="2025-08-19T14:24:24.123" v="6" actId="20577"/>
          <ac:spMkLst>
            <pc:docMk/>
            <pc:sldMk cId="1515145472" sldId="267"/>
            <ac:spMk id="3" creationId="{A3A74C1F-B46D-8A44-9AB9-EBFFB07E46B0}"/>
          </ac:spMkLst>
        </pc:spChg>
      </pc:sldChg>
    </pc:docChg>
  </pc:docChgLst>
  <pc:docChgLst>
    <pc:chgData name="Nicolasora, Nelson P" userId="S::nelson.nicolasora@bannerhealth.com::e66c9929-5e37-44cd-9696-39155ed1f743" providerId="AD" clId="Web-{F7707D4B-E6D8-8E57-9FE3-ED366C6474F3}"/>
    <pc:docChg chg="addSld delSld modSld sldOrd">
      <pc:chgData name="Nicolasora, Nelson P" userId="S::nelson.nicolasora@bannerhealth.com::e66c9929-5e37-44cd-9696-39155ed1f743" providerId="AD" clId="Web-{F7707D4B-E6D8-8E57-9FE3-ED366C6474F3}" dt="2024-08-13T11:24:42.252" v="2713" actId="1076"/>
      <pc:docMkLst>
        <pc:docMk/>
      </pc:docMkLst>
      <pc:sldChg chg="modSp">
        <pc:chgData name="Nicolasora, Nelson P" userId="S::nelson.nicolasora@bannerhealth.com::e66c9929-5e37-44cd-9696-39155ed1f743" providerId="AD" clId="Web-{F7707D4B-E6D8-8E57-9FE3-ED366C6474F3}" dt="2024-08-13T08:12:50.349" v="2" actId="20577"/>
        <pc:sldMkLst>
          <pc:docMk/>
          <pc:sldMk cId="109857222" sldId="256"/>
        </pc:sldMkLst>
      </pc:sldChg>
      <pc:sldChg chg="ord">
        <pc:chgData name="Nicolasora, Nelson P" userId="S::nelson.nicolasora@bannerhealth.com::e66c9929-5e37-44cd-9696-39155ed1f743" providerId="AD" clId="Web-{F7707D4B-E6D8-8E57-9FE3-ED366C6474F3}" dt="2024-08-13T10:07:24.020" v="2703"/>
        <pc:sldMkLst>
          <pc:docMk/>
          <pc:sldMk cId="2507555846" sldId="257"/>
        </pc:sldMkLst>
      </pc:sldChg>
      <pc:sldChg chg="addSp delSp modSp ord addAnim">
        <pc:chgData name="Nicolasora, Nelson P" userId="S::nelson.nicolasora@bannerhealth.com::e66c9929-5e37-44cd-9696-39155ed1f743" providerId="AD" clId="Web-{F7707D4B-E6D8-8E57-9FE3-ED366C6474F3}" dt="2024-08-13T09:21:19.284" v="1109" actId="1076"/>
        <pc:sldMkLst>
          <pc:docMk/>
          <pc:sldMk cId="4137763797" sldId="262"/>
        </pc:sldMkLst>
      </pc:sldChg>
      <pc:sldChg chg="ord">
        <pc:chgData name="Nicolasora, Nelson P" userId="S::nelson.nicolasora@bannerhealth.com::e66c9929-5e37-44cd-9696-39155ed1f743" providerId="AD" clId="Web-{F7707D4B-E6D8-8E57-9FE3-ED366C6474F3}" dt="2024-08-13T10:07:33.364" v="2704"/>
        <pc:sldMkLst>
          <pc:docMk/>
          <pc:sldMk cId="4047450504" sldId="264"/>
        </pc:sldMkLst>
      </pc:sldChg>
      <pc:sldChg chg="ord">
        <pc:chgData name="Nicolasora, Nelson P" userId="S::nelson.nicolasora@bannerhealth.com::e66c9929-5e37-44cd-9696-39155ed1f743" providerId="AD" clId="Web-{F7707D4B-E6D8-8E57-9FE3-ED366C6474F3}" dt="2024-08-13T09:07:22.913" v="965"/>
        <pc:sldMkLst>
          <pc:docMk/>
          <pc:sldMk cId="1515145472" sldId="267"/>
        </pc:sldMkLst>
      </pc:sldChg>
      <pc:sldChg chg="addSp modSp ord">
        <pc:chgData name="Nicolasora, Nelson P" userId="S::nelson.nicolasora@bannerhealth.com::e66c9929-5e37-44cd-9696-39155ed1f743" providerId="AD" clId="Web-{F7707D4B-E6D8-8E57-9FE3-ED366C6474F3}" dt="2024-08-13T11:24:42.252" v="2713" actId="1076"/>
        <pc:sldMkLst>
          <pc:docMk/>
          <pc:sldMk cId="4130966653" sldId="273"/>
        </pc:sldMkLst>
      </pc:sldChg>
      <pc:sldChg chg="addSp modSp ord addAnim">
        <pc:chgData name="Nicolasora, Nelson P" userId="S::nelson.nicolasora@bannerhealth.com::e66c9929-5e37-44cd-9696-39155ed1f743" providerId="AD" clId="Web-{F7707D4B-E6D8-8E57-9FE3-ED366C6474F3}" dt="2024-08-13T09:18:50.951" v="1080" actId="14100"/>
        <pc:sldMkLst>
          <pc:docMk/>
          <pc:sldMk cId="1044311809" sldId="274"/>
        </pc:sldMkLst>
      </pc:sldChg>
      <pc:sldChg chg="addSp modSp ord addAnim">
        <pc:chgData name="Nicolasora, Nelson P" userId="S::nelson.nicolasora@bannerhealth.com::e66c9929-5e37-44cd-9696-39155ed1f743" providerId="AD" clId="Web-{F7707D4B-E6D8-8E57-9FE3-ED366C6474F3}" dt="2024-08-13T09:14:31.413" v="1017"/>
        <pc:sldMkLst>
          <pc:docMk/>
          <pc:sldMk cId="2624469758" sldId="275"/>
        </pc:sldMkLst>
      </pc:sldChg>
      <pc:sldChg chg="addSp modSp addAnim">
        <pc:chgData name="Nicolasora, Nelson P" userId="S::nelson.nicolasora@bannerhealth.com::e66c9929-5e37-44cd-9696-39155ed1f743" providerId="AD" clId="Web-{F7707D4B-E6D8-8E57-9FE3-ED366C6474F3}" dt="2024-08-13T09:15:15.258" v="1020"/>
        <pc:sldMkLst>
          <pc:docMk/>
          <pc:sldMk cId="1633704560" sldId="276"/>
        </pc:sldMkLst>
      </pc:sldChg>
      <pc:sldChg chg="ord">
        <pc:chgData name="Nicolasora, Nelson P" userId="S::nelson.nicolasora@bannerhealth.com::e66c9929-5e37-44cd-9696-39155ed1f743" providerId="AD" clId="Web-{F7707D4B-E6D8-8E57-9FE3-ED366C6474F3}" dt="2024-08-13T08:14:15.148" v="13"/>
        <pc:sldMkLst>
          <pc:docMk/>
          <pc:sldMk cId="3573937862" sldId="277"/>
        </pc:sldMkLst>
      </pc:sldChg>
      <pc:sldChg chg="addSp modSp addAnim">
        <pc:chgData name="Nicolasora, Nelson P" userId="S::nelson.nicolasora@bannerhealth.com::e66c9929-5e37-44cd-9696-39155ed1f743" providerId="AD" clId="Web-{F7707D4B-E6D8-8E57-9FE3-ED366C6474F3}" dt="2024-08-13T09:16:01.290" v="1023"/>
        <pc:sldMkLst>
          <pc:docMk/>
          <pc:sldMk cId="1808769445" sldId="278"/>
        </pc:sldMkLst>
      </pc:sldChg>
      <pc:sldChg chg="addSp modSp ord addAnim">
        <pc:chgData name="Nicolasora, Nelson P" userId="S::nelson.nicolasora@bannerhealth.com::e66c9929-5e37-44cd-9696-39155ed1f743" providerId="AD" clId="Web-{F7707D4B-E6D8-8E57-9FE3-ED366C6474F3}" dt="2024-08-13T09:16:58.792" v="1030"/>
        <pc:sldMkLst>
          <pc:docMk/>
          <pc:sldMk cId="2568900237" sldId="279"/>
        </pc:sldMkLst>
      </pc:sldChg>
      <pc:sldChg chg="modSp">
        <pc:chgData name="Nicolasora, Nelson P" userId="S::nelson.nicolasora@bannerhealth.com::e66c9929-5e37-44cd-9696-39155ed1f743" providerId="AD" clId="Web-{F7707D4B-E6D8-8E57-9FE3-ED366C6474F3}" dt="2024-08-13T09:03:18.043" v="948" actId="1076"/>
        <pc:sldMkLst>
          <pc:docMk/>
          <pc:sldMk cId="2278402306" sldId="281"/>
        </pc:sldMkLst>
      </pc:sldChg>
      <pc:sldChg chg="addSp modSp ord addAnim">
        <pc:chgData name="Nicolasora, Nelson P" userId="S::nelson.nicolasora@bannerhealth.com::e66c9929-5e37-44cd-9696-39155ed1f743" providerId="AD" clId="Web-{F7707D4B-E6D8-8E57-9FE3-ED366C6474F3}" dt="2024-08-13T09:18:09.825" v="1076"/>
        <pc:sldMkLst>
          <pc:docMk/>
          <pc:sldMk cId="3236135554" sldId="282"/>
        </pc:sldMkLst>
      </pc:sldChg>
      <pc:sldChg chg="addSp delSp modSp ord addAnim">
        <pc:chgData name="Nicolasora, Nelson P" userId="S::nelson.nicolasora@bannerhealth.com::e66c9929-5e37-44cd-9696-39155ed1f743" providerId="AD" clId="Web-{F7707D4B-E6D8-8E57-9FE3-ED366C6474F3}" dt="2024-08-13T09:24:35.602" v="1131"/>
        <pc:sldMkLst>
          <pc:docMk/>
          <pc:sldMk cId="1187303267" sldId="283"/>
        </pc:sldMkLst>
      </pc:sldChg>
      <pc:sldChg chg="addSp delSp modSp ord addAnim delAnim">
        <pc:chgData name="Nicolasora, Nelson P" userId="S::nelson.nicolasora@bannerhealth.com::e66c9929-5e37-44cd-9696-39155ed1f743" providerId="AD" clId="Web-{F7707D4B-E6D8-8E57-9FE3-ED366C6474F3}" dt="2024-08-13T09:22:46.474" v="1120"/>
        <pc:sldMkLst>
          <pc:docMk/>
          <pc:sldMk cId="393017715" sldId="284"/>
        </pc:sldMkLst>
      </pc:sldChg>
      <pc:sldChg chg="ord">
        <pc:chgData name="Nicolasora, Nelson P" userId="S::nelson.nicolasora@bannerhealth.com::e66c9929-5e37-44cd-9696-39155ed1f743" providerId="AD" clId="Web-{F7707D4B-E6D8-8E57-9FE3-ED366C6474F3}" dt="2024-08-13T10:07:01.832" v="2700"/>
        <pc:sldMkLst>
          <pc:docMk/>
          <pc:sldMk cId="2249407069" sldId="285"/>
        </pc:sldMkLst>
      </pc:sldChg>
      <pc:sldChg chg="addSp delSp modSp new">
        <pc:chgData name="Nicolasora, Nelson P" userId="S::nelson.nicolasora@bannerhealth.com::e66c9929-5e37-44cd-9696-39155ed1f743" providerId="AD" clId="Web-{F7707D4B-E6D8-8E57-9FE3-ED366C6474F3}" dt="2024-08-13T10:03:59.684" v="2663"/>
        <pc:sldMkLst>
          <pc:docMk/>
          <pc:sldMk cId="2810193299" sldId="289"/>
        </pc:sldMkLst>
      </pc:sldChg>
      <pc:sldChg chg="addSp delSp modSp new ord">
        <pc:chgData name="Nicolasora, Nelson P" userId="S::nelson.nicolasora@bannerhealth.com::e66c9929-5e37-44cd-9696-39155ed1f743" providerId="AD" clId="Web-{F7707D4B-E6D8-8E57-9FE3-ED366C6474F3}" dt="2024-08-13T08:59:57.287" v="892"/>
        <pc:sldMkLst>
          <pc:docMk/>
          <pc:sldMk cId="1202477593" sldId="290"/>
        </pc:sldMkLst>
      </pc:sldChg>
      <pc:sldChg chg="addSp delSp modSp new">
        <pc:chgData name="Nicolasora, Nelson P" userId="S::nelson.nicolasora@bannerhealth.com::e66c9929-5e37-44cd-9696-39155ed1f743" providerId="AD" clId="Web-{F7707D4B-E6D8-8E57-9FE3-ED366C6474F3}" dt="2024-08-13T10:04:51.999" v="2670" actId="20577"/>
        <pc:sldMkLst>
          <pc:docMk/>
          <pc:sldMk cId="1591308861" sldId="291"/>
        </pc:sldMkLst>
      </pc:sldChg>
      <pc:sldChg chg="modSp new del">
        <pc:chgData name="Nicolasora, Nelson P" userId="S::nelson.nicolasora@bannerhealth.com::e66c9929-5e37-44cd-9696-39155ed1f743" providerId="AD" clId="Web-{F7707D4B-E6D8-8E57-9FE3-ED366C6474F3}" dt="2024-08-13T09:38:18.475" v="1923"/>
        <pc:sldMkLst>
          <pc:docMk/>
          <pc:sldMk cId="1034683080" sldId="292"/>
        </pc:sldMkLst>
      </pc:sldChg>
      <pc:sldChg chg="modSp new del">
        <pc:chgData name="Nicolasora, Nelson P" userId="S::nelson.nicolasora@bannerhealth.com::e66c9929-5e37-44cd-9696-39155ed1f743" providerId="AD" clId="Web-{F7707D4B-E6D8-8E57-9FE3-ED366C6474F3}" dt="2024-08-13T09:38:49.054" v="1931"/>
        <pc:sldMkLst>
          <pc:docMk/>
          <pc:sldMk cId="3181019193" sldId="292"/>
        </pc:sldMkLst>
      </pc:sldChg>
      <pc:sldChg chg="addSp delSp modSp new">
        <pc:chgData name="Nicolasora, Nelson P" userId="S::nelson.nicolasora@bannerhealth.com::e66c9929-5e37-44cd-9696-39155ed1f743" providerId="AD" clId="Web-{F7707D4B-E6D8-8E57-9FE3-ED366C6474F3}" dt="2024-08-13T10:06:12.127" v="2694" actId="20577"/>
        <pc:sldMkLst>
          <pc:docMk/>
          <pc:sldMk cId="3845286808" sldId="292"/>
        </pc:sldMkLst>
      </pc:sldChg>
    </pc:docChg>
  </pc:docChgLst>
  <pc:docChgLst>
    <pc:chgData name="Nicolasora, Nelson P" userId="S::nelson.nicolasora@bannerhealth.com::e66c9929-5e37-44cd-9696-39155ed1f743" providerId="AD" clId="Web-{FB3520C0-02CE-C236-DBF1-B0D84F85E0B3}"/>
    <pc:docChg chg="addSld modSld">
      <pc:chgData name="Nicolasora, Nelson P" userId="S::nelson.nicolasora@bannerhealth.com::e66c9929-5e37-44cd-9696-39155ed1f743" providerId="AD" clId="Web-{FB3520C0-02CE-C236-DBF1-B0D84F85E0B3}" dt="2024-08-11T21:47:31.094" v="835" actId="1076"/>
      <pc:docMkLst>
        <pc:docMk/>
      </pc:docMkLst>
      <pc:sldChg chg="addSp modSp new">
        <pc:chgData name="Nicolasora, Nelson P" userId="S::nelson.nicolasora@bannerhealth.com::e66c9929-5e37-44cd-9696-39155ed1f743" providerId="AD" clId="Web-{FB3520C0-02CE-C236-DBF1-B0D84F85E0B3}" dt="2024-08-11T21:27:51.435" v="440" actId="1076"/>
        <pc:sldMkLst>
          <pc:docMk/>
          <pc:sldMk cId="2624469758" sldId="275"/>
        </pc:sldMkLst>
      </pc:sldChg>
      <pc:sldChg chg="addSp modSp new">
        <pc:chgData name="Nicolasora, Nelson P" userId="S::nelson.nicolasora@bannerhealth.com::e66c9929-5e37-44cd-9696-39155ed1f743" providerId="AD" clId="Web-{FB3520C0-02CE-C236-DBF1-B0D84F85E0B3}" dt="2024-08-11T21:47:31.094" v="835" actId="1076"/>
        <pc:sldMkLst>
          <pc:docMk/>
          <pc:sldMk cId="1633704560" sldId="276"/>
        </pc:sldMkLst>
      </pc:sldChg>
    </pc:docChg>
  </pc:docChgLst>
  <pc:docChgLst>
    <pc:chgData name="Nicolasora, Nelson P" userId="S::nelson.nicolasora@bannerhealth.com::e66c9929-5e37-44cd-9696-39155ed1f743" providerId="AD" clId="Web-{8100A17C-634C-DF44-2F75-682E493FF272}"/>
    <pc:docChg chg="addSld modSld addMainMaster delMainMaster">
      <pc:chgData name="Nicolasora, Nelson P" userId="S::nelson.nicolasora@bannerhealth.com::e66c9929-5e37-44cd-9696-39155ed1f743" providerId="AD" clId="Web-{8100A17C-634C-DF44-2F75-682E493FF272}" dt="2024-05-25T17:15:12.947" v="2134"/>
      <pc:docMkLst>
        <pc:docMk/>
      </pc:docMkLst>
      <pc:sldChg chg="modSp mod modClrScheme chgLayout">
        <pc:chgData name="Nicolasora, Nelson P" userId="S::nelson.nicolasora@bannerhealth.com::e66c9929-5e37-44cd-9696-39155ed1f743" providerId="AD" clId="Web-{8100A17C-634C-DF44-2F75-682E493FF272}" dt="2024-05-25T17:10:22.233" v="1747" actId="20577"/>
        <pc:sldMkLst>
          <pc:docMk/>
          <pc:sldMk cId="109857222" sldId="256"/>
        </pc:sldMkLst>
      </pc:sldChg>
      <pc:sldChg chg="addSp delSp modSp mod modClrScheme chgLayout">
        <pc:chgData name="Nicolasora, Nelson P" userId="S::nelson.nicolasora@bannerhealth.com::e66c9929-5e37-44cd-9696-39155ed1f743" providerId="AD" clId="Web-{8100A17C-634C-DF44-2F75-682E493FF272}" dt="2024-05-25T16:58:42.709" v="1369" actId="20577"/>
        <pc:sldMkLst>
          <pc:docMk/>
          <pc:sldMk cId="2507555846" sldId="257"/>
        </pc:sldMkLst>
      </pc:sldChg>
      <pc:sldChg chg="modSp mod modClrScheme chgLayout">
        <pc:chgData name="Nicolasora, Nelson P" userId="S::nelson.nicolasora@bannerhealth.com::e66c9929-5e37-44cd-9696-39155ed1f743" providerId="AD" clId="Web-{8100A17C-634C-DF44-2F75-682E493FF272}" dt="2024-05-25T15:38:41.142" v="720"/>
        <pc:sldMkLst>
          <pc:docMk/>
          <pc:sldMk cId="2610156366" sldId="258"/>
        </pc:sldMkLst>
      </pc:sldChg>
      <pc:sldChg chg="addSp delSp modSp new mod modClrScheme chgLayout">
        <pc:chgData name="Nicolasora, Nelson P" userId="S::nelson.nicolasora@bannerhealth.com::e66c9929-5e37-44cd-9696-39155ed1f743" providerId="AD" clId="Web-{8100A17C-634C-DF44-2F75-682E493FF272}" dt="2024-05-25T17:15:12.947" v="2134"/>
        <pc:sldMkLst>
          <pc:docMk/>
          <pc:sldMk cId="1388085454" sldId="259"/>
        </pc:sldMkLst>
      </pc:sldChg>
      <pc:sldChg chg="addSp delSp modSp add replId">
        <pc:chgData name="Nicolasora, Nelson P" userId="S::nelson.nicolasora@bannerhealth.com::e66c9929-5e37-44cd-9696-39155ed1f743" providerId="AD" clId="Web-{8100A17C-634C-DF44-2F75-682E493FF272}" dt="2024-05-25T16:57:00.020" v="1303" actId="1076"/>
        <pc:sldMkLst>
          <pc:docMk/>
          <pc:sldMk cId="1215345083" sldId="260"/>
        </pc:sldMkLst>
      </pc:sldChg>
      <pc:sldMasterChg chg="add del addSldLayout delSldLayout">
        <pc:chgData name="Nicolasora, Nelson P" userId="S::nelson.nicolasora@bannerhealth.com::e66c9929-5e37-44cd-9696-39155ed1f743" providerId="AD" clId="Web-{8100A17C-634C-DF44-2F75-682E493FF272}" dt="2024-05-25T15:38:41.142" v="720"/>
        <pc:sldMasterMkLst>
          <pc:docMk/>
          <pc:sldMasterMk cId="2460954070" sldId="2147483660"/>
        </pc:sldMasterMkLst>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2385387890" sldId="2147483661"/>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949138452" sldId="2147483662"/>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2591524520" sldId="2147483663"/>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1203092039" sldId="2147483664"/>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3733172339" sldId="2147483665"/>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3210312558" sldId="2147483666"/>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3146388984" sldId="2147483667"/>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3171841454" sldId="2147483668"/>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1718958274" sldId="2147483669"/>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2202905451" sldId="2147483670"/>
          </pc:sldLayoutMkLst>
        </pc:sldLayoutChg>
        <pc:sldLayoutChg chg="add del">
          <pc:chgData name="Nicolasora, Nelson P" userId="S::nelson.nicolasora@bannerhealth.com::e66c9929-5e37-44cd-9696-39155ed1f743" providerId="AD" clId="Web-{8100A17C-634C-DF44-2F75-682E493FF272}" dt="2024-05-25T15:38:41.142" v="720"/>
          <pc:sldLayoutMkLst>
            <pc:docMk/>
            <pc:sldMasterMk cId="2460954070" sldId="2147483660"/>
            <pc:sldLayoutMk cId="3479445657" sldId="2147483671"/>
          </pc:sldLayoutMkLst>
        </pc:sldLayoutChg>
      </pc:sldMasterChg>
      <pc:sldMasterChg chg="add del addSldLayout delSldLayout modSldLayout">
        <pc:chgData name="Nicolasora, Nelson P" userId="S::nelson.nicolasora@bannerhealth.com::e66c9929-5e37-44cd-9696-39155ed1f743" providerId="AD" clId="Web-{8100A17C-634C-DF44-2F75-682E493FF272}" dt="2024-05-25T15:38:41.142" v="720"/>
        <pc:sldMasterMkLst>
          <pc:docMk/>
          <pc:sldMasterMk cId="3092986067" sldId="2147483672"/>
        </pc:sldMasterMkLst>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3690041384" sldId="2147483673"/>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1623369925" sldId="2147483674"/>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2632127872" sldId="2147483675"/>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140286336" sldId="2147483676"/>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2316455402" sldId="2147483677"/>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318228156" sldId="2147483678"/>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3232471275" sldId="2147483679"/>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2348633942" sldId="2147483680"/>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3196481831" sldId="2147483681"/>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2172122284" sldId="2147483682"/>
          </pc:sldLayoutMkLst>
        </pc:sldLayoutChg>
        <pc:sldLayoutChg chg="add del mod replId">
          <pc:chgData name="Nicolasora, Nelson P" userId="S::nelson.nicolasora@bannerhealth.com::e66c9929-5e37-44cd-9696-39155ed1f743" providerId="AD" clId="Web-{8100A17C-634C-DF44-2F75-682E493FF272}" dt="2024-05-25T15:38:41.142" v="720"/>
          <pc:sldLayoutMkLst>
            <pc:docMk/>
            <pc:sldMasterMk cId="3092986067" sldId="2147483672"/>
            <pc:sldLayoutMk cId="2306235430" sldId="2147483683"/>
          </pc:sldLayoutMkLst>
        </pc:sldLayoutChg>
      </pc:sldMasterChg>
    </pc:docChg>
  </pc:docChgLst>
  <pc:docChgLst>
    <pc:chgData name="Nicolasora, Nelson P" userId="S::nelson.nicolasora@bannerhealth.com::e66c9929-5e37-44cd-9696-39155ed1f743" providerId="AD" clId="Web-{D2E4DFEE-6CAD-969B-BF3F-20FD4950BD18}"/>
    <pc:docChg chg="addSld delSld modSld">
      <pc:chgData name="Nicolasora, Nelson P" userId="S::nelson.nicolasora@bannerhealth.com::e66c9929-5e37-44cd-9696-39155ed1f743" providerId="AD" clId="Web-{D2E4DFEE-6CAD-969B-BF3F-20FD4950BD18}" dt="2024-08-12T14:25:44.579" v="1892" actId="20577"/>
      <pc:docMkLst>
        <pc:docMk/>
      </pc:docMkLst>
      <pc:sldChg chg="modSp">
        <pc:chgData name="Nicolasora, Nelson P" userId="S::nelson.nicolasora@bannerhealth.com::e66c9929-5e37-44cd-9696-39155ed1f743" providerId="AD" clId="Web-{D2E4DFEE-6CAD-969B-BF3F-20FD4950BD18}" dt="2024-08-12T12:30:40.526" v="1371"/>
        <pc:sldMkLst>
          <pc:docMk/>
          <pc:sldMk cId="1388085454" sldId="259"/>
        </pc:sldMkLst>
      </pc:sldChg>
      <pc:sldChg chg="del">
        <pc:chgData name="Nicolasora, Nelson P" userId="S::nelson.nicolasora@bannerhealth.com::e66c9929-5e37-44cd-9696-39155ed1f743" providerId="AD" clId="Web-{D2E4DFEE-6CAD-969B-BF3F-20FD4950BD18}" dt="2024-08-12T12:01:59.159" v="915"/>
        <pc:sldMkLst>
          <pc:docMk/>
          <pc:sldMk cId="3057267367" sldId="261"/>
        </pc:sldMkLst>
      </pc:sldChg>
      <pc:sldChg chg="addSp delSp modSp">
        <pc:chgData name="Nicolasora, Nelson P" userId="S::nelson.nicolasora@bannerhealth.com::e66c9929-5e37-44cd-9696-39155ed1f743" providerId="AD" clId="Web-{D2E4DFEE-6CAD-969B-BF3F-20FD4950BD18}" dt="2024-08-12T14:25:44.579" v="1892" actId="20577"/>
        <pc:sldMkLst>
          <pc:docMk/>
          <pc:sldMk cId="4137763797" sldId="262"/>
        </pc:sldMkLst>
      </pc:sldChg>
      <pc:sldChg chg="del">
        <pc:chgData name="Nicolasora, Nelson P" userId="S::nelson.nicolasora@bannerhealth.com::e66c9929-5e37-44cd-9696-39155ed1f743" providerId="AD" clId="Web-{D2E4DFEE-6CAD-969B-BF3F-20FD4950BD18}" dt="2024-08-12T12:01:57.003" v="914"/>
        <pc:sldMkLst>
          <pc:docMk/>
          <pc:sldMk cId="1471473247" sldId="270"/>
        </pc:sldMkLst>
      </pc:sldChg>
      <pc:sldChg chg="addSp modSp new">
        <pc:chgData name="Nicolasora, Nelson P" userId="S::nelson.nicolasora@bannerhealth.com::e66c9929-5e37-44cd-9696-39155ed1f743" providerId="AD" clId="Web-{D2E4DFEE-6CAD-969B-BF3F-20FD4950BD18}" dt="2024-08-11T22:35:48.962" v="11" actId="1076"/>
        <pc:sldMkLst>
          <pc:docMk/>
          <pc:sldMk cId="3573937862" sldId="277"/>
        </pc:sldMkLst>
      </pc:sldChg>
      <pc:sldChg chg="addSp modSp new">
        <pc:chgData name="Nicolasora, Nelson P" userId="S::nelson.nicolasora@bannerhealth.com::e66c9929-5e37-44cd-9696-39155ed1f743" providerId="AD" clId="Web-{D2E4DFEE-6CAD-969B-BF3F-20FD4950BD18}" dt="2024-08-11T23:07:43.853" v="379" actId="1076"/>
        <pc:sldMkLst>
          <pc:docMk/>
          <pc:sldMk cId="1808769445" sldId="278"/>
        </pc:sldMkLst>
      </pc:sldChg>
      <pc:sldChg chg="addSp delSp modSp new">
        <pc:chgData name="Nicolasora, Nelson P" userId="S::nelson.nicolasora@bannerhealth.com::e66c9929-5e37-44cd-9696-39155ed1f743" providerId="AD" clId="Web-{D2E4DFEE-6CAD-969B-BF3F-20FD4950BD18}" dt="2024-08-12T11:32:28.602" v="677" actId="14100"/>
        <pc:sldMkLst>
          <pc:docMk/>
          <pc:sldMk cId="2568900237" sldId="279"/>
        </pc:sldMkLst>
      </pc:sldChg>
      <pc:sldChg chg="new del">
        <pc:chgData name="Nicolasora, Nelson P" userId="S::nelson.nicolasora@bannerhealth.com::e66c9929-5e37-44cd-9696-39155ed1f743" providerId="AD" clId="Web-{D2E4DFEE-6CAD-969B-BF3F-20FD4950BD18}" dt="2024-08-12T12:02:15.066" v="916"/>
        <pc:sldMkLst>
          <pc:docMk/>
          <pc:sldMk cId="4283791702" sldId="280"/>
        </pc:sldMkLst>
      </pc:sldChg>
      <pc:sldChg chg="modSp add">
        <pc:chgData name="Nicolasora, Nelson P" userId="S::nelson.nicolasora@bannerhealth.com::e66c9929-5e37-44cd-9696-39155ed1f743" providerId="AD" clId="Web-{D2E4DFEE-6CAD-969B-BF3F-20FD4950BD18}" dt="2024-08-12T11:53:53.064" v="681" actId="20577"/>
        <pc:sldMkLst>
          <pc:docMk/>
          <pc:sldMk cId="2278402306" sldId="281"/>
        </pc:sldMkLst>
      </pc:sldChg>
      <pc:sldChg chg="addSp delSp modSp add delAnim">
        <pc:chgData name="Nicolasora, Nelson P" userId="S::nelson.nicolasora@bannerhealth.com::e66c9929-5e37-44cd-9696-39155ed1f743" providerId="AD" clId="Web-{D2E4DFEE-6CAD-969B-BF3F-20FD4950BD18}" dt="2024-08-12T12:01:31.830" v="913" actId="20577"/>
        <pc:sldMkLst>
          <pc:docMk/>
          <pc:sldMk cId="3236135554" sldId="282"/>
        </pc:sldMkLst>
      </pc:sldChg>
      <pc:sldChg chg="addSp modSp new">
        <pc:chgData name="Nicolasora, Nelson P" userId="S::nelson.nicolasora@bannerhealth.com::e66c9929-5e37-44cd-9696-39155ed1f743" providerId="AD" clId="Web-{D2E4DFEE-6CAD-969B-BF3F-20FD4950BD18}" dt="2024-08-12T12:30:01.900" v="1307" actId="20577"/>
        <pc:sldMkLst>
          <pc:docMk/>
          <pc:sldMk cId="1187303267" sldId="283"/>
        </pc:sldMkLst>
      </pc:sldChg>
      <pc:sldChg chg="addSp modSp new">
        <pc:chgData name="Nicolasora, Nelson P" userId="S::nelson.nicolasora@bannerhealth.com::e66c9929-5e37-44cd-9696-39155ed1f743" providerId="AD" clId="Web-{D2E4DFEE-6CAD-969B-BF3F-20FD4950BD18}" dt="2024-08-12T13:06:31.368" v="1378" actId="1076"/>
        <pc:sldMkLst>
          <pc:docMk/>
          <pc:sldMk cId="393017715" sldId="284"/>
        </pc:sldMkLst>
      </pc:sldChg>
      <pc:sldChg chg="addSp modSp new">
        <pc:chgData name="Nicolasora, Nelson P" userId="S::nelson.nicolasora@bannerhealth.com::e66c9929-5e37-44cd-9696-39155ed1f743" providerId="AD" clId="Web-{D2E4DFEE-6CAD-969B-BF3F-20FD4950BD18}" dt="2024-08-12T14:08:11.944" v="1641" actId="20577"/>
        <pc:sldMkLst>
          <pc:docMk/>
          <pc:sldMk cId="2249407069" sldId="285"/>
        </pc:sldMkLst>
      </pc:sldChg>
    </pc:docChg>
  </pc:docChgLst>
  <pc:docChgLst>
    <pc:chgData name="Nicolasora, Nelson P" userId="S::nelson.nicolasora@bannerhealth.com::e66c9929-5e37-44cd-9696-39155ed1f743" providerId="AD" clId="Web-{2D7E4F23-FE40-3C80-C6D7-B52D8085AB77}"/>
    <pc:docChg chg="addSld delSld modSld sldOrd">
      <pc:chgData name="Nicolasora, Nelson P" userId="S::nelson.nicolasora@bannerhealth.com::e66c9929-5e37-44cd-9696-39155ed1f743" providerId="AD" clId="Web-{2D7E4F23-FE40-3C80-C6D7-B52D8085AB77}" dt="2025-08-19T14:23:05.045" v="2568" actId="20577"/>
      <pc:docMkLst>
        <pc:docMk/>
      </pc:docMkLst>
      <pc:sldChg chg="modSp ord">
        <pc:chgData name="Nicolasora, Nelson P" userId="S::nelson.nicolasora@bannerhealth.com::e66c9929-5e37-44cd-9696-39155ed1f743" providerId="AD" clId="Web-{2D7E4F23-FE40-3C80-C6D7-B52D8085AB77}" dt="2025-08-19T14:21:31.070" v="2535"/>
        <pc:sldMkLst>
          <pc:docMk/>
          <pc:sldMk cId="1388085454" sldId="259"/>
        </pc:sldMkLst>
        <pc:graphicFrameChg chg="mod modGraphic">
          <ac:chgData name="Nicolasora, Nelson P" userId="S::nelson.nicolasora@bannerhealth.com::e66c9929-5e37-44cd-9696-39155ed1f743" providerId="AD" clId="Web-{2D7E4F23-FE40-3C80-C6D7-B52D8085AB77}" dt="2025-08-19T12:16:59.801" v="5"/>
          <ac:graphicFrameMkLst>
            <pc:docMk/>
            <pc:sldMk cId="1388085454" sldId="259"/>
            <ac:graphicFrameMk id="2" creationId="{1F4788E4-445E-2418-A9EE-00E48CDC6749}"/>
          </ac:graphicFrameMkLst>
        </pc:graphicFrameChg>
      </pc:sldChg>
      <pc:sldChg chg="modSp">
        <pc:chgData name="Nicolasora, Nelson P" userId="S::nelson.nicolasora@bannerhealth.com::e66c9929-5e37-44cd-9696-39155ed1f743" providerId="AD" clId="Web-{2D7E4F23-FE40-3C80-C6D7-B52D8085AB77}" dt="2025-08-19T12:46:49.199" v="530" actId="20577"/>
        <pc:sldMkLst>
          <pc:docMk/>
          <pc:sldMk cId="4137763797" sldId="262"/>
        </pc:sldMkLst>
        <pc:spChg chg="mod">
          <ac:chgData name="Nicolasora, Nelson P" userId="S::nelson.nicolasora@bannerhealth.com::e66c9929-5e37-44cd-9696-39155ed1f743" providerId="AD" clId="Web-{2D7E4F23-FE40-3C80-C6D7-B52D8085AB77}" dt="2025-08-19T12:46:49.199" v="530" actId="20577"/>
          <ac:spMkLst>
            <pc:docMk/>
            <pc:sldMk cId="4137763797" sldId="262"/>
            <ac:spMk id="6" creationId="{5E521328-E1ED-78F3-E051-0BFC5C29047B}"/>
          </ac:spMkLst>
        </pc:spChg>
      </pc:sldChg>
      <pc:sldChg chg="modSp">
        <pc:chgData name="Nicolasora, Nelson P" userId="S::nelson.nicolasora@bannerhealth.com::e66c9929-5e37-44cd-9696-39155ed1f743" providerId="AD" clId="Web-{2D7E4F23-FE40-3C80-C6D7-B52D8085AB77}" dt="2025-08-19T14:23:05.045" v="2568" actId="20577"/>
        <pc:sldMkLst>
          <pc:docMk/>
          <pc:sldMk cId="1515145472" sldId="267"/>
        </pc:sldMkLst>
        <pc:spChg chg="mod">
          <ac:chgData name="Nicolasora, Nelson P" userId="S::nelson.nicolasora@bannerhealth.com::e66c9929-5e37-44cd-9696-39155ed1f743" providerId="AD" clId="Web-{2D7E4F23-FE40-3C80-C6D7-B52D8085AB77}" dt="2025-08-19T14:23:05.045" v="2568" actId="20577"/>
          <ac:spMkLst>
            <pc:docMk/>
            <pc:sldMk cId="1515145472" sldId="267"/>
            <ac:spMk id="3" creationId="{A3A74C1F-B46D-8A44-9AB9-EBFFB07E46B0}"/>
          </ac:spMkLst>
        </pc:spChg>
      </pc:sldChg>
      <pc:sldChg chg="delSp">
        <pc:chgData name="Nicolasora, Nelson P" userId="S::nelson.nicolasora@bannerhealth.com::e66c9929-5e37-44cd-9696-39155ed1f743" providerId="AD" clId="Web-{2D7E4F23-FE40-3C80-C6D7-B52D8085AB77}" dt="2025-08-19T12:19:16.013" v="51"/>
        <pc:sldMkLst>
          <pc:docMk/>
          <pc:sldMk cId="4130966653" sldId="273"/>
        </pc:sldMkLst>
        <pc:picChg chg="del">
          <ac:chgData name="Nicolasora, Nelson P" userId="S::nelson.nicolasora@bannerhealth.com::e66c9929-5e37-44cd-9696-39155ed1f743" providerId="AD" clId="Web-{2D7E4F23-FE40-3C80-C6D7-B52D8085AB77}" dt="2025-08-19T12:19:16.013" v="51"/>
          <ac:picMkLst>
            <pc:docMk/>
            <pc:sldMk cId="4130966653" sldId="273"/>
            <ac:picMk id="2" creationId="{DC227F2D-DCAE-1A8F-0E71-B14D03655069}"/>
          </ac:picMkLst>
        </pc:picChg>
      </pc:sldChg>
      <pc:sldChg chg="modSp">
        <pc:chgData name="Nicolasora, Nelson P" userId="S::nelson.nicolasora@bannerhealth.com::e66c9929-5e37-44cd-9696-39155ed1f743" providerId="AD" clId="Web-{2D7E4F23-FE40-3C80-C6D7-B52D8085AB77}" dt="2025-08-19T12:48:17.548" v="535" actId="20577"/>
        <pc:sldMkLst>
          <pc:docMk/>
          <pc:sldMk cId="1044311809" sldId="274"/>
        </pc:sldMkLst>
        <pc:spChg chg="mod">
          <ac:chgData name="Nicolasora, Nelson P" userId="S::nelson.nicolasora@bannerhealth.com::e66c9929-5e37-44cd-9696-39155ed1f743" providerId="AD" clId="Web-{2D7E4F23-FE40-3C80-C6D7-B52D8085AB77}" dt="2025-08-19T12:48:17.548" v="535" actId="20577"/>
          <ac:spMkLst>
            <pc:docMk/>
            <pc:sldMk cId="1044311809" sldId="274"/>
            <ac:spMk id="2" creationId="{6E3E93CB-1C92-0EFB-D7C8-C0B1302C5B14}"/>
          </ac:spMkLst>
        </pc:spChg>
      </pc:sldChg>
      <pc:sldChg chg="modSp">
        <pc:chgData name="Nicolasora, Nelson P" userId="S::nelson.nicolasora@bannerhealth.com::e66c9929-5e37-44cd-9696-39155ed1f743" providerId="AD" clId="Web-{2D7E4F23-FE40-3C80-C6D7-B52D8085AB77}" dt="2025-08-19T13:24:47.019" v="1280" actId="20577"/>
        <pc:sldMkLst>
          <pc:docMk/>
          <pc:sldMk cId="2624469758" sldId="275"/>
        </pc:sldMkLst>
        <pc:spChg chg="mod">
          <ac:chgData name="Nicolasora, Nelson P" userId="S::nelson.nicolasora@bannerhealth.com::e66c9929-5e37-44cd-9696-39155ed1f743" providerId="AD" clId="Web-{2D7E4F23-FE40-3C80-C6D7-B52D8085AB77}" dt="2025-08-19T13:24:47.019" v="1280" actId="20577"/>
          <ac:spMkLst>
            <pc:docMk/>
            <pc:sldMk cId="2624469758" sldId="275"/>
            <ac:spMk id="2" creationId="{031BCA05-1404-23B2-DB04-857BA7097901}"/>
          </ac:spMkLst>
        </pc:spChg>
      </pc:sldChg>
      <pc:sldChg chg="modSp">
        <pc:chgData name="Nicolasora, Nelson P" userId="S::nelson.nicolasora@bannerhealth.com::e66c9929-5e37-44cd-9696-39155ed1f743" providerId="AD" clId="Web-{2D7E4F23-FE40-3C80-C6D7-B52D8085AB77}" dt="2025-08-19T13:01:59.086" v="989" actId="20577"/>
        <pc:sldMkLst>
          <pc:docMk/>
          <pc:sldMk cId="1633704560" sldId="276"/>
        </pc:sldMkLst>
        <pc:spChg chg="mod">
          <ac:chgData name="Nicolasora, Nelson P" userId="S::nelson.nicolasora@bannerhealth.com::e66c9929-5e37-44cd-9696-39155ed1f743" providerId="AD" clId="Web-{2D7E4F23-FE40-3C80-C6D7-B52D8085AB77}" dt="2025-08-19T13:01:59.086" v="989" actId="20577"/>
          <ac:spMkLst>
            <pc:docMk/>
            <pc:sldMk cId="1633704560" sldId="276"/>
            <ac:spMk id="2" creationId="{99C57448-5EB9-0B19-2E6B-888B3188E9EE}"/>
          </ac:spMkLst>
        </pc:spChg>
      </pc:sldChg>
      <pc:sldChg chg="modSp">
        <pc:chgData name="Nicolasora, Nelson P" userId="S::nelson.nicolasora@bannerhealth.com::e66c9929-5e37-44cd-9696-39155ed1f743" providerId="AD" clId="Web-{2D7E4F23-FE40-3C80-C6D7-B52D8085AB77}" dt="2025-08-19T12:59:00.215" v="964" actId="20577"/>
        <pc:sldMkLst>
          <pc:docMk/>
          <pc:sldMk cId="1808769445" sldId="278"/>
        </pc:sldMkLst>
        <pc:spChg chg="mod">
          <ac:chgData name="Nicolasora, Nelson P" userId="S::nelson.nicolasora@bannerhealth.com::e66c9929-5e37-44cd-9696-39155ed1f743" providerId="AD" clId="Web-{2D7E4F23-FE40-3C80-C6D7-B52D8085AB77}" dt="2025-08-19T12:59:00.215" v="964" actId="20577"/>
          <ac:spMkLst>
            <pc:docMk/>
            <pc:sldMk cId="1808769445" sldId="278"/>
            <ac:spMk id="2" creationId="{7097AA2C-8B51-9ADB-C80E-A24153A82282}"/>
          </ac:spMkLst>
        </pc:spChg>
      </pc:sldChg>
      <pc:sldChg chg="modSp">
        <pc:chgData name="Nicolasora, Nelson P" userId="S::nelson.nicolasora@bannerhealth.com::e66c9929-5e37-44cd-9696-39155ed1f743" providerId="AD" clId="Web-{2D7E4F23-FE40-3C80-C6D7-B52D8085AB77}" dt="2025-08-19T13:04:25.939" v="1036" actId="20577"/>
        <pc:sldMkLst>
          <pc:docMk/>
          <pc:sldMk cId="1187303267" sldId="283"/>
        </pc:sldMkLst>
        <pc:spChg chg="mod">
          <ac:chgData name="Nicolasora, Nelson P" userId="S::nelson.nicolasora@bannerhealth.com::e66c9929-5e37-44cd-9696-39155ed1f743" providerId="AD" clId="Web-{2D7E4F23-FE40-3C80-C6D7-B52D8085AB77}" dt="2025-08-19T12:54:45.073" v="869" actId="20577"/>
          <ac:spMkLst>
            <pc:docMk/>
            <pc:sldMk cId="1187303267" sldId="283"/>
            <ac:spMk id="2" creationId="{B5AAD7B7-F7C4-B49A-F604-E57DCC9493E3}"/>
          </ac:spMkLst>
        </pc:spChg>
        <pc:spChg chg="mod">
          <ac:chgData name="Nicolasora, Nelson P" userId="S::nelson.nicolasora@bannerhealth.com::e66c9929-5e37-44cd-9696-39155ed1f743" providerId="AD" clId="Web-{2D7E4F23-FE40-3C80-C6D7-B52D8085AB77}" dt="2025-08-19T13:04:25.939" v="1036" actId="20577"/>
          <ac:spMkLst>
            <pc:docMk/>
            <pc:sldMk cId="1187303267" sldId="283"/>
            <ac:spMk id="3" creationId="{74364D2A-A6C4-F7C0-4C77-2651C5251D2C}"/>
          </ac:spMkLst>
        </pc:spChg>
      </pc:sldChg>
      <pc:sldChg chg="modSp">
        <pc:chgData name="Nicolasora, Nelson P" userId="S::nelson.nicolasora@bannerhealth.com::e66c9929-5e37-44cd-9696-39155ed1f743" providerId="AD" clId="Web-{2D7E4F23-FE40-3C80-C6D7-B52D8085AB77}" dt="2025-08-19T13:03:51.656" v="1034" actId="20577"/>
        <pc:sldMkLst>
          <pc:docMk/>
          <pc:sldMk cId="2810193299" sldId="289"/>
        </pc:sldMkLst>
        <pc:spChg chg="mod">
          <ac:chgData name="Nicolasora, Nelson P" userId="S::nelson.nicolasora@bannerhealth.com::e66c9929-5e37-44cd-9696-39155ed1f743" providerId="AD" clId="Web-{2D7E4F23-FE40-3C80-C6D7-B52D8085AB77}" dt="2025-08-19T13:03:51.656" v="1034" actId="20577"/>
          <ac:spMkLst>
            <pc:docMk/>
            <pc:sldMk cId="2810193299" sldId="289"/>
            <ac:spMk id="3" creationId="{8615F129-B439-2979-D9A0-915C0E8A8234}"/>
          </ac:spMkLst>
        </pc:spChg>
        <pc:spChg chg="mod">
          <ac:chgData name="Nicolasora, Nelson P" userId="S::nelson.nicolasora@bannerhealth.com::e66c9929-5e37-44cd-9696-39155ed1f743" providerId="AD" clId="Web-{2D7E4F23-FE40-3C80-C6D7-B52D8085AB77}" dt="2025-08-19T12:49:36.788" v="546" actId="20577"/>
          <ac:spMkLst>
            <pc:docMk/>
            <pc:sldMk cId="2810193299" sldId="289"/>
            <ac:spMk id="9" creationId="{5A4342BD-927C-CA22-7A7B-27483D1F8955}"/>
          </ac:spMkLst>
        </pc:spChg>
        <pc:spChg chg="mod">
          <ac:chgData name="Nicolasora, Nelson P" userId="S::nelson.nicolasora@bannerhealth.com::e66c9929-5e37-44cd-9696-39155ed1f743" providerId="AD" clId="Web-{2D7E4F23-FE40-3C80-C6D7-B52D8085AB77}" dt="2025-08-19T12:49:26.381" v="544" actId="1076"/>
          <ac:spMkLst>
            <pc:docMk/>
            <pc:sldMk cId="2810193299" sldId="289"/>
            <ac:spMk id="15" creationId="{21174105-519A-9068-6A73-EC0DC1A633D4}"/>
          </ac:spMkLst>
        </pc:spChg>
        <pc:spChg chg="mod">
          <ac:chgData name="Nicolasora, Nelson P" userId="S::nelson.nicolasora@bannerhealth.com::e66c9929-5e37-44cd-9696-39155ed1f743" providerId="AD" clId="Web-{2D7E4F23-FE40-3C80-C6D7-B52D8085AB77}" dt="2025-08-19T12:49:32.881" v="545" actId="1076"/>
          <ac:spMkLst>
            <pc:docMk/>
            <pc:sldMk cId="2810193299" sldId="289"/>
            <ac:spMk id="16" creationId="{BF02B855-6BBF-8263-5C13-561EE1EE7368}"/>
          </ac:spMkLst>
        </pc:spChg>
        <pc:spChg chg="mod">
          <ac:chgData name="Nicolasora, Nelson P" userId="S::nelson.nicolasora@bannerhealth.com::e66c9929-5e37-44cd-9696-39155ed1f743" providerId="AD" clId="Web-{2D7E4F23-FE40-3C80-C6D7-B52D8085AB77}" dt="2025-08-19T12:49:37.756" v="547" actId="1076"/>
          <ac:spMkLst>
            <pc:docMk/>
            <pc:sldMk cId="2810193299" sldId="289"/>
            <ac:spMk id="17" creationId="{DE816D31-FDEB-00E9-07E6-4BF56F4EFA23}"/>
          </ac:spMkLst>
        </pc:spChg>
      </pc:sldChg>
      <pc:sldChg chg="addSp modSp">
        <pc:chgData name="Nicolasora, Nelson P" userId="S::nelson.nicolasora@bannerhealth.com::e66c9929-5e37-44cd-9696-39155ed1f743" providerId="AD" clId="Web-{2D7E4F23-FE40-3C80-C6D7-B52D8085AB77}" dt="2025-08-19T14:18:03.478" v="2516" actId="14100"/>
        <pc:sldMkLst>
          <pc:docMk/>
          <pc:sldMk cId="1202477593" sldId="290"/>
        </pc:sldMkLst>
        <pc:spChg chg="mod">
          <ac:chgData name="Nicolasora, Nelson P" userId="S::nelson.nicolasora@bannerhealth.com::e66c9929-5e37-44cd-9696-39155ed1f743" providerId="AD" clId="Web-{2D7E4F23-FE40-3C80-C6D7-B52D8085AB77}" dt="2025-08-19T14:18:03.478" v="2516" actId="14100"/>
          <ac:spMkLst>
            <pc:docMk/>
            <pc:sldMk cId="1202477593" sldId="290"/>
            <ac:spMk id="4" creationId="{07C12471-FC56-2E8D-1BA3-38A6FDD31A47}"/>
          </ac:spMkLst>
        </pc:spChg>
        <pc:spChg chg="mod">
          <ac:chgData name="Nicolasora, Nelson P" userId="S::nelson.nicolasora@bannerhealth.com::e66c9929-5e37-44cd-9696-39155ed1f743" providerId="AD" clId="Web-{2D7E4F23-FE40-3C80-C6D7-B52D8085AB77}" dt="2025-08-19T13:22:54.277" v="1210" actId="20577"/>
          <ac:spMkLst>
            <pc:docMk/>
            <pc:sldMk cId="1202477593" sldId="290"/>
            <ac:spMk id="5" creationId="{87285FB1-E800-C322-AB30-2179845140F3}"/>
          </ac:spMkLst>
        </pc:spChg>
        <pc:spChg chg="add mod">
          <ac:chgData name="Nicolasora, Nelson P" userId="S::nelson.nicolasora@bannerhealth.com::e66c9929-5e37-44cd-9696-39155ed1f743" providerId="AD" clId="Web-{2D7E4F23-FE40-3C80-C6D7-B52D8085AB77}" dt="2025-08-19T14:17:10.287" v="2500" actId="1076"/>
          <ac:spMkLst>
            <pc:docMk/>
            <pc:sldMk cId="1202477593" sldId="290"/>
            <ac:spMk id="6" creationId="{11B7EFF8-5D5C-22EA-3A35-D5582FED6465}"/>
          </ac:spMkLst>
        </pc:spChg>
        <pc:spChg chg="add mod">
          <ac:chgData name="Nicolasora, Nelson P" userId="S::nelson.nicolasora@bannerhealth.com::e66c9929-5e37-44cd-9696-39155ed1f743" providerId="AD" clId="Web-{2D7E4F23-FE40-3C80-C6D7-B52D8085AB77}" dt="2025-08-19T14:17:46.836" v="2506" actId="14100"/>
          <ac:spMkLst>
            <pc:docMk/>
            <pc:sldMk cId="1202477593" sldId="290"/>
            <ac:spMk id="7" creationId="{F3C8CF3F-6A5B-3674-949B-5124C1D8B038}"/>
          </ac:spMkLst>
        </pc:spChg>
        <pc:spChg chg="add mod">
          <ac:chgData name="Nicolasora, Nelson P" userId="S::nelson.nicolasora@bannerhealth.com::e66c9929-5e37-44cd-9696-39155ed1f743" providerId="AD" clId="Web-{2D7E4F23-FE40-3C80-C6D7-B52D8085AB77}" dt="2025-08-19T14:18:00.431" v="2515" actId="1076"/>
          <ac:spMkLst>
            <pc:docMk/>
            <pc:sldMk cId="1202477593" sldId="290"/>
            <ac:spMk id="8" creationId="{3E5D3F12-403F-9974-3825-10E07A35A1A0}"/>
          </ac:spMkLst>
        </pc:spChg>
      </pc:sldChg>
      <pc:sldChg chg="add del">
        <pc:chgData name="Nicolasora, Nelson P" userId="S::nelson.nicolasora@bannerhealth.com::e66c9929-5e37-44cd-9696-39155ed1f743" providerId="AD" clId="Web-{2D7E4F23-FE40-3C80-C6D7-B52D8085AB77}" dt="2025-08-19T14:21:19.882" v="2534"/>
        <pc:sldMkLst>
          <pc:docMk/>
          <pc:sldMk cId="1591308861" sldId="291"/>
        </pc:sldMkLst>
      </pc:sldChg>
      <pc:sldChg chg="add del">
        <pc:chgData name="Nicolasora, Nelson P" userId="S::nelson.nicolasora@bannerhealth.com::e66c9929-5e37-44cd-9696-39155ed1f743" providerId="AD" clId="Web-{2D7E4F23-FE40-3C80-C6D7-B52D8085AB77}" dt="2025-08-19T14:21:06.037" v="2532"/>
        <pc:sldMkLst>
          <pc:docMk/>
          <pc:sldMk cId="3845286808" sldId="292"/>
        </pc:sldMkLst>
      </pc:sldChg>
      <pc:sldChg chg="modSp add del">
        <pc:chgData name="Nicolasora, Nelson P" userId="S::nelson.nicolasora@bannerhealth.com::e66c9929-5e37-44cd-9696-39155ed1f743" providerId="AD" clId="Web-{2D7E4F23-FE40-3C80-C6D7-B52D8085AB77}" dt="2025-08-19T14:20:47.270" v="2530"/>
        <pc:sldMkLst>
          <pc:docMk/>
          <pc:sldMk cId="1932941559" sldId="294"/>
        </pc:sldMkLst>
        <pc:spChg chg="mod">
          <ac:chgData name="Nicolasora, Nelson P" userId="S::nelson.nicolasora@bannerhealth.com::e66c9929-5e37-44cd-9696-39155ed1f743" providerId="AD" clId="Web-{2D7E4F23-FE40-3C80-C6D7-B52D8085AB77}" dt="2025-08-19T12:22:28.119" v="124" actId="20577"/>
          <ac:spMkLst>
            <pc:docMk/>
            <pc:sldMk cId="1932941559" sldId="294"/>
            <ac:spMk id="3" creationId="{754D1419-E39D-C340-F1E6-FCB39C1E697A}"/>
          </ac:spMkLst>
        </pc:spChg>
      </pc:sldChg>
      <pc:sldChg chg="ord">
        <pc:chgData name="Nicolasora, Nelson P" userId="S::nelson.nicolasora@bannerhealth.com::e66c9929-5e37-44cd-9696-39155ed1f743" providerId="AD" clId="Web-{2D7E4F23-FE40-3C80-C6D7-B52D8085AB77}" dt="2025-08-19T14:20:31.191" v="2528"/>
        <pc:sldMkLst>
          <pc:docMk/>
          <pc:sldMk cId="556595116" sldId="407"/>
        </pc:sldMkLst>
      </pc:sldChg>
      <pc:sldChg chg="ord">
        <pc:chgData name="Nicolasora, Nelson P" userId="S::nelson.nicolasora@bannerhealth.com::e66c9929-5e37-44cd-9696-39155ed1f743" providerId="AD" clId="Web-{2D7E4F23-FE40-3C80-C6D7-B52D8085AB77}" dt="2025-08-19T14:21:33.476" v="2536"/>
        <pc:sldMkLst>
          <pc:docMk/>
          <pc:sldMk cId="3147567126" sldId="414"/>
        </pc:sldMkLst>
      </pc:sldChg>
      <pc:sldChg chg="modSp">
        <pc:chgData name="Nicolasora, Nelson P" userId="S::nelson.nicolasora@bannerhealth.com::e66c9929-5e37-44cd-9696-39155ed1f743" providerId="AD" clId="Web-{2D7E4F23-FE40-3C80-C6D7-B52D8085AB77}" dt="2025-08-19T13:40:57.161" v="1698" actId="1076"/>
        <pc:sldMkLst>
          <pc:docMk/>
          <pc:sldMk cId="958108449" sldId="417"/>
        </pc:sldMkLst>
        <pc:spChg chg="mod">
          <ac:chgData name="Nicolasora, Nelson P" userId="S::nelson.nicolasora@bannerhealth.com::e66c9929-5e37-44cd-9696-39155ed1f743" providerId="AD" clId="Web-{2D7E4F23-FE40-3C80-C6D7-B52D8085AB77}" dt="2025-08-19T13:40:53.535" v="1697" actId="20577"/>
          <ac:spMkLst>
            <pc:docMk/>
            <pc:sldMk cId="958108449" sldId="417"/>
            <ac:spMk id="3" creationId="{C6877AE4-5934-54CF-D6FB-74092FA85AF9}"/>
          </ac:spMkLst>
        </pc:spChg>
        <pc:picChg chg="mod">
          <ac:chgData name="Nicolasora, Nelson P" userId="S::nelson.nicolasora@bannerhealth.com::e66c9929-5e37-44cd-9696-39155ed1f743" providerId="AD" clId="Web-{2D7E4F23-FE40-3C80-C6D7-B52D8085AB77}" dt="2025-08-19T13:40:57.161" v="1698" actId="1076"/>
          <ac:picMkLst>
            <pc:docMk/>
            <pc:sldMk cId="958108449" sldId="417"/>
            <ac:picMk id="4" creationId="{A1862D41-7E0F-CFB2-488F-C523F244916B}"/>
          </ac:picMkLst>
        </pc:picChg>
      </pc:sldChg>
      <pc:sldChg chg="modSp">
        <pc:chgData name="Nicolasora, Nelson P" userId="S::nelson.nicolasora@bannerhealth.com::e66c9929-5e37-44cd-9696-39155ed1f743" providerId="AD" clId="Web-{2D7E4F23-FE40-3C80-C6D7-B52D8085AB77}" dt="2025-08-19T12:45:46.257" v="516" actId="1076"/>
        <pc:sldMkLst>
          <pc:docMk/>
          <pc:sldMk cId="4170236758" sldId="418"/>
        </pc:sldMkLst>
        <pc:spChg chg="mod">
          <ac:chgData name="Nicolasora, Nelson P" userId="S::nelson.nicolasora@bannerhealth.com::e66c9929-5e37-44cd-9696-39155ed1f743" providerId="AD" clId="Web-{2D7E4F23-FE40-3C80-C6D7-B52D8085AB77}" dt="2025-08-19T12:45:46.257" v="516" actId="1076"/>
          <ac:spMkLst>
            <pc:docMk/>
            <pc:sldMk cId="4170236758" sldId="418"/>
            <ac:spMk id="2" creationId="{ADF05210-7AD5-5EBA-E653-EF4ABA6E600F}"/>
          </ac:spMkLst>
        </pc:spChg>
        <pc:picChg chg="mod">
          <ac:chgData name="Nicolasora, Nelson P" userId="S::nelson.nicolasora@bannerhealth.com::e66c9929-5e37-44cd-9696-39155ed1f743" providerId="AD" clId="Web-{2D7E4F23-FE40-3C80-C6D7-B52D8085AB77}" dt="2025-08-19T12:45:41.850" v="515" actId="1076"/>
          <ac:picMkLst>
            <pc:docMk/>
            <pc:sldMk cId="4170236758" sldId="418"/>
            <ac:picMk id="3" creationId="{8D84AC0E-E2CB-D515-2343-5985493DEE92}"/>
          </ac:picMkLst>
        </pc:picChg>
      </pc:sldChg>
      <pc:sldChg chg="addSp modSp new">
        <pc:chgData name="Nicolasora, Nelson P" userId="S::nelson.nicolasora@bannerhealth.com::e66c9929-5e37-44cd-9696-39155ed1f743" providerId="AD" clId="Web-{2D7E4F23-FE40-3C80-C6D7-B52D8085AB77}" dt="2025-08-19T14:22:30.808" v="2554" actId="20577"/>
        <pc:sldMkLst>
          <pc:docMk/>
          <pc:sldMk cId="2676818889" sldId="420"/>
        </pc:sldMkLst>
        <pc:spChg chg="mod">
          <ac:chgData name="Nicolasora, Nelson P" userId="S::nelson.nicolasora@bannerhealth.com::e66c9929-5e37-44cd-9696-39155ed1f743" providerId="AD" clId="Web-{2D7E4F23-FE40-3C80-C6D7-B52D8085AB77}" dt="2025-08-19T12:18:40.792" v="22" actId="14100"/>
          <ac:spMkLst>
            <pc:docMk/>
            <pc:sldMk cId="2676818889" sldId="420"/>
            <ac:spMk id="2" creationId="{41F620FA-EADD-44C2-3989-FC213711FCF6}"/>
          </ac:spMkLst>
        </pc:spChg>
        <pc:spChg chg="add mod">
          <ac:chgData name="Nicolasora, Nelson P" userId="S::nelson.nicolasora@bannerhealth.com::e66c9929-5e37-44cd-9696-39155ed1f743" providerId="AD" clId="Web-{2D7E4F23-FE40-3C80-C6D7-B52D8085AB77}" dt="2025-08-19T14:22:30.808" v="2554" actId="20577"/>
          <ac:spMkLst>
            <pc:docMk/>
            <pc:sldMk cId="2676818889" sldId="420"/>
            <ac:spMk id="3" creationId="{1CAE3D06-906F-9ECF-7D70-F35FE82500D5}"/>
          </ac:spMkLst>
        </pc:spChg>
      </pc:sldChg>
      <pc:sldChg chg="addSp delSp modSp new">
        <pc:chgData name="Nicolasora, Nelson P" userId="S::nelson.nicolasora@bannerhealth.com::e66c9929-5e37-44cd-9696-39155ed1f743" providerId="AD" clId="Web-{2D7E4F23-FE40-3C80-C6D7-B52D8085AB77}" dt="2025-08-19T12:55:47.468" v="907" actId="20577"/>
        <pc:sldMkLst>
          <pc:docMk/>
          <pc:sldMk cId="1168640966" sldId="421"/>
        </pc:sldMkLst>
        <pc:spChg chg="mod">
          <ac:chgData name="Nicolasora, Nelson P" userId="S::nelson.nicolasora@bannerhealth.com::e66c9929-5e37-44cd-9696-39155ed1f743" providerId="AD" clId="Web-{2D7E4F23-FE40-3C80-C6D7-B52D8085AB77}" dt="2025-08-19T12:18:57.449" v="50" actId="20577"/>
          <ac:spMkLst>
            <pc:docMk/>
            <pc:sldMk cId="1168640966" sldId="421"/>
            <ac:spMk id="2" creationId="{03EBBFFE-0B6E-F913-F1FE-568E15C7A72B}"/>
          </ac:spMkLst>
        </pc:spChg>
        <pc:spChg chg="add del mod">
          <ac:chgData name="Nicolasora, Nelson P" userId="S::nelson.nicolasora@bannerhealth.com::e66c9929-5e37-44cd-9696-39155ed1f743" providerId="AD" clId="Web-{2D7E4F23-FE40-3C80-C6D7-B52D8085AB77}" dt="2025-08-19T12:20:09.266" v="58"/>
          <ac:spMkLst>
            <pc:docMk/>
            <pc:sldMk cId="1168640966" sldId="421"/>
            <ac:spMk id="4" creationId="{589CC1D4-AD8D-24E2-B6DF-9EAF6B886D60}"/>
          </ac:spMkLst>
        </pc:spChg>
        <pc:spChg chg="add mod">
          <ac:chgData name="Nicolasora, Nelson P" userId="S::nelson.nicolasora@bannerhealth.com::e66c9929-5e37-44cd-9696-39155ed1f743" providerId="AD" clId="Web-{2D7E4F23-FE40-3C80-C6D7-B52D8085AB77}" dt="2025-08-19T12:43:38.092" v="493" actId="1076"/>
          <ac:spMkLst>
            <pc:docMk/>
            <pc:sldMk cId="1168640966" sldId="421"/>
            <ac:spMk id="5" creationId="{971110DB-C15F-C141-95B8-0B3AA92BC4A4}"/>
          </ac:spMkLst>
        </pc:spChg>
        <pc:spChg chg="add mod">
          <ac:chgData name="Nicolasora, Nelson P" userId="S::nelson.nicolasora@bannerhealth.com::e66c9929-5e37-44cd-9696-39155ed1f743" providerId="AD" clId="Web-{2D7E4F23-FE40-3C80-C6D7-B52D8085AB77}" dt="2025-08-19T12:32:34.315" v="421" actId="20577"/>
          <ac:spMkLst>
            <pc:docMk/>
            <pc:sldMk cId="1168640966" sldId="421"/>
            <ac:spMk id="6" creationId="{BEE245D9-958B-5A2A-C0BF-EA223B8ED6FB}"/>
          </ac:spMkLst>
        </pc:spChg>
        <pc:spChg chg="add mod">
          <ac:chgData name="Nicolasora, Nelson P" userId="S::nelson.nicolasora@bannerhealth.com::e66c9929-5e37-44cd-9696-39155ed1f743" providerId="AD" clId="Web-{2D7E4F23-FE40-3C80-C6D7-B52D8085AB77}" dt="2025-08-19T12:31:38.687" v="378" actId="20577"/>
          <ac:spMkLst>
            <pc:docMk/>
            <pc:sldMk cId="1168640966" sldId="421"/>
            <ac:spMk id="18" creationId="{DA2B1B22-6EB9-FAC8-2161-9D8D80D08642}"/>
          </ac:spMkLst>
        </pc:spChg>
        <pc:spChg chg="add mod">
          <ac:chgData name="Nicolasora, Nelson P" userId="S::nelson.nicolasora@bannerhealth.com::e66c9929-5e37-44cd-9696-39155ed1f743" providerId="AD" clId="Web-{2D7E4F23-FE40-3C80-C6D7-B52D8085AB77}" dt="2025-08-19T12:55:47.468" v="907" actId="20577"/>
          <ac:spMkLst>
            <pc:docMk/>
            <pc:sldMk cId="1168640966" sldId="421"/>
            <ac:spMk id="27" creationId="{E39B88C7-B024-B983-43EC-6593C0FAF2E1}"/>
          </ac:spMkLst>
        </pc:spChg>
        <pc:spChg chg="add mod">
          <ac:chgData name="Nicolasora, Nelson P" userId="S::nelson.nicolasora@bannerhealth.com::e66c9929-5e37-44cd-9696-39155ed1f743" providerId="AD" clId="Web-{2D7E4F23-FE40-3C80-C6D7-B52D8085AB77}" dt="2025-08-19T12:44:17.720" v="512" actId="20577"/>
          <ac:spMkLst>
            <pc:docMk/>
            <pc:sldMk cId="1168640966" sldId="421"/>
            <ac:spMk id="30" creationId="{F0153FCE-0FD2-DCC4-D316-F2740D87BFAB}"/>
          </ac:spMkLst>
        </pc:spChg>
        <pc:picChg chg="add mod">
          <ac:chgData name="Nicolasora, Nelson P" userId="S::nelson.nicolasora@bannerhealth.com::e66c9929-5e37-44cd-9696-39155ed1f743" providerId="AD" clId="Web-{2D7E4F23-FE40-3C80-C6D7-B52D8085AB77}" dt="2025-08-19T12:25:00.535" v="217" actId="1076"/>
          <ac:picMkLst>
            <pc:docMk/>
            <pc:sldMk cId="1168640966" sldId="421"/>
            <ac:picMk id="3" creationId="{934EA8E8-EC39-F489-B46A-21375C791791}"/>
          </ac:picMkLst>
        </pc:picChg>
        <pc:picChg chg="add mod">
          <ac:chgData name="Nicolasora, Nelson P" userId="S::nelson.nicolasora@bannerhealth.com::e66c9929-5e37-44cd-9696-39155ed1f743" providerId="AD" clId="Web-{2D7E4F23-FE40-3C80-C6D7-B52D8085AB77}" dt="2025-08-19T12:25:04.223" v="219" actId="1076"/>
          <ac:picMkLst>
            <pc:docMk/>
            <pc:sldMk cId="1168640966" sldId="421"/>
            <ac:picMk id="8" creationId="{9FA7DF7B-050A-D154-B31F-3558F0C7C735}"/>
          </ac:picMkLst>
        </pc:picChg>
        <pc:picChg chg="add del">
          <ac:chgData name="Nicolasora, Nelson P" userId="S::nelson.nicolasora@bannerhealth.com::e66c9929-5e37-44cd-9696-39155ed1f743" providerId="AD" clId="Web-{2D7E4F23-FE40-3C80-C6D7-B52D8085AB77}" dt="2025-08-19T12:25:22.427" v="221"/>
          <ac:picMkLst>
            <pc:docMk/>
            <pc:sldMk cId="1168640966" sldId="421"/>
            <ac:picMk id="9" creationId="{5FC60E55-2AC6-2B9A-4885-B0EBDF2E83B1}"/>
          </ac:picMkLst>
        </pc:picChg>
        <pc:picChg chg="add mod">
          <ac:chgData name="Nicolasora, Nelson P" userId="S::nelson.nicolasora@bannerhealth.com::e66c9929-5e37-44cd-9696-39155ed1f743" providerId="AD" clId="Web-{2D7E4F23-FE40-3C80-C6D7-B52D8085AB77}" dt="2025-08-19T12:25:34.725" v="224" actId="1076"/>
          <ac:picMkLst>
            <pc:docMk/>
            <pc:sldMk cId="1168640966" sldId="421"/>
            <ac:picMk id="11" creationId="{8CEED43C-07A0-0092-F5D0-07DE01B846AA}"/>
          </ac:picMkLst>
        </pc:picChg>
        <pc:picChg chg="add mod">
          <ac:chgData name="Nicolasora, Nelson P" userId="S::nelson.nicolasora@bannerhealth.com::e66c9929-5e37-44cd-9696-39155ed1f743" providerId="AD" clId="Web-{2D7E4F23-FE40-3C80-C6D7-B52D8085AB77}" dt="2025-08-19T12:33:24.834" v="425" actId="1076"/>
          <ac:picMkLst>
            <pc:docMk/>
            <pc:sldMk cId="1168640966" sldId="421"/>
            <ac:picMk id="13" creationId="{D6FCFD67-FFFC-68DA-FDAF-CA41716C040E}"/>
          </ac:picMkLst>
        </pc:picChg>
        <pc:picChg chg="add mod">
          <ac:chgData name="Nicolasora, Nelson P" userId="S::nelson.nicolasora@bannerhealth.com::e66c9929-5e37-44cd-9696-39155ed1f743" providerId="AD" clId="Web-{2D7E4F23-FE40-3C80-C6D7-B52D8085AB77}" dt="2025-08-19T12:30:43.026" v="336" actId="1076"/>
          <ac:picMkLst>
            <pc:docMk/>
            <pc:sldMk cId="1168640966" sldId="421"/>
            <ac:picMk id="15" creationId="{BAFC6FFE-33C4-24DD-9435-3F17BFDAC931}"/>
          </ac:picMkLst>
        </pc:picChg>
        <pc:picChg chg="add mod">
          <ac:chgData name="Nicolasora, Nelson P" userId="S::nelson.nicolasora@bannerhealth.com::e66c9929-5e37-44cd-9696-39155ed1f743" providerId="AD" clId="Web-{2D7E4F23-FE40-3C80-C6D7-B52D8085AB77}" dt="2025-08-19T12:30:41.464" v="335" actId="1076"/>
          <ac:picMkLst>
            <pc:docMk/>
            <pc:sldMk cId="1168640966" sldId="421"/>
            <ac:picMk id="17" creationId="{01A9C843-784C-9946-9FE1-56E5845E100F}"/>
          </ac:picMkLst>
        </pc:picChg>
        <pc:picChg chg="add mod">
          <ac:chgData name="Nicolasora, Nelson P" userId="S::nelson.nicolasora@bannerhealth.com::e66c9929-5e37-44cd-9696-39155ed1f743" providerId="AD" clId="Web-{2D7E4F23-FE40-3C80-C6D7-B52D8085AB77}" dt="2025-08-19T12:32:11.407" v="385" actId="1076"/>
          <ac:picMkLst>
            <pc:docMk/>
            <pc:sldMk cId="1168640966" sldId="421"/>
            <ac:picMk id="20" creationId="{EB2608A4-37C6-3E05-F455-2C008F4AAF12}"/>
          </ac:picMkLst>
        </pc:picChg>
        <pc:picChg chg="add del">
          <ac:chgData name="Nicolasora, Nelson P" userId="S::nelson.nicolasora@bannerhealth.com::e66c9929-5e37-44cd-9696-39155ed1f743" providerId="AD" clId="Web-{2D7E4F23-FE40-3C80-C6D7-B52D8085AB77}" dt="2025-08-19T12:32:04.344" v="381"/>
          <ac:picMkLst>
            <pc:docMk/>
            <pc:sldMk cId="1168640966" sldId="421"/>
            <ac:picMk id="22" creationId="{00836216-755B-3E9D-09B5-3E5485CD728B}"/>
          </ac:picMkLst>
        </pc:picChg>
        <pc:picChg chg="add mod">
          <ac:chgData name="Nicolasora, Nelson P" userId="S::nelson.nicolasora@bannerhealth.com::e66c9929-5e37-44cd-9696-39155ed1f743" providerId="AD" clId="Web-{2D7E4F23-FE40-3C80-C6D7-B52D8085AB77}" dt="2025-08-19T12:33:27.193" v="426" actId="1076"/>
          <ac:picMkLst>
            <pc:docMk/>
            <pc:sldMk cId="1168640966" sldId="421"/>
            <ac:picMk id="24" creationId="{66663B9A-5021-E028-672E-265AE5DA81EA}"/>
          </ac:picMkLst>
        </pc:picChg>
        <pc:picChg chg="add mod">
          <ac:chgData name="Nicolasora, Nelson P" userId="S::nelson.nicolasora@bannerhealth.com::e66c9929-5e37-44cd-9696-39155ed1f743" providerId="AD" clId="Web-{2D7E4F23-FE40-3C80-C6D7-B52D8085AB77}" dt="2025-08-19T12:33:38.147" v="428" actId="1076"/>
          <ac:picMkLst>
            <pc:docMk/>
            <pc:sldMk cId="1168640966" sldId="421"/>
            <ac:picMk id="26" creationId="{989090AD-8392-CE36-1E90-4053B07593CC}"/>
          </ac:picMkLst>
        </pc:picChg>
        <pc:picChg chg="add mod">
          <ac:chgData name="Nicolasora, Nelson P" userId="S::nelson.nicolasora@bannerhealth.com::e66c9929-5e37-44cd-9696-39155ed1f743" providerId="AD" clId="Web-{2D7E4F23-FE40-3C80-C6D7-B52D8085AB77}" dt="2025-08-19T12:44:21.345" v="513" actId="1076"/>
          <ac:picMkLst>
            <pc:docMk/>
            <pc:sldMk cId="1168640966" sldId="421"/>
            <ac:picMk id="29" creationId="{FC174EF5-72A2-4213-A7C1-B8D2200DBA30}"/>
          </ac:picMkLst>
        </pc:picChg>
      </pc:sldChg>
      <pc:sldChg chg="addSp delSp modSp new">
        <pc:chgData name="Nicolasora, Nelson P" userId="S::nelson.nicolasora@bannerhealth.com::e66c9929-5e37-44cd-9696-39155ed1f743" providerId="AD" clId="Web-{2D7E4F23-FE40-3C80-C6D7-B52D8085AB77}" dt="2025-08-19T14:16:24.362" v="2497" actId="1076"/>
        <pc:sldMkLst>
          <pc:docMk/>
          <pc:sldMk cId="4135880508" sldId="422"/>
        </pc:sldMkLst>
        <pc:spChg chg="mod">
          <ac:chgData name="Nicolasora, Nelson P" userId="S::nelson.nicolasora@bannerhealth.com::e66c9929-5e37-44cd-9696-39155ed1f743" providerId="AD" clId="Web-{2D7E4F23-FE40-3C80-C6D7-B52D8085AB77}" dt="2025-08-19T12:26:30.900" v="277" actId="14100"/>
          <ac:spMkLst>
            <pc:docMk/>
            <pc:sldMk cId="4135880508" sldId="422"/>
            <ac:spMk id="2" creationId="{25B405D3-48B9-9381-B13F-6A4476F22F43}"/>
          </ac:spMkLst>
        </pc:spChg>
        <pc:spChg chg="add mod">
          <ac:chgData name="Nicolasora, Nelson P" userId="S::nelson.nicolasora@bannerhealth.com::e66c9929-5e37-44cd-9696-39155ed1f743" providerId="AD" clId="Web-{2D7E4F23-FE40-3C80-C6D7-B52D8085AB77}" dt="2025-08-19T12:29:11.098" v="308" actId="20577"/>
          <ac:spMkLst>
            <pc:docMk/>
            <pc:sldMk cId="4135880508" sldId="422"/>
            <ac:spMk id="16" creationId="{F412ABBE-695A-EEDD-71CB-B6242D07725E}"/>
          </ac:spMkLst>
        </pc:spChg>
        <pc:spChg chg="add mod">
          <ac:chgData name="Nicolasora, Nelson P" userId="S::nelson.nicolasora@bannerhealth.com::e66c9929-5e37-44cd-9696-39155ed1f743" providerId="AD" clId="Web-{2D7E4F23-FE40-3C80-C6D7-B52D8085AB77}" dt="2025-08-19T14:16:24.362" v="2497" actId="1076"/>
          <ac:spMkLst>
            <pc:docMk/>
            <pc:sldMk cId="4135880508" sldId="422"/>
            <ac:spMk id="17" creationId="{5BEDBE89-3886-6963-97F6-8C08BF5610BE}"/>
          </ac:spMkLst>
        </pc:spChg>
        <pc:picChg chg="add mod">
          <ac:chgData name="Nicolasora, Nelson P" userId="S::nelson.nicolasora@bannerhealth.com::e66c9929-5e37-44cd-9696-39155ed1f743" providerId="AD" clId="Web-{2D7E4F23-FE40-3C80-C6D7-B52D8085AB77}" dt="2025-08-19T12:26:32.541" v="278" actId="1076"/>
          <ac:picMkLst>
            <pc:docMk/>
            <pc:sldMk cId="4135880508" sldId="422"/>
            <ac:picMk id="4" creationId="{7B7E15DC-947D-ECB4-1ADF-413B5AADD961}"/>
          </ac:picMkLst>
        </pc:picChg>
        <pc:picChg chg="add mod">
          <ac:chgData name="Nicolasora, Nelson P" userId="S::nelson.nicolasora@bannerhealth.com::e66c9929-5e37-44cd-9696-39155ed1f743" providerId="AD" clId="Web-{2D7E4F23-FE40-3C80-C6D7-B52D8085AB77}" dt="2025-08-19T12:28:51.347" v="298" actId="1076"/>
          <ac:picMkLst>
            <pc:docMk/>
            <pc:sldMk cId="4135880508" sldId="422"/>
            <ac:picMk id="6" creationId="{F564FF58-5EF5-B0D3-3DB7-165CE6E6AECE}"/>
          </ac:picMkLst>
        </pc:picChg>
        <pc:picChg chg="add mod">
          <ac:chgData name="Nicolasora, Nelson P" userId="S::nelson.nicolasora@bannerhealth.com::e66c9929-5e37-44cd-9696-39155ed1f743" providerId="AD" clId="Web-{2D7E4F23-FE40-3C80-C6D7-B52D8085AB77}" dt="2025-08-19T12:28:49.597" v="297" actId="1076"/>
          <ac:picMkLst>
            <pc:docMk/>
            <pc:sldMk cId="4135880508" sldId="422"/>
            <ac:picMk id="8" creationId="{60A79A0B-0BBD-BB5F-5F3B-6DE9CE0005A1}"/>
          </ac:picMkLst>
        </pc:picChg>
        <pc:picChg chg="add mod">
          <ac:chgData name="Nicolasora, Nelson P" userId="S::nelson.nicolasora@bannerhealth.com::e66c9929-5e37-44cd-9696-39155ed1f743" providerId="AD" clId="Web-{2D7E4F23-FE40-3C80-C6D7-B52D8085AB77}" dt="2025-08-19T12:36:48.644" v="447" actId="1076"/>
          <ac:picMkLst>
            <pc:docMk/>
            <pc:sldMk cId="4135880508" sldId="422"/>
            <ac:picMk id="10" creationId="{2E11636B-0C0F-2582-6EFE-7A496DCA9110}"/>
          </ac:picMkLst>
        </pc:picChg>
        <pc:picChg chg="add mod">
          <ac:chgData name="Nicolasora, Nelson P" userId="S::nelson.nicolasora@bannerhealth.com::e66c9929-5e37-44cd-9696-39155ed1f743" providerId="AD" clId="Web-{2D7E4F23-FE40-3C80-C6D7-B52D8085AB77}" dt="2025-08-19T14:16:16.580" v="2494" actId="1076"/>
          <ac:picMkLst>
            <pc:docMk/>
            <pc:sldMk cId="4135880508" sldId="422"/>
            <ac:picMk id="12" creationId="{1FEB15F6-DC80-0F06-B578-DDA692ADFAC2}"/>
          </ac:picMkLst>
        </pc:picChg>
        <pc:picChg chg="add mod">
          <ac:chgData name="Nicolasora, Nelson P" userId="S::nelson.nicolasora@bannerhealth.com::e66c9929-5e37-44cd-9696-39155ed1f743" providerId="AD" clId="Web-{2D7E4F23-FE40-3C80-C6D7-B52D8085AB77}" dt="2025-08-19T12:27:44.093" v="293" actId="1076"/>
          <ac:picMkLst>
            <pc:docMk/>
            <pc:sldMk cId="4135880508" sldId="422"/>
            <ac:picMk id="14" creationId="{BC1589EB-DDC8-949C-505B-AE2746333A1A}"/>
          </ac:picMkLst>
        </pc:picChg>
        <pc:picChg chg="add mod">
          <ac:chgData name="Nicolasora, Nelson P" userId="S::nelson.nicolasora@bannerhealth.com::e66c9929-5e37-44cd-9696-39155ed1f743" providerId="AD" clId="Web-{2D7E4F23-FE40-3C80-C6D7-B52D8085AB77}" dt="2025-08-19T12:28:52.582" v="299" actId="1076"/>
          <ac:picMkLst>
            <pc:docMk/>
            <pc:sldMk cId="4135880508" sldId="422"/>
            <ac:picMk id="15" creationId="{A470B3D0-76DD-AECD-E186-C0AB0F06C3DD}"/>
          </ac:picMkLst>
        </pc:picChg>
        <pc:picChg chg="add mod">
          <ac:chgData name="Nicolasora, Nelson P" userId="S::nelson.nicolasora@bannerhealth.com::e66c9929-5e37-44cd-9696-39155ed1f743" providerId="AD" clId="Web-{2D7E4F23-FE40-3C80-C6D7-B52D8085AB77}" dt="2025-08-19T12:35:40.155" v="443" actId="1076"/>
          <ac:picMkLst>
            <pc:docMk/>
            <pc:sldMk cId="4135880508" sldId="422"/>
            <ac:picMk id="19" creationId="{64FDC52F-359B-8124-AD51-C503E032CC5B}"/>
          </ac:picMkLst>
        </pc:picChg>
        <pc:picChg chg="add mod">
          <ac:chgData name="Nicolasora, Nelson P" userId="S::nelson.nicolasora@bannerhealth.com::e66c9929-5e37-44cd-9696-39155ed1f743" providerId="AD" clId="Web-{2D7E4F23-FE40-3C80-C6D7-B52D8085AB77}" dt="2025-08-19T14:16:15.487" v="2493" actId="1076"/>
          <ac:picMkLst>
            <pc:docMk/>
            <pc:sldMk cId="4135880508" sldId="422"/>
            <ac:picMk id="20" creationId="{6BB41315-22A7-CA88-59EB-04D04ADC3E96}"/>
          </ac:picMkLst>
        </pc:picChg>
        <pc:picChg chg="add del mod">
          <ac:chgData name="Nicolasora, Nelson P" userId="S::nelson.nicolasora@bannerhealth.com::e66c9929-5e37-44cd-9696-39155ed1f743" providerId="AD" clId="Web-{2D7E4F23-FE40-3C80-C6D7-B52D8085AB77}" dt="2025-08-19T12:37:34.819" v="449"/>
          <ac:picMkLst>
            <pc:docMk/>
            <pc:sldMk cId="4135880508" sldId="422"/>
            <ac:picMk id="21" creationId="{E70D6305-87F1-46B1-919D-9820D88449E2}"/>
          </ac:picMkLst>
        </pc:picChg>
        <pc:picChg chg="add del mod">
          <ac:chgData name="Nicolasora, Nelson P" userId="S::nelson.nicolasora@bannerhealth.com::e66c9929-5e37-44cd-9696-39155ed1f743" providerId="AD" clId="Web-{2D7E4F23-FE40-3C80-C6D7-B52D8085AB77}" dt="2025-08-19T12:37:56.430" v="451"/>
          <ac:picMkLst>
            <pc:docMk/>
            <pc:sldMk cId="4135880508" sldId="422"/>
            <ac:picMk id="22" creationId="{81E1B15A-DC46-B725-A9A9-FC3FCE3D4303}"/>
          </ac:picMkLst>
        </pc:picChg>
        <pc:picChg chg="add del mod">
          <ac:chgData name="Nicolasora, Nelson P" userId="S::nelson.nicolasora@bannerhealth.com::e66c9929-5e37-44cd-9696-39155ed1f743" providerId="AD" clId="Web-{2D7E4F23-FE40-3C80-C6D7-B52D8085AB77}" dt="2025-08-19T12:38:20.306" v="453"/>
          <ac:picMkLst>
            <pc:docMk/>
            <pc:sldMk cId="4135880508" sldId="422"/>
            <ac:picMk id="23" creationId="{5C701DA8-AFAF-5E69-97E3-49146C61797C}"/>
          </ac:picMkLst>
        </pc:picChg>
        <pc:picChg chg="add del mod">
          <ac:chgData name="Nicolasora, Nelson P" userId="S::nelson.nicolasora@bannerhealth.com::e66c9929-5e37-44cd-9696-39155ed1f743" providerId="AD" clId="Web-{2D7E4F23-FE40-3C80-C6D7-B52D8085AB77}" dt="2025-08-19T12:39:48.546" v="455"/>
          <ac:picMkLst>
            <pc:docMk/>
            <pc:sldMk cId="4135880508" sldId="422"/>
            <ac:picMk id="24" creationId="{05321CA3-FB7E-CDC2-F030-6CB75B30EA1A}"/>
          </ac:picMkLst>
        </pc:picChg>
        <pc:picChg chg="add mod modCrop">
          <ac:chgData name="Nicolasora, Nelson P" userId="S::nelson.nicolasora@bannerhealth.com::e66c9929-5e37-44cd-9696-39155ed1f743" providerId="AD" clId="Web-{2D7E4F23-FE40-3C80-C6D7-B52D8085AB77}" dt="2025-08-19T14:16:18.315" v="2495" actId="1076"/>
          <ac:picMkLst>
            <pc:docMk/>
            <pc:sldMk cId="4135880508" sldId="422"/>
            <ac:picMk id="25" creationId="{1AB6E51D-3630-DA9D-938D-C3E996486B5A}"/>
          </ac:picMkLst>
        </pc:picChg>
      </pc:sldChg>
      <pc:sldChg chg="delSp modSp add replId">
        <pc:chgData name="Nicolasora, Nelson P" userId="S::nelson.nicolasora@bannerhealth.com::e66c9929-5e37-44cd-9696-39155ed1f743" providerId="AD" clId="Web-{2D7E4F23-FE40-3C80-C6D7-B52D8085AB77}" dt="2025-08-19T14:15:08.842" v="2485" actId="20577"/>
        <pc:sldMkLst>
          <pc:docMk/>
          <pc:sldMk cId="2384667305" sldId="423"/>
        </pc:sldMkLst>
        <pc:spChg chg="mod">
          <ac:chgData name="Nicolasora, Nelson P" userId="S::nelson.nicolasora@bannerhealth.com::e66c9929-5e37-44cd-9696-39155ed1f743" providerId="AD" clId="Web-{2D7E4F23-FE40-3C80-C6D7-B52D8085AB77}" dt="2025-08-19T13:46:43.886" v="1767" actId="20577"/>
          <ac:spMkLst>
            <pc:docMk/>
            <pc:sldMk cId="2384667305" sldId="423"/>
            <ac:spMk id="2" creationId="{3B4F7EDA-0AC0-1E35-7DE0-885B0FAF810F}"/>
          </ac:spMkLst>
        </pc:spChg>
        <pc:spChg chg="mod">
          <ac:chgData name="Nicolasora, Nelson P" userId="S::nelson.nicolasora@bannerhealth.com::e66c9929-5e37-44cd-9696-39155ed1f743" providerId="AD" clId="Web-{2D7E4F23-FE40-3C80-C6D7-B52D8085AB77}" dt="2025-08-19T14:15:08.842" v="2485" actId="20577"/>
          <ac:spMkLst>
            <pc:docMk/>
            <pc:sldMk cId="2384667305" sldId="423"/>
            <ac:spMk id="3" creationId="{CF169FBD-F5A0-7DC0-C429-47D6CC2DDF2B}"/>
          </ac:spMkLst>
        </pc:spChg>
        <pc:picChg chg="del">
          <ac:chgData name="Nicolasora, Nelson P" userId="S::nelson.nicolasora@bannerhealth.com::e66c9929-5e37-44cd-9696-39155ed1f743" providerId="AD" clId="Web-{2D7E4F23-FE40-3C80-C6D7-B52D8085AB77}" dt="2025-08-19T13:30:38.808" v="1374"/>
          <ac:picMkLst>
            <pc:docMk/>
            <pc:sldMk cId="2384667305" sldId="423"/>
            <ac:picMk id="10" creationId="{21A21DD9-B5F9-2AE8-364B-5B5B0DF2C32C}"/>
          </ac:picMkLst>
        </pc:picChg>
      </pc:sldChg>
      <pc:sldChg chg="new del">
        <pc:chgData name="Nicolasora, Nelson P" userId="S::nelson.nicolasora@bannerhealth.com::e66c9929-5e37-44cd-9696-39155ed1f743" providerId="AD" clId="Web-{2D7E4F23-FE40-3C80-C6D7-B52D8085AB77}" dt="2025-08-19T13:04:53.410" v="1038"/>
        <pc:sldMkLst>
          <pc:docMk/>
          <pc:sldMk cId="2553172974" sldId="423"/>
        </pc:sldMkLst>
      </pc:sldChg>
      <pc:sldChg chg="addSp delSp modSp new">
        <pc:chgData name="Nicolasora, Nelson P" userId="S::nelson.nicolasora@bannerhealth.com::e66c9929-5e37-44cd-9696-39155ed1f743" providerId="AD" clId="Web-{2D7E4F23-FE40-3C80-C6D7-B52D8085AB77}" dt="2025-08-19T13:37:43.898" v="1546" actId="1076"/>
        <pc:sldMkLst>
          <pc:docMk/>
          <pc:sldMk cId="1339742538" sldId="424"/>
        </pc:sldMkLst>
        <pc:spChg chg="mod">
          <ac:chgData name="Nicolasora, Nelson P" userId="S::nelson.nicolasora@bannerhealth.com::e66c9929-5e37-44cd-9696-39155ed1f743" providerId="AD" clId="Web-{2D7E4F23-FE40-3C80-C6D7-B52D8085AB77}" dt="2025-08-19T13:33:12.833" v="1428" actId="20577"/>
          <ac:spMkLst>
            <pc:docMk/>
            <pc:sldMk cId="1339742538" sldId="424"/>
            <ac:spMk id="2" creationId="{438D97FE-867D-7B67-750E-B91DB09FD7F7}"/>
          </ac:spMkLst>
        </pc:spChg>
        <pc:spChg chg="add mod">
          <ac:chgData name="Nicolasora, Nelson P" userId="S::nelson.nicolasora@bannerhealth.com::e66c9929-5e37-44cd-9696-39155ed1f743" providerId="AD" clId="Web-{2D7E4F23-FE40-3C80-C6D7-B52D8085AB77}" dt="2025-08-19T13:34:05.962" v="1435" actId="1076"/>
          <ac:spMkLst>
            <pc:docMk/>
            <pc:sldMk cId="1339742538" sldId="424"/>
            <ac:spMk id="4" creationId="{2015C7F9-2C16-65A4-1C31-B7A57ACABD06}"/>
          </ac:spMkLst>
        </pc:spChg>
        <pc:spChg chg="add mod">
          <ac:chgData name="Nicolasora, Nelson P" userId="S::nelson.nicolasora@bannerhealth.com::e66c9929-5e37-44cd-9696-39155ed1f743" providerId="AD" clId="Web-{2D7E4F23-FE40-3C80-C6D7-B52D8085AB77}" dt="2025-08-19T13:34:07.634" v="1436" actId="1076"/>
          <ac:spMkLst>
            <pc:docMk/>
            <pc:sldMk cId="1339742538" sldId="424"/>
            <ac:spMk id="5" creationId="{431E79CE-C9C8-58AC-4680-C0F7E4C986CA}"/>
          </ac:spMkLst>
        </pc:spChg>
        <pc:spChg chg="add mod">
          <ac:chgData name="Nicolasora, Nelson P" userId="S::nelson.nicolasora@bannerhealth.com::e66c9929-5e37-44cd-9696-39155ed1f743" providerId="AD" clId="Web-{2D7E4F23-FE40-3C80-C6D7-B52D8085AB77}" dt="2025-08-19T13:34:13.509" v="1438" actId="1076"/>
          <ac:spMkLst>
            <pc:docMk/>
            <pc:sldMk cId="1339742538" sldId="424"/>
            <ac:spMk id="6" creationId="{AE715711-8198-B495-38E0-319CE6043489}"/>
          </ac:spMkLst>
        </pc:spChg>
        <pc:spChg chg="add mod">
          <ac:chgData name="Nicolasora, Nelson P" userId="S::nelson.nicolasora@bannerhealth.com::e66c9929-5e37-44cd-9696-39155ed1f743" providerId="AD" clId="Web-{2D7E4F23-FE40-3C80-C6D7-B52D8085AB77}" dt="2025-08-19T13:34:22.447" v="1440" actId="1076"/>
          <ac:spMkLst>
            <pc:docMk/>
            <pc:sldMk cId="1339742538" sldId="424"/>
            <ac:spMk id="7" creationId="{B94013AD-DC52-124B-F109-F98BCFBD5BDD}"/>
          </ac:spMkLst>
        </pc:spChg>
        <pc:spChg chg="add mod">
          <ac:chgData name="Nicolasora, Nelson P" userId="S::nelson.nicolasora@bannerhealth.com::e66c9929-5e37-44cd-9696-39155ed1f743" providerId="AD" clId="Web-{2D7E4F23-FE40-3C80-C6D7-B52D8085AB77}" dt="2025-08-19T13:34:43.980" v="1445" actId="1076"/>
          <ac:spMkLst>
            <pc:docMk/>
            <pc:sldMk cId="1339742538" sldId="424"/>
            <ac:spMk id="8" creationId="{12CAC452-A678-5E77-DACF-CF9A586F8935}"/>
          </ac:spMkLst>
        </pc:spChg>
        <pc:spChg chg="add mod">
          <ac:chgData name="Nicolasora, Nelson P" userId="S::nelson.nicolasora@bannerhealth.com::e66c9929-5e37-44cd-9696-39155ed1f743" providerId="AD" clId="Web-{2D7E4F23-FE40-3C80-C6D7-B52D8085AB77}" dt="2025-08-19T13:35:10.482" v="1452" actId="1076"/>
          <ac:spMkLst>
            <pc:docMk/>
            <pc:sldMk cId="1339742538" sldId="424"/>
            <ac:spMk id="9" creationId="{F5A2D98C-4976-D031-00E6-6DE0BE2F81BB}"/>
          </ac:spMkLst>
        </pc:spChg>
        <pc:spChg chg="add">
          <ac:chgData name="Nicolasora, Nelson P" userId="S::nelson.nicolasora@bannerhealth.com::e66c9929-5e37-44cd-9696-39155ed1f743" providerId="AD" clId="Web-{2D7E4F23-FE40-3C80-C6D7-B52D8085AB77}" dt="2025-08-19T13:35:36.249" v="1453"/>
          <ac:spMkLst>
            <pc:docMk/>
            <pc:sldMk cId="1339742538" sldId="424"/>
            <ac:spMk id="10" creationId="{D3464896-2D8F-E7CB-B7DB-D305718CA8D7}"/>
          </ac:spMkLst>
        </pc:spChg>
        <pc:spChg chg="add del">
          <ac:chgData name="Nicolasora, Nelson P" userId="S::nelson.nicolasora@bannerhealth.com::e66c9929-5e37-44cd-9696-39155ed1f743" providerId="AD" clId="Web-{2D7E4F23-FE40-3C80-C6D7-B52D8085AB77}" dt="2025-08-19T13:35:47.672" v="1457"/>
          <ac:spMkLst>
            <pc:docMk/>
            <pc:sldMk cId="1339742538" sldId="424"/>
            <ac:spMk id="11" creationId="{6502B353-7EC6-AF73-30BB-3227ED9D39D5}"/>
          </ac:spMkLst>
        </pc:spChg>
        <pc:spChg chg="add del">
          <ac:chgData name="Nicolasora, Nelson P" userId="S::nelson.nicolasora@bannerhealth.com::e66c9929-5e37-44cd-9696-39155ed1f743" providerId="AD" clId="Web-{2D7E4F23-FE40-3C80-C6D7-B52D8085AB77}" dt="2025-08-19T13:35:45.859" v="1456"/>
          <ac:spMkLst>
            <pc:docMk/>
            <pc:sldMk cId="1339742538" sldId="424"/>
            <ac:spMk id="12" creationId="{64D785DF-C0B5-902D-827D-5B6F900D8EC2}"/>
          </ac:spMkLst>
        </pc:spChg>
        <pc:spChg chg="add mod">
          <ac:chgData name="Nicolasora, Nelson P" userId="S::nelson.nicolasora@bannerhealth.com::e66c9929-5e37-44cd-9696-39155ed1f743" providerId="AD" clId="Web-{2D7E4F23-FE40-3C80-C6D7-B52D8085AB77}" dt="2025-08-19T13:37:43.898" v="1546" actId="1076"/>
          <ac:spMkLst>
            <pc:docMk/>
            <pc:sldMk cId="1339742538" sldId="424"/>
            <ac:spMk id="13" creationId="{8C031308-ED9D-5781-00B7-BB6F0839D52D}"/>
          </ac:spMkLst>
        </pc:spChg>
        <pc:spChg chg="add mod">
          <ac:chgData name="Nicolasora, Nelson P" userId="S::nelson.nicolasora@bannerhealth.com::e66c9929-5e37-44cd-9696-39155ed1f743" providerId="AD" clId="Web-{2D7E4F23-FE40-3C80-C6D7-B52D8085AB77}" dt="2025-08-19T13:37:42.132" v="1545" actId="20577"/>
          <ac:spMkLst>
            <pc:docMk/>
            <pc:sldMk cId="1339742538" sldId="424"/>
            <ac:spMk id="14" creationId="{B64F34FD-FA1E-CB4D-A26E-7BFD7A910BE5}"/>
          </ac:spMkLst>
        </pc:spChg>
        <pc:picChg chg="add mod">
          <ac:chgData name="Nicolasora, Nelson P" userId="S::nelson.nicolasora@bannerhealth.com::e66c9929-5e37-44cd-9696-39155ed1f743" providerId="AD" clId="Web-{2D7E4F23-FE40-3C80-C6D7-B52D8085AB77}" dt="2025-08-19T13:34:28.776" v="1443" actId="1076"/>
          <ac:picMkLst>
            <pc:docMk/>
            <pc:sldMk cId="1339742538" sldId="424"/>
            <ac:picMk id="3" creationId="{2F195BF1-55E6-1B23-DD9D-83F6B4765FE3}"/>
          </ac:picMkLst>
        </pc:picChg>
      </pc:sldChg>
      <pc:sldChg chg="addSp modSp new">
        <pc:chgData name="Nicolasora, Nelson P" userId="S::nelson.nicolasora@bannerhealth.com::e66c9929-5e37-44cd-9696-39155ed1f743" providerId="AD" clId="Web-{2D7E4F23-FE40-3C80-C6D7-B52D8085AB77}" dt="2025-08-19T13:39:52.531" v="1655"/>
        <pc:sldMkLst>
          <pc:docMk/>
          <pc:sldMk cId="127826749" sldId="425"/>
        </pc:sldMkLst>
        <pc:picChg chg="add mod modCrop">
          <ac:chgData name="Nicolasora, Nelson P" userId="S::nelson.nicolasora@bannerhealth.com::e66c9929-5e37-44cd-9696-39155ed1f743" providerId="AD" clId="Web-{2D7E4F23-FE40-3C80-C6D7-B52D8085AB77}" dt="2025-08-19T13:39:52.531" v="1655"/>
          <ac:picMkLst>
            <pc:docMk/>
            <pc:sldMk cId="127826749" sldId="425"/>
            <ac:picMk id="3" creationId="{6D87451B-C7F9-84E5-2692-5ABF25183166}"/>
          </ac:picMkLst>
        </pc:picChg>
      </pc:sldChg>
      <pc:sldChg chg="addSp delSp modSp new">
        <pc:chgData name="Nicolasora, Nelson P" userId="S::nelson.nicolasora@bannerhealth.com::e66c9929-5e37-44cd-9696-39155ed1f743" providerId="AD" clId="Web-{2D7E4F23-FE40-3C80-C6D7-B52D8085AB77}" dt="2025-08-19T13:57:59.712" v="1846" actId="1076"/>
        <pc:sldMkLst>
          <pc:docMk/>
          <pc:sldMk cId="3673735414" sldId="426"/>
        </pc:sldMkLst>
        <pc:spChg chg="add del">
          <ac:chgData name="Nicolasora, Nelson P" userId="S::nelson.nicolasora@bannerhealth.com::e66c9929-5e37-44cd-9696-39155ed1f743" providerId="AD" clId="Web-{2D7E4F23-FE40-3C80-C6D7-B52D8085AB77}" dt="2025-08-19T13:57:55.665" v="1844"/>
          <ac:spMkLst>
            <pc:docMk/>
            <pc:sldMk cId="3673735414" sldId="426"/>
            <ac:spMk id="3" creationId="{657A7841-A243-C64E-4CA3-58BBA4A61A26}"/>
          </ac:spMkLst>
        </pc:spChg>
        <pc:picChg chg="add mod modCrop">
          <ac:chgData name="Nicolasora, Nelson P" userId="S::nelson.nicolasora@bannerhealth.com::e66c9929-5e37-44cd-9696-39155ed1f743" providerId="AD" clId="Web-{2D7E4F23-FE40-3C80-C6D7-B52D8085AB77}" dt="2025-08-19T13:57:59.712" v="1846" actId="1076"/>
          <ac:picMkLst>
            <pc:docMk/>
            <pc:sldMk cId="3673735414" sldId="426"/>
            <ac:picMk id="2" creationId="{DE811CB2-D1E1-45C3-EF23-D3A5891123C8}"/>
          </ac:picMkLst>
        </pc:picChg>
      </pc:sldChg>
      <pc:sldChg chg="addSp delSp modSp new">
        <pc:chgData name="Nicolasora, Nelson P" userId="S::nelson.nicolasora@bannerhealth.com::e66c9929-5e37-44cd-9696-39155ed1f743" providerId="AD" clId="Web-{2D7E4F23-FE40-3C80-C6D7-B52D8085AB77}" dt="2025-08-19T14:19:35.187" v="2526"/>
        <pc:sldMkLst>
          <pc:docMk/>
          <pc:sldMk cId="908138792" sldId="427"/>
        </pc:sldMkLst>
        <pc:spChg chg="del">
          <ac:chgData name="Nicolasora, Nelson P" userId="S::nelson.nicolasora@bannerhealth.com::e66c9929-5e37-44cd-9696-39155ed1f743" providerId="AD" clId="Web-{2D7E4F23-FE40-3C80-C6D7-B52D8085AB77}" dt="2025-08-19T14:19:20.968" v="2524"/>
          <ac:spMkLst>
            <pc:docMk/>
            <pc:sldMk cId="908138792" sldId="427"/>
            <ac:spMk id="2" creationId="{EFB1173B-4912-A769-92A0-2899EC5119D8}"/>
          </ac:spMkLst>
        </pc:spChg>
        <pc:spChg chg="add mod">
          <ac:chgData name="Nicolasora, Nelson P" userId="S::nelson.nicolasora@bannerhealth.com::e66c9929-5e37-44cd-9696-39155ed1f743" providerId="AD" clId="Web-{2D7E4F23-FE40-3C80-C6D7-B52D8085AB77}" dt="2025-08-19T14:19:15.233" v="2522" actId="1076"/>
          <ac:spMkLst>
            <pc:docMk/>
            <pc:sldMk cId="908138792" sldId="427"/>
            <ac:spMk id="8" creationId="{1FCD15D6-25EC-F4D3-00B2-47CD1CAF685E}"/>
          </ac:spMkLst>
        </pc:spChg>
        <pc:graphicFrameChg chg="add del mod modGraphic">
          <ac:chgData name="Nicolasora, Nelson P" userId="S::nelson.nicolasora@bannerhealth.com::e66c9929-5e37-44cd-9696-39155ed1f743" providerId="AD" clId="Web-{2D7E4F23-FE40-3C80-C6D7-B52D8085AB77}" dt="2025-08-19T14:01:54.258" v="2089"/>
          <ac:graphicFrameMkLst>
            <pc:docMk/>
            <pc:sldMk cId="908138792" sldId="427"/>
            <ac:graphicFrameMk id="3" creationId="{6BFBDDEF-2A76-A1F3-FCC8-C7B7B6A5E7C1}"/>
          </ac:graphicFrameMkLst>
        </pc:graphicFrameChg>
        <pc:graphicFrameChg chg="add del mod modGraphic">
          <ac:chgData name="Nicolasora, Nelson P" userId="S::nelson.nicolasora@bannerhealth.com::e66c9929-5e37-44cd-9696-39155ed1f743" providerId="AD" clId="Web-{2D7E4F23-FE40-3C80-C6D7-B52D8085AB77}" dt="2025-08-19T14:02:46.981" v="2151"/>
          <ac:graphicFrameMkLst>
            <pc:docMk/>
            <pc:sldMk cId="908138792" sldId="427"/>
            <ac:graphicFrameMk id="4" creationId="{A5C4AAC0-13BC-BC80-0E38-64CE0A5831D5}"/>
          </ac:graphicFrameMkLst>
        </pc:graphicFrameChg>
        <pc:graphicFrameChg chg="add del">
          <ac:chgData name="Nicolasora, Nelson P" userId="S::nelson.nicolasora@bannerhealth.com::e66c9929-5e37-44cd-9696-39155ed1f743" providerId="AD" clId="Web-{2D7E4F23-FE40-3C80-C6D7-B52D8085AB77}" dt="2025-08-19T14:01:46.242" v="2088"/>
          <ac:graphicFrameMkLst>
            <pc:docMk/>
            <pc:sldMk cId="908138792" sldId="427"/>
            <ac:graphicFrameMk id="5" creationId="{0A6AA2FB-EE37-33E0-7908-92EBD50C3244}"/>
          </ac:graphicFrameMkLst>
        </pc:graphicFrameChg>
        <pc:graphicFrameChg chg="add del modGraphic">
          <ac:chgData name="Nicolasora, Nelson P" userId="S::nelson.nicolasora@bannerhealth.com::e66c9929-5e37-44cd-9696-39155ed1f743" providerId="AD" clId="Web-{2D7E4F23-FE40-3C80-C6D7-B52D8085AB77}" dt="2025-08-19T14:01:41.633" v="2087"/>
          <ac:graphicFrameMkLst>
            <pc:docMk/>
            <pc:sldMk cId="908138792" sldId="427"/>
            <ac:graphicFrameMk id="6" creationId="{79A3055E-09B0-4B53-C8C9-98348412A9B5}"/>
          </ac:graphicFrameMkLst>
        </pc:graphicFrameChg>
        <pc:graphicFrameChg chg="add mod modGraphic">
          <ac:chgData name="Nicolasora, Nelson P" userId="S::nelson.nicolasora@bannerhealth.com::e66c9929-5e37-44cd-9696-39155ed1f743" providerId="AD" clId="Web-{2D7E4F23-FE40-3C80-C6D7-B52D8085AB77}" dt="2025-08-19T14:19:35.187" v="2526"/>
          <ac:graphicFrameMkLst>
            <pc:docMk/>
            <pc:sldMk cId="908138792" sldId="427"/>
            <ac:graphicFrameMk id="7" creationId="{1B66135C-88CE-50B4-2A79-594E7A4AE91B}"/>
          </ac:graphicFrameMkLst>
        </pc:graphicFrameChg>
      </pc:sldChg>
    </pc:docChg>
  </pc:docChgLst>
  <pc:docChgLst>
    <pc:chgData name="Nicolasora, Nelson P" userId="S::nelson.nicolasora@bannerhealth.com::e66c9929-5e37-44cd-9696-39155ed1f743" providerId="AD" clId="Web-{1E5B482D-E8A3-87EB-86BD-CA7E336FADCF}"/>
    <pc:docChg chg="addSld delSld modSld sldOrd">
      <pc:chgData name="Nicolasora, Nelson P" userId="S::nelson.nicolasora@bannerhealth.com::e66c9929-5e37-44cd-9696-39155ed1f743" providerId="AD" clId="Web-{1E5B482D-E8A3-87EB-86BD-CA7E336FADCF}" dt="2025-08-19T14:55:54.738" v="215" actId="1076"/>
      <pc:docMkLst>
        <pc:docMk/>
      </pc:docMkLst>
      <pc:sldChg chg="ord">
        <pc:chgData name="Nicolasora, Nelson P" userId="S::nelson.nicolasora@bannerhealth.com::e66c9929-5e37-44cd-9696-39155ed1f743" providerId="AD" clId="Web-{1E5B482D-E8A3-87EB-86BD-CA7E336FADCF}" dt="2025-08-19T14:30:08.979" v="165"/>
        <pc:sldMkLst>
          <pc:docMk/>
          <pc:sldMk cId="1388085454" sldId="259"/>
        </pc:sldMkLst>
      </pc:sldChg>
      <pc:sldChg chg="modSp">
        <pc:chgData name="Nicolasora, Nelson P" userId="S::nelson.nicolasora@bannerhealth.com::e66c9929-5e37-44cd-9696-39155ed1f743" providerId="AD" clId="Web-{1E5B482D-E8A3-87EB-86BD-CA7E336FADCF}" dt="2025-08-19T14:52:02.292" v="213" actId="1076"/>
        <pc:sldMkLst>
          <pc:docMk/>
          <pc:sldMk cId="1515145472" sldId="267"/>
        </pc:sldMkLst>
        <pc:spChg chg="mod">
          <ac:chgData name="Nicolasora, Nelson P" userId="S::nelson.nicolasora@bannerhealth.com::e66c9929-5e37-44cd-9696-39155ed1f743" providerId="AD" clId="Web-{1E5B482D-E8A3-87EB-86BD-CA7E336FADCF}" dt="2025-08-19T14:52:02.292" v="213" actId="1076"/>
          <ac:spMkLst>
            <pc:docMk/>
            <pc:sldMk cId="1515145472" sldId="267"/>
            <ac:spMk id="3" creationId="{A3A74C1F-B46D-8A44-9AB9-EBFFB07E46B0}"/>
          </ac:spMkLst>
        </pc:spChg>
      </pc:sldChg>
      <pc:sldChg chg="del">
        <pc:chgData name="Nicolasora, Nelson P" userId="S::nelson.nicolasora@bannerhealth.com::e66c9929-5e37-44cd-9696-39155ed1f743" providerId="AD" clId="Web-{1E5B482D-E8A3-87EB-86BD-CA7E336FADCF}" dt="2025-08-19T14:30:18.089" v="166"/>
        <pc:sldMkLst>
          <pc:docMk/>
          <pc:sldMk cId="4130966653" sldId="273"/>
        </pc:sldMkLst>
      </pc:sldChg>
      <pc:sldChg chg="ord">
        <pc:chgData name="Nicolasora, Nelson P" userId="S::nelson.nicolasora@bannerhealth.com::e66c9929-5e37-44cd-9696-39155ed1f743" providerId="AD" clId="Web-{1E5B482D-E8A3-87EB-86BD-CA7E336FADCF}" dt="2025-08-19T14:30:38.262" v="167"/>
        <pc:sldMkLst>
          <pc:docMk/>
          <pc:sldMk cId="3236135554" sldId="282"/>
        </pc:sldMkLst>
      </pc:sldChg>
      <pc:sldChg chg="ord">
        <pc:chgData name="Nicolasora, Nelson P" userId="S::nelson.nicolasora@bannerhealth.com::e66c9929-5e37-44cd-9696-39155ed1f743" providerId="AD" clId="Web-{1E5B482D-E8A3-87EB-86BD-CA7E336FADCF}" dt="2025-08-19T14:51:44.354" v="212"/>
        <pc:sldMkLst>
          <pc:docMk/>
          <pc:sldMk cId="2249407069" sldId="285"/>
        </pc:sldMkLst>
      </pc:sldChg>
      <pc:sldChg chg="modSp">
        <pc:chgData name="Nicolasora, Nelson P" userId="S::nelson.nicolasora@bannerhealth.com::e66c9929-5e37-44cd-9696-39155ed1f743" providerId="AD" clId="Web-{1E5B482D-E8A3-87EB-86BD-CA7E336FADCF}" dt="2025-08-19T14:55:54.738" v="215" actId="1076"/>
        <pc:sldMkLst>
          <pc:docMk/>
          <pc:sldMk cId="1202477593" sldId="290"/>
        </pc:sldMkLst>
        <pc:spChg chg="mod">
          <ac:chgData name="Nicolasora, Nelson P" userId="S::nelson.nicolasora@bannerhealth.com::e66c9929-5e37-44cd-9696-39155ed1f743" providerId="AD" clId="Web-{1E5B482D-E8A3-87EB-86BD-CA7E336FADCF}" dt="2025-08-19T14:26:18.331" v="67" actId="20577"/>
          <ac:spMkLst>
            <pc:docMk/>
            <pc:sldMk cId="1202477593" sldId="290"/>
            <ac:spMk id="5" creationId="{87285FB1-E800-C322-AB30-2179845140F3}"/>
          </ac:spMkLst>
        </pc:spChg>
        <pc:spChg chg="mod">
          <ac:chgData name="Nicolasora, Nelson P" userId="S::nelson.nicolasora@bannerhealth.com::e66c9929-5e37-44cd-9696-39155ed1f743" providerId="AD" clId="Web-{1E5B482D-E8A3-87EB-86BD-CA7E336FADCF}" dt="2025-08-19T14:55:52.035" v="214" actId="1076"/>
          <ac:spMkLst>
            <pc:docMk/>
            <pc:sldMk cId="1202477593" sldId="290"/>
            <ac:spMk id="7" creationId="{F3C8CF3F-6A5B-3674-949B-5124C1D8B038}"/>
          </ac:spMkLst>
        </pc:spChg>
        <pc:spChg chg="mod">
          <ac:chgData name="Nicolasora, Nelson P" userId="S::nelson.nicolasora@bannerhealth.com::e66c9929-5e37-44cd-9696-39155ed1f743" providerId="AD" clId="Web-{1E5B482D-E8A3-87EB-86BD-CA7E336FADCF}" dt="2025-08-19T14:55:54.738" v="215" actId="1076"/>
          <ac:spMkLst>
            <pc:docMk/>
            <pc:sldMk cId="1202477593" sldId="290"/>
            <ac:spMk id="8" creationId="{3E5D3F12-403F-9974-3825-10E07A35A1A0}"/>
          </ac:spMkLst>
        </pc:spChg>
      </pc:sldChg>
      <pc:sldChg chg="ord">
        <pc:chgData name="Nicolasora, Nelson P" userId="S::nelson.nicolasora@bannerhealth.com::e66c9929-5e37-44cd-9696-39155ed1f743" providerId="AD" clId="Web-{1E5B482D-E8A3-87EB-86BD-CA7E336FADCF}" dt="2025-08-19T14:51:36.213" v="211"/>
        <pc:sldMkLst>
          <pc:docMk/>
          <pc:sldMk cId="4170236758" sldId="418"/>
        </pc:sldMkLst>
      </pc:sldChg>
      <pc:sldChg chg="addSp delSp modSp ord">
        <pc:chgData name="Nicolasora, Nelson P" userId="S::nelson.nicolasora@bannerhealth.com::e66c9929-5e37-44cd-9696-39155ed1f743" providerId="AD" clId="Web-{1E5B482D-E8A3-87EB-86BD-CA7E336FADCF}" dt="2025-08-19T14:50:55.102" v="209"/>
        <pc:sldMkLst>
          <pc:docMk/>
          <pc:sldMk cId="1719806443" sldId="419"/>
        </pc:sldMkLst>
        <pc:spChg chg="add del">
          <ac:chgData name="Nicolasora, Nelson P" userId="S::nelson.nicolasora@bannerhealth.com::e66c9929-5e37-44cd-9696-39155ed1f743" providerId="AD" clId="Web-{1E5B482D-E8A3-87EB-86BD-CA7E336FADCF}" dt="2025-08-19T14:50:00.413" v="204"/>
          <ac:spMkLst>
            <pc:docMk/>
            <pc:sldMk cId="1719806443" sldId="419"/>
            <ac:spMk id="2" creationId="{48A5AFE8-19D9-451E-19ED-77A2DE832E2B}"/>
          </ac:spMkLst>
        </pc:spChg>
        <pc:spChg chg="add mod">
          <ac:chgData name="Nicolasora, Nelson P" userId="S::nelson.nicolasora@bannerhealth.com::e66c9929-5e37-44cd-9696-39155ed1f743" providerId="AD" clId="Web-{1E5B482D-E8A3-87EB-86BD-CA7E336FADCF}" dt="2025-08-19T14:50:06.210" v="206"/>
          <ac:spMkLst>
            <pc:docMk/>
            <pc:sldMk cId="1719806443" sldId="419"/>
            <ac:spMk id="5" creationId="{A9E55F58-8577-2714-C901-FF07C509FE68}"/>
          </ac:spMkLst>
        </pc:spChg>
        <pc:spChg chg="add mod">
          <ac:chgData name="Nicolasora, Nelson P" userId="S::nelson.nicolasora@bannerhealth.com::e66c9929-5e37-44cd-9696-39155ed1f743" providerId="AD" clId="Web-{1E5B482D-E8A3-87EB-86BD-CA7E336FADCF}" dt="2025-08-19T14:50:55.102" v="209"/>
          <ac:spMkLst>
            <pc:docMk/>
            <pc:sldMk cId="1719806443" sldId="419"/>
            <ac:spMk id="6" creationId="{854A59E4-107A-2CBD-E544-40BD41856253}"/>
          </ac:spMkLst>
        </pc:spChg>
      </pc:sldChg>
      <pc:sldChg chg="ord">
        <pc:chgData name="Nicolasora, Nelson P" userId="S::nelson.nicolasora@bannerhealth.com::e66c9929-5e37-44cd-9696-39155ed1f743" providerId="AD" clId="Web-{1E5B482D-E8A3-87EB-86BD-CA7E336FADCF}" dt="2025-08-19T14:29:56.323" v="164"/>
        <pc:sldMkLst>
          <pc:docMk/>
          <pc:sldMk cId="2676818889" sldId="420"/>
        </pc:sldMkLst>
      </pc:sldChg>
      <pc:sldChg chg="addSp delSp modSp ord">
        <pc:chgData name="Nicolasora, Nelson P" userId="S::nelson.nicolasora@bannerhealth.com::e66c9929-5e37-44cd-9696-39155ed1f743" providerId="AD" clId="Web-{1E5B482D-E8A3-87EB-86BD-CA7E336FADCF}" dt="2025-08-19T14:29:41.994" v="163" actId="1076"/>
        <pc:sldMkLst>
          <pc:docMk/>
          <pc:sldMk cId="1168640966" sldId="421"/>
        </pc:sldMkLst>
        <pc:spChg chg="add del mod">
          <ac:chgData name="Nicolasora, Nelson P" userId="S::nelson.nicolasora@bannerhealth.com::e66c9929-5e37-44cd-9696-39155ed1f743" providerId="AD" clId="Web-{1E5B482D-E8A3-87EB-86BD-CA7E336FADCF}" dt="2025-08-19T14:28:29.304" v="122"/>
          <ac:spMkLst>
            <pc:docMk/>
            <pc:sldMk cId="1168640966" sldId="421"/>
            <ac:spMk id="4" creationId="{10BF668C-A001-1F8C-A946-56182F81C5E6}"/>
          </ac:spMkLst>
        </pc:spChg>
        <pc:spChg chg="mod">
          <ac:chgData name="Nicolasora, Nelson P" userId="S::nelson.nicolasora@bannerhealth.com::e66c9929-5e37-44cd-9696-39155ed1f743" providerId="AD" clId="Web-{1E5B482D-E8A3-87EB-86BD-CA7E336FADCF}" dt="2025-08-19T14:27:31.443" v="98" actId="1076"/>
          <ac:spMkLst>
            <pc:docMk/>
            <pc:sldMk cId="1168640966" sldId="421"/>
            <ac:spMk id="6" creationId="{BEE245D9-958B-5A2A-C0BF-EA223B8ED6FB}"/>
          </ac:spMkLst>
        </pc:spChg>
        <pc:spChg chg="mod">
          <ac:chgData name="Nicolasora, Nelson P" userId="S::nelson.nicolasora@bannerhealth.com::e66c9929-5e37-44cd-9696-39155ed1f743" providerId="AD" clId="Web-{1E5B482D-E8A3-87EB-86BD-CA7E336FADCF}" dt="2025-08-19T14:29:37.041" v="160" actId="20577"/>
          <ac:spMkLst>
            <pc:docMk/>
            <pc:sldMk cId="1168640966" sldId="421"/>
            <ac:spMk id="27" creationId="{E39B88C7-B024-B983-43EC-6593C0FAF2E1}"/>
          </ac:spMkLst>
        </pc:spChg>
        <pc:spChg chg="mod">
          <ac:chgData name="Nicolasora, Nelson P" userId="S::nelson.nicolasora@bannerhealth.com::e66c9929-5e37-44cd-9696-39155ed1f743" providerId="AD" clId="Web-{1E5B482D-E8A3-87EB-86BD-CA7E336FADCF}" dt="2025-08-19T14:29:20.821" v="154" actId="20577"/>
          <ac:spMkLst>
            <pc:docMk/>
            <pc:sldMk cId="1168640966" sldId="421"/>
            <ac:spMk id="30" creationId="{F0153FCE-0FD2-DCC4-D316-F2740D87BFAB}"/>
          </ac:spMkLst>
        </pc:spChg>
        <pc:picChg chg="mod">
          <ac:chgData name="Nicolasora, Nelson P" userId="S::nelson.nicolasora@bannerhealth.com::e66c9929-5e37-44cd-9696-39155ed1f743" providerId="AD" clId="Web-{1E5B482D-E8A3-87EB-86BD-CA7E336FADCF}" dt="2025-08-19T14:29:37.994" v="161" actId="1076"/>
          <ac:picMkLst>
            <pc:docMk/>
            <pc:sldMk cId="1168640966" sldId="421"/>
            <ac:picMk id="15" creationId="{BAFC6FFE-33C4-24DD-9435-3F17BFDAC931}"/>
          </ac:picMkLst>
        </pc:picChg>
        <pc:picChg chg="mod">
          <ac:chgData name="Nicolasora, Nelson P" userId="S::nelson.nicolasora@bannerhealth.com::e66c9929-5e37-44cd-9696-39155ed1f743" providerId="AD" clId="Web-{1E5B482D-E8A3-87EB-86BD-CA7E336FADCF}" dt="2025-08-19T14:29:39.869" v="162" actId="1076"/>
          <ac:picMkLst>
            <pc:docMk/>
            <pc:sldMk cId="1168640966" sldId="421"/>
            <ac:picMk id="17" creationId="{01A9C843-784C-9946-9FE1-56E5845E100F}"/>
          </ac:picMkLst>
        </pc:picChg>
        <pc:picChg chg="mod">
          <ac:chgData name="Nicolasora, Nelson P" userId="S::nelson.nicolasora@bannerhealth.com::e66c9929-5e37-44cd-9696-39155ed1f743" providerId="AD" clId="Web-{1E5B482D-E8A3-87EB-86BD-CA7E336FADCF}" dt="2025-08-19T14:29:41.994" v="163" actId="1076"/>
          <ac:picMkLst>
            <pc:docMk/>
            <pc:sldMk cId="1168640966" sldId="421"/>
            <ac:picMk id="29" creationId="{FC174EF5-72A2-4213-A7C1-B8D2200DBA30}"/>
          </ac:picMkLst>
        </pc:picChg>
      </pc:sldChg>
      <pc:sldChg chg="addSp delSp modSp ord">
        <pc:chgData name="Nicolasora, Nelson P" userId="S::nelson.nicolasora@bannerhealth.com::e66c9929-5e37-44cd-9696-39155ed1f743" providerId="AD" clId="Web-{1E5B482D-E8A3-87EB-86BD-CA7E336FADCF}" dt="2025-08-19T14:49:02.520" v="202" actId="1076"/>
        <pc:sldMkLst>
          <pc:docMk/>
          <pc:sldMk cId="4135880508" sldId="422"/>
        </pc:sldMkLst>
        <pc:spChg chg="add mod">
          <ac:chgData name="Nicolasora, Nelson P" userId="S::nelson.nicolasora@bannerhealth.com::e66c9929-5e37-44cd-9696-39155ed1f743" providerId="AD" clId="Web-{1E5B482D-E8A3-87EB-86BD-CA7E336FADCF}" dt="2025-08-19T14:48:58.895" v="201" actId="1076"/>
          <ac:spMkLst>
            <pc:docMk/>
            <pc:sldMk cId="4135880508" sldId="422"/>
            <ac:spMk id="7" creationId="{CC864FCC-C3E1-8E81-84B0-B376265AF824}"/>
          </ac:spMkLst>
        </pc:spChg>
        <pc:spChg chg="del">
          <ac:chgData name="Nicolasora, Nelson P" userId="S::nelson.nicolasora@bannerhealth.com::e66c9929-5e37-44cd-9696-39155ed1f743" providerId="AD" clId="Web-{1E5B482D-E8A3-87EB-86BD-CA7E336FADCF}" dt="2025-08-19T14:48:38.988" v="192"/>
          <ac:spMkLst>
            <pc:docMk/>
            <pc:sldMk cId="4135880508" sldId="422"/>
            <ac:spMk id="17" creationId="{5BEDBE89-3886-6963-97F6-8C08BF5610BE}"/>
          </ac:spMkLst>
        </pc:spChg>
        <pc:picChg chg="mod">
          <ac:chgData name="Nicolasora, Nelson P" userId="S::nelson.nicolasora@bannerhealth.com::e66c9929-5e37-44cd-9696-39155ed1f743" providerId="AD" clId="Web-{1E5B482D-E8A3-87EB-86BD-CA7E336FADCF}" dt="2025-08-19T14:49:02.520" v="202" actId="1076"/>
          <ac:picMkLst>
            <pc:docMk/>
            <pc:sldMk cId="4135880508" sldId="422"/>
            <ac:picMk id="25" creationId="{1AB6E51D-3630-DA9D-938D-C3E996486B5A}"/>
          </ac:picMkLst>
        </pc:picChg>
        <pc:inkChg chg="add del">
          <ac:chgData name="Nicolasora, Nelson P" userId="S::nelson.nicolasora@bannerhealth.com::e66c9929-5e37-44cd-9696-39155ed1f743" providerId="AD" clId="Web-{1E5B482D-E8A3-87EB-86BD-CA7E336FADCF}" dt="2025-08-19T14:48:23.909" v="190"/>
          <ac:inkMkLst>
            <pc:docMk/>
            <pc:sldMk cId="4135880508" sldId="422"/>
            <ac:inkMk id="3" creationId="{150B03B0-3C85-BDF9-A345-DA565871DB50}"/>
          </ac:inkMkLst>
        </pc:inkChg>
        <pc:inkChg chg="add del">
          <ac:chgData name="Nicolasora, Nelson P" userId="S::nelson.nicolasora@bannerhealth.com::e66c9929-5e37-44cd-9696-39155ed1f743" providerId="AD" clId="Web-{1E5B482D-E8A3-87EB-86BD-CA7E336FADCF}" dt="2025-08-19T14:48:22.909" v="189"/>
          <ac:inkMkLst>
            <pc:docMk/>
            <pc:sldMk cId="4135880508" sldId="422"/>
            <ac:inkMk id="5" creationId="{B16F6838-3FE0-CD86-2171-28B14B0D5E62}"/>
          </ac:inkMkLst>
        </pc:inkChg>
      </pc:sldChg>
      <pc:sldChg chg="ord">
        <pc:chgData name="Nicolasora, Nelson P" userId="S::nelson.nicolasora@bannerhealth.com::e66c9929-5e37-44cd-9696-39155ed1f743" providerId="AD" clId="Web-{1E5B482D-E8A3-87EB-86BD-CA7E336FADCF}" dt="2025-08-19T14:32:56.970" v="179"/>
        <pc:sldMkLst>
          <pc:docMk/>
          <pc:sldMk cId="2384667305" sldId="423"/>
        </pc:sldMkLst>
      </pc:sldChg>
      <pc:sldChg chg="ord">
        <pc:chgData name="Nicolasora, Nelson P" userId="S::nelson.nicolasora@bannerhealth.com::e66c9929-5e37-44cd-9696-39155ed1f743" providerId="AD" clId="Web-{1E5B482D-E8A3-87EB-86BD-CA7E336FADCF}" dt="2025-08-19T14:33:04.798" v="181"/>
        <pc:sldMkLst>
          <pc:docMk/>
          <pc:sldMk cId="1339742538" sldId="424"/>
        </pc:sldMkLst>
      </pc:sldChg>
      <pc:sldChg chg="ord">
        <pc:chgData name="Nicolasora, Nelson P" userId="S::nelson.nicolasora@bannerhealth.com::e66c9929-5e37-44cd-9696-39155ed1f743" providerId="AD" clId="Web-{1E5B482D-E8A3-87EB-86BD-CA7E336FADCF}" dt="2025-08-19T14:32:46.907" v="176"/>
        <pc:sldMkLst>
          <pc:docMk/>
          <pc:sldMk cId="127826749" sldId="425"/>
        </pc:sldMkLst>
      </pc:sldChg>
      <pc:sldChg chg="ord">
        <pc:chgData name="Nicolasora, Nelson P" userId="S::nelson.nicolasora@bannerhealth.com::e66c9929-5e37-44cd-9696-39155ed1f743" providerId="AD" clId="Web-{1E5B482D-E8A3-87EB-86BD-CA7E336FADCF}" dt="2025-08-19T14:32:54.173" v="178"/>
        <pc:sldMkLst>
          <pc:docMk/>
          <pc:sldMk cId="3673735414" sldId="426"/>
        </pc:sldMkLst>
      </pc:sldChg>
      <pc:sldChg chg="ord">
        <pc:chgData name="Nicolasora, Nelson P" userId="S::nelson.nicolasora@bannerhealth.com::e66c9929-5e37-44cd-9696-39155ed1f743" providerId="AD" clId="Web-{1E5B482D-E8A3-87EB-86BD-CA7E336FADCF}" dt="2025-08-19T14:32:52.376" v="177"/>
        <pc:sldMkLst>
          <pc:docMk/>
          <pc:sldMk cId="908138792" sldId="427"/>
        </pc:sldMkLst>
      </pc:sldChg>
      <pc:sldChg chg="addSp modSp new">
        <pc:chgData name="Nicolasora, Nelson P" userId="S::nelson.nicolasora@bannerhealth.com::e66c9929-5e37-44cd-9696-39155ed1f743" providerId="AD" clId="Web-{1E5B482D-E8A3-87EB-86BD-CA7E336FADCF}" dt="2025-08-19T14:32:22.375" v="175"/>
        <pc:sldMkLst>
          <pc:docMk/>
          <pc:sldMk cId="3657329755" sldId="428"/>
        </pc:sldMkLst>
        <pc:picChg chg="add mod modCrop">
          <ac:chgData name="Nicolasora, Nelson P" userId="S::nelson.nicolasora@bannerhealth.com::e66c9929-5e37-44cd-9696-39155ed1f743" providerId="AD" clId="Web-{1E5B482D-E8A3-87EB-86BD-CA7E336FADCF}" dt="2025-08-19T14:32:22.375" v="175"/>
          <ac:picMkLst>
            <pc:docMk/>
            <pc:sldMk cId="3657329755" sldId="428"/>
            <ac:picMk id="2" creationId="{E433F250-337F-0C26-D4FF-8852DF9741B0}"/>
          </ac:picMkLst>
        </pc:picChg>
      </pc:sldChg>
    </pc:docChg>
  </pc:docChgLst>
  <pc:docChgLst>
    <pc:chgData name="Nicolasora, Nelson P" userId="S::nelson.nicolasora@bannerhealth.com::e66c9929-5e37-44cd-9696-39155ed1f743" providerId="AD" clId="Web-{83D958AB-6B05-6B7E-B5F7-A22E56C21460}"/>
    <pc:docChg chg="modSld">
      <pc:chgData name="Nicolasora, Nelson P" userId="S::nelson.nicolasora@bannerhealth.com::e66c9929-5e37-44cd-9696-39155ed1f743" providerId="AD" clId="Web-{83D958AB-6B05-6B7E-B5F7-A22E56C21460}" dt="2024-05-23T01:43:22.211" v="34" actId="20577"/>
      <pc:docMkLst>
        <pc:docMk/>
      </pc:docMkLst>
      <pc:sldChg chg="modSp">
        <pc:chgData name="Nicolasora, Nelson P" userId="S::nelson.nicolasora@bannerhealth.com::e66c9929-5e37-44cd-9696-39155ed1f743" providerId="AD" clId="Web-{83D958AB-6B05-6B7E-B5F7-A22E56C21460}" dt="2024-05-23T01:43:22.211" v="34" actId="20577"/>
        <pc:sldMkLst>
          <pc:docMk/>
          <pc:sldMk cId="109857222" sldId="256"/>
        </pc:sldMkLst>
      </pc:sldChg>
    </pc:docChg>
  </pc:docChgLst>
  <pc:docChgLst>
    <pc:chgData name="Nicolasora, Nelson P" userId="S::nelson.nicolasora@bannerhealth.com::e66c9929-5e37-44cd-9696-39155ed1f743" providerId="AD" clId="Web-{B14ECA1B-2480-9743-0737-C181CED3CF12}"/>
    <pc:docChg chg="modSld sldOrd">
      <pc:chgData name="Nicolasora, Nelson P" userId="S::nelson.nicolasora@bannerhealth.com::e66c9929-5e37-44cd-9696-39155ed1f743" providerId="AD" clId="Web-{B14ECA1B-2480-9743-0737-C181CED3CF12}" dt="2025-08-19T15:47:19.941" v="168"/>
      <pc:docMkLst>
        <pc:docMk/>
      </pc:docMkLst>
      <pc:sldChg chg="modSp">
        <pc:chgData name="Nicolasora, Nelson P" userId="S::nelson.nicolasora@bannerhealth.com::e66c9929-5e37-44cd-9696-39155ed1f743" providerId="AD" clId="Web-{B14ECA1B-2480-9743-0737-C181CED3CF12}" dt="2025-08-19T15:40:01.631" v="69" actId="20577"/>
        <pc:sldMkLst>
          <pc:docMk/>
          <pc:sldMk cId="1388085454" sldId="259"/>
        </pc:sldMkLst>
        <pc:spChg chg="mod">
          <ac:chgData name="Nicolasora, Nelson P" userId="S::nelson.nicolasora@bannerhealth.com::e66c9929-5e37-44cd-9696-39155ed1f743" providerId="AD" clId="Web-{B14ECA1B-2480-9743-0737-C181CED3CF12}" dt="2025-08-19T15:40:01.631" v="69" actId="20577"/>
          <ac:spMkLst>
            <pc:docMk/>
            <pc:sldMk cId="1388085454" sldId="259"/>
            <ac:spMk id="4" creationId="{01917A8D-1384-0FE0-AB0D-6626D61E5E3B}"/>
          </ac:spMkLst>
        </pc:spChg>
      </pc:sldChg>
      <pc:sldChg chg="modSp">
        <pc:chgData name="Nicolasora, Nelson P" userId="S::nelson.nicolasora@bannerhealth.com::e66c9929-5e37-44cd-9696-39155ed1f743" providerId="AD" clId="Web-{B14ECA1B-2480-9743-0737-C181CED3CF12}" dt="2025-08-19T15:36:35.444" v="8" actId="20577"/>
        <pc:sldMkLst>
          <pc:docMk/>
          <pc:sldMk cId="1515145472" sldId="267"/>
        </pc:sldMkLst>
        <pc:spChg chg="mod">
          <ac:chgData name="Nicolasora, Nelson P" userId="S::nelson.nicolasora@bannerhealth.com::e66c9929-5e37-44cd-9696-39155ed1f743" providerId="AD" clId="Web-{B14ECA1B-2480-9743-0737-C181CED3CF12}" dt="2025-08-19T15:36:35.444" v="8" actId="20577"/>
          <ac:spMkLst>
            <pc:docMk/>
            <pc:sldMk cId="1515145472" sldId="267"/>
            <ac:spMk id="3" creationId="{A3A74C1F-B46D-8A44-9AB9-EBFFB07E46B0}"/>
          </ac:spMkLst>
        </pc:spChg>
      </pc:sldChg>
      <pc:sldChg chg="modSp">
        <pc:chgData name="Nicolasora, Nelson P" userId="S::nelson.nicolasora@bannerhealth.com::e66c9929-5e37-44cd-9696-39155ed1f743" providerId="AD" clId="Web-{B14ECA1B-2480-9743-0737-C181CED3CF12}" dt="2025-08-19T15:42:40.349" v="100" actId="20577"/>
        <pc:sldMkLst>
          <pc:docMk/>
          <pc:sldMk cId="2624469758" sldId="275"/>
        </pc:sldMkLst>
        <pc:spChg chg="mod">
          <ac:chgData name="Nicolasora, Nelson P" userId="S::nelson.nicolasora@bannerhealth.com::e66c9929-5e37-44cd-9696-39155ed1f743" providerId="AD" clId="Web-{B14ECA1B-2480-9743-0737-C181CED3CF12}" dt="2025-08-19T15:42:40.349" v="100" actId="20577"/>
          <ac:spMkLst>
            <pc:docMk/>
            <pc:sldMk cId="2624469758" sldId="275"/>
            <ac:spMk id="2" creationId="{031BCA05-1404-23B2-DB04-857BA7097901}"/>
          </ac:spMkLst>
        </pc:spChg>
      </pc:sldChg>
      <pc:sldChg chg="modSp">
        <pc:chgData name="Nicolasora, Nelson P" userId="S::nelson.nicolasora@bannerhealth.com::e66c9929-5e37-44cd-9696-39155ed1f743" providerId="AD" clId="Web-{B14ECA1B-2480-9743-0737-C181CED3CF12}" dt="2025-08-19T15:43:29.739" v="136" actId="20577"/>
        <pc:sldMkLst>
          <pc:docMk/>
          <pc:sldMk cId="1633704560" sldId="276"/>
        </pc:sldMkLst>
        <pc:spChg chg="mod">
          <ac:chgData name="Nicolasora, Nelson P" userId="S::nelson.nicolasora@bannerhealth.com::e66c9929-5e37-44cd-9696-39155ed1f743" providerId="AD" clId="Web-{B14ECA1B-2480-9743-0737-C181CED3CF12}" dt="2025-08-19T15:43:29.739" v="136" actId="20577"/>
          <ac:spMkLst>
            <pc:docMk/>
            <pc:sldMk cId="1633704560" sldId="276"/>
            <ac:spMk id="2" creationId="{99C57448-5EB9-0B19-2E6B-888B3188E9EE}"/>
          </ac:spMkLst>
        </pc:spChg>
      </pc:sldChg>
      <pc:sldChg chg="modSp">
        <pc:chgData name="Nicolasora, Nelson P" userId="S::nelson.nicolasora@bannerhealth.com::e66c9929-5e37-44cd-9696-39155ed1f743" providerId="AD" clId="Web-{B14ECA1B-2480-9743-0737-C181CED3CF12}" dt="2025-08-19T15:45:20.442" v="151" actId="20577"/>
        <pc:sldMkLst>
          <pc:docMk/>
          <pc:sldMk cId="3573937862" sldId="277"/>
        </pc:sldMkLst>
        <pc:spChg chg="mod">
          <ac:chgData name="Nicolasora, Nelson P" userId="S::nelson.nicolasora@bannerhealth.com::e66c9929-5e37-44cd-9696-39155ed1f743" providerId="AD" clId="Web-{B14ECA1B-2480-9743-0737-C181CED3CF12}" dt="2025-08-19T15:45:20.442" v="151" actId="20577"/>
          <ac:spMkLst>
            <pc:docMk/>
            <pc:sldMk cId="3573937862" sldId="277"/>
            <ac:spMk id="14" creationId="{B1C704E1-D48C-8EDC-C958-74C0028B97E1}"/>
          </ac:spMkLst>
        </pc:spChg>
      </pc:sldChg>
      <pc:sldChg chg="modSp">
        <pc:chgData name="Nicolasora, Nelson P" userId="S::nelson.nicolasora@bannerhealth.com::e66c9929-5e37-44cd-9696-39155ed1f743" providerId="AD" clId="Web-{B14ECA1B-2480-9743-0737-C181CED3CF12}" dt="2025-08-19T15:44:00.036" v="148" actId="20577"/>
        <pc:sldMkLst>
          <pc:docMk/>
          <pc:sldMk cId="1808769445" sldId="278"/>
        </pc:sldMkLst>
        <pc:spChg chg="mod">
          <ac:chgData name="Nicolasora, Nelson P" userId="S::nelson.nicolasora@bannerhealth.com::e66c9929-5e37-44cd-9696-39155ed1f743" providerId="AD" clId="Web-{B14ECA1B-2480-9743-0737-C181CED3CF12}" dt="2025-08-19T15:44:00.036" v="148" actId="20577"/>
          <ac:spMkLst>
            <pc:docMk/>
            <pc:sldMk cId="1808769445" sldId="278"/>
            <ac:spMk id="2" creationId="{7097AA2C-8B51-9ADB-C80E-A24153A82282}"/>
          </ac:spMkLst>
        </pc:spChg>
      </pc:sldChg>
      <pc:sldChg chg="modSp">
        <pc:chgData name="Nicolasora, Nelson P" userId="S::nelson.nicolasora@bannerhealth.com::e66c9929-5e37-44cd-9696-39155ed1f743" providerId="AD" clId="Web-{B14ECA1B-2480-9743-0737-C181CED3CF12}" dt="2025-08-19T15:41:27.834" v="96" actId="20577"/>
        <pc:sldMkLst>
          <pc:docMk/>
          <pc:sldMk cId="3236135554" sldId="282"/>
        </pc:sldMkLst>
        <pc:spChg chg="mod">
          <ac:chgData name="Nicolasora, Nelson P" userId="S::nelson.nicolasora@bannerhealth.com::e66c9929-5e37-44cd-9696-39155ed1f743" providerId="AD" clId="Web-{B14ECA1B-2480-9743-0737-C181CED3CF12}" dt="2025-08-19T15:41:27.834" v="96" actId="20577"/>
          <ac:spMkLst>
            <pc:docMk/>
            <pc:sldMk cId="3236135554" sldId="282"/>
            <ac:spMk id="2" creationId="{1219C616-CCAD-B744-D406-BE47F7BC496C}"/>
          </ac:spMkLst>
        </pc:spChg>
      </pc:sldChg>
      <pc:sldChg chg="modSp">
        <pc:chgData name="Nicolasora, Nelson P" userId="S::nelson.nicolasora@bannerhealth.com::e66c9929-5e37-44cd-9696-39155ed1f743" providerId="AD" clId="Web-{B14ECA1B-2480-9743-0737-C181CED3CF12}" dt="2025-08-19T15:46:06.426" v="167" actId="20577"/>
        <pc:sldMkLst>
          <pc:docMk/>
          <pc:sldMk cId="1187303267" sldId="283"/>
        </pc:sldMkLst>
        <pc:spChg chg="mod">
          <ac:chgData name="Nicolasora, Nelson P" userId="S::nelson.nicolasora@bannerhealth.com::e66c9929-5e37-44cd-9696-39155ed1f743" providerId="AD" clId="Web-{B14ECA1B-2480-9743-0737-C181CED3CF12}" dt="2025-08-19T15:46:06.426" v="167" actId="20577"/>
          <ac:spMkLst>
            <pc:docMk/>
            <pc:sldMk cId="1187303267" sldId="283"/>
            <ac:spMk id="2" creationId="{B5AAD7B7-F7C4-B49A-F604-E57DCC9493E3}"/>
          </ac:spMkLst>
        </pc:spChg>
      </pc:sldChg>
      <pc:sldChg chg="modSp">
        <pc:chgData name="Nicolasora, Nelson P" userId="S::nelson.nicolasora@bannerhealth.com::e66c9929-5e37-44cd-9696-39155ed1f743" providerId="AD" clId="Web-{B14ECA1B-2480-9743-0737-C181CED3CF12}" dt="2025-08-19T15:40:13.803" v="71"/>
        <pc:sldMkLst>
          <pc:docMk/>
          <pc:sldMk cId="3147567126" sldId="414"/>
        </pc:sldMkLst>
        <pc:graphicFrameChg chg="mod modGraphic">
          <ac:chgData name="Nicolasora, Nelson P" userId="S::nelson.nicolasora@bannerhealth.com::e66c9929-5e37-44cd-9696-39155ed1f743" providerId="AD" clId="Web-{B14ECA1B-2480-9743-0737-C181CED3CF12}" dt="2025-08-19T15:40:13.803" v="71"/>
          <ac:graphicFrameMkLst>
            <pc:docMk/>
            <pc:sldMk cId="3147567126" sldId="414"/>
            <ac:graphicFrameMk id="2" creationId="{1F4788E4-445E-2418-A9EE-00E48CDC6749}"/>
          </ac:graphicFrameMkLst>
        </pc:graphicFrameChg>
      </pc:sldChg>
      <pc:sldChg chg="modSp">
        <pc:chgData name="Nicolasora, Nelson P" userId="S::nelson.nicolasora@bannerhealth.com::e66c9929-5e37-44cd-9696-39155ed1f743" providerId="AD" clId="Web-{B14ECA1B-2480-9743-0737-C181CED3CF12}" dt="2025-08-19T15:39:27.428" v="52" actId="20577"/>
        <pc:sldMkLst>
          <pc:docMk/>
          <pc:sldMk cId="2676818889" sldId="420"/>
        </pc:sldMkLst>
        <pc:spChg chg="mod">
          <ac:chgData name="Nicolasora, Nelson P" userId="S::nelson.nicolasora@bannerhealth.com::e66c9929-5e37-44cd-9696-39155ed1f743" providerId="AD" clId="Web-{B14ECA1B-2480-9743-0737-C181CED3CF12}" dt="2025-08-19T15:39:27.428" v="52" actId="20577"/>
          <ac:spMkLst>
            <pc:docMk/>
            <pc:sldMk cId="2676818889" sldId="420"/>
            <ac:spMk id="3" creationId="{1CAE3D06-906F-9ECF-7D70-F35FE82500D5}"/>
          </ac:spMkLst>
        </pc:spChg>
      </pc:sldChg>
      <pc:sldChg chg="modSp">
        <pc:chgData name="Nicolasora, Nelson P" userId="S::nelson.nicolasora@bannerhealth.com::e66c9929-5e37-44cd-9696-39155ed1f743" providerId="AD" clId="Web-{B14ECA1B-2480-9743-0737-C181CED3CF12}" dt="2025-08-19T15:39:03.647" v="44" actId="20577"/>
        <pc:sldMkLst>
          <pc:docMk/>
          <pc:sldMk cId="1168640966" sldId="421"/>
        </pc:sldMkLst>
        <pc:spChg chg="mod">
          <ac:chgData name="Nicolasora, Nelson P" userId="S::nelson.nicolasora@bannerhealth.com::e66c9929-5e37-44cd-9696-39155ed1f743" providerId="AD" clId="Web-{B14ECA1B-2480-9743-0737-C181CED3CF12}" dt="2025-08-19T15:39:03.647" v="44" actId="20577"/>
          <ac:spMkLst>
            <pc:docMk/>
            <pc:sldMk cId="1168640966" sldId="421"/>
            <ac:spMk id="5" creationId="{971110DB-C15F-C141-95B8-0B3AA92BC4A4}"/>
          </ac:spMkLst>
        </pc:spChg>
      </pc:sldChg>
      <pc:sldChg chg="modSp">
        <pc:chgData name="Nicolasora, Nelson P" userId="S::nelson.nicolasora@bannerhealth.com::e66c9929-5e37-44cd-9696-39155ed1f743" providerId="AD" clId="Web-{B14ECA1B-2480-9743-0737-C181CED3CF12}" dt="2025-08-19T15:39:15.459" v="46" actId="20577"/>
        <pc:sldMkLst>
          <pc:docMk/>
          <pc:sldMk cId="4135880508" sldId="422"/>
        </pc:sldMkLst>
        <pc:spChg chg="mod">
          <ac:chgData name="Nicolasora, Nelson P" userId="S::nelson.nicolasora@bannerhealth.com::e66c9929-5e37-44cd-9696-39155ed1f743" providerId="AD" clId="Web-{B14ECA1B-2480-9743-0737-C181CED3CF12}" dt="2025-08-19T15:39:15.459" v="46" actId="20577"/>
          <ac:spMkLst>
            <pc:docMk/>
            <pc:sldMk cId="4135880508" sldId="422"/>
            <ac:spMk id="2" creationId="{25B405D3-48B9-9381-B13F-6A4476F22F43}"/>
          </ac:spMkLst>
        </pc:spChg>
      </pc:sldChg>
      <pc:sldChg chg="ord">
        <pc:chgData name="Nicolasora, Nelson P" userId="S::nelson.nicolasora@bannerhealth.com::e66c9929-5e37-44cd-9696-39155ed1f743" providerId="AD" clId="Web-{B14ECA1B-2480-9743-0737-C181CED3CF12}" dt="2025-08-19T15:47:19.941" v="168"/>
        <pc:sldMkLst>
          <pc:docMk/>
          <pc:sldMk cId="127826749" sldId="425"/>
        </pc:sldMkLst>
      </pc:sldChg>
      <pc:sldChg chg="modSp">
        <pc:chgData name="Nicolasora, Nelson P" userId="S::nelson.nicolasora@bannerhealth.com::e66c9929-5e37-44cd-9696-39155ed1f743" providerId="AD" clId="Web-{B14ECA1B-2480-9743-0737-C181CED3CF12}" dt="2025-08-19T15:41:36.990" v="98" actId="1076"/>
        <pc:sldMkLst>
          <pc:docMk/>
          <pc:sldMk cId="3657329755" sldId="428"/>
        </pc:sldMkLst>
        <pc:picChg chg="mod">
          <ac:chgData name="Nicolasora, Nelson P" userId="S::nelson.nicolasora@bannerhealth.com::e66c9929-5e37-44cd-9696-39155ed1f743" providerId="AD" clId="Web-{B14ECA1B-2480-9743-0737-C181CED3CF12}" dt="2025-08-19T15:41:36.990" v="98" actId="1076"/>
          <ac:picMkLst>
            <pc:docMk/>
            <pc:sldMk cId="3657329755" sldId="428"/>
            <ac:picMk id="2" creationId="{E433F250-337F-0C26-D4FF-8852DF9741B0}"/>
          </ac:picMkLst>
        </pc:picChg>
      </pc:sldChg>
    </pc:docChg>
  </pc:docChgLst>
  <pc:docChgLst>
    <pc:chgData name="Nicolasora, Nelson P" userId="S::nelson.nicolasora@bannerhealth.com::e66c9929-5e37-44cd-9696-39155ed1f743" providerId="AD" clId="Web-{A06C2DB1-ED12-98B3-601D-5E94DE406D93}"/>
    <pc:docChg chg="addSld delSld modSld">
      <pc:chgData name="Nicolasora, Nelson P" userId="S::nelson.nicolasora@bannerhealth.com::e66c9929-5e37-44cd-9696-39155ed1f743" providerId="AD" clId="Web-{A06C2DB1-ED12-98B3-601D-5E94DE406D93}" dt="2024-08-13T13:23:34.458" v="1889" actId="20577"/>
      <pc:docMkLst>
        <pc:docMk/>
      </pc:docMkLst>
      <pc:sldChg chg="modSp">
        <pc:chgData name="Nicolasora, Nelson P" userId="S::nelson.nicolasora@bannerhealth.com::e66c9929-5e37-44cd-9696-39155ed1f743" providerId="AD" clId="Web-{A06C2DB1-ED12-98B3-601D-5E94DE406D93}" dt="2024-08-13T13:23:34.458" v="1889" actId="20577"/>
        <pc:sldMkLst>
          <pc:docMk/>
          <pc:sldMk cId="2610156366" sldId="258"/>
        </pc:sldMkLst>
      </pc:sldChg>
      <pc:sldChg chg="del">
        <pc:chgData name="Nicolasora, Nelson P" userId="S::nelson.nicolasora@bannerhealth.com::e66c9929-5e37-44cd-9696-39155ed1f743" providerId="AD" clId="Web-{A06C2DB1-ED12-98B3-601D-5E94DE406D93}" dt="2024-08-13T13:22:14.049" v="1886"/>
        <pc:sldMkLst>
          <pc:docMk/>
          <pc:sldMk cId="1215345083" sldId="260"/>
        </pc:sldMkLst>
      </pc:sldChg>
      <pc:sldChg chg="addSp delSp modSp">
        <pc:chgData name="Nicolasora, Nelson P" userId="S::nelson.nicolasora@bannerhealth.com::e66c9929-5e37-44cd-9696-39155ed1f743" providerId="AD" clId="Web-{A06C2DB1-ED12-98B3-601D-5E94DE406D93}" dt="2024-08-13T12:44:48.408" v="1486"/>
        <pc:sldMkLst>
          <pc:docMk/>
          <pc:sldMk cId="4047450504" sldId="264"/>
        </pc:sldMkLst>
      </pc:sldChg>
      <pc:sldChg chg="del">
        <pc:chgData name="Nicolasora, Nelson P" userId="S::nelson.nicolasora@bannerhealth.com::e66c9929-5e37-44cd-9696-39155ed1f743" providerId="AD" clId="Web-{A06C2DB1-ED12-98B3-601D-5E94DE406D93}" dt="2024-08-13T13:22:08.189" v="1885"/>
        <pc:sldMkLst>
          <pc:docMk/>
          <pc:sldMk cId="2181612478" sldId="269"/>
        </pc:sldMkLst>
      </pc:sldChg>
      <pc:sldChg chg="addSp delSp modSp">
        <pc:chgData name="Nicolasora, Nelson P" userId="S::nelson.nicolasora@bannerhealth.com::e66c9929-5e37-44cd-9696-39155ed1f743" providerId="AD" clId="Web-{A06C2DB1-ED12-98B3-601D-5E94DE406D93}" dt="2024-08-13T11:58:49.200" v="1235" actId="1076"/>
        <pc:sldMkLst>
          <pc:docMk/>
          <pc:sldMk cId="4130966653" sldId="273"/>
        </pc:sldMkLst>
      </pc:sldChg>
      <pc:sldChg chg="modSp">
        <pc:chgData name="Nicolasora, Nelson P" userId="S::nelson.nicolasora@bannerhealth.com::e66c9929-5e37-44cd-9696-39155ed1f743" providerId="AD" clId="Web-{A06C2DB1-ED12-98B3-601D-5E94DE406D93}" dt="2024-08-13T10:15:59.591" v="152" actId="20577"/>
        <pc:sldMkLst>
          <pc:docMk/>
          <pc:sldMk cId="1591308861" sldId="291"/>
        </pc:sldMkLst>
      </pc:sldChg>
      <pc:sldChg chg="modSp">
        <pc:chgData name="Nicolasora, Nelson P" userId="S::nelson.nicolasora@bannerhealth.com::e66c9929-5e37-44cd-9696-39155ed1f743" providerId="AD" clId="Web-{A06C2DB1-ED12-98B3-601D-5E94DE406D93}" dt="2024-08-13T10:37:31.746" v="813" actId="20577"/>
        <pc:sldMkLst>
          <pc:docMk/>
          <pc:sldMk cId="3845286808" sldId="292"/>
        </pc:sldMkLst>
      </pc:sldChg>
      <pc:sldChg chg="modSp new del">
        <pc:chgData name="Nicolasora, Nelson P" userId="S::nelson.nicolasora@bannerhealth.com::e66c9929-5e37-44cd-9696-39155ed1f743" providerId="AD" clId="Web-{A06C2DB1-ED12-98B3-601D-5E94DE406D93}" dt="2024-08-13T10:21:07.321" v="214"/>
        <pc:sldMkLst>
          <pc:docMk/>
          <pc:sldMk cId="1422176360" sldId="293"/>
        </pc:sldMkLst>
      </pc:sldChg>
      <pc:sldChg chg="modSp new">
        <pc:chgData name="Nicolasora, Nelson P" userId="S::nelson.nicolasora@bannerhealth.com::e66c9929-5e37-44cd-9696-39155ed1f743" providerId="AD" clId="Web-{A06C2DB1-ED12-98B3-601D-5E94DE406D93}" dt="2024-08-13T11:21:56.596" v="889" actId="20577"/>
        <pc:sldMkLst>
          <pc:docMk/>
          <pc:sldMk cId="1932941559" sldId="294"/>
        </pc:sldMkLst>
      </pc:sldChg>
      <pc:sldChg chg="addSp delSp modSp new">
        <pc:chgData name="Nicolasora, Nelson P" userId="S::nelson.nicolasora@bannerhealth.com::e66c9929-5e37-44cd-9696-39155ed1f743" providerId="AD" clId="Web-{A06C2DB1-ED12-98B3-601D-5E94DE406D93}" dt="2024-08-13T12:45:03.753" v="1489"/>
        <pc:sldMkLst>
          <pc:docMk/>
          <pc:sldMk cId="1658782359" sldId="408"/>
        </pc:sldMkLst>
      </pc:sldChg>
      <pc:sldChg chg="addSp delSp modSp new">
        <pc:chgData name="Nicolasora, Nelson P" userId="S::nelson.nicolasora@bannerhealth.com::e66c9929-5e37-44cd-9696-39155ed1f743" providerId="AD" clId="Web-{A06C2DB1-ED12-98B3-601D-5E94DE406D93}" dt="2024-08-13T13:21:53.080" v="1883" actId="20577"/>
        <pc:sldMkLst>
          <pc:docMk/>
          <pc:sldMk cId="4236457951" sldId="409"/>
        </pc:sldMkLst>
      </pc:sldChg>
      <pc:sldChg chg="new del">
        <pc:chgData name="Nicolasora, Nelson P" userId="S::nelson.nicolasora@bannerhealth.com::e66c9929-5e37-44cd-9696-39155ed1f743" providerId="AD" clId="Web-{A06C2DB1-ED12-98B3-601D-5E94DE406D93}" dt="2024-08-13T13:21:59.923" v="1884"/>
        <pc:sldMkLst>
          <pc:docMk/>
          <pc:sldMk cId="2127036869" sldId="410"/>
        </pc:sldMkLst>
      </pc:sldChg>
      <pc:sldChg chg="addSp modSp new">
        <pc:chgData name="Nicolasora, Nelson P" userId="S::nelson.nicolasora@bannerhealth.com::e66c9929-5e37-44cd-9696-39155ed1f743" providerId="AD" clId="Web-{A06C2DB1-ED12-98B3-601D-5E94DE406D93}" dt="2024-08-13T13:20:00.296" v="1829" actId="20577"/>
        <pc:sldMkLst>
          <pc:docMk/>
          <pc:sldMk cId="3662166157" sldId="411"/>
        </pc:sldMkLst>
      </pc:sldChg>
    </pc:docChg>
  </pc:docChgLst>
  <pc:docChgLst>
    <pc:chgData name="Nicolasora, Nelson P" userId="S::nelson.nicolasora@bannerhealth.com::e66c9929-5e37-44cd-9696-39155ed1f743" providerId="AD" clId="Web-{B79603A1-DF5A-77A7-C4A4-BB09BBEAF5C1}"/>
    <pc:docChg chg="addSld delSld modSld">
      <pc:chgData name="Nicolasora, Nelson P" userId="S::nelson.nicolasora@bannerhealth.com::e66c9929-5e37-44cd-9696-39155ed1f743" providerId="AD" clId="Web-{B79603A1-DF5A-77A7-C4A4-BB09BBEAF5C1}" dt="2024-08-11T03:14:08.863" v="908" actId="20577"/>
      <pc:docMkLst>
        <pc:docMk/>
      </pc:docMkLst>
      <pc:sldChg chg="modSp">
        <pc:chgData name="Nicolasora, Nelson P" userId="S::nelson.nicolasora@bannerhealth.com::e66c9929-5e37-44cd-9696-39155ed1f743" providerId="AD" clId="Web-{B79603A1-DF5A-77A7-C4A4-BB09BBEAF5C1}" dt="2024-08-10T16:34:36.720" v="20" actId="20577"/>
        <pc:sldMkLst>
          <pc:docMk/>
          <pc:sldMk cId="2507555846" sldId="257"/>
        </pc:sldMkLst>
      </pc:sldChg>
      <pc:sldChg chg="modSp">
        <pc:chgData name="Nicolasora, Nelson P" userId="S::nelson.nicolasora@bannerhealth.com::e66c9929-5e37-44cd-9696-39155ed1f743" providerId="AD" clId="Web-{B79603A1-DF5A-77A7-C4A4-BB09BBEAF5C1}" dt="2024-08-11T01:00:52.227" v="485"/>
        <pc:sldMkLst>
          <pc:docMk/>
          <pc:sldMk cId="1388085454" sldId="259"/>
        </pc:sldMkLst>
      </pc:sldChg>
      <pc:sldChg chg="addSp delSp modSp">
        <pc:chgData name="Nicolasora, Nelson P" userId="S::nelson.nicolasora@bannerhealth.com::e66c9929-5e37-44cd-9696-39155ed1f743" providerId="AD" clId="Web-{B79603A1-DF5A-77A7-C4A4-BB09BBEAF5C1}" dt="2024-08-11T02:39:07.764" v="645"/>
        <pc:sldMkLst>
          <pc:docMk/>
          <pc:sldMk cId="4047450504" sldId="264"/>
        </pc:sldMkLst>
      </pc:sldChg>
      <pc:sldChg chg="modSp">
        <pc:chgData name="Nicolasora, Nelson P" userId="S::nelson.nicolasora@bannerhealth.com::e66c9929-5e37-44cd-9696-39155ed1f743" providerId="AD" clId="Web-{B79603A1-DF5A-77A7-C4A4-BB09BBEAF5C1}" dt="2024-08-11T00:52:16.688" v="368" actId="20577"/>
        <pc:sldMkLst>
          <pc:docMk/>
          <pc:sldMk cId="1515145472" sldId="267"/>
        </pc:sldMkLst>
      </pc:sldChg>
      <pc:sldChg chg="modSp new">
        <pc:chgData name="Nicolasora, Nelson P" userId="S::nelson.nicolasora@bannerhealth.com::e66c9929-5e37-44cd-9696-39155ed1f743" providerId="AD" clId="Web-{B79603A1-DF5A-77A7-C4A4-BB09BBEAF5C1}" dt="2024-08-11T00:54:53.777" v="392" actId="20577"/>
        <pc:sldMkLst>
          <pc:docMk/>
          <pc:sldMk cId="1878471061" sldId="271"/>
        </pc:sldMkLst>
      </pc:sldChg>
      <pc:sldChg chg="modSp new">
        <pc:chgData name="Nicolasora, Nelson P" userId="S::nelson.nicolasora@bannerhealth.com::e66c9929-5e37-44cd-9696-39155ed1f743" providerId="AD" clId="Web-{B79603A1-DF5A-77A7-C4A4-BB09BBEAF5C1}" dt="2024-08-11T00:56:20.924" v="411" actId="20577"/>
        <pc:sldMkLst>
          <pc:docMk/>
          <pc:sldMk cId="3611775488" sldId="272"/>
        </pc:sldMkLst>
      </pc:sldChg>
      <pc:sldChg chg="addSp modSp new del">
        <pc:chgData name="Nicolasora, Nelson P" userId="S::nelson.nicolasora@bannerhealth.com::e66c9929-5e37-44cd-9696-39155ed1f743" providerId="AD" clId="Web-{B79603A1-DF5A-77A7-C4A4-BB09BBEAF5C1}" dt="2024-08-11T02:38:23.060" v="635"/>
        <pc:sldMkLst>
          <pc:docMk/>
          <pc:sldMk cId="1236276015" sldId="273"/>
        </pc:sldMkLst>
      </pc:sldChg>
      <pc:sldChg chg="addSp modSp new">
        <pc:chgData name="Nicolasora, Nelson P" userId="S::nelson.nicolasora@bannerhealth.com::e66c9929-5e37-44cd-9696-39155ed1f743" providerId="AD" clId="Web-{B79603A1-DF5A-77A7-C4A4-BB09BBEAF5C1}" dt="2024-08-11T02:39:19.562" v="651" actId="1076"/>
        <pc:sldMkLst>
          <pc:docMk/>
          <pc:sldMk cId="4130966653" sldId="273"/>
        </pc:sldMkLst>
      </pc:sldChg>
      <pc:sldChg chg="addSp modSp new">
        <pc:chgData name="Nicolasora, Nelson P" userId="S::nelson.nicolasora@bannerhealth.com::e66c9929-5e37-44cd-9696-39155ed1f743" providerId="AD" clId="Web-{B79603A1-DF5A-77A7-C4A4-BB09BBEAF5C1}" dt="2024-08-11T03:14:08.863" v="908" actId="20577"/>
        <pc:sldMkLst>
          <pc:docMk/>
          <pc:sldMk cId="1044311809" sldId="274"/>
        </pc:sldMkLst>
      </pc:sldChg>
    </pc:docChg>
  </pc:docChgLst>
  <pc:docChgLst>
    <pc:chgData name="Nicolasora, Nelson P" userId="S::nelson.nicolasora@bannerhealth.com::e66c9929-5e37-44cd-9696-39155ed1f743" providerId="AD" clId="Web-{EDBB7846-C03A-986E-17BA-ABC14B8E3A3B}"/>
    <pc:docChg chg="modSld">
      <pc:chgData name="Nicolasora, Nelson P" userId="S::nelson.nicolasora@bannerhealth.com::e66c9929-5e37-44cd-9696-39155ed1f743" providerId="AD" clId="Web-{EDBB7846-C03A-986E-17BA-ABC14B8E3A3B}" dt="2024-08-10T02:14:58.400" v="4" actId="20577"/>
      <pc:docMkLst>
        <pc:docMk/>
      </pc:docMkLst>
      <pc:sldChg chg="modSp">
        <pc:chgData name="Nicolasora, Nelson P" userId="S::nelson.nicolasora@bannerhealth.com::e66c9929-5e37-44cd-9696-39155ed1f743" providerId="AD" clId="Web-{EDBB7846-C03A-986E-17BA-ABC14B8E3A3B}" dt="2024-08-10T02:14:58.400" v="4" actId="20577"/>
        <pc:sldMkLst>
          <pc:docMk/>
          <pc:sldMk cId="109857222" sldId="256"/>
        </pc:sldMkLst>
      </pc:sldChg>
    </pc:docChg>
  </pc:docChgLst>
  <pc:docChgLst>
    <pc:chgData name="Nicolasora, Nelson P" userId="S::nelson.nicolasora@bannerhealth.com::e66c9929-5e37-44cd-9696-39155ed1f743" providerId="AD" clId="Web-{C0FA761D-F774-D81B-7C6D-CF39410BADF6}"/>
    <pc:docChg chg="delSld modSld">
      <pc:chgData name="Nicolasora, Nelson P" userId="S::nelson.nicolasora@bannerhealth.com::e66c9929-5e37-44cd-9696-39155ed1f743" providerId="AD" clId="Web-{C0FA761D-F774-D81B-7C6D-CF39410BADF6}" dt="2024-08-13T02:35:30.568" v="94"/>
      <pc:docMkLst>
        <pc:docMk/>
      </pc:docMkLst>
      <pc:sldChg chg="del">
        <pc:chgData name="Nicolasora, Nelson P" userId="S::nelson.nicolasora@bannerhealth.com::e66c9929-5e37-44cd-9696-39155ed1f743" providerId="AD" clId="Web-{C0FA761D-F774-D81B-7C6D-CF39410BADF6}" dt="2024-08-13T02:35:20.646" v="92"/>
        <pc:sldMkLst>
          <pc:docMk/>
          <pc:sldMk cId="2165040534" sldId="263"/>
        </pc:sldMkLst>
      </pc:sldChg>
      <pc:sldChg chg="del">
        <pc:chgData name="Nicolasora, Nelson P" userId="S::nelson.nicolasora@bannerhealth.com::e66c9929-5e37-44cd-9696-39155ed1f743" providerId="AD" clId="Web-{C0FA761D-F774-D81B-7C6D-CF39410BADF6}" dt="2024-08-13T02:35:30.568" v="94"/>
        <pc:sldMkLst>
          <pc:docMk/>
          <pc:sldMk cId="3674443252" sldId="265"/>
        </pc:sldMkLst>
      </pc:sldChg>
      <pc:sldChg chg="del">
        <pc:chgData name="Nicolasora, Nelson P" userId="S::nelson.nicolasora@bannerhealth.com::e66c9929-5e37-44cd-9696-39155ed1f743" providerId="AD" clId="Web-{C0FA761D-F774-D81B-7C6D-CF39410BADF6}" dt="2024-08-13T02:35:15.318" v="91"/>
        <pc:sldMkLst>
          <pc:docMk/>
          <pc:sldMk cId="1629667149" sldId="266"/>
        </pc:sldMkLst>
      </pc:sldChg>
      <pc:sldChg chg="modSp">
        <pc:chgData name="Nicolasora, Nelson P" userId="S::nelson.nicolasora@bannerhealth.com::e66c9929-5e37-44cd-9696-39155ed1f743" providerId="AD" clId="Web-{C0FA761D-F774-D81B-7C6D-CF39410BADF6}" dt="2024-08-13T02:33:30.517" v="90" actId="20577"/>
        <pc:sldMkLst>
          <pc:docMk/>
          <pc:sldMk cId="1187303267" sldId="283"/>
        </pc:sldMkLst>
      </pc:sldChg>
      <pc:sldChg chg="del">
        <pc:chgData name="Nicolasora, Nelson P" userId="S::nelson.nicolasora@bannerhealth.com::e66c9929-5e37-44cd-9696-39155ed1f743" providerId="AD" clId="Web-{C0FA761D-F774-D81B-7C6D-CF39410BADF6}" dt="2024-08-13T02:35:24.787" v="93"/>
        <pc:sldMkLst>
          <pc:docMk/>
          <pc:sldMk cId="2628445244" sldId="286"/>
        </pc:sldMkLst>
      </pc:sldChg>
      <pc:sldChg chg="del">
        <pc:chgData name="Nicolasora, Nelson P" userId="S::nelson.nicolasora@bannerhealth.com::e66c9929-5e37-44cd-9696-39155ed1f743" providerId="AD" clId="Web-{C0FA761D-F774-D81B-7C6D-CF39410BADF6}" dt="2024-08-13T02:29:09.804" v="81"/>
        <pc:sldMkLst>
          <pc:docMk/>
          <pc:sldMk cId="2786598192" sldId="287"/>
        </pc:sldMkLst>
      </pc:sldChg>
      <pc:sldChg chg="addSp modSp">
        <pc:chgData name="Nicolasora, Nelson P" userId="S::nelson.nicolasora@bannerhealth.com::e66c9929-5e37-44cd-9696-39155ed1f743" providerId="AD" clId="Web-{C0FA761D-F774-D81B-7C6D-CF39410BADF6}" dt="2024-08-13T02:30:39.511" v="87" actId="14100"/>
        <pc:sldMkLst>
          <pc:docMk/>
          <pc:sldMk cId="3515552968" sldId="288"/>
        </pc:sldMkLst>
      </pc:sldChg>
    </pc:docChg>
  </pc:docChgLst>
  <pc:docChgLst>
    <pc:chgData name="Nicolasora, Nelson P" userId="S::nelson.nicolasora@bannerhealth.com::e66c9929-5e37-44cd-9696-39155ed1f743" providerId="AD" clId="Web-{D4C37A52-2F6E-F87C-9740-55BBB99C9A14}"/>
    <pc:docChg chg="addSld modSld sldOrd">
      <pc:chgData name="Nicolasora, Nelson P" userId="S::nelson.nicolasora@bannerhealth.com::e66c9929-5e37-44cd-9696-39155ed1f743" providerId="AD" clId="Web-{D4C37A52-2F6E-F87C-9740-55BBB99C9A14}" dt="2024-08-13T02:15:45.377" v="182" actId="1076"/>
      <pc:docMkLst>
        <pc:docMk/>
      </pc:docMkLst>
      <pc:sldChg chg="addSp delSp modSp new ord">
        <pc:chgData name="Nicolasora, Nelson P" userId="S::nelson.nicolasora@bannerhealth.com::e66c9929-5e37-44cd-9696-39155ed1f743" providerId="AD" clId="Web-{D4C37A52-2F6E-F87C-9740-55BBB99C9A14}" dt="2024-08-13T02:15:45.377" v="182" actId="1076"/>
        <pc:sldMkLst>
          <pc:docMk/>
          <pc:sldMk cId="3515552968" sldId="288"/>
        </pc:sldMkLst>
      </pc:sldChg>
    </pc:docChg>
  </pc:docChgLst>
  <pc:docChgLst>
    <pc:chgData name="Nicolasora, Nelson P" userId="S::nelson.nicolasora@bannerhealth.com::e66c9929-5e37-44cd-9696-39155ed1f743" providerId="AD" clId="Web-{5BA096A6-C27B-3343-E8CD-D8340E5A2AEB}"/>
    <pc:docChg chg="addSld modSld sldOrd">
      <pc:chgData name="Nicolasora, Nelson P" userId="S::nelson.nicolasora@bannerhealth.com::e66c9929-5e37-44cd-9696-39155ed1f743" providerId="AD" clId="Web-{5BA096A6-C27B-3343-E8CD-D8340E5A2AEB}" dt="2025-08-19T11:13:12.877" v="1379" actId="14100"/>
      <pc:docMkLst>
        <pc:docMk/>
      </pc:docMkLst>
      <pc:sldChg chg="addSp delSp modSp ord">
        <pc:chgData name="Nicolasora, Nelson P" userId="S::nelson.nicolasora@bannerhealth.com::e66c9929-5e37-44cd-9696-39155ed1f743" providerId="AD" clId="Web-{5BA096A6-C27B-3343-E8CD-D8340E5A2AEB}" dt="2025-08-19T10:35:20.852" v="1105" actId="14100"/>
        <pc:sldMkLst>
          <pc:docMk/>
          <pc:sldMk cId="2610156366" sldId="258"/>
        </pc:sldMkLst>
        <pc:spChg chg="mod">
          <ac:chgData name="Nicolasora, Nelson P" userId="S::nelson.nicolasora@bannerhealth.com::e66c9929-5e37-44cd-9696-39155ed1f743" providerId="AD" clId="Web-{5BA096A6-C27B-3343-E8CD-D8340E5A2AEB}" dt="2025-08-19T10:35:20.852" v="1105" actId="14100"/>
          <ac:spMkLst>
            <pc:docMk/>
            <pc:sldMk cId="2610156366" sldId="258"/>
            <ac:spMk id="2" creationId="{88E6DC58-FA14-3541-8344-1AC6F22D6432}"/>
          </ac:spMkLst>
        </pc:spChg>
        <pc:spChg chg="mod">
          <ac:chgData name="Nicolasora, Nelson P" userId="S::nelson.nicolasora@bannerhealth.com::e66c9929-5e37-44cd-9696-39155ed1f743" providerId="AD" clId="Web-{5BA096A6-C27B-3343-E8CD-D8340E5A2AEB}" dt="2025-08-19T10:34:41.616" v="1091" actId="14100"/>
          <ac:spMkLst>
            <pc:docMk/>
            <pc:sldMk cId="2610156366" sldId="258"/>
            <ac:spMk id="3" creationId="{D456286F-5B50-5B27-3EC6-4CE91619F2EF}"/>
          </ac:spMkLst>
        </pc:spChg>
        <pc:spChg chg="add del mod">
          <ac:chgData name="Nicolasora, Nelson P" userId="S::nelson.nicolasora@bannerhealth.com::e66c9929-5e37-44cd-9696-39155ed1f743" providerId="AD" clId="Web-{5BA096A6-C27B-3343-E8CD-D8340E5A2AEB}" dt="2025-08-19T10:14:24.651" v="991"/>
          <ac:spMkLst>
            <pc:docMk/>
            <pc:sldMk cId="2610156366" sldId="258"/>
            <ac:spMk id="4" creationId="{67A998C8-14FF-EEF9-8C75-8377380C4321}"/>
          </ac:spMkLst>
        </pc:spChg>
      </pc:sldChg>
      <pc:sldChg chg="modSp">
        <pc:chgData name="Nicolasora, Nelson P" userId="S::nelson.nicolasora@bannerhealth.com::e66c9929-5e37-44cd-9696-39155ed1f743" providerId="AD" clId="Web-{5BA096A6-C27B-3343-E8CD-D8340E5A2AEB}" dt="2025-08-19T10:10:00.735" v="944" actId="1076"/>
        <pc:sldMkLst>
          <pc:docMk/>
          <pc:sldMk cId="2568900237" sldId="279"/>
        </pc:sldMkLst>
        <pc:spChg chg="mod">
          <ac:chgData name="Nicolasora, Nelson P" userId="S::nelson.nicolasora@bannerhealth.com::e66c9929-5e37-44cd-9696-39155ed1f743" providerId="AD" clId="Web-{5BA096A6-C27B-3343-E8CD-D8340E5A2AEB}" dt="2025-08-19T10:09:50.860" v="936" actId="20577"/>
          <ac:spMkLst>
            <pc:docMk/>
            <pc:sldMk cId="2568900237" sldId="279"/>
            <ac:spMk id="2" creationId="{E707F235-60A4-6743-3EA5-532B1B27F8F4}"/>
          </ac:spMkLst>
        </pc:spChg>
        <pc:spChg chg="mod">
          <ac:chgData name="Nicolasora, Nelson P" userId="S::nelson.nicolasora@bannerhealth.com::e66c9929-5e37-44cd-9696-39155ed1f743" providerId="AD" clId="Web-{5BA096A6-C27B-3343-E8CD-D8340E5A2AEB}" dt="2025-08-19T10:10:00.735" v="944" actId="1076"/>
          <ac:spMkLst>
            <pc:docMk/>
            <pc:sldMk cId="2568900237" sldId="279"/>
            <ac:spMk id="4" creationId="{51BCE84F-700E-3E19-66BD-8B1552A1884B}"/>
          </ac:spMkLst>
        </pc:spChg>
      </pc:sldChg>
      <pc:sldChg chg="modSp ord">
        <pc:chgData name="Nicolasora, Nelson P" userId="S::nelson.nicolasora@bannerhealth.com::e66c9929-5e37-44cd-9696-39155ed1f743" providerId="AD" clId="Web-{5BA096A6-C27B-3343-E8CD-D8340E5A2AEB}" dt="2025-08-19T10:13:23.727" v="977" actId="20577"/>
        <pc:sldMkLst>
          <pc:docMk/>
          <pc:sldMk cId="2278402306" sldId="281"/>
        </pc:sldMkLst>
        <pc:spChg chg="mod">
          <ac:chgData name="Nicolasora, Nelson P" userId="S::nelson.nicolasora@bannerhealth.com::e66c9929-5e37-44cd-9696-39155ed1f743" providerId="AD" clId="Web-{5BA096A6-C27B-3343-E8CD-D8340E5A2AEB}" dt="2025-08-19T10:13:23.727" v="977" actId="20577"/>
          <ac:spMkLst>
            <pc:docMk/>
            <pc:sldMk cId="2278402306" sldId="281"/>
            <ac:spMk id="3" creationId="{ECCAD0FD-39F3-56EA-74C5-07A2D057EA80}"/>
          </ac:spMkLst>
        </pc:spChg>
      </pc:sldChg>
      <pc:sldChg chg="modSp">
        <pc:chgData name="Nicolasora, Nelson P" userId="S::nelson.nicolasora@bannerhealth.com::e66c9929-5e37-44cd-9696-39155ed1f743" providerId="AD" clId="Web-{5BA096A6-C27B-3343-E8CD-D8340E5A2AEB}" dt="2025-08-19T08:55:28.483" v="102" actId="20577"/>
        <pc:sldMkLst>
          <pc:docMk/>
          <pc:sldMk cId="393017715" sldId="284"/>
        </pc:sldMkLst>
        <pc:spChg chg="mod">
          <ac:chgData name="Nicolasora, Nelson P" userId="S::nelson.nicolasora@bannerhealth.com::e66c9929-5e37-44cd-9696-39155ed1f743" providerId="AD" clId="Web-{5BA096A6-C27B-3343-E8CD-D8340E5A2AEB}" dt="2025-08-19T08:55:28.483" v="102" actId="20577"/>
          <ac:spMkLst>
            <pc:docMk/>
            <pc:sldMk cId="393017715" sldId="284"/>
            <ac:spMk id="2" creationId="{966494E3-4CD1-E3FF-688D-FC5AB8C5AFAC}"/>
          </ac:spMkLst>
        </pc:spChg>
      </pc:sldChg>
      <pc:sldChg chg="delSp modSp">
        <pc:chgData name="Nicolasora, Nelson P" userId="S::nelson.nicolasora@bannerhealth.com::e66c9929-5e37-44cd-9696-39155ed1f743" providerId="AD" clId="Web-{5BA096A6-C27B-3343-E8CD-D8340E5A2AEB}" dt="2025-08-19T10:07:59.841" v="920" actId="1076"/>
        <pc:sldMkLst>
          <pc:docMk/>
          <pc:sldMk cId="3515552968" sldId="288"/>
        </pc:sldMkLst>
        <pc:spChg chg="mod">
          <ac:chgData name="Nicolasora, Nelson P" userId="S::nelson.nicolasora@bannerhealth.com::e66c9929-5e37-44cd-9696-39155ed1f743" providerId="AD" clId="Web-{5BA096A6-C27B-3343-E8CD-D8340E5A2AEB}" dt="2025-08-19T10:04:25.817" v="827" actId="1076"/>
          <ac:spMkLst>
            <pc:docMk/>
            <pc:sldMk cId="3515552968" sldId="288"/>
            <ac:spMk id="4" creationId="{ECA5A8F4-C4A1-100F-1F25-FE574906D475}"/>
          </ac:spMkLst>
        </pc:spChg>
        <pc:spChg chg="mod">
          <ac:chgData name="Nicolasora, Nelson P" userId="S::nelson.nicolasora@bannerhealth.com::e66c9929-5e37-44cd-9696-39155ed1f743" providerId="AD" clId="Web-{5BA096A6-C27B-3343-E8CD-D8340E5A2AEB}" dt="2025-08-19T10:06:26.743" v="858" actId="1076"/>
          <ac:spMkLst>
            <pc:docMk/>
            <pc:sldMk cId="3515552968" sldId="288"/>
            <ac:spMk id="6" creationId="{B8D179A5-5594-6E35-434C-18810F4F9C6C}"/>
          </ac:spMkLst>
        </pc:spChg>
        <pc:spChg chg="mod">
          <ac:chgData name="Nicolasora, Nelson P" userId="S::nelson.nicolasora@bannerhealth.com::e66c9929-5e37-44cd-9696-39155ed1f743" providerId="AD" clId="Web-{5BA096A6-C27B-3343-E8CD-D8340E5A2AEB}" dt="2025-08-19T10:04:30.833" v="829" actId="1076"/>
          <ac:spMkLst>
            <pc:docMk/>
            <pc:sldMk cId="3515552968" sldId="288"/>
            <ac:spMk id="8" creationId="{1C22D7B6-8AF3-C9B0-53C4-458C1F8B68C8}"/>
          </ac:spMkLst>
        </pc:spChg>
        <pc:spChg chg="mod">
          <ac:chgData name="Nicolasora, Nelson P" userId="S::nelson.nicolasora@bannerhealth.com::e66c9929-5e37-44cd-9696-39155ed1f743" providerId="AD" clId="Web-{5BA096A6-C27B-3343-E8CD-D8340E5A2AEB}" dt="2025-08-19T10:05:11.319" v="836" actId="1076"/>
          <ac:spMkLst>
            <pc:docMk/>
            <pc:sldMk cId="3515552968" sldId="288"/>
            <ac:spMk id="11" creationId="{F390A59D-FA6E-5396-8974-60BDF554213F}"/>
          </ac:spMkLst>
        </pc:spChg>
        <pc:spChg chg="mod">
          <ac:chgData name="Nicolasora, Nelson P" userId="S::nelson.nicolasora@bannerhealth.com::e66c9929-5e37-44cd-9696-39155ed1f743" providerId="AD" clId="Web-{5BA096A6-C27B-3343-E8CD-D8340E5A2AEB}" dt="2025-08-19T10:07:59.841" v="920" actId="1076"/>
          <ac:spMkLst>
            <pc:docMk/>
            <pc:sldMk cId="3515552968" sldId="288"/>
            <ac:spMk id="13" creationId="{4690B795-3B5E-0ACA-0533-20A9E0D35658}"/>
          </ac:spMkLst>
        </pc:spChg>
        <pc:spChg chg="mod">
          <ac:chgData name="Nicolasora, Nelson P" userId="S::nelson.nicolasora@bannerhealth.com::e66c9929-5e37-44cd-9696-39155ed1f743" providerId="AD" clId="Web-{5BA096A6-C27B-3343-E8CD-D8340E5A2AEB}" dt="2025-08-19T10:03:23.003" v="809" actId="1076"/>
          <ac:spMkLst>
            <pc:docMk/>
            <pc:sldMk cId="3515552968" sldId="288"/>
            <ac:spMk id="15" creationId="{732119DE-A1FE-484B-0FC3-7E3D58CCD1F0}"/>
          </ac:spMkLst>
        </pc:spChg>
        <pc:spChg chg="del">
          <ac:chgData name="Nicolasora, Nelson P" userId="S::nelson.nicolasora@bannerhealth.com::e66c9929-5e37-44cd-9696-39155ed1f743" providerId="AD" clId="Web-{5BA096A6-C27B-3343-E8CD-D8340E5A2AEB}" dt="2025-08-19T10:00:24.777" v="773"/>
          <ac:spMkLst>
            <pc:docMk/>
            <pc:sldMk cId="3515552968" sldId="288"/>
            <ac:spMk id="16" creationId="{0CBD8FF8-C883-27E3-7D88-06C80C6E698C}"/>
          </ac:spMkLst>
        </pc:spChg>
        <pc:spChg chg="mod">
          <ac:chgData name="Nicolasora, Nelson P" userId="S::nelson.nicolasora@bannerhealth.com::e66c9929-5e37-44cd-9696-39155ed1f743" providerId="AD" clId="Web-{5BA096A6-C27B-3343-E8CD-D8340E5A2AEB}" dt="2025-08-19T10:04:09.739" v="823" actId="1076"/>
          <ac:spMkLst>
            <pc:docMk/>
            <pc:sldMk cId="3515552968" sldId="288"/>
            <ac:spMk id="17" creationId="{44694624-B929-71EF-4328-89D7808E9567}"/>
          </ac:spMkLst>
        </pc:spChg>
        <pc:spChg chg="mod">
          <ac:chgData name="Nicolasora, Nelson P" userId="S::nelson.nicolasora@bannerhealth.com::e66c9929-5e37-44cd-9696-39155ed1f743" providerId="AD" clId="Web-{5BA096A6-C27B-3343-E8CD-D8340E5A2AEB}" dt="2025-08-19T10:04:15.333" v="825" actId="1076"/>
          <ac:spMkLst>
            <pc:docMk/>
            <pc:sldMk cId="3515552968" sldId="288"/>
            <ac:spMk id="22" creationId="{6A72106A-EAD1-92EB-5D92-2D4E24DDEF06}"/>
          </ac:spMkLst>
        </pc:spChg>
        <pc:spChg chg="mod">
          <ac:chgData name="Nicolasora, Nelson P" userId="S::nelson.nicolasora@bannerhealth.com::e66c9929-5e37-44cd-9696-39155ed1f743" providerId="AD" clId="Web-{5BA096A6-C27B-3343-E8CD-D8340E5A2AEB}" dt="2025-08-19T10:07:29.668" v="912" actId="14100"/>
          <ac:spMkLst>
            <pc:docMk/>
            <pc:sldMk cId="3515552968" sldId="288"/>
            <ac:spMk id="24" creationId="{8DE0ACE7-F524-07D3-3901-7818B6F34014}"/>
          </ac:spMkLst>
        </pc:spChg>
        <pc:spChg chg="mod">
          <ac:chgData name="Nicolasora, Nelson P" userId="S::nelson.nicolasora@bannerhealth.com::e66c9929-5e37-44cd-9696-39155ed1f743" providerId="AD" clId="Web-{5BA096A6-C27B-3343-E8CD-D8340E5A2AEB}" dt="2025-08-19T10:06:01.289" v="850" actId="1076"/>
          <ac:spMkLst>
            <pc:docMk/>
            <pc:sldMk cId="3515552968" sldId="288"/>
            <ac:spMk id="26" creationId="{C608914D-0516-C9D1-CE24-F31DE3929DB4}"/>
          </ac:spMkLst>
        </pc:spChg>
        <pc:spChg chg="mod">
          <ac:chgData name="Nicolasora, Nelson P" userId="S::nelson.nicolasora@bannerhealth.com::e66c9929-5e37-44cd-9696-39155ed1f743" providerId="AD" clId="Web-{5BA096A6-C27B-3343-E8CD-D8340E5A2AEB}" dt="2025-08-19T10:07:55.747" v="919" actId="1076"/>
          <ac:spMkLst>
            <pc:docMk/>
            <pc:sldMk cId="3515552968" sldId="288"/>
            <ac:spMk id="28" creationId="{F4A6DDA7-7A87-CB6A-F178-2BFF0EC4466D}"/>
          </ac:spMkLst>
        </pc:spChg>
        <pc:spChg chg="mod">
          <ac:chgData name="Nicolasora, Nelson P" userId="S::nelson.nicolasora@bannerhealth.com::e66c9929-5e37-44cd-9696-39155ed1f743" providerId="AD" clId="Web-{5BA096A6-C27B-3343-E8CD-D8340E5A2AEB}" dt="2025-08-19T10:05:43.304" v="844" actId="1076"/>
          <ac:spMkLst>
            <pc:docMk/>
            <pc:sldMk cId="3515552968" sldId="288"/>
            <ac:spMk id="29" creationId="{5CBC3C5F-3F2E-B7E9-37AF-15CF73C5DC58}"/>
          </ac:spMkLst>
        </pc:spChg>
        <pc:spChg chg="mod">
          <ac:chgData name="Nicolasora, Nelson P" userId="S::nelson.nicolasora@bannerhealth.com::e66c9929-5e37-44cd-9696-39155ed1f743" providerId="AD" clId="Web-{5BA096A6-C27B-3343-E8CD-D8340E5A2AEB}" dt="2025-08-19T10:03:52.425" v="817" actId="1076"/>
          <ac:spMkLst>
            <pc:docMk/>
            <pc:sldMk cId="3515552968" sldId="288"/>
            <ac:spMk id="30" creationId="{18DD3C34-AA94-3F9B-2E9D-3E1738D8BF5E}"/>
          </ac:spMkLst>
        </pc:spChg>
        <pc:picChg chg="mod">
          <ac:chgData name="Nicolasora, Nelson P" userId="S::nelson.nicolasora@bannerhealth.com::e66c9929-5e37-44cd-9696-39155ed1f743" providerId="AD" clId="Web-{5BA096A6-C27B-3343-E8CD-D8340E5A2AEB}" dt="2025-08-19T10:04:17.395" v="826" actId="1076"/>
          <ac:picMkLst>
            <pc:docMk/>
            <pc:sldMk cId="3515552968" sldId="288"/>
            <ac:picMk id="3" creationId="{D887F65A-2E5F-3B08-27FC-814FC8FA78C8}"/>
          </ac:picMkLst>
        </pc:picChg>
        <pc:picChg chg="mod">
          <ac:chgData name="Nicolasora, Nelson P" userId="S::nelson.nicolasora@bannerhealth.com::e66c9929-5e37-44cd-9696-39155ed1f743" providerId="AD" clId="Web-{5BA096A6-C27B-3343-E8CD-D8340E5A2AEB}" dt="2025-08-19T10:06:37.463" v="860" actId="14100"/>
          <ac:picMkLst>
            <pc:docMk/>
            <pc:sldMk cId="3515552968" sldId="288"/>
            <ac:picMk id="5" creationId="{4EF5F67D-42A7-CCC5-D90D-A764915EC26E}"/>
          </ac:picMkLst>
        </pc:picChg>
        <pc:picChg chg="mod">
          <ac:chgData name="Nicolasora, Nelson P" userId="S::nelson.nicolasora@bannerhealth.com::e66c9929-5e37-44cd-9696-39155ed1f743" providerId="AD" clId="Web-{5BA096A6-C27B-3343-E8CD-D8340E5A2AEB}" dt="2025-08-19T10:04:28.020" v="828" actId="1076"/>
          <ac:picMkLst>
            <pc:docMk/>
            <pc:sldMk cId="3515552968" sldId="288"/>
            <ac:picMk id="7" creationId="{62E9CF09-30AB-253D-B79E-9A178705934C}"/>
          </ac:picMkLst>
        </pc:picChg>
        <pc:picChg chg="mod">
          <ac:chgData name="Nicolasora, Nelson P" userId="S::nelson.nicolasora@bannerhealth.com::e66c9929-5e37-44cd-9696-39155ed1f743" providerId="AD" clId="Web-{5BA096A6-C27B-3343-E8CD-D8340E5A2AEB}" dt="2025-08-19T10:05:07.350" v="835" actId="1076"/>
          <ac:picMkLst>
            <pc:docMk/>
            <pc:sldMk cId="3515552968" sldId="288"/>
            <ac:picMk id="9" creationId="{340E2A9A-C5A1-3419-16FD-59FB0ED4C787}"/>
          </ac:picMkLst>
        </pc:picChg>
        <pc:picChg chg="mod">
          <ac:chgData name="Nicolasora, Nelson P" userId="S::nelson.nicolasora@bannerhealth.com::e66c9929-5e37-44cd-9696-39155ed1f743" providerId="AD" clId="Web-{5BA096A6-C27B-3343-E8CD-D8340E5A2AEB}" dt="2025-08-19T10:06:45.354" v="862" actId="14100"/>
          <ac:picMkLst>
            <pc:docMk/>
            <pc:sldMk cId="3515552968" sldId="288"/>
            <ac:picMk id="10" creationId="{3CC16A01-961C-EBAF-A934-46229BDB0CA0}"/>
          </ac:picMkLst>
        </pc:picChg>
        <pc:picChg chg="mod">
          <ac:chgData name="Nicolasora, Nelson P" userId="S::nelson.nicolasora@bannerhealth.com::e66c9929-5e37-44cd-9696-39155ed1f743" providerId="AD" clId="Web-{5BA096A6-C27B-3343-E8CD-D8340E5A2AEB}" dt="2025-08-19T10:04:06.426" v="822" actId="1076"/>
          <ac:picMkLst>
            <pc:docMk/>
            <pc:sldMk cId="3515552968" sldId="288"/>
            <ac:picMk id="12" creationId="{5084F945-A8A1-3B5D-6E80-A80D8D0E9C60}"/>
          </ac:picMkLst>
        </pc:picChg>
        <pc:picChg chg="del">
          <ac:chgData name="Nicolasora, Nelson P" userId="S::nelson.nicolasora@bannerhealth.com::e66c9929-5e37-44cd-9696-39155ed1f743" providerId="AD" clId="Web-{5BA096A6-C27B-3343-E8CD-D8340E5A2AEB}" dt="2025-08-19T10:00:11.043" v="772"/>
          <ac:picMkLst>
            <pc:docMk/>
            <pc:sldMk cId="3515552968" sldId="288"/>
            <ac:picMk id="14" creationId="{E9C06C21-559F-45FD-0B41-65556F0F07CF}"/>
          </ac:picMkLst>
        </pc:picChg>
        <pc:picChg chg="mod">
          <ac:chgData name="Nicolasora, Nelson P" userId="S::nelson.nicolasora@bannerhealth.com::e66c9929-5e37-44cd-9696-39155ed1f743" providerId="AD" clId="Web-{5BA096A6-C27B-3343-E8CD-D8340E5A2AEB}" dt="2025-08-19T10:03:10.361" v="804" actId="1076"/>
          <ac:picMkLst>
            <pc:docMk/>
            <pc:sldMk cId="3515552968" sldId="288"/>
            <ac:picMk id="18" creationId="{BF8D1F5C-B682-DD7F-EEE6-CCFD2441C8E2}"/>
          </ac:picMkLst>
        </pc:picChg>
        <pc:picChg chg="mod">
          <ac:chgData name="Nicolasora, Nelson P" userId="S::nelson.nicolasora@bannerhealth.com::e66c9929-5e37-44cd-9696-39155ed1f743" providerId="AD" clId="Web-{5BA096A6-C27B-3343-E8CD-D8340E5A2AEB}" dt="2025-08-19T10:04:11.848" v="824" actId="1076"/>
          <ac:picMkLst>
            <pc:docMk/>
            <pc:sldMk cId="3515552968" sldId="288"/>
            <ac:picMk id="19" creationId="{022A30B9-7663-FA12-48F9-6D5306A9269A}"/>
          </ac:picMkLst>
        </pc:picChg>
        <pc:picChg chg="del">
          <ac:chgData name="Nicolasora, Nelson P" userId="S::nelson.nicolasora@bannerhealth.com::e66c9929-5e37-44cd-9696-39155ed1f743" providerId="AD" clId="Web-{5BA096A6-C27B-3343-E8CD-D8340E5A2AEB}" dt="2025-08-19T10:00:30.762" v="774"/>
          <ac:picMkLst>
            <pc:docMk/>
            <pc:sldMk cId="3515552968" sldId="288"/>
            <ac:picMk id="20" creationId="{07B9C2A3-2043-0ED0-7D51-505AC4899A2E}"/>
          </ac:picMkLst>
        </pc:picChg>
        <pc:picChg chg="mod modCrop">
          <ac:chgData name="Nicolasora, Nelson P" userId="S::nelson.nicolasora@bannerhealth.com::e66c9929-5e37-44cd-9696-39155ed1f743" providerId="AD" clId="Web-{5BA096A6-C27B-3343-E8CD-D8340E5A2AEB}" dt="2025-08-19T10:05:36.382" v="843" actId="14100"/>
          <ac:picMkLst>
            <pc:docMk/>
            <pc:sldMk cId="3515552968" sldId="288"/>
            <ac:picMk id="21" creationId="{262E97E1-6FAF-458A-3A7F-2110C308C7E8}"/>
          </ac:picMkLst>
        </pc:picChg>
        <pc:picChg chg="mod">
          <ac:chgData name="Nicolasora, Nelson P" userId="S::nelson.nicolasora@bannerhealth.com::e66c9929-5e37-44cd-9696-39155ed1f743" providerId="AD" clId="Web-{5BA096A6-C27B-3343-E8CD-D8340E5A2AEB}" dt="2025-08-19T10:06:42.510" v="861" actId="1076"/>
          <ac:picMkLst>
            <pc:docMk/>
            <pc:sldMk cId="3515552968" sldId="288"/>
            <ac:picMk id="23" creationId="{4FA79C55-4D02-3A04-4109-AB7B962B31DA}"/>
          </ac:picMkLst>
        </pc:picChg>
        <pc:picChg chg="mod">
          <ac:chgData name="Nicolasora, Nelson P" userId="S::nelson.nicolasora@bannerhealth.com::e66c9929-5e37-44cd-9696-39155ed1f743" providerId="AD" clId="Web-{5BA096A6-C27B-3343-E8CD-D8340E5A2AEB}" dt="2025-08-19T10:05:57.836" v="849" actId="14100"/>
          <ac:picMkLst>
            <pc:docMk/>
            <pc:sldMk cId="3515552968" sldId="288"/>
            <ac:picMk id="25" creationId="{916D4B8A-5D0B-A6DE-5809-4D517D4B2CBB}"/>
          </ac:picMkLst>
        </pc:picChg>
        <pc:picChg chg="mod modCrop">
          <ac:chgData name="Nicolasora, Nelson P" userId="S::nelson.nicolasora@bannerhealth.com::e66c9929-5e37-44cd-9696-39155ed1f743" providerId="AD" clId="Web-{5BA096A6-C27B-3343-E8CD-D8340E5A2AEB}" dt="2025-08-19T10:03:59.832" v="820" actId="14100"/>
          <ac:picMkLst>
            <pc:docMk/>
            <pc:sldMk cId="3515552968" sldId="288"/>
            <ac:picMk id="27" creationId="{A8D49D11-0677-4CBC-6F4D-BC858C26E8A5}"/>
          </ac:picMkLst>
        </pc:picChg>
        <pc:picChg chg="mod">
          <ac:chgData name="Nicolasora, Nelson P" userId="S::nelson.nicolasora@bannerhealth.com::e66c9929-5e37-44cd-9696-39155ed1f743" providerId="AD" clId="Web-{5BA096A6-C27B-3343-E8CD-D8340E5A2AEB}" dt="2025-08-19T10:07:52.637" v="918" actId="1076"/>
          <ac:picMkLst>
            <pc:docMk/>
            <pc:sldMk cId="3515552968" sldId="288"/>
            <ac:picMk id="31" creationId="{9CE4E265-5087-7AE1-FBF2-7EC1B2C3F6BD}"/>
          </ac:picMkLst>
        </pc:picChg>
      </pc:sldChg>
      <pc:sldChg chg="modSp">
        <pc:chgData name="Nicolasora, Nelson P" userId="S::nelson.nicolasora@bannerhealth.com::e66c9929-5e37-44cd-9696-39155ed1f743" providerId="AD" clId="Web-{5BA096A6-C27B-3343-E8CD-D8340E5A2AEB}" dt="2025-08-19T09:38:05.808" v="588" actId="20577"/>
        <pc:sldMkLst>
          <pc:docMk/>
          <pc:sldMk cId="1591308861" sldId="291"/>
        </pc:sldMkLst>
        <pc:spChg chg="mod">
          <ac:chgData name="Nicolasora, Nelson P" userId="S::nelson.nicolasora@bannerhealth.com::e66c9929-5e37-44cd-9696-39155ed1f743" providerId="AD" clId="Web-{5BA096A6-C27B-3343-E8CD-D8340E5A2AEB}" dt="2025-08-19T09:38:05.808" v="588" actId="20577"/>
          <ac:spMkLst>
            <pc:docMk/>
            <pc:sldMk cId="1591308861" sldId="291"/>
            <ac:spMk id="3" creationId="{6B5057CB-DCAC-4D2D-A456-52D17F9D0D7E}"/>
          </ac:spMkLst>
        </pc:spChg>
      </pc:sldChg>
      <pc:sldChg chg="addSp delSp modSp new">
        <pc:chgData name="Nicolasora, Nelson P" userId="S::nelson.nicolasora@bannerhealth.com::e66c9929-5e37-44cd-9696-39155ed1f743" providerId="AD" clId="Web-{5BA096A6-C27B-3343-E8CD-D8340E5A2AEB}" dt="2025-08-19T10:12:13.256" v="952" actId="20577"/>
        <pc:sldMkLst>
          <pc:docMk/>
          <pc:sldMk cId="1836203783" sldId="415"/>
        </pc:sldMkLst>
        <pc:spChg chg="add del mod">
          <ac:chgData name="Nicolasora, Nelson P" userId="S::nelson.nicolasora@bannerhealth.com::e66c9929-5e37-44cd-9696-39155ed1f743" providerId="AD" clId="Web-{5BA096A6-C27B-3343-E8CD-D8340E5A2AEB}" dt="2025-08-19T10:12:13.256" v="952" actId="20577"/>
          <ac:spMkLst>
            <pc:docMk/>
            <pc:sldMk cId="1836203783" sldId="415"/>
            <ac:spMk id="2" creationId="{8D0380C4-BA1D-E337-3BC6-D793349D70EB}"/>
          </ac:spMkLst>
        </pc:spChg>
        <pc:spChg chg="add del mod">
          <ac:chgData name="Nicolasora, Nelson P" userId="S::nelson.nicolasora@bannerhealth.com::e66c9929-5e37-44cd-9696-39155ed1f743" providerId="AD" clId="Web-{5BA096A6-C27B-3343-E8CD-D8340E5A2AEB}" dt="2025-08-19T09:58:57.618" v="771" actId="20577"/>
          <ac:spMkLst>
            <pc:docMk/>
            <pc:sldMk cId="1836203783" sldId="415"/>
            <ac:spMk id="3" creationId="{06AF1A3B-0E2D-689F-CBDC-190236A56061}"/>
          </ac:spMkLst>
        </pc:spChg>
        <pc:spChg chg="add del mod">
          <ac:chgData name="Nicolasora, Nelson P" userId="S::nelson.nicolasora@bannerhealth.com::e66c9929-5e37-44cd-9696-39155ed1f743" providerId="AD" clId="Web-{5BA096A6-C27B-3343-E8CD-D8340E5A2AEB}" dt="2025-08-19T09:04:18.783" v="190"/>
          <ac:spMkLst>
            <pc:docMk/>
            <pc:sldMk cId="1836203783" sldId="415"/>
            <ac:spMk id="6" creationId="{A2BBF303-BC22-354F-747C-C2E53F292E9E}"/>
          </ac:spMkLst>
        </pc:spChg>
        <pc:spChg chg="add del mod">
          <ac:chgData name="Nicolasora, Nelson P" userId="S::nelson.nicolasora@bannerhealth.com::e66c9929-5e37-44cd-9696-39155ed1f743" providerId="AD" clId="Web-{5BA096A6-C27B-3343-E8CD-D8340E5A2AEB}" dt="2025-08-19T09:04:18.783" v="189"/>
          <ac:spMkLst>
            <pc:docMk/>
            <pc:sldMk cId="1836203783" sldId="415"/>
            <ac:spMk id="8" creationId="{A4C8EB09-B248-6FA5-5C66-FA3718B9A2EE}"/>
          </ac:spMkLst>
        </pc:spChg>
        <pc:picChg chg="add del mod">
          <ac:chgData name="Nicolasora, Nelson P" userId="S::nelson.nicolasora@bannerhealth.com::e66c9929-5e37-44cd-9696-39155ed1f743" providerId="AD" clId="Web-{5BA096A6-C27B-3343-E8CD-D8340E5A2AEB}" dt="2025-08-19T09:06:50.460" v="207"/>
          <ac:picMkLst>
            <pc:docMk/>
            <pc:sldMk cId="1836203783" sldId="415"/>
            <ac:picMk id="4" creationId="{EB478B06-93AA-3E4E-EFB3-3F97BFE2CB86}"/>
          </ac:picMkLst>
        </pc:picChg>
        <pc:picChg chg="add mod">
          <ac:chgData name="Nicolasora, Nelson P" userId="S::nelson.nicolasora@bannerhealth.com::e66c9929-5e37-44cd-9696-39155ed1f743" providerId="AD" clId="Web-{5BA096A6-C27B-3343-E8CD-D8340E5A2AEB}" dt="2025-08-19T09:40:58.580" v="598" actId="14100"/>
          <ac:picMkLst>
            <pc:docMk/>
            <pc:sldMk cId="1836203783" sldId="415"/>
            <ac:picMk id="9" creationId="{EA6FDAB0-8A0F-8C2D-AA4D-285B6FA6263E}"/>
          </ac:picMkLst>
        </pc:picChg>
        <pc:picChg chg="add mod">
          <ac:chgData name="Nicolasora, Nelson P" userId="S::nelson.nicolasora@bannerhealth.com::e66c9929-5e37-44cd-9696-39155ed1f743" providerId="AD" clId="Web-{5BA096A6-C27B-3343-E8CD-D8340E5A2AEB}" dt="2025-08-19T09:58:26.976" v="767" actId="1076"/>
          <ac:picMkLst>
            <pc:docMk/>
            <pc:sldMk cId="1836203783" sldId="415"/>
            <ac:picMk id="10" creationId="{85AE1A10-BB73-ACE3-287C-ED192C15F957}"/>
          </ac:picMkLst>
        </pc:picChg>
      </pc:sldChg>
      <pc:sldChg chg="addSp modSp new">
        <pc:chgData name="Nicolasora, Nelson P" userId="S::nelson.nicolasora@bannerhealth.com::e66c9929-5e37-44cd-9696-39155ed1f743" providerId="AD" clId="Web-{5BA096A6-C27B-3343-E8CD-D8340E5A2AEB}" dt="2025-08-19T09:38:52.107" v="590" actId="20577"/>
        <pc:sldMkLst>
          <pc:docMk/>
          <pc:sldMk cId="3164076997" sldId="416"/>
        </pc:sldMkLst>
        <pc:spChg chg="add mod">
          <ac:chgData name="Nicolasora, Nelson P" userId="S::nelson.nicolasora@bannerhealth.com::e66c9929-5e37-44cd-9696-39155ed1f743" providerId="AD" clId="Web-{5BA096A6-C27B-3343-E8CD-D8340E5A2AEB}" dt="2025-08-19T09:27:39.114" v="488" actId="14100"/>
          <ac:spMkLst>
            <pc:docMk/>
            <pc:sldMk cId="3164076997" sldId="416"/>
            <ac:spMk id="3" creationId="{C799470D-0863-AAB6-C43E-E3A64CB2CDA6}"/>
          </ac:spMkLst>
        </pc:spChg>
        <pc:spChg chg="add mod">
          <ac:chgData name="Nicolasora, Nelson P" userId="S::nelson.nicolasora@bannerhealth.com::e66c9929-5e37-44cd-9696-39155ed1f743" providerId="AD" clId="Web-{5BA096A6-C27B-3343-E8CD-D8340E5A2AEB}" dt="2025-08-19T09:27:31.535" v="487" actId="1076"/>
          <ac:spMkLst>
            <pc:docMk/>
            <pc:sldMk cId="3164076997" sldId="416"/>
            <ac:spMk id="4" creationId="{BEB2F780-65FA-A18F-BB02-1D0272D2D43E}"/>
          </ac:spMkLst>
        </pc:spChg>
        <pc:spChg chg="add mod">
          <ac:chgData name="Nicolasora, Nelson P" userId="S::nelson.nicolasora@bannerhealth.com::e66c9929-5e37-44cd-9696-39155ed1f743" providerId="AD" clId="Web-{5BA096A6-C27B-3343-E8CD-D8340E5A2AEB}" dt="2025-08-19T09:38:52.107" v="590" actId="20577"/>
          <ac:spMkLst>
            <pc:docMk/>
            <pc:sldMk cId="3164076997" sldId="416"/>
            <ac:spMk id="5" creationId="{9210850C-4ECF-533D-87DA-7AD5C51147E3}"/>
          </ac:spMkLst>
        </pc:spChg>
        <pc:picChg chg="add mod">
          <ac:chgData name="Nicolasora, Nelson P" userId="S::nelson.nicolasora@bannerhealth.com::e66c9929-5e37-44cd-9696-39155ed1f743" providerId="AD" clId="Web-{5BA096A6-C27B-3343-E8CD-D8340E5A2AEB}" dt="2025-08-19T09:23:27.902" v="358" actId="14100"/>
          <ac:picMkLst>
            <pc:docMk/>
            <pc:sldMk cId="3164076997" sldId="416"/>
            <ac:picMk id="2" creationId="{BD74FF2C-DC1E-8C63-5AB3-5E90903D7DD4}"/>
          </ac:picMkLst>
        </pc:picChg>
      </pc:sldChg>
      <pc:sldChg chg="addSp delSp modSp add replId">
        <pc:chgData name="Nicolasora, Nelson P" userId="S::nelson.nicolasora@bannerhealth.com::e66c9929-5e37-44cd-9696-39155ed1f743" providerId="AD" clId="Web-{5BA096A6-C27B-3343-E8CD-D8340E5A2AEB}" dt="2025-08-19T10:43:53.058" v="1249" actId="20577"/>
        <pc:sldMkLst>
          <pc:docMk/>
          <pc:sldMk cId="958108449" sldId="417"/>
        </pc:sldMkLst>
        <pc:spChg chg="mod">
          <ac:chgData name="Nicolasora, Nelson P" userId="S::nelson.nicolasora@bannerhealth.com::e66c9929-5e37-44cd-9696-39155ed1f743" providerId="AD" clId="Web-{5BA096A6-C27B-3343-E8CD-D8340E5A2AEB}" dt="2025-08-19T10:33:31.239" v="1068" actId="20577"/>
          <ac:spMkLst>
            <pc:docMk/>
            <pc:sldMk cId="958108449" sldId="417"/>
            <ac:spMk id="2" creationId="{1975BAF7-8CEC-D3EB-0275-3F14F00691A6}"/>
          </ac:spMkLst>
        </pc:spChg>
        <pc:spChg chg="mod">
          <ac:chgData name="Nicolasora, Nelson P" userId="S::nelson.nicolasora@bannerhealth.com::e66c9929-5e37-44cd-9696-39155ed1f743" providerId="AD" clId="Web-{5BA096A6-C27B-3343-E8CD-D8340E5A2AEB}" dt="2025-08-19T10:43:53.058" v="1249" actId="20577"/>
          <ac:spMkLst>
            <pc:docMk/>
            <pc:sldMk cId="958108449" sldId="417"/>
            <ac:spMk id="3" creationId="{C6877AE4-5934-54CF-D6FB-74092FA85AF9}"/>
          </ac:spMkLst>
        </pc:spChg>
        <pc:picChg chg="add mod">
          <ac:chgData name="Nicolasora, Nelson P" userId="S::nelson.nicolasora@bannerhealth.com::e66c9929-5e37-44cd-9696-39155ed1f743" providerId="AD" clId="Web-{5BA096A6-C27B-3343-E8CD-D8340E5A2AEB}" dt="2025-08-19T10:41:00.864" v="1213" actId="1076"/>
          <ac:picMkLst>
            <pc:docMk/>
            <pc:sldMk cId="958108449" sldId="417"/>
            <ac:picMk id="4" creationId="{A1862D41-7E0F-CFB2-488F-C523F244916B}"/>
          </ac:picMkLst>
        </pc:picChg>
        <pc:picChg chg="del">
          <ac:chgData name="Nicolasora, Nelson P" userId="S::nelson.nicolasora@bannerhealth.com::e66c9929-5e37-44cd-9696-39155ed1f743" providerId="AD" clId="Web-{5BA096A6-C27B-3343-E8CD-D8340E5A2AEB}" dt="2025-08-19T10:14:47.199" v="994"/>
          <ac:picMkLst>
            <pc:docMk/>
            <pc:sldMk cId="958108449" sldId="417"/>
            <ac:picMk id="10" creationId="{5AAA8ECE-98AC-0883-6D9E-60A1B7BE8EF8}"/>
          </ac:picMkLst>
        </pc:picChg>
      </pc:sldChg>
      <pc:sldChg chg="addSp delSp modSp new">
        <pc:chgData name="Nicolasora, Nelson P" userId="S::nelson.nicolasora@bannerhealth.com::e66c9929-5e37-44cd-9696-39155ed1f743" providerId="AD" clId="Web-{5BA096A6-C27B-3343-E8CD-D8340E5A2AEB}" dt="2025-08-19T11:13:12.877" v="1379" actId="14100"/>
        <pc:sldMkLst>
          <pc:docMk/>
          <pc:sldMk cId="4170236758" sldId="418"/>
        </pc:sldMkLst>
        <pc:spChg chg="mod">
          <ac:chgData name="Nicolasora, Nelson P" userId="S::nelson.nicolasora@bannerhealth.com::e66c9929-5e37-44cd-9696-39155ed1f743" providerId="AD" clId="Web-{5BA096A6-C27B-3343-E8CD-D8340E5A2AEB}" dt="2025-08-19T11:12:11.062" v="1375" actId="1076"/>
          <ac:spMkLst>
            <pc:docMk/>
            <pc:sldMk cId="4170236758" sldId="418"/>
            <ac:spMk id="2" creationId="{ADF05210-7AD5-5EBA-E653-EF4ABA6E600F}"/>
          </ac:spMkLst>
        </pc:spChg>
        <pc:spChg chg="add del">
          <ac:chgData name="Nicolasora, Nelson P" userId="S::nelson.nicolasora@bannerhealth.com::e66c9929-5e37-44cd-9696-39155ed1f743" providerId="AD" clId="Web-{5BA096A6-C27B-3343-E8CD-D8340E5A2AEB}" dt="2025-08-19T11:13:10.127" v="1378"/>
          <ac:spMkLst>
            <pc:docMk/>
            <pc:sldMk cId="4170236758" sldId="418"/>
            <ac:spMk id="4" creationId="{10622648-95B2-9480-4B4D-A10AC0401EA3}"/>
          </ac:spMkLst>
        </pc:spChg>
        <pc:picChg chg="add mod">
          <ac:chgData name="Nicolasora, Nelson P" userId="S::nelson.nicolasora@bannerhealth.com::e66c9929-5e37-44cd-9696-39155ed1f743" providerId="AD" clId="Web-{5BA096A6-C27B-3343-E8CD-D8340E5A2AEB}" dt="2025-08-19T11:13:12.877" v="1379" actId="14100"/>
          <ac:picMkLst>
            <pc:docMk/>
            <pc:sldMk cId="4170236758" sldId="418"/>
            <ac:picMk id="3" creationId="{8D84AC0E-E2CB-D515-2343-5985493DEE92}"/>
          </ac:picMkLst>
        </pc:picChg>
      </pc:sldChg>
      <pc:sldChg chg="addSp delSp modSp new">
        <pc:chgData name="Nicolasora, Nelson P" userId="S::nelson.nicolasora@bannerhealth.com::e66c9929-5e37-44cd-9696-39155ed1f743" providerId="AD" clId="Web-{5BA096A6-C27B-3343-E8CD-D8340E5A2AEB}" dt="2025-08-19T10:48:51.006" v="1310" actId="1076"/>
        <pc:sldMkLst>
          <pc:docMk/>
          <pc:sldMk cId="1719806443" sldId="419"/>
        </pc:sldMkLst>
        <pc:spChg chg="add mod">
          <ac:chgData name="Nicolasora, Nelson P" userId="S::nelson.nicolasora@bannerhealth.com::e66c9929-5e37-44cd-9696-39155ed1f743" providerId="AD" clId="Web-{5BA096A6-C27B-3343-E8CD-D8340E5A2AEB}" dt="2025-08-19T10:48:51.006" v="1310" actId="1076"/>
          <ac:spMkLst>
            <pc:docMk/>
            <pc:sldMk cId="1719806443" sldId="419"/>
            <ac:spMk id="4" creationId="{578E1456-C12C-61F6-A2A2-2FDE9F81DACE}"/>
          </ac:spMkLst>
        </pc:spChg>
        <pc:picChg chg="add del mod">
          <ac:chgData name="Nicolasora, Nelson P" userId="S::nelson.nicolasora@bannerhealth.com::e66c9929-5e37-44cd-9696-39155ed1f743" providerId="AD" clId="Web-{5BA096A6-C27B-3343-E8CD-D8340E5A2AEB}" dt="2025-08-19T10:46:41.595" v="1260"/>
          <ac:picMkLst>
            <pc:docMk/>
            <pc:sldMk cId="1719806443" sldId="419"/>
            <ac:picMk id="2" creationId="{2D011B80-19F5-1223-B5F7-4EADD3DFEFEE}"/>
          </ac:picMkLst>
        </pc:picChg>
        <pc:picChg chg="add mod modCrop">
          <ac:chgData name="Nicolasora, Nelson P" userId="S::nelson.nicolasora@bannerhealth.com::e66c9929-5e37-44cd-9696-39155ed1f743" providerId="AD" clId="Web-{5BA096A6-C27B-3343-E8CD-D8340E5A2AEB}" dt="2025-08-19T10:48:46.943" v="1309" actId="1076"/>
          <ac:picMkLst>
            <pc:docMk/>
            <pc:sldMk cId="1719806443" sldId="419"/>
            <ac:picMk id="3" creationId="{A3E6EC5F-7705-779C-46AD-D320F11F3673}"/>
          </ac:picMkLst>
        </pc:picChg>
      </pc:sldChg>
    </pc:docChg>
  </pc:docChgLst>
  <pc:docChgLst>
    <pc:chgData name="Nicolasora, Nelson P" userId="S::nelson.nicolasora@bannerhealth.com::e66c9929-5e37-44cd-9696-39155ed1f743" providerId="AD" clId="Web-{B259D2E5-6766-303D-F5B9-2AAFDB3E8E9A}"/>
    <pc:docChg chg="addSld modSld sldOrd">
      <pc:chgData name="Nicolasora, Nelson P" userId="S::nelson.nicolasora@bannerhealth.com::e66c9929-5e37-44cd-9696-39155ed1f743" providerId="AD" clId="Web-{B259D2E5-6766-303D-F5B9-2AAFDB3E8E9A}" dt="2024-08-04T00:20:12.774" v="103"/>
      <pc:docMkLst>
        <pc:docMk/>
      </pc:docMkLst>
      <pc:sldChg chg="modSp">
        <pc:chgData name="Nicolasora, Nelson P" userId="S::nelson.nicolasora@bannerhealth.com::e66c9929-5e37-44cd-9696-39155ed1f743" providerId="AD" clId="Web-{B259D2E5-6766-303D-F5B9-2AAFDB3E8E9A}" dt="2024-08-04T00:15:17.868" v="100" actId="20577"/>
        <pc:sldMkLst>
          <pc:docMk/>
          <pc:sldMk cId="2610156366" sldId="258"/>
        </pc:sldMkLst>
      </pc:sldChg>
      <pc:sldChg chg="new">
        <pc:chgData name="Nicolasora, Nelson P" userId="S::nelson.nicolasora@bannerhealth.com::e66c9929-5e37-44cd-9696-39155ed1f743" providerId="AD" clId="Web-{B259D2E5-6766-303D-F5B9-2AAFDB3E8E9A}" dt="2024-08-03T23:18:03.097" v="0"/>
        <pc:sldMkLst>
          <pc:docMk/>
          <pc:sldMk cId="3057267367" sldId="261"/>
        </pc:sldMkLst>
      </pc:sldChg>
      <pc:sldChg chg="new">
        <pc:chgData name="Nicolasora, Nelson P" userId="S::nelson.nicolasora@bannerhealth.com::e66c9929-5e37-44cd-9696-39155ed1f743" providerId="AD" clId="Web-{B259D2E5-6766-303D-F5B9-2AAFDB3E8E9A}" dt="2024-08-03T23:18:04.957" v="1"/>
        <pc:sldMkLst>
          <pc:docMk/>
          <pc:sldMk cId="4137763797" sldId="262"/>
        </pc:sldMkLst>
      </pc:sldChg>
      <pc:sldChg chg="addSp delSp modSp new">
        <pc:chgData name="Nicolasora, Nelson P" userId="S::nelson.nicolasora@bannerhealth.com::e66c9929-5e37-44cd-9696-39155ed1f743" providerId="AD" clId="Web-{B259D2E5-6766-303D-F5B9-2AAFDB3E8E9A}" dt="2024-08-03T23:41:12.878" v="22"/>
        <pc:sldMkLst>
          <pc:docMk/>
          <pc:sldMk cId="2165040534" sldId="263"/>
        </pc:sldMkLst>
      </pc:sldChg>
      <pc:sldChg chg="new">
        <pc:chgData name="Nicolasora, Nelson P" userId="S::nelson.nicolasora@bannerhealth.com::e66c9929-5e37-44cd-9696-39155ed1f743" providerId="AD" clId="Web-{B259D2E5-6766-303D-F5B9-2AAFDB3E8E9A}" dt="2024-08-03T23:18:14.707" v="3"/>
        <pc:sldMkLst>
          <pc:docMk/>
          <pc:sldMk cId="4047450504" sldId="264"/>
        </pc:sldMkLst>
      </pc:sldChg>
      <pc:sldChg chg="new">
        <pc:chgData name="Nicolasora, Nelson P" userId="S::nelson.nicolasora@bannerhealth.com::e66c9929-5e37-44cd-9696-39155ed1f743" providerId="AD" clId="Web-{B259D2E5-6766-303D-F5B9-2AAFDB3E8E9A}" dt="2024-08-03T23:18:16.347" v="4"/>
        <pc:sldMkLst>
          <pc:docMk/>
          <pc:sldMk cId="3674443252" sldId="265"/>
        </pc:sldMkLst>
      </pc:sldChg>
      <pc:sldChg chg="addSp delSp modSp new ord">
        <pc:chgData name="Nicolasora, Nelson P" userId="S::nelson.nicolasora@bannerhealth.com::e66c9929-5e37-44cd-9696-39155ed1f743" providerId="AD" clId="Web-{B259D2E5-6766-303D-F5B9-2AAFDB3E8E9A}" dt="2024-08-03T23:46:16.525" v="26"/>
        <pc:sldMkLst>
          <pc:docMk/>
          <pc:sldMk cId="1629667149" sldId="266"/>
        </pc:sldMkLst>
      </pc:sldChg>
      <pc:sldChg chg="new">
        <pc:chgData name="Nicolasora, Nelson P" userId="S::nelson.nicolasora@bannerhealth.com::e66c9929-5e37-44cd-9696-39155ed1f743" providerId="AD" clId="Web-{B259D2E5-6766-303D-F5B9-2AAFDB3E8E9A}" dt="2024-08-03T23:28:06.440" v="13"/>
        <pc:sldMkLst>
          <pc:docMk/>
          <pc:sldMk cId="1515145472" sldId="267"/>
        </pc:sldMkLst>
      </pc:sldChg>
      <pc:sldChg chg="addSp delSp modSp new">
        <pc:chgData name="Nicolasora, Nelson P" userId="S::nelson.nicolasora@bannerhealth.com::e66c9929-5e37-44cd-9696-39155ed1f743" providerId="AD" clId="Web-{B259D2E5-6766-303D-F5B9-2AAFDB3E8E9A}" dt="2024-08-03T23:44:47.320" v="25" actId="1076"/>
        <pc:sldMkLst>
          <pc:docMk/>
          <pc:sldMk cId="2771613920" sldId="268"/>
        </pc:sldMkLst>
      </pc:sldChg>
      <pc:sldChg chg="addSp modSp new">
        <pc:chgData name="Nicolasora, Nelson P" userId="S::nelson.nicolasora@bannerhealth.com::e66c9929-5e37-44cd-9696-39155ed1f743" providerId="AD" clId="Web-{B259D2E5-6766-303D-F5B9-2AAFDB3E8E9A}" dt="2024-08-04T00:15:22.790" v="102" actId="1076"/>
        <pc:sldMkLst>
          <pc:docMk/>
          <pc:sldMk cId="2181612478" sldId="269"/>
        </pc:sldMkLst>
      </pc:sldChg>
      <pc:sldChg chg="new">
        <pc:chgData name="Nicolasora, Nelson P" userId="S::nelson.nicolasora@bannerhealth.com::e66c9929-5e37-44cd-9696-39155ed1f743" providerId="AD" clId="Web-{B259D2E5-6766-303D-F5B9-2AAFDB3E8E9A}" dt="2024-08-04T00:20:12.774" v="103"/>
        <pc:sldMkLst>
          <pc:docMk/>
          <pc:sldMk cId="1471473247" sldId="270"/>
        </pc:sldMkLst>
      </pc:sldChg>
    </pc:docChg>
  </pc:docChgLst>
  <pc:docChgLst>
    <pc:chgData name="Nicolasora, Nelson P" userId="S::nelson.nicolasora@bannerhealth.com::e66c9929-5e37-44cd-9696-39155ed1f743" providerId="AD" clId="Web-{4D04F3C7-708E-C0F8-A171-06071E358DA1}"/>
    <pc:docChg chg="modSld">
      <pc:chgData name="Nicolasora, Nelson P" userId="S::nelson.nicolasora@bannerhealth.com::e66c9929-5e37-44cd-9696-39155ed1f743" providerId="AD" clId="Web-{4D04F3C7-708E-C0F8-A171-06071E358DA1}" dt="2024-08-13T15:52:01.984" v="19" actId="20577"/>
      <pc:docMkLst>
        <pc:docMk/>
      </pc:docMkLst>
      <pc:sldChg chg="modSp">
        <pc:chgData name="Nicolasora, Nelson P" userId="S::nelson.nicolasora@bannerhealth.com::e66c9929-5e37-44cd-9696-39155ed1f743" providerId="AD" clId="Web-{4D04F3C7-708E-C0F8-A171-06071E358DA1}" dt="2024-08-13T15:50:53.263" v="11" actId="20577"/>
        <pc:sldMkLst>
          <pc:docMk/>
          <pc:sldMk cId="1388085454" sldId="259"/>
        </pc:sldMkLst>
      </pc:sldChg>
      <pc:sldChg chg="modSp">
        <pc:chgData name="Nicolasora, Nelson P" userId="S::nelson.nicolasora@bannerhealth.com::e66c9929-5e37-44cd-9696-39155ed1f743" providerId="AD" clId="Web-{4D04F3C7-708E-C0F8-A171-06071E358DA1}" dt="2024-08-13T15:51:23.280" v="14" actId="20577"/>
        <pc:sldMkLst>
          <pc:docMk/>
          <pc:sldMk cId="1633704560" sldId="276"/>
        </pc:sldMkLst>
      </pc:sldChg>
      <pc:sldChg chg="modSp">
        <pc:chgData name="Nicolasora, Nelson P" userId="S::nelson.nicolasora@bannerhealth.com::e66c9929-5e37-44cd-9696-39155ed1f743" providerId="AD" clId="Web-{4D04F3C7-708E-C0F8-A171-06071E358DA1}" dt="2024-08-13T15:52:01.984" v="19" actId="20577"/>
        <pc:sldMkLst>
          <pc:docMk/>
          <pc:sldMk cId="3236135554" sldId="28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8/19/2025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search?sa=X&amp;sca_esv=4a7abaa8c9d72b6e&amp;rlz=1C1GCEA_enUS1040US1041&amp;biw=1097&amp;bih=550&amp;q=Limulus+amebocyte+lysate+%28LAL%29&amp;ved=2ahUKEwiF5cjIxpaPAxU6N0QIHSL_HLEQxccNegQIHhAB&amp;mstk=AUtExfAzBl9MkP6jiM8auxX9DSq-SkHZlnp579uuCyjQVlpH3UxId1Fvl89parRy1MFAV64QAi3tU1QKhUeLcEJRg2K9xJbyVtvA-J7P_wp-Hao11Bt19wNSYfwhYKSbrVECrkU&amp;csui=3" TargetMode="External"/><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jpe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t>Clinical Mycology Review </a:t>
            </a:r>
            <a:br>
              <a:rPr lang="en-US"/>
            </a:br>
            <a:r>
              <a:rPr lang="en-US" b="1"/>
              <a:t>"The Fungal Foe Among Us"</a:t>
            </a:r>
            <a:endParaRPr lang="en-US"/>
          </a:p>
        </p:txBody>
      </p:sp>
      <p:sp>
        <p:nvSpPr>
          <p:cNvPr id="3" name="Subtitle 2"/>
          <p:cNvSpPr>
            <a:spLocks noGrp="1"/>
          </p:cNvSpPr>
          <p:nvPr>
            <p:ph type="subTitle" idx="1"/>
          </p:nvPr>
        </p:nvSpPr>
        <p:spPr/>
        <p:txBody>
          <a:bodyPr vert="horz" lIns="91440" tIns="45720" rIns="91440" bIns="45720" rtlCol="0" anchor="t">
            <a:normAutofit/>
          </a:bodyPr>
          <a:lstStyle/>
          <a:p>
            <a:r>
              <a:rPr lang="en-US"/>
              <a:t>Nelson </a:t>
            </a:r>
            <a:r>
              <a:rPr lang="en-US" err="1"/>
              <a:t>Nicolasora</a:t>
            </a:r>
            <a:r>
              <a:rPr lang="en-US"/>
              <a:t>, MD</a:t>
            </a:r>
          </a:p>
          <a:p>
            <a:r>
              <a:rPr lang="en-US"/>
              <a:t>University of Arizona – Phoenix</a:t>
            </a:r>
          </a:p>
          <a:p>
            <a:r>
              <a:rPr lang="en-US"/>
              <a:t>Banner University Medical Center</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life cycle&#10;&#10;AI-generated content may be incorrect.">
            <a:extLst>
              <a:ext uri="{FF2B5EF4-FFF2-40B4-BE49-F238E27FC236}">
                <a16:creationId xmlns:a16="http://schemas.microsoft.com/office/drawing/2014/main" id="{E433F250-337F-0C26-D4FF-8852DF9741B0}"/>
              </a:ext>
            </a:extLst>
          </p:cNvPr>
          <p:cNvPicPr>
            <a:picLocks noChangeAspect="1"/>
          </p:cNvPicPr>
          <p:nvPr/>
        </p:nvPicPr>
        <p:blipFill>
          <a:blip r:embed="rId2"/>
          <a:srcRect r="1218" b="2157"/>
          <a:stretch>
            <a:fillRect/>
          </a:stretch>
        </p:blipFill>
        <p:spPr>
          <a:xfrm>
            <a:off x="1712547" y="452490"/>
            <a:ext cx="8590351" cy="6106921"/>
          </a:xfrm>
          <a:prstGeom prst="rect">
            <a:avLst/>
          </a:prstGeom>
        </p:spPr>
      </p:pic>
    </p:spTree>
    <p:extLst>
      <p:ext uri="{BB962C8B-B14F-4D97-AF65-F5344CB8AC3E}">
        <p14:creationId xmlns:p14="http://schemas.microsoft.com/office/powerpoint/2010/main" val="365732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CA05-1404-23B2-DB04-857BA7097901}"/>
              </a:ext>
            </a:extLst>
          </p:cNvPr>
          <p:cNvSpPr>
            <a:spLocks noGrp="1"/>
          </p:cNvSpPr>
          <p:nvPr>
            <p:ph type="title"/>
          </p:nvPr>
        </p:nvSpPr>
        <p:spPr>
          <a:xfrm>
            <a:off x="264459" y="750608"/>
            <a:ext cx="11833411" cy="1531750"/>
          </a:xfrm>
        </p:spPr>
        <p:txBody>
          <a:bodyPr vert="horz" lIns="91440" tIns="45720" rIns="91440" bIns="45720" rtlCol="0" anchor="ctr">
            <a:noAutofit/>
          </a:bodyPr>
          <a:lstStyle/>
          <a:p>
            <a:r>
              <a:rPr lang="en-US" sz="2400" b="1" dirty="0"/>
              <a:t>A 60 y/o FM admitted after a month of headaches, and neck stiffness. </a:t>
            </a:r>
            <a:r>
              <a:rPr lang="en-US" sz="2400" b="1" dirty="0" err="1"/>
              <a:t>Tmax</a:t>
            </a:r>
            <a:r>
              <a:rPr lang="en-US" sz="2400" b="1" dirty="0"/>
              <a:t> 38 C (100.4 F) and exam is significant for </a:t>
            </a:r>
            <a:r>
              <a:rPr lang="en-US" sz="2400" b="1" dirty="0">
                <a:solidFill>
                  <a:schemeClr val="accent2">
                    <a:lumMod val="49000"/>
                  </a:schemeClr>
                </a:solidFill>
              </a:rPr>
              <a:t>nuchal </a:t>
            </a:r>
            <a:r>
              <a:rPr lang="en-US" sz="2400" b="1" dirty="0" err="1">
                <a:solidFill>
                  <a:schemeClr val="accent2">
                    <a:lumMod val="49000"/>
                  </a:schemeClr>
                </a:solidFill>
              </a:rPr>
              <a:t>rigdity</a:t>
            </a:r>
            <a:r>
              <a:rPr lang="en-US" sz="2400" b="1" dirty="0">
                <a:solidFill>
                  <a:schemeClr val="accent2">
                    <a:lumMod val="49000"/>
                  </a:schemeClr>
                </a:solidFill>
              </a:rPr>
              <a:t> and </a:t>
            </a:r>
            <a:r>
              <a:rPr lang="en-US" sz="2400" b="1" dirty="0" err="1">
                <a:solidFill>
                  <a:schemeClr val="accent2">
                    <a:lumMod val="49000"/>
                  </a:schemeClr>
                </a:solidFill>
              </a:rPr>
              <a:t>hepatospenomegaly</a:t>
            </a:r>
            <a:r>
              <a:rPr lang="en-US" sz="2400" b="1" dirty="0">
                <a:solidFill>
                  <a:schemeClr val="accent2">
                    <a:lumMod val="49000"/>
                  </a:schemeClr>
                </a:solidFill>
              </a:rPr>
              <a:t>.</a:t>
            </a:r>
            <a:r>
              <a:rPr lang="en-US" sz="2400" b="1" dirty="0"/>
              <a:t> Patient is on azathioprine and a steroid taper  for autoimmune hepatitis. CSF studies: </a:t>
            </a:r>
            <a:r>
              <a:rPr lang="en-US" sz="2400" b="1" dirty="0">
                <a:solidFill>
                  <a:schemeClr val="accent2">
                    <a:lumMod val="49000"/>
                  </a:schemeClr>
                </a:solidFill>
              </a:rPr>
              <a:t>OP 240 mmH20, WBC 100 cells/</a:t>
            </a:r>
            <a:r>
              <a:rPr lang="en-US" sz="2400" b="1" dirty="0" err="1">
                <a:solidFill>
                  <a:schemeClr val="accent2">
                    <a:lumMod val="49000"/>
                  </a:schemeClr>
                </a:solidFill>
              </a:rPr>
              <a:t>uL</a:t>
            </a:r>
            <a:r>
              <a:rPr lang="en-US" sz="2400" b="1" dirty="0">
                <a:solidFill>
                  <a:schemeClr val="accent2">
                    <a:lumMod val="49000"/>
                  </a:schemeClr>
                </a:solidFill>
              </a:rPr>
              <a:t>, 80% </a:t>
            </a:r>
            <a:r>
              <a:rPr lang="en-US" sz="2400" b="1" dirty="0" err="1">
                <a:solidFill>
                  <a:schemeClr val="accent2">
                    <a:lumMod val="49000"/>
                  </a:schemeClr>
                </a:solidFill>
              </a:rPr>
              <a:t>lymphs</a:t>
            </a:r>
            <a:r>
              <a:rPr lang="en-US" sz="2400" b="1" dirty="0">
                <a:solidFill>
                  <a:schemeClr val="accent2">
                    <a:lumMod val="49000"/>
                  </a:schemeClr>
                </a:solidFill>
              </a:rPr>
              <a:t>, glucose 35 mg/dl, 155g /dL protein</a:t>
            </a:r>
            <a:r>
              <a:rPr lang="en-US" sz="2400" b="1" dirty="0"/>
              <a:t>. HIV test is negative.  CSF gram stain as shown. Cocci serology is negative.</a:t>
            </a:r>
            <a:br>
              <a:rPr lang="en-US" sz="2400" dirty="0"/>
            </a:br>
            <a:r>
              <a:rPr lang="en-US" sz="2400" b="1" dirty="0"/>
              <a:t>n</a:t>
            </a:r>
            <a:endParaRPr lang="en-US" sz="2400" dirty="0"/>
          </a:p>
        </p:txBody>
      </p:sp>
      <p:pic>
        <p:nvPicPr>
          <p:cNvPr id="3" name="Picture 2" descr="Round Yeast Gram Positive Cryptococcus Neoformans Gra - vrogue.co">
            <a:extLst>
              <a:ext uri="{FF2B5EF4-FFF2-40B4-BE49-F238E27FC236}">
                <a16:creationId xmlns:a16="http://schemas.microsoft.com/office/drawing/2014/main" id="{31309B97-EE1B-2B61-AF0D-B7218B1E5C23}"/>
              </a:ext>
            </a:extLst>
          </p:cNvPr>
          <p:cNvPicPr>
            <a:picLocks noChangeAspect="1"/>
          </p:cNvPicPr>
          <p:nvPr/>
        </p:nvPicPr>
        <p:blipFill>
          <a:blip r:embed="rId2"/>
          <a:stretch>
            <a:fillRect/>
          </a:stretch>
        </p:blipFill>
        <p:spPr>
          <a:xfrm>
            <a:off x="6886576" y="2435039"/>
            <a:ext cx="5025836" cy="3915334"/>
          </a:xfrm>
          <a:prstGeom prst="rect">
            <a:avLst/>
          </a:prstGeom>
        </p:spPr>
      </p:pic>
      <p:pic>
        <p:nvPicPr>
          <p:cNvPr id="4" name="Picture 3" descr="Cryptococcus gattii - CSF Gram Stain">
            <a:extLst>
              <a:ext uri="{FF2B5EF4-FFF2-40B4-BE49-F238E27FC236}">
                <a16:creationId xmlns:a16="http://schemas.microsoft.com/office/drawing/2014/main" id="{32B221F5-969C-B14F-5BBB-BFAB74AC5206}"/>
              </a:ext>
            </a:extLst>
          </p:cNvPr>
          <p:cNvPicPr>
            <a:picLocks noChangeAspect="1"/>
          </p:cNvPicPr>
          <p:nvPr/>
        </p:nvPicPr>
        <p:blipFill>
          <a:blip r:embed="rId3"/>
          <a:stretch>
            <a:fillRect/>
          </a:stretch>
        </p:blipFill>
        <p:spPr>
          <a:xfrm>
            <a:off x="5232268" y="4859741"/>
            <a:ext cx="1503830" cy="1548654"/>
          </a:xfrm>
          <a:prstGeom prst="rect">
            <a:avLst/>
          </a:prstGeom>
        </p:spPr>
      </p:pic>
      <p:sp>
        <p:nvSpPr>
          <p:cNvPr id="5" name="TextBox 4">
            <a:extLst>
              <a:ext uri="{FF2B5EF4-FFF2-40B4-BE49-F238E27FC236}">
                <a16:creationId xmlns:a16="http://schemas.microsoft.com/office/drawing/2014/main" id="{C3B9B443-2BF8-6C0C-6C99-8F86CF83F8D2}"/>
              </a:ext>
            </a:extLst>
          </p:cNvPr>
          <p:cNvSpPr txBox="1"/>
          <p:nvPr/>
        </p:nvSpPr>
        <p:spPr>
          <a:xfrm>
            <a:off x="360082" y="2360590"/>
            <a:ext cx="700143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What is the most appropriate treatment?</a:t>
            </a:r>
          </a:p>
          <a:p>
            <a:endParaRPr lang="en-US" sz="2400" b="1"/>
          </a:p>
          <a:p>
            <a:r>
              <a:rPr lang="en-US" sz="2400" b="1"/>
              <a:t>A) Acyclovir</a:t>
            </a:r>
          </a:p>
          <a:p>
            <a:r>
              <a:rPr lang="en-US" sz="2400" b="1"/>
              <a:t>B) Vancomycin and Ceftriaxone</a:t>
            </a:r>
          </a:p>
          <a:p>
            <a:r>
              <a:rPr lang="en-US" sz="2400" b="1"/>
              <a:t>C) Liposomal amphotericin B and fluconazole</a:t>
            </a:r>
          </a:p>
          <a:p>
            <a:r>
              <a:rPr lang="en-US" sz="2400" b="1"/>
              <a:t>D) Liposomal amphotericin B and flucytosine</a:t>
            </a:r>
          </a:p>
          <a:p>
            <a:r>
              <a:rPr lang="en-US" sz="2400" b="1"/>
              <a:t>E) </a:t>
            </a:r>
            <a:r>
              <a:rPr lang="en-US" sz="2400" b="1" err="1"/>
              <a:t>Caspofungin</a:t>
            </a:r>
            <a:endParaRPr lang="en-US" sz="2400" b="1"/>
          </a:p>
        </p:txBody>
      </p:sp>
      <p:sp>
        <p:nvSpPr>
          <p:cNvPr id="6" name="Rectangle 5">
            <a:extLst>
              <a:ext uri="{FF2B5EF4-FFF2-40B4-BE49-F238E27FC236}">
                <a16:creationId xmlns:a16="http://schemas.microsoft.com/office/drawing/2014/main" id="{6EC7E75C-7392-F10E-B5B0-5DA21DDD97B7}"/>
              </a:ext>
            </a:extLst>
          </p:cNvPr>
          <p:cNvSpPr/>
          <p:nvPr/>
        </p:nvSpPr>
        <p:spPr>
          <a:xfrm>
            <a:off x="332154" y="4210538"/>
            <a:ext cx="6369538" cy="381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46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7448-5EB9-0B19-2E6B-888B3188E9EE}"/>
              </a:ext>
            </a:extLst>
          </p:cNvPr>
          <p:cNvSpPr>
            <a:spLocks noGrp="1"/>
          </p:cNvSpPr>
          <p:nvPr>
            <p:ph type="title"/>
          </p:nvPr>
        </p:nvSpPr>
        <p:spPr>
          <a:xfrm>
            <a:off x="407895" y="365125"/>
            <a:ext cx="11286563" cy="2741986"/>
          </a:xfrm>
        </p:spPr>
        <p:txBody>
          <a:bodyPr vert="horz" lIns="91440" tIns="45720" rIns="91440" bIns="45720" rtlCol="0" anchor="ctr">
            <a:noAutofit/>
          </a:bodyPr>
          <a:lstStyle/>
          <a:p>
            <a:r>
              <a:rPr lang="en-US" sz="2400" b="1" dirty="0"/>
              <a:t>A 48 y/o M presents for reevaluation for a</a:t>
            </a:r>
            <a:r>
              <a:rPr lang="en-US" sz="2400" b="1" dirty="0">
                <a:solidFill>
                  <a:schemeClr val="accent2">
                    <a:lumMod val="49000"/>
                  </a:schemeClr>
                </a:solidFill>
              </a:rPr>
              <a:t> 2-month history</a:t>
            </a:r>
            <a:r>
              <a:rPr lang="en-US" sz="2400" b="1" dirty="0"/>
              <a:t> of cough, myalgia, arthralgia, body </a:t>
            </a:r>
            <a:r>
              <a:rPr lang="en-US" sz="2400" b="1" dirty="0" err="1"/>
              <a:t>malasie</a:t>
            </a:r>
            <a:r>
              <a:rPr lang="en-US" sz="2400" b="1" dirty="0"/>
              <a:t>, fatigue, night sweats, and fever. He is otherwise healthy and his only travel is to Phoenix to see his parents. He has been here for 2 months. He is a</a:t>
            </a:r>
            <a:r>
              <a:rPr lang="en-US" sz="2400" b="1" dirty="0">
                <a:solidFill>
                  <a:schemeClr val="accent2">
                    <a:lumMod val="49000"/>
                  </a:schemeClr>
                </a:solidFill>
              </a:rPr>
              <a:t> farmer and a grave digger from Southern Ohio. </a:t>
            </a:r>
            <a:br>
              <a:rPr lang="en-US" sz="2400" b="1" dirty="0"/>
            </a:br>
            <a:br>
              <a:rPr lang="en-US" sz="2400" b="1" dirty="0"/>
            </a:br>
            <a:r>
              <a:rPr lang="en-US" sz="2400" b="1" dirty="0"/>
              <a:t>Exam: Low grade fever and with crackles on both lung fields. </a:t>
            </a:r>
            <a:br>
              <a:rPr lang="en-US" sz="2400" b="1" dirty="0"/>
            </a:br>
            <a:r>
              <a:rPr lang="en-US" sz="2400" b="1" dirty="0"/>
              <a:t>WBC 12.4 and Hgb 11.5 g/dL. HIV test is negative. CXR shows a right middle lobe infiltrate with hilar adenopathy, and a carinal mass. </a:t>
            </a:r>
            <a:br>
              <a:rPr lang="en-US" sz="2400" b="1" dirty="0"/>
            </a:br>
            <a:r>
              <a:rPr lang="en-US" sz="2400" b="1" dirty="0"/>
              <a:t>A sputum sample shows many r</a:t>
            </a:r>
            <a:r>
              <a:rPr lang="en-US" sz="2400" b="1" dirty="0">
                <a:solidFill>
                  <a:schemeClr val="accent2">
                    <a:lumMod val="49000"/>
                  </a:schemeClr>
                </a:solidFill>
              </a:rPr>
              <a:t>ound budding yeast, with a broad base. </a:t>
            </a:r>
          </a:p>
        </p:txBody>
      </p:sp>
      <p:sp>
        <p:nvSpPr>
          <p:cNvPr id="3" name="TextBox 2">
            <a:extLst>
              <a:ext uri="{FF2B5EF4-FFF2-40B4-BE49-F238E27FC236}">
                <a16:creationId xmlns:a16="http://schemas.microsoft.com/office/drawing/2014/main" id="{9F653D9C-4AA3-4F6F-A5BA-F404AA3DD213}"/>
              </a:ext>
            </a:extLst>
          </p:cNvPr>
          <p:cNvSpPr txBox="1"/>
          <p:nvPr/>
        </p:nvSpPr>
        <p:spPr>
          <a:xfrm>
            <a:off x="898769" y="3692769"/>
            <a:ext cx="534296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Which of this is the most likely diagnosis?</a:t>
            </a:r>
          </a:p>
          <a:p>
            <a:r>
              <a:rPr lang="en-US" sz="2400" b="1"/>
              <a:t>A) Blastomycosis</a:t>
            </a:r>
          </a:p>
          <a:p>
            <a:r>
              <a:rPr lang="en-US" sz="2400" b="1"/>
              <a:t>B) Candidiasis</a:t>
            </a:r>
          </a:p>
          <a:p>
            <a:r>
              <a:rPr lang="en-US" sz="2400" b="1"/>
              <a:t>C) Coccidioidomycosis</a:t>
            </a:r>
          </a:p>
          <a:p>
            <a:r>
              <a:rPr lang="en-US" sz="2400" b="1"/>
              <a:t>D) Mucormycosis</a:t>
            </a:r>
          </a:p>
        </p:txBody>
      </p:sp>
      <p:pic>
        <p:nvPicPr>
          <p:cNvPr id="4" name="Picture 3" descr="B. dermatitidis in sputum. The characteristic broad-based budding and... | Download Scientific ...">
            <a:extLst>
              <a:ext uri="{FF2B5EF4-FFF2-40B4-BE49-F238E27FC236}">
                <a16:creationId xmlns:a16="http://schemas.microsoft.com/office/drawing/2014/main" id="{EB3EEBB5-2DF8-DBA6-C88D-DC17269913C2}"/>
              </a:ext>
            </a:extLst>
          </p:cNvPr>
          <p:cNvPicPr>
            <a:picLocks noChangeAspect="1"/>
          </p:cNvPicPr>
          <p:nvPr/>
        </p:nvPicPr>
        <p:blipFill>
          <a:blip r:embed="rId2"/>
          <a:stretch>
            <a:fillRect/>
          </a:stretch>
        </p:blipFill>
        <p:spPr>
          <a:xfrm>
            <a:off x="7548282" y="3696087"/>
            <a:ext cx="2743199" cy="2298672"/>
          </a:xfrm>
          <a:prstGeom prst="rect">
            <a:avLst/>
          </a:prstGeom>
        </p:spPr>
      </p:pic>
      <p:sp>
        <p:nvSpPr>
          <p:cNvPr id="5" name="Rectangle 4">
            <a:extLst>
              <a:ext uri="{FF2B5EF4-FFF2-40B4-BE49-F238E27FC236}">
                <a16:creationId xmlns:a16="http://schemas.microsoft.com/office/drawing/2014/main" id="{6AE00CA8-DE71-2A29-EEF0-894E7402D9D9}"/>
              </a:ext>
            </a:extLst>
          </p:cNvPr>
          <p:cNvSpPr/>
          <p:nvPr/>
        </p:nvSpPr>
        <p:spPr>
          <a:xfrm>
            <a:off x="830384" y="4484077"/>
            <a:ext cx="3174999" cy="3516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70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AA2C-8B51-9ADB-C80E-A24153A82282}"/>
              </a:ext>
            </a:extLst>
          </p:cNvPr>
          <p:cNvSpPr>
            <a:spLocks noGrp="1"/>
          </p:cNvSpPr>
          <p:nvPr>
            <p:ph type="title"/>
          </p:nvPr>
        </p:nvSpPr>
        <p:spPr>
          <a:xfrm>
            <a:off x="582591" y="1046903"/>
            <a:ext cx="10515600" cy="1325563"/>
          </a:xfrm>
        </p:spPr>
        <p:txBody>
          <a:bodyPr vert="horz" lIns="91440" tIns="45720" rIns="91440" bIns="45720" rtlCol="0" anchor="ctr">
            <a:noAutofit/>
          </a:bodyPr>
          <a:lstStyle/>
          <a:p>
            <a:r>
              <a:rPr lang="en-US" sz="2400" b="1" dirty="0"/>
              <a:t>A 35 y/o F is admitted for dyspnea, fatigue, dry cough, and pleuritic chest pain of 3 </a:t>
            </a:r>
            <a:r>
              <a:rPr lang="en-US" sz="2400" b="1" dirty="0" err="1"/>
              <a:t>wks</a:t>
            </a:r>
            <a:r>
              <a:rPr lang="en-US" sz="2400" b="1" dirty="0"/>
              <a:t> duration.; she also has had fever and chills for the past month. She has UC and is on </a:t>
            </a:r>
            <a:r>
              <a:rPr lang="en-US" sz="2400" b="1" dirty="0">
                <a:solidFill>
                  <a:schemeClr val="accent2">
                    <a:lumMod val="49000"/>
                  </a:schemeClr>
                </a:solidFill>
              </a:rPr>
              <a:t>infliximab (Remicade),</a:t>
            </a:r>
            <a:r>
              <a:rPr lang="en-US" sz="2400" b="1" dirty="0"/>
              <a:t> low dose prednisone. She is from </a:t>
            </a:r>
            <a:r>
              <a:rPr lang="en-US" sz="2400" b="1" dirty="0">
                <a:solidFill>
                  <a:srgbClr val="000000"/>
                </a:solidFill>
              </a:rPr>
              <a:t>Wisconsin</a:t>
            </a:r>
            <a:r>
              <a:rPr lang="en-US" sz="2400" b="1" dirty="0">
                <a:solidFill>
                  <a:schemeClr val="accent2">
                    <a:lumMod val="49000"/>
                  </a:schemeClr>
                </a:solidFill>
              </a:rPr>
              <a:t>.</a:t>
            </a:r>
            <a:br>
              <a:rPr lang="en-US" sz="2400" b="1" dirty="0"/>
            </a:br>
            <a:r>
              <a:rPr lang="en-US" sz="2400" b="1" dirty="0"/>
              <a:t>  Exam 39.2 C (102.6 F) BP 145/60, HR 128, RR 26. + Bilateral crackles and </a:t>
            </a:r>
            <a:r>
              <a:rPr lang="en-US" sz="2400" b="1" dirty="0">
                <a:solidFill>
                  <a:schemeClr val="accent2">
                    <a:lumMod val="49000"/>
                  </a:schemeClr>
                </a:solidFill>
              </a:rPr>
              <a:t>hepatosplenomegaly</a:t>
            </a:r>
            <a:r>
              <a:rPr lang="en-US" sz="2400" b="1" dirty="0"/>
              <a:t> on exam. + Minimal synovitis on wrist, and MCP joints. </a:t>
            </a:r>
            <a:br>
              <a:rPr lang="en-US" sz="2400" b="1" dirty="0"/>
            </a:br>
            <a:r>
              <a:rPr lang="en-US" sz="2400" b="1" dirty="0"/>
              <a:t>   WBC 4.5, Hgb 7.5, platelet count 50 K. CXR below. Blood cultures are negative. PBS shows: </a:t>
            </a:r>
          </a:p>
        </p:txBody>
      </p:sp>
      <p:pic>
        <p:nvPicPr>
          <p:cNvPr id="3" name="Picture 2" descr="Systemic fungal infection by Histoplasma capsulatum: intracellular fungus in peripheral ...">
            <a:extLst>
              <a:ext uri="{FF2B5EF4-FFF2-40B4-BE49-F238E27FC236}">
                <a16:creationId xmlns:a16="http://schemas.microsoft.com/office/drawing/2014/main" id="{E6C91509-BEA9-1924-5B2A-2C49EA3E1228}"/>
              </a:ext>
            </a:extLst>
          </p:cNvPr>
          <p:cNvPicPr>
            <a:picLocks noChangeAspect="1"/>
          </p:cNvPicPr>
          <p:nvPr/>
        </p:nvPicPr>
        <p:blipFill>
          <a:blip r:embed="rId2"/>
          <a:stretch>
            <a:fillRect/>
          </a:stretch>
        </p:blipFill>
        <p:spPr>
          <a:xfrm>
            <a:off x="8495323" y="3876993"/>
            <a:ext cx="2743200" cy="2073859"/>
          </a:xfrm>
          <a:prstGeom prst="rect">
            <a:avLst/>
          </a:prstGeom>
        </p:spPr>
      </p:pic>
      <p:pic>
        <p:nvPicPr>
          <p:cNvPr id="4" name="Picture 3" descr="Chest x-ray revealing bilateral coarse reticulonodular opacities and cysts | Download Scientific ...">
            <a:extLst>
              <a:ext uri="{FF2B5EF4-FFF2-40B4-BE49-F238E27FC236}">
                <a16:creationId xmlns:a16="http://schemas.microsoft.com/office/drawing/2014/main" id="{4E5D8058-F544-4EBF-14B4-307634572D68}"/>
              </a:ext>
            </a:extLst>
          </p:cNvPr>
          <p:cNvPicPr>
            <a:picLocks noChangeAspect="1"/>
          </p:cNvPicPr>
          <p:nvPr/>
        </p:nvPicPr>
        <p:blipFill>
          <a:blip r:embed="rId3"/>
          <a:stretch>
            <a:fillRect/>
          </a:stretch>
        </p:blipFill>
        <p:spPr>
          <a:xfrm>
            <a:off x="5108576" y="3565525"/>
            <a:ext cx="3049466" cy="2618643"/>
          </a:xfrm>
          <a:prstGeom prst="rect">
            <a:avLst/>
          </a:prstGeom>
        </p:spPr>
      </p:pic>
      <p:sp>
        <p:nvSpPr>
          <p:cNvPr id="5" name="TextBox 4">
            <a:extLst>
              <a:ext uri="{FF2B5EF4-FFF2-40B4-BE49-F238E27FC236}">
                <a16:creationId xmlns:a16="http://schemas.microsoft.com/office/drawing/2014/main" id="{05050407-D036-B43E-9F01-27795B2C7B58}"/>
              </a:ext>
            </a:extLst>
          </p:cNvPr>
          <p:cNvSpPr txBox="1"/>
          <p:nvPr/>
        </p:nvSpPr>
        <p:spPr>
          <a:xfrm>
            <a:off x="502138" y="3349466"/>
            <a:ext cx="426719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Which of the following is the most appropriate treatment?</a:t>
            </a:r>
          </a:p>
          <a:p>
            <a:r>
              <a:rPr lang="en-US" sz="2400" b="1"/>
              <a:t>A) Fluconazole</a:t>
            </a:r>
          </a:p>
          <a:p>
            <a:r>
              <a:rPr lang="en-US" sz="2400" b="1"/>
              <a:t>B) Itraconazole</a:t>
            </a:r>
          </a:p>
          <a:p>
            <a:r>
              <a:rPr lang="en-US" sz="2400" b="1"/>
              <a:t>C) Liposomal amphotericin B</a:t>
            </a:r>
          </a:p>
          <a:p>
            <a:r>
              <a:rPr lang="en-US" sz="2400" b="1"/>
              <a:t>D) Posaconazole</a:t>
            </a:r>
          </a:p>
        </p:txBody>
      </p:sp>
      <p:sp>
        <p:nvSpPr>
          <p:cNvPr id="6" name="Rectangle 5">
            <a:extLst>
              <a:ext uri="{FF2B5EF4-FFF2-40B4-BE49-F238E27FC236}">
                <a16:creationId xmlns:a16="http://schemas.microsoft.com/office/drawing/2014/main" id="{869EF41F-ABC9-4599-41A3-CE2F0D6CE11B}"/>
              </a:ext>
            </a:extLst>
          </p:cNvPr>
          <p:cNvSpPr/>
          <p:nvPr/>
        </p:nvSpPr>
        <p:spPr>
          <a:xfrm>
            <a:off x="439615" y="4826000"/>
            <a:ext cx="4376615" cy="4005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76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84D8-0AEF-4E5D-7E91-157B140CECB8}"/>
              </a:ext>
            </a:extLst>
          </p:cNvPr>
          <p:cNvSpPr>
            <a:spLocks noGrp="1"/>
          </p:cNvSpPr>
          <p:nvPr>
            <p:ph type="title"/>
          </p:nvPr>
        </p:nvSpPr>
        <p:spPr/>
        <p:txBody>
          <a:bodyPr/>
          <a:lstStyle/>
          <a:p>
            <a:endParaRPr lang="en-US"/>
          </a:p>
        </p:txBody>
      </p:sp>
      <p:pic>
        <p:nvPicPr>
          <p:cNvPr id="3" name="Picture 2" descr="Surveillance for Coccidioidomycosis, Histoplasmosis, and Blastomycosis — United States, 2019 | MMWR">
            <a:extLst>
              <a:ext uri="{FF2B5EF4-FFF2-40B4-BE49-F238E27FC236}">
                <a16:creationId xmlns:a16="http://schemas.microsoft.com/office/drawing/2014/main" id="{1BF6996E-D6A1-C2BB-ACFF-CD2A10D47E73}"/>
              </a:ext>
            </a:extLst>
          </p:cNvPr>
          <p:cNvPicPr>
            <a:picLocks noChangeAspect="1"/>
          </p:cNvPicPr>
          <p:nvPr/>
        </p:nvPicPr>
        <p:blipFill>
          <a:blip r:embed="rId2"/>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149284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fection">
            <a:extLst>
              <a:ext uri="{FF2B5EF4-FFF2-40B4-BE49-F238E27FC236}">
                <a16:creationId xmlns:a16="http://schemas.microsoft.com/office/drawing/2014/main" id="{85760FC2-AF95-0B5C-6F54-9421BBD159DD}"/>
              </a:ext>
            </a:extLst>
          </p:cNvPr>
          <p:cNvPicPr>
            <a:picLocks noChangeAspect="1"/>
          </p:cNvPicPr>
          <p:nvPr/>
        </p:nvPicPr>
        <p:blipFill>
          <a:blip r:embed="rId2"/>
          <a:stretch>
            <a:fillRect/>
          </a:stretch>
        </p:blipFill>
        <p:spPr>
          <a:xfrm>
            <a:off x="753035" y="4272243"/>
            <a:ext cx="2743200" cy="1809750"/>
          </a:xfrm>
          <a:prstGeom prst="rect">
            <a:avLst/>
          </a:prstGeom>
        </p:spPr>
      </p:pic>
      <p:pic>
        <p:nvPicPr>
          <p:cNvPr id="4" name="Picture 3" descr="A map of the united states&#10;&#10;Description automatically generated">
            <a:extLst>
              <a:ext uri="{FF2B5EF4-FFF2-40B4-BE49-F238E27FC236}">
                <a16:creationId xmlns:a16="http://schemas.microsoft.com/office/drawing/2014/main" id="{D37821D9-8212-B465-C1E0-95350F4AFF30}"/>
              </a:ext>
            </a:extLst>
          </p:cNvPr>
          <p:cNvPicPr>
            <a:picLocks noChangeAspect="1"/>
          </p:cNvPicPr>
          <p:nvPr/>
        </p:nvPicPr>
        <p:blipFill>
          <a:blip r:embed="rId3"/>
          <a:stretch>
            <a:fillRect/>
          </a:stretch>
        </p:blipFill>
        <p:spPr>
          <a:xfrm>
            <a:off x="8733585" y="850247"/>
            <a:ext cx="2828925" cy="5229225"/>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61089A3F-0ED4-6CC1-CD9C-82CEC00C55A5}"/>
              </a:ext>
            </a:extLst>
          </p:cNvPr>
          <p:cNvPicPr>
            <a:picLocks noChangeAspect="1"/>
          </p:cNvPicPr>
          <p:nvPr/>
        </p:nvPicPr>
        <p:blipFill>
          <a:blip r:embed="rId4"/>
          <a:stretch>
            <a:fillRect/>
          </a:stretch>
        </p:blipFill>
        <p:spPr>
          <a:xfrm>
            <a:off x="198904" y="600635"/>
            <a:ext cx="4685179" cy="3110752"/>
          </a:xfrm>
          <a:prstGeom prst="rect">
            <a:avLst/>
          </a:prstGeom>
        </p:spPr>
      </p:pic>
      <p:sp>
        <p:nvSpPr>
          <p:cNvPr id="6" name="TextBox 5">
            <a:extLst>
              <a:ext uri="{FF2B5EF4-FFF2-40B4-BE49-F238E27FC236}">
                <a16:creationId xmlns:a16="http://schemas.microsoft.com/office/drawing/2014/main" id="{E466D6D3-DAEE-5402-37EA-670C9821BB05}"/>
              </a:ext>
            </a:extLst>
          </p:cNvPr>
          <p:cNvSpPr txBox="1"/>
          <p:nvPr/>
        </p:nvSpPr>
        <p:spPr>
          <a:xfrm>
            <a:off x="5021384" y="8108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AZ, CA, NM, </a:t>
            </a:r>
            <a:r>
              <a:rPr lang="en-US" dirty="0" err="1"/>
              <a:t>Texs</a:t>
            </a:r>
            <a:r>
              <a:rPr lang="en-US" dirty="0"/>
              <a:t> (east),</a:t>
            </a:r>
          </a:p>
          <a:p>
            <a:r>
              <a:rPr lang="en-US" dirty="0"/>
              <a:t>Nevada, Utah, pockets in</a:t>
            </a:r>
          </a:p>
          <a:p>
            <a:r>
              <a:rPr lang="en-US" dirty="0"/>
              <a:t>Washington</a:t>
            </a:r>
          </a:p>
        </p:txBody>
      </p:sp>
      <p:pic>
        <p:nvPicPr>
          <p:cNvPr id="7" name="Picture 6" descr="A map of the north and south america&#10;&#10;Description automatically generated">
            <a:extLst>
              <a:ext uri="{FF2B5EF4-FFF2-40B4-BE49-F238E27FC236}">
                <a16:creationId xmlns:a16="http://schemas.microsoft.com/office/drawing/2014/main" id="{8F64DCC8-D709-2433-B4F0-04FA18D6A1D0}"/>
              </a:ext>
            </a:extLst>
          </p:cNvPr>
          <p:cNvPicPr>
            <a:picLocks noChangeAspect="1"/>
          </p:cNvPicPr>
          <p:nvPr/>
        </p:nvPicPr>
        <p:blipFill>
          <a:blip r:embed="rId5"/>
          <a:srcRect l="1806" r="1580" b="940"/>
          <a:stretch/>
        </p:blipFill>
        <p:spPr>
          <a:xfrm>
            <a:off x="5250032" y="2029103"/>
            <a:ext cx="2842365" cy="3516981"/>
          </a:xfrm>
          <a:prstGeom prst="rect">
            <a:avLst/>
          </a:prstGeom>
        </p:spPr>
      </p:pic>
      <p:sp>
        <p:nvSpPr>
          <p:cNvPr id="8" name="TextBox 7">
            <a:extLst>
              <a:ext uri="{FF2B5EF4-FFF2-40B4-BE49-F238E27FC236}">
                <a16:creationId xmlns:a16="http://schemas.microsoft.com/office/drawing/2014/main" id="{27541B5B-8223-0FAE-8006-ED870C60F6B3}"/>
              </a:ext>
            </a:extLst>
          </p:cNvPr>
          <p:cNvSpPr txBox="1"/>
          <p:nvPr/>
        </p:nvSpPr>
        <p:spPr>
          <a:xfrm>
            <a:off x="5246076" y="592015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Argentina, Paraguay, Bolivia, Brazil </a:t>
            </a:r>
          </a:p>
        </p:txBody>
      </p:sp>
    </p:spTree>
    <p:extLst>
      <p:ext uri="{BB962C8B-B14F-4D97-AF65-F5344CB8AC3E}">
        <p14:creationId xmlns:p14="http://schemas.microsoft.com/office/powerpoint/2010/main" val="938909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stoplasmosis Map">
            <a:extLst>
              <a:ext uri="{FF2B5EF4-FFF2-40B4-BE49-F238E27FC236}">
                <a16:creationId xmlns:a16="http://schemas.microsoft.com/office/drawing/2014/main" id="{57F0BC3F-6352-5962-5ECE-39962D3E2B87}"/>
              </a:ext>
            </a:extLst>
          </p:cNvPr>
          <p:cNvPicPr>
            <a:picLocks noChangeAspect="1"/>
          </p:cNvPicPr>
          <p:nvPr/>
        </p:nvPicPr>
        <p:blipFill>
          <a:blip r:embed="rId2"/>
          <a:stretch>
            <a:fillRect/>
          </a:stretch>
        </p:blipFill>
        <p:spPr>
          <a:xfrm>
            <a:off x="-47906" y="3527050"/>
            <a:ext cx="4336116" cy="2511239"/>
          </a:xfrm>
          <a:prstGeom prst="rect">
            <a:avLst/>
          </a:prstGeom>
        </p:spPr>
      </p:pic>
      <p:pic>
        <p:nvPicPr>
          <p:cNvPr id="8" name="Picture 7" descr="Figure 1 - Mapping Histoplasma capsulatum Exposure, United States - Volume 24, Number 10—October ...">
            <a:extLst>
              <a:ext uri="{FF2B5EF4-FFF2-40B4-BE49-F238E27FC236}">
                <a16:creationId xmlns:a16="http://schemas.microsoft.com/office/drawing/2014/main" id="{635954ED-536D-8EFA-5A50-061B05812A46}"/>
              </a:ext>
            </a:extLst>
          </p:cNvPr>
          <p:cNvPicPr>
            <a:picLocks noChangeAspect="1"/>
          </p:cNvPicPr>
          <p:nvPr/>
        </p:nvPicPr>
        <p:blipFill>
          <a:blip r:embed="rId3"/>
          <a:stretch>
            <a:fillRect/>
          </a:stretch>
        </p:blipFill>
        <p:spPr>
          <a:xfrm>
            <a:off x="414618" y="294153"/>
            <a:ext cx="4208930" cy="2432798"/>
          </a:xfrm>
          <a:prstGeom prst="rect">
            <a:avLst/>
          </a:prstGeom>
        </p:spPr>
      </p:pic>
      <p:pic>
        <p:nvPicPr>
          <p:cNvPr id="9" name="Picture 8" descr="World map estimating regions most likely to have blastomycosis* based... | Download Scientific ...">
            <a:extLst>
              <a:ext uri="{FF2B5EF4-FFF2-40B4-BE49-F238E27FC236}">
                <a16:creationId xmlns:a16="http://schemas.microsoft.com/office/drawing/2014/main" id="{082A8734-13BB-5C43-7893-76CF14D774C4}"/>
              </a:ext>
            </a:extLst>
          </p:cNvPr>
          <p:cNvPicPr>
            <a:picLocks noChangeAspect="1"/>
          </p:cNvPicPr>
          <p:nvPr/>
        </p:nvPicPr>
        <p:blipFill>
          <a:blip r:embed="rId4"/>
          <a:stretch>
            <a:fillRect/>
          </a:stretch>
        </p:blipFill>
        <p:spPr>
          <a:xfrm>
            <a:off x="7899587" y="3529852"/>
            <a:ext cx="3842497" cy="2523565"/>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3E900B70-9BB7-0021-6656-288BCC9A0BD1}"/>
              </a:ext>
            </a:extLst>
          </p:cNvPr>
          <p:cNvPicPr>
            <a:picLocks noChangeAspect="1"/>
          </p:cNvPicPr>
          <p:nvPr/>
        </p:nvPicPr>
        <p:blipFill>
          <a:blip r:embed="rId5"/>
          <a:stretch>
            <a:fillRect/>
          </a:stretch>
        </p:blipFill>
        <p:spPr>
          <a:xfrm>
            <a:off x="7433421" y="457199"/>
            <a:ext cx="4210050" cy="2671482"/>
          </a:xfrm>
          <a:prstGeom prst="rect">
            <a:avLst/>
          </a:prstGeom>
        </p:spPr>
      </p:pic>
      <p:sp>
        <p:nvSpPr>
          <p:cNvPr id="11" name="TextBox 10">
            <a:extLst>
              <a:ext uri="{FF2B5EF4-FFF2-40B4-BE49-F238E27FC236}">
                <a16:creationId xmlns:a16="http://schemas.microsoft.com/office/drawing/2014/main" id="{9A21D96E-4F6F-468B-5186-12A39F859258}"/>
              </a:ext>
            </a:extLst>
          </p:cNvPr>
          <p:cNvSpPr txBox="1"/>
          <p:nvPr/>
        </p:nvSpPr>
        <p:spPr>
          <a:xfrm>
            <a:off x="961062" y="619645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Histoplasma Map</a:t>
            </a:r>
          </a:p>
        </p:txBody>
      </p:sp>
      <p:sp>
        <p:nvSpPr>
          <p:cNvPr id="12" name="TextBox 11">
            <a:extLst>
              <a:ext uri="{FF2B5EF4-FFF2-40B4-BE49-F238E27FC236}">
                <a16:creationId xmlns:a16="http://schemas.microsoft.com/office/drawing/2014/main" id="{C073062C-7F4F-4E94-4F7C-59EB33AFCA9F}"/>
              </a:ext>
            </a:extLst>
          </p:cNvPr>
          <p:cNvSpPr txBox="1"/>
          <p:nvPr/>
        </p:nvSpPr>
        <p:spPr>
          <a:xfrm>
            <a:off x="8536238" y="619323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Blastomyces Map</a:t>
            </a:r>
          </a:p>
        </p:txBody>
      </p:sp>
      <p:pic>
        <p:nvPicPr>
          <p:cNvPr id="13" name="Picture 12" descr="Palestine OH">
            <a:extLst>
              <a:ext uri="{FF2B5EF4-FFF2-40B4-BE49-F238E27FC236}">
                <a16:creationId xmlns:a16="http://schemas.microsoft.com/office/drawing/2014/main" id="{336E9C23-2E4A-AD46-B10E-9BC25FED1A79}"/>
              </a:ext>
            </a:extLst>
          </p:cNvPr>
          <p:cNvPicPr>
            <a:picLocks noChangeAspect="1"/>
          </p:cNvPicPr>
          <p:nvPr/>
        </p:nvPicPr>
        <p:blipFill>
          <a:blip r:embed="rId6"/>
          <a:stretch>
            <a:fillRect/>
          </a:stretch>
        </p:blipFill>
        <p:spPr>
          <a:xfrm>
            <a:off x="4114799" y="2723030"/>
            <a:ext cx="3603813" cy="2066364"/>
          </a:xfrm>
          <a:prstGeom prst="rect">
            <a:avLst/>
          </a:prstGeom>
        </p:spPr>
      </p:pic>
      <p:sp>
        <p:nvSpPr>
          <p:cNvPr id="14" name="TextBox 13">
            <a:extLst>
              <a:ext uri="{FF2B5EF4-FFF2-40B4-BE49-F238E27FC236}">
                <a16:creationId xmlns:a16="http://schemas.microsoft.com/office/drawing/2014/main" id="{B1C704E1-D48C-8EDC-C958-74C0028B97E1}"/>
              </a:ext>
            </a:extLst>
          </p:cNvPr>
          <p:cNvSpPr txBox="1"/>
          <p:nvPr/>
        </p:nvSpPr>
        <p:spPr>
          <a:xfrm>
            <a:off x="4689575" y="125517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Missouri, Kentucky, Arkansas, Tennessee, Ohio Illinois, Indiana.</a:t>
            </a:r>
          </a:p>
        </p:txBody>
      </p:sp>
      <p:sp>
        <p:nvSpPr>
          <p:cNvPr id="15" name="TextBox 14">
            <a:extLst>
              <a:ext uri="{FF2B5EF4-FFF2-40B4-BE49-F238E27FC236}">
                <a16:creationId xmlns:a16="http://schemas.microsoft.com/office/drawing/2014/main" id="{AE082D32-69D5-5371-D28F-6EA960E69B8B}"/>
              </a:ext>
            </a:extLst>
          </p:cNvPr>
          <p:cNvSpPr txBox="1"/>
          <p:nvPr/>
        </p:nvSpPr>
        <p:spPr>
          <a:xfrm>
            <a:off x="1678353" y="53673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 capsulatum var. </a:t>
            </a:r>
            <a:r>
              <a:rPr lang="en-US" dirty="0" err="1"/>
              <a:t>duboisii</a:t>
            </a:r>
            <a:endParaRPr lang="en-US"/>
          </a:p>
        </p:txBody>
      </p:sp>
    </p:spTree>
    <p:extLst>
      <p:ext uri="{BB962C8B-B14F-4D97-AF65-F5344CB8AC3E}">
        <p14:creationId xmlns:p14="http://schemas.microsoft.com/office/powerpoint/2010/main" val="357393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D7B7-F7C4-B49A-F604-E57DCC9493E3}"/>
              </a:ext>
            </a:extLst>
          </p:cNvPr>
          <p:cNvSpPr>
            <a:spLocks noGrp="1"/>
          </p:cNvSpPr>
          <p:nvPr>
            <p:ph type="title"/>
          </p:nvPr>
        </p:nvSpPr>
        <p:spPr>
          <a:xfrm>
            <a:off x="544203" y="1622712"/>
            <a:ext cx="10515600" cy="1325563"/>
          </a:xfrm>
        </p:spPr>
        <p:txBody>
          <a:bodyPr vert="horz" lIns="91440" tIns="45720" rIns="91440" bIns="45720" rtlCol="0" anchor="ctr">
            <a:noAutofit/>
          </a:bodyPr>
          <a:lstStyle/>
          <a:p>
            <a:r>
              <a:rPr lang="en-US" sz="2400" b="1" dirty="0"/>
              <a:t>A 52 y/o M is S/P subtotal colectomy for diverticular abscess developed fever on the 7th day post-op. CXR with basilar infiltrates. Rx Pip-</a:t>
            </a:r>
            <a:r>
              <a:rPr lang="en-US" sz="2400" b="1" dirty="0" err="1"/>
              <a:t>tazo</a:t>
            </a:r>
            <a:r>
              <a:rPr lang="en-US" sz="2400" b="1" dirty="0"/>
              <a:t> for HAP. Continued to have fever and repeat blood cultures are + yeast after 48 H of incubation.</a:t>
            </a:r>
            <a:br>
              <a:rPr lang="en-US" sz="2400" b="1" dirty="0"/>
            </a:br>
            <a:br>
              <a:rPr lang="en-US" sz="2400" b="1" dirty="0"/>
            </a:br>
            <a:r>
              <a:rPr lang="en-US" sz="2400" b="1" dirty="0"/>
              <a:t>Exam: 39.5 (103.1F) , BP 90/60 MAP 65 on </a:t>
            </a:r>
            <a:r>
              <a:rPr lang="en-US" sz="2400" b="1" dirty="0" err="1"/>
              <a:t>Levophed</a:t>
            </a:r>
            <a:r>
              <a:rPr lang="en-US" sz="2400" b="1" dirty="0"/>
              <a:t> 2mcg, HR 108 and RR 26. Crackles at lung bases noted. Wound is healing without evidence of SSI. </a:t>
            </a:r>
            <a:br>
              <a:rPr lang="en-US" sz="2400" b="1" dirty="0"/>
            </a:br>
            <a:r>
              <a:rPr lang="en-US" sz="2400" b="1" dirty="0"/>
              <a:t>Patient also developed acute right visual loss.</a:t>
            </a:r>
            <a:br>
              <a:rPr lang="en-US" sz="2400" b="1" dirty="0"/>
            </a:br>
            <a:br>
              <a:rPr lang="en-US" sz="2400" b="1" dirty="0"/>
            </a:br>
            <a:endParaRPr lang="en-US" sz="2400" b="1" dirty="0"/>
          </a:p>
        </p:txBody>
      </p:sp>
      <p:sp>
        <p:nvSpPr>
          <p:cNvPr id="3" name="TextBox 2">
            <a:extLst>
              <a:ext uri="{FF2B5EF4-FFF2-40B4-BE49-F238E27FC236}">
                <a16:creationId xmlns:a16="http://schemas.microsoft.com/office/drawing/2014/main" id="{74364D2A-A6C4-F7C0-4C77-2651C5251D2C}"/>
              </a:ext>
            </a:extLst>
          </p:cNvPr>
          <p:cNvSpPr txBox="1"/>
          <p:nvPr/>
        </p:nvSpPr>
        <p:spPr>
          <a:xfrm>
            <a:off x="664331" y="3425414"/>
            <a:ext cx="821371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Which of the following is the not the right approach to this case?</a:t>
            </a:r>
          </a:p>
          <a:p>
            <a:endParaRPr lang="en-US" b="1"/>
          </a:p>
          <a:p>
            <a:r>
              <a:rPr lang="en-US" b="1" dirty="0"/>
              <a:t>A) Remove lines</a:t>
            </a:r>
          </a:p>
          <a:p>
            <a:endParaRPr lang="en-US" b="1"/>
          </a:p>
          <a:p>
            <a:r>
              <a:rPr lang="en-US" b="1" dirty="0"/>
              <a:t>B)  Ask ophthalmology to see patient</a:t>
            </a:r>
          </a:p>
          <a:p>
            <a:endParaRPr lang="en-US" b="1"/>
          </a:p>
          <a:p>
            <a:r>
              <a:rPr lang="en-US" b="1" dirty="0"/>
              <a:t>C) Start Micafungin</a:t>
            </a:r>
          </a:p>
          <a:p>
            <a:endParaRPr lang="en-US" b="1"/>
          </a:p>
          <a:p>
            <a:r>
              <a:rPr lang="en-US" b="1" dirty="0"/>
              <a:t>D) Start Micafungin and in addition use </a:t>
            </a:r>
            <a:r>
              <a:rPr lang="en-US" b="1" dirty="0" err="1"/>
              <a:t>Vori</a:t>
            </a:r>
            <a:r>
              <a:rPr lang="en-US" b="1" dirty="0"/>
              <a:t> or Amphotericin B</a:t>
            </a:r>
          </a:p>
        </p:txBody>
      </p:sp>
      <p:sp>
        <p:nvSpPr>
          <p:cNvPr id="5" name="Rectangle 4">
            <a:extLst>
              <a:ext uri="{FF2B5EF4-FFF2-40B4-BE49-F238E27FC236}">
                <a16:creationId xmlns:a16="http://schemas.microsoft.com/office/drawing/2014/main" id="{B6650455-9DAC-9A43-5343-197B502BD578}"/>
              </a:ext>
            </a:extLst>
          </p:cNvPr>
          <p:cNvSpPr/>
          <p:nvPr/>
        </p:nvSpPr>
        <p:spPr>
          <a:xfrm>
            <a:off x="664307" y="5050692"/>
            <a:ext cx="2686538" cy="3516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uman body with veins and arteries&#10;&#10;Description automatically generated">
            <a:extLst>
              <a:ext uri="{FF2B5EF4-FFF2-40B4-BE49-F238E27FC236}">
                <a16:creationId xmlns:a16="http://schemas.microsoft.com/office/drawing/2014/main" id="{CF7D3B41-56F2-E050-4331-4814E2BD16A4}"/>
              </a:ext>
            </a:extLst>
          </p:cNvPr>
          <p:cNvPicPr>
            <a:picLocks noChangeAspect="1"/>
          </p:cNvPicPr>
          <p:nvPr/>
        </p:nvPicPr>
        <p:blipFill>
          <a:blip r:embed="rId2"/>
          <a:stretch>
            <a:fillRect/>
          </a:stretch>
        </p:blipFill>
        <p:spPr>
          <a:xfrm>
            <a:off x="4720199" y="950718"/>
            <a:ext cx="5243791" cy="5262281"/>
          </a:xfrm>
          <a:prstGeom prst="rect">
            <a:avLst/>
          </a:prstGeom>
        </p:spPr>
      </p:pic>
      <p:sp>
        <p:nvSpPr>
          <p:cNvPr id="16" name="Arrow: Left 15">
            <a:extLst>
              <a:ext uri="{FF2B5EF4-FFF2-40B4-BE49-F238E27FC236}">
                <a16:creationId xmlns:a16="http://schemas.microsoft.com/office/drawing/2014/main" id="{BF02B855-6BBF-8263-5C13-561EE1EE7368}"/>
              </a:ext>
            </a:extLst>
          </p:cNvPr>
          <p:cNvSpPr/>
          <p:nvPr/>
        </p:nvSpPr>
        <p:spPr>
          <a:xfrm>
            <a:off x="8107825" y="3996883"/>
            <a:ext cx="978407" cy="484632"/>
          </a:xfrm>
          <a:prstGeom prst="lef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DE4A0F-79FB-6438-329A-DA52CECD1E33}"/>
              </a:ext>
            </a:extLst>
          </p:cNvPr>
          <p:cNvSpPr>
            <a:spLocks noGrp="1"/>
          </p:cNvSpPr>
          <p:nvPr>
            <p:ph type="title"/>
          </p:nvPr>
        </p:nvSpPr>
        <p:spPr>
          <a:xfrm>
            <a:off x="739588" y="60325"/>
            <a:ext cx="10515600" cy="1065587"/>
          </a:xfrm>
        </p:spPr>
        <p:txBody>
          <a:bodyPr/>
          <a:lstStyle/>
          <a:p>
            <a:r>
              <a:rPr lang="en-US"/>
              <a:t>Invasive Candidiasis: Risk Factors</a:t>
            </a:r>
          </a:p>
        </p:txBody>
      </p:sp>
      <p:sp>
        <p:nvSpPr>
          <p:cNvPr id="3" name="TextBox 2">
            <a:extLst>
              <a:ext uri="{FF2B5EF4-FFF2-40B4-BE49-F238E27FC236}">
                <a16:creationId xmlns:a16="http://schemas.microsoft.com/office/drawing/2014/main" id="{8615F129-B439-2979-D9A0-915C0E8A8234}"/>
              </a:ext>
            </a:extLst>
          </p:cNvPr>
          <p:cNvSpPr txBox="1"/>
          <p:nvPr/>
        </p:nvSpPr>
        <p:spPr>
          <a:xfrm>
            <a:off x="740507" y="1294711"/>
            <a:ext cx="274320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IV lines</a:t>
            </a:r>
          </a:p>
          <a:p>
            <a:pPr marL="285750" indent="-285750">
              <a:buFont typeface="Arial"/>
              <a:buChar char="•"/>
            </a:pPr>
            <a:r>
              <a:rPr lang="en-US" sz="2800" dirty="0"/>
              <a:t>IVDU</a:t>
            </a:r>
          </a:p>
          <a:p>
            <a:pPr marL="285750" indent="-285750">
              <a:buFont typeface="Arial"/>
              <a:buChar char="•"/>
            </a:pPr>
            <a:r>
              <a:rPr lang="en-US" sz="2400" dirty="0"/>
              <a:t>TPN</a:t>
            </a:r>
          </a:p>
          <a:p>
            <a:pPr marL="285750" indent="-285750">
              <a:buFont typeface="Arial"/>
              <a:buChar char="•"/>
            </a:pPr>
            <a:r>
              <a:rPr lang="en-US" sz="2400" dirty="0"/>
              <a:t>S/P </a:t>
            </a:r>
            <a:r>
              <a:rPr lang="en-US" sz="2400" dirty="0" err="1"/>
              <a:t>abd</a:t>
            </a:r>
            <a:r>
              <a:rPr lang="en-US" sz="2400" dirty="0"/>
              <a:t> surg</a:t>
            </a:r>
          </a:p>
          <a:p>
            <a:pPr marL="285750" indent="-285750">
              <a:buFont typeface="Arial"/>
              <a:buChar char="•"/>
            </a:pPr>
            <a:r>
              <a:rPr lang="en-US" sz="2400" dirty="0"/>
              <a:t>Pancreatitis</a:t>
            </a:r>
          </a:p>
          <a:p>
            <a:pPr marL="285750" indent="-285750">
              <a:buFont typeface="Arial"/>
              <a:buChar char="•"/>
            </a:pPr>
            <a:r>
              <a:rPr lang="en-US" sz="2400" dirty="0"/>
              <a:t>Metabolic factors</a:t>
            </a:r>
          </a:p>
          <a:p>
            <a:pPr marL="285750" indent="-285750">
              <a:buFont typeface="Arial"/>
              <a:buChar char="•"/>
            </a:pPr>
            <a:r>
              <a:rPr lang="en-US" sz="2400" dirty="0"/>
              <a:t>Chemotherapy</a:t>
            </a:r>
          </a:p>
          <a:p>
            <a:pPr marL="285750" indent="-285750">
              <a:buFont typeface="Arial"/>
              <a:buChar char="•"/>
            </a:pPr>
            <a:r>
              <a:rPr lang="en-US" sz="2400" dirty="0"/>
              <a:t>Transplant</a:t>
            </a:r>
          </a:p>
          <a:p>
            <a:pPr marL="285750" indent="-285750">
              <a:buFont typeface="Arial"/>
              <a:buChar char="•"/>
            </a:pPr>
            <a:r>
              <a:rPr lang="en-US" sz="2400" dirty="0"/>
              <a:t>Broad Abx</a:t>
            </a:r>
          </a:p>
          <a:p>
            <a:pPr marL="285750" indent="-285750">
              <a:buFont typeface="Arial"/>
              <a:buChar char="•"/>
            </a:pPr>
            <a:r>
              <a:rPr lang="en-US" sz="2400" dirty="0"/>
              <a:t>Burns/trauma</a:t>
            </a:r>
          </a:p>
          <a:p>
            <a:endParaRPr lang="en-US" sz="2400"/>
          </a:p>
        </p:txBody>
      </p:sp>
      <p:sp>
        <p:nvSpPr>
          <p:cNvPr id="7" name="TextBox 6">
            <a:extLst>
              <a:ext uri="{FF2B5EF4-FFF2-40B4-BE49-F238E27FC236}">
                <a16:creationId xmlns:a16="http://schemas.microsoft.com/office/drawing/2014/main" id="{A3EE1F82-3A3F-E390-334A-85DAFD5511A8}"/>
              </a:ext>
            </a:extLst>
          </p:cNvPr>
          <p:cNvSpPr txBox="1"/>
          <p:nvPr/>
        </p:nvSpPr>
        <p:spPr>
          <a:xfrm>
            <a:off x="3770922" y="332153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Exposure</a:t>
            </a:r>
          </a:p>
          <a:p>
            <a:r>
              <a:rPr lang="en-US"/>
              <a:t>   Microbiome changes</a:t>
            </a:r>
          </a:p>
          <a:p>
            <a:r>
              <a:rPr lang="en-US"/>
              <a:t>   (</a:t>
            </a:r>
            <a:r>
              <a:rPr lang="en-US" err="1"/>
              <a:t>abx</a:t>
            </a:r>
            <a:r>
              <a:rPr lang="en-US"/>
              <a:t>, chemo)</a:t>
            </a:r>
          </a:p>
        </p:txBody>
      </p:sp>
      <p:sp>
        <p:nvSpPr>
          <p:cNvPr id="8" name="TextBox 7">
            <a:extLst>
              <a:ext uri="{FF2B5EF4-FFF2-40B4-BE49-F238E27FC236}">
                <a16:creationId xmlns:a16="http://schemas.microsoft.com/office/drawing/2014/main" id="{90DAA1C3-824D-4373-AFC9-78DB14C0634D}"/>
              </a:ext>
            </a:extLst>
          </p:cNvPr>
          <p:cNvSpPr txBox="1"/>
          <p:nvPr/>
        </p:nvSpPr>
        <p:spPr>
          <a:xfrm>
            <a:off x="8594049" y="1059788"/>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Quantitative or qualitative</a:t>
            </a:r>
          </a:p>
          <a:p>
            <a:r>
              <a:rPr lang="en-US"/>
              <a:t>Neutrophil dysfunction</a:t>
            </a:r>
          </a:p>
          <a:p>
            <a:r>
              <a:rPr lang="en-US"/>
              <a:t>                    Neutropenia</a:t>
            </a:r>
          </a:p>
          <a:p>
            <a:r>
              <a:rPr lang="en-US"/>
              <a:t>                     Steroids</a:t>
            </a:r>
          </a:p>
        </p:txBody>
      </p:sp>
      <p:sp>
        <p:nvSpPr>
          <p:cNvPr id="9" name="TextBox 8">
            <a:extLst>
              <a:ext uri="{FF2B5EF4-FFF2-40B4-BE49-F238E27FC236}">
                <a16:creationId xmlns:a16="http://schemas.microsoft.com/office/drawing/2014/main" id="{5A4342BD-927C-CA22-7A7B-27483D1F8955}"/>
              </a:ext>
            </a:extLst>
          </p:cNvPr>
          <p:cNvSpPr txBox="1"/>
          <p:nvPr/>
        </p:nvSpPr>
        <p:spPr>
          <a:xfrm>
            <a:off x="9124461" y="3184768"/>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Deficits in cell-mediated</a:t>
            </a:r>
          </a:p>
          <a:p>
            <a:r>
              <a:rPr lang="en-US" dirty="0"/>
              <a:t>Immunity</a:t>
            </a:r>
          </a:p>
          <a:p>
            <a:r>
              <a:rPr lang="en-US" dirty="0"/>
              <a:t>   Medications</a:t>
            </a:r>
          </a:p>
          <a:p>
            <a:r>
              <a:rPr lang="en-US" dirty="0"/>
              <a:t>Transplantation</a:t>
            </a:r>
          </a:p>
        </p:txBody>
      </p:sp>
      <p:sp>
        <p:nvSpPr>
          <p:cNvPr id="10" name="TextBox 9">
            <a:extLst>
              <a:ext uri="{FF2B5EF4-FFF2-40B4-BE49-F238E27FC236}">
                <a16:creationId xmlns:a16="http://schemas.microsoft.com/office/drawing/2014/main" id="{F1F80B4B-D75B-80D4-9803-B12B70BC08BE}"/>
              </a:ext>
            </a:extLst>
          </p:cNvPr>
          <p:cNvSpPr txBox="1"/>
          <p:nvPr/>
        </p:nvSpPr>
        <p:spPr>
          <a:xfrm>
            <a:off x="8889999" y="521676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Metabolic derangements</a:t>
            </a:r>
          </a:p>
          <a:p>
            <a:r>
              <a:rPr lang="en-US"/>
              <a:t>          DM</a:t>
            </a:r>
          </a:p>
        </p:txBody>
      </p:sp>
      <p:pic>
        <p:nvPicPr>
          <p:cNvPr id="11" name="Picture 10" descr="A blue and green sphere&#10;&#10;Description automatically generated">
            <a:extLst>
              <a:ext uri="{FF2B5EF4-FFF2-40B4-BE49-F238E27FC236}">
                <a16:creationId xmlns:a16="http://schemas.microsoft.com/office/drawing/2014/main" id="{555C44EB-4B03-7471-D52D-E70FDF5A988E}"/>
              </a:ext>
            </a:extLst>
          </p:cNvPr>
          <p:cNvPicPr>
            <a:picLocks noChangeAspect="1"/>
          </p:cNvPicPr>
          <p:nvPr/>
        </p:nvPicPr>
        <p:blipFill>
          <a:blip r:embed="rId3"/>
          <a:srcRect l="21024" t="-248" r="1492" b="15765"/>
          <a:stretch/>
        </p:blipFill>
        <p:spPr>
          <a:xfrm>
            <a:off x="10971801" y="3429000"/>
            <a:ext cx="1010571" cy="955453"/>
          </a:xfrm>
          <a:prstGeom prst="rect">
            <a:avLst/>
          </a:prstGeom>
        </p:spPr>
      </p:pic>
      <p:sp>
        <p:nvSpPr>
          <p:cNvPr id="12" name="TextBox 11">
            <a:extLst>
              <a:ext uri="{FF2B5EF4-FFF2-40B4-BE49-F238E27FC236}">
                <a16:creationId xmlns:a16="http://schemas.microsoft.com/office/drawing/2014/main" id="{8E756655-BAE4-C8DC-B7DF-567BD07308C1}"/>
              </a:ext>
            </a:extLst>
          </p:cNvPr>
          <p:cNvSpPr txBox="1"/>
          <p:nvPr/>
        </p:nvSpPr>
        <p:spPr>
          <a:xfrm>
            <a:off x="3770922" y="1055077"/>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Barrier disruption</a:t>
            </a:r>
          </a:p>
          <a:p>
            <a:r>
              <a:rPr lang="en-US"/>
              <a:t>   Central venous catheter</a:t>
            </a:r>
          </a:p>
          <a:p>
            <a:r>
              <a:rPr lang="en-US"/>
              <a:t>   Chemotherapy</a:t>
            </a:r>
          </a:p>
        </p:txBody>
      </p:sp>
      <p:sp>
        <p:nvSpPr>
          <p:cNvPr id="15" name="Arrow: Left 14">
            <a:extLst>
              <a:ext uri="{FF2B5EF4-FFF2-40B4-BE49-F238E27FC236}">
                <a16:creationId xmlns:a16="http://schemas.microsoft.com/office/drawing/2014/main" id="{21174105-519A-9068-6A73-EC0DC1A633D4}"/>
              </a:ext>
            </a:extLst>
          </p:cNvPr>
          <p:cNvSpPr/>
          <p:nvPr/>
        </p:nvSpPr>
        <p:spPr>
          <a:xfrm>
            <a:off x="8256268" y="2204039"/>
            <a:ext cx="978407" cy="484632"/>
          </a:xfrm>
          <a:prstGeom prst="lef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cell&#10;&#10;Description automatically generated">
            <a:extLst>
              <a:ext uri="{FF2B5EF4-FFF2-40B4-BE49-F238E27FC236}">
                <a16:creationId xmlns:a16="http://schemas.microsoft.com/office/drawing/2014/main" id="{400AB115-64A8-159E-4B70-6E967FDA8FEE}"/>
              </a:ext>
            </a:extLst>
          </p:cNvPr>
          <p:cNvPicPr>
            <a:picLocks noChangeAspect="1"/>
          </p:cNvPicPr>
          <p:nvPr/>
        </p:nvPicPr>
        <p:blipFill>
          <a:blip r:embed="rId4"/>
          <a:srcRect l="3788" t="6061" r="5404" b="1515"/>
          <a:stretch/>
        </p:blipFill>
        <p:spPr>
          <a:xfrm>
            <a:off x="10971801" y="1630543"/>
            <a:ext cx="734769" cy="751863"/>
          </a:xfrm>
          <a:prstGeom prst="rect">
            <a:avLst/>
          </a:prstGeom>
        </p:spPr>
      </p:pic>
      <p:sp>
        <p:nvSpPr>
          <p:cNvPr id="17" name="Arrow: Left 16">
            <a:extLst>
              <a:ext uri="{FF2B5EF4-FFF2-40B4-BE49-F238E27FC236}">
                <a16:creationId xmlns:a16="http://schemas.microsoft.com/office/drawing/2014/main" id="{DE816D31-FDEB-00E9-07E6-4BF56F4EFA23}"/>
              </a:ext>
            </a:extLst>
          </p:cNvPr>
          <p:cNvSpPr/>
          <p:nvPr/>
        </p:nvSpPr>
        <p:spPr>
          <a:xfrm>
            <a:off x="8107824" y="5855827"/>
            <a:ext cx="978407" cy="484632"/>
          </a:xfrm>
          <a:prstGeom prst="lef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88D4964-5651-68CD-03DB-BBD8F026C52D}"/>
              </a:ext>
            </a:extLst>
          </p:cNvPr>
          <p:cNvSpPr/>
          <p:nvPr/>
        </p:nvSpPr>
        <p:spPr>
          <a:xfrm>
            <a:off x="5607538" y="1719384"/>
            <a:ext cx="978407" cy="484632"/>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792EDCE-4A20-9810-DD32-0AED32C788CB}"/>
              </a:ext>
            </a:extLst>
          </p:cNvPr>
          <p:cNvSpPr/>
          <p:nvPr/>
        </p:nvSpPr>
        <p:spPr>
          <a:xfrm>
            <a:off x="5509846" y="4005384"/>
            <a:ext cx="978407" cy="484632"/>
          </a:xfrm>
          <a:prstGeom prst="right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9ABBBD-DCC8-F89C-C364-4A6A1238D49D}"/>
              </a:ext>
            </a:extLst>
          </p:cNvPr>
          <p:cNvSpPr txBox="1"/>
          <p:nvPr/>
        </p:nvSpPr>
        <p:spPr>
          <a:xfrm>
            <a:off x="928078" y="6027616"/>
            <a:ext cx="54688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Horn DL et. Al. Clin Inf Dis 2009. 48 (12); 1695-1703.</a:t>
            </a:r>
          </a:p>
          <a:p>
            <a:r>
              <a:rPr lang="en-US" sz="1400"/>
              <a:t>Pappas PG et. Al. Clin Inf Dis 2010. 15:50 (8);  1101-11.</a:t>
            </a:r>
          </a:p>
        </p:txBody>
      </p:sp>
    </p:spTree>
    <p:extLst>
      <p:ext uri="{BB962C8B-B14F-4D97-AF65-F5344CB8AC3E}">
        <p14:creationId xmlns:p14="http://schemas.microsoft.com/office/powerpoint/2010/main" val="2810193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97FE-867D-7B67-750E-B91DB09FD7F7}"/>
              </a:ext>
            </a:extLst>
          </p:cNvPr>
          <p:cNvSpPr>
            <a:spLocks noGrp="1"/>
          </p:cNvSpPr>
          <p:nvPr>
            <p:ph type="title"/>
          </p:nvPr>
        </p:nvSpPr>
        <p:spPr/>
        <p:txBody>
          <a:bodyPr/>
          <a:lstStyle/>
          <a:p>
            <a:r>
              <a:rPr lang="en-US" dirty="0"/>
              <a:t>Taxonomic changes with Candida</a:t>
            </a:r>
          </a:p>
        </p:txBody>
      </p:sp>
      <p:pic>
        <p:nvPicPr>
          <p:cNvPr id="3" name="Picture 2" descr="A screenshot of a medical chart&#10;&#10;AI-generated content may be incorrect.">
            <a:extLst>
              <a:ext uri="{FF2B5EF4-FFF2-40B4-BE49-F238E27FC236}">
                <a16:creationId xmlns:a16="http://schemas.microsoft.com/office/drawing/2014/main" id="{2F195BF1-55E6-1B23-DD9D-83F6B4765FE3}"/>
              </a:ext>
            </a:extLst>
          </p:cNvPr>
          <p:cNvPicPr>
            <a:picLocks noChangeAspect="1"/>
          </p:cNvPicPr>
          <p:nvPr/>
        </p:nvPicPr>
        <p:blipFill>
          <a:blip r:embed="rId2"/>
          <a:stretch>
            <a:fillRect/>
          </a:stretch>
        </p:blipFill>
        <p:spPr>
          <a:xfrm>
            <a:off x="2247900" y="1828800"/>
            <a:ext cx="7696200" cy="3200400"/>
          </a:xfrm>
          <a:prstGeom prst="rect">
            <a:avLst/>
          </a:prstGeom>
        </p:spPr>
      </p:pic>
      <p:sp>
        <p:nvSpPr>
          <p:cNvPr id="4" name="Flowchart: Connector 3">
            <a:extLst>
              <a:ext uri="{FF2B5EF4-FFF2-40B4-BE49-F238E27FC236}">
                <a16:creationId xmlns:a16="http://schemas.microsoft.com/office/drawing/2014/main" id="{2015C7F9-2C16-65A4-1C31-B7A57ACABD06}"/>
              </a:ext>
            </a:extLst>
          </p:cNvPr>
          <p:cNvSpPr/>
          <p:nvPr/>
        </p:nvSpPr>
        <p:spPr>
          <a:xfrm>
            <a:off x="1893455" y="2224974"/>
            <a:ext cx="357414" cy="321128"/>
          </a:xfrm>
          <a:prstGeom prst="flowChart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431E79CE-C9C8-58AC-4680-C0F7E4C986CA}"/>
              </a:ext>
            </a:extLst>
          </p:cNvPr>
          <p:cNvSpPr/>
          <p:nvPr/>
        </p:nvSpPr>
        <p:spPr>
          <a:xfrm>
            <a:off x="1893454" y="2551545"/>
            <a:ext cx="357414" cy="321128"/>
          </a:xfrm>
          <a:prstGeom prst="flowChart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E715711-8198-B495-38E0-319CE6043489}"/>
              </a:ext>
            </a:extLst>
          </p:cNvPr>
          <p:cNvSpPr/>
          <p:nvPr/>
        </p:nvSpPr>
        <p:spPr>
          <a:xfrm>
            <a:off x="1893454" y="3259116"/>
            <a:ext cx="357414" cy="321128"/>
          </a:xfrm>
          <a:prstGeom prst="flowChart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94013AD-DC52-124B-F109-F98BCFBD5BDD}"/>
              </a:ext>
            </a:extLst>
          </p:cNvPr>
          <p:cNvSpPr/>
          <p:nvPr/>
        </p:nvSpPr>
        <p:spPr>
          <a:xfrm>
            <a:off x="1893454" y="3658259"/>
            <a:ext cx="357414" cy="321128"/>
          </a:xfrm>
          <a:prstGeom prst="flowChart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12CAC452-A678-5E77-DACF-CF9A586F8935}"/>
              </a:ext>
            </a:extLst>
          </p:cNvPr>
          <p:cNvSpPr/>
          <p:nvPr/>
        </p:nvSpPr>
        <p:spPr>
          <a:xfrm>
            <a:off x="1893455" y="2878116"/>
            <a:ext cx="357414" cy="321128"/>
          </a:xfrm>
          <a:prstGeom prst="flowChart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5A2D98C-4976-D031-00E6-6DE0BE2F81BB}"/>
              </a:ext>
            </a:extLst>
          </p:cNvPr>
          <p:cNvSpPr/>
          <p:nvPr/>
        </p:nvSpPr>
        <p:spPr>
          <a:xfrm>
            <a:off x="1782947" y="4694051"/>
            <a:ext cx="469901" cy="32475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64896-2D8F-E7CB-B7DB-D305718CA8D7}"/>
              </a:ext>
            </a:extLst>
          </p:cNvPr>
          <p:cNvSpPr txBox="1"/>
          <p:nvPr/>
        </p:nvSpPr>
        <p:spPr>
          <a:xfrm>
            <a:off x="663038" y="6422571"/>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8C031308-ED9D-5781-00B7-BB6F0839D52D}"/>
              </a:ext>
            </a:extLst>
          </p:cNvPr>
          <p:cNvSpPr txBox="1"/>
          <p:nvPr/>
        </p:nvSpPr>
        <p:spPr>
          <a:xfrm>
            <a:off x="451921" y="6241142"/>
            <a:ext cx="3967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Kidds SE et. al. OFID 2023.</a:t>
            </a:r>
          </a:p>
        </p:txBody>
      </p:sp>
      <p:sp>
        <p:nvSpPr>
          <p:cNvPr id="14" name="TextBox 13">
            <a:extLst>
              <a:ext uri="{FF2B5EF4-FFF2-40B4-BE49-F238E27FC236}">
                <a16:creationId xmlns:a16="http://schemas.microsoft.com/office/drawing/2014/main" id="{B64F34FD-FA1E-CB4D-A26E-7BFD7A910BE5}"/>
              </a:ext>
            </a:extLst>
          </p:cNvPr>
          <p:cNvSpPr txBox="1"/>
          <p:nvPr/>
        </p:nvSpPr>
        <p:spPr>
          <a:xfrm>
            <a:off x="1890155" y="5446155"/>
            <a:ext cx="8675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Most labs list both names :, </a:t>
            </a:r>
            <a:r>
              <a:rPr lang="en-US" err="1"/>
              <a:t>e.g</a:t>
            </a:r>
            <a:r>
              <a:rPr lang="en-US" dirty="0"/>
              <a:t> </a:t>
            </a:r>
            <a:r>
              <a:rPr lang="en-US" b="1" i="1" err="1"/>
              <a:t>Nakaseomyces</a:t>
            </a:r>
            <a:r>
              <a:rPr lang="en-US" b="1" i="1" dirty="0"/>
              <a:t> glabrata </a:t>
            </a:r>
            <a:r>
              <a:rPr lang="en-US" dirty="0"/>
              <a:t>( formerly</a:t>
            </a:r>
            <a:r>
              <a:rPr lang="en-US" b="1" i="1" dirty="0"/>
              <a:t> Candida glabrata</a:t>
            </a:r>
            <a:r>
              <a:rPr lang="en-US" dirty="0"/>
              <a:t>)</a:t>
            </a:r>
          </a:p>
        </p:txBody>
      </p:sp>
    </p:spTree>
    <p:extLst>
      <p:ext uri="{BB962C8B-B14F-4D97-AF65-F5344CB8AC3E}">
        <p14:creationId xmlns:p14="http://schemas.microsoft.com/office/powerpoint/2010/main" val="133974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50AF-14A1-465B-A073-D2E9B2B058C6}"/>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A3A74C1F-B46D-8A44-9AB9-EBFFB07E46B0}"/>
              </a:ext>
            </a:extLst>
          </p:cNvPr>
          <p:cNvSpPr>
            <a:spLocks noGrp="1"/>
          </p:cNvSpPr>
          <p:nvPr>
            <p:ph idx="1"/>
          </p:nvPr>
        </p:nvSpPr>
        <p:spPr>
          <a:xfrm>
            <a:off x="759031" y="1320924"/>
            <a:ext cx="10515600" cy="4351338"/>
          </a:xfrm>
        </p:spPr>
        <p:txBody>
          <a:bodyPr vert="horz" lIns="91440" tIns="45720" rIns="91440" bIns="45720" rtlCol="0" anchor="t">
            <a:normAutofit/>
          </a:bodyPr>
          <a:lstStyle/>
          <a:p>
            <a:pPr marL="514350" indent="-514350">
              <a:buAutoNum type="arabicPeriod"/>
            </a:pPr>
            <a:endParaRPr lang="en-US" dirty="0"/>
          </a:p>
          <a:p>
            <a:pPr marL="514350" indent="-514350">
              <a:buAutoNum type="arabicPeriod"/>
            </a:pPr>
            <a:r>
              <a:rPr lang="en-US" dirty="0"/>
              <a:t>Classify the common invasive fungal infections;</a:t>
            </a:r>
          </a:p>
          <a:p>
            <a:pPr marL="514350" indent="-514350">
              <a:buAutoNum type="arabicPeriod"/>
            </a:pPr>
            <a:r>
              <a:rPr lang="en-US" dirty="0"/>
              <a:t>List several risk factors for a specific invasive fungal infections</a:t>
            </a:r>
          </a:p>
          <a:p>
            <a:pPr marL="514350" indent="-514350">
              <a:buAutoNum type="arabicPeriod"/>
            </a:pPr>
            <a:r>
              <a:rPr lang="en-US" dirty="0"/>
              <a:t>Familiarize with the spectrum of activity of current azoles;</a:t>
            </a:r>
          </a:p>
          <a:p>
            <a:pPr marL="514350" indent="-514350">
              <a:buAutoNum type="arabicPeriod"/>
            </a:pPr>
            <a:r>
              <a:rPr lang="en-US" dirty="0"/>
              <a:t>List the 5 major clinical forms of mucormycosis;</a:t>
            </a:r>
          </a:p>
          <a:p>
            <a:pPr marL="514350" indent="-514350">
              <a:buAutoNum type="arabicPeriod"/>
            </a:pPr>
            <a:r>
              <a:rPr lang="en-US" dirty="0"/>
              <a:t>Make a table and include the geographical location, the clinical manifestations, diagnostic testing and treatment of </a:t>
            </a:r>
            <a:r>
              <a:rPr lang="en-US" dirty="0" err="1"/>
              <a:t>hsitoplasmosis</a:t>
            </a:r>
            <a:r>
              <a:rPr lang="en-US" dirty="0"/>
              <a:t>, coccidioidomycosis, and blastomycosis.</a:t>
            </a:r>
          </a:p>
        </p:txBody>
      </p:sp>
    </p:spTree>
    <p:extLst>
      <p:ext uri="{BB962C8B-B14F-4D97-AF65-F5344CB8AC3E}">
        <p14:creationId xmlns:p14="http://schemas.microsoft.com/office/powerpoint/2010/main" val="1515145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11CB2-D1E1-45C3-EF23-D3A5891123C8}"/>
              </a:ext>
            </a:extLst>
          </p:cNvPr>
          <p:cNvPicPr>
            <a:picLocks noChangeAspect="1"/>
          </p:cNvPicPr>
          <p:nvPr/>
        </p:nvPicPr>
        <p:blipFill>
          <a:blip r:embed="rId2"/>
          <a:srcRect l="1112" r="684" b="-1070"/>
          <a:stretch>
            <a:fillRect/>
          </a:stretch>
        </p:blipFill>
        <p:spPr>
          <a:xfrm>
            <a:off x="438212" y="195263"/>
            <a:ext cx="11364992" cy="6536703"/>
          </a:xfrm>
          <a:prstGeom prst="rect">
            <a:avLst/>
          </a:prstGeom>
        </p:spPr>
      </p:pic>
    </p:spTree>
    <p:extLst>
      <p:ext uri="{BB962C8B-B14F-4D97-AF65-F5344CB8AC3E}">
        <p14:creationId xmlns:p14="http://schemas.microsoft.com/office/powerpoint/2010/main" val="367373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B66135C-88CE-50B4-2A79-594E7A4AE91B}"/>
              </a:ext>
            </a:extLst>
          </p:cNvPr>
          <p:cNvGraphicFramePr>
            <a:graphicFrameLocks noGrp="1"/>
          </p:cNvGraphicFramePr>
          <p:nvPr>
            <p:extLst>
              <p:ext uri="{D42A27DB-BD31-4B8C-83A1-F6EECF244321}">
                <p14:modId xmlns:p14="http://schemas.microsoft.com/office/powerpoint/2010/main" val="2597620043"/>
              </p:ext>
            </p:extLst>
          </p:nvPr>
        </p:nvGraphicFramePr>
        <p:xfrm>
          <a:off x="1167740" y="851064"/>
          <a:ext cx="9286915" cy="4520303"/>
        </p:xfrm>
        <a:graphic>
          <a:graphicData uri="http://schemas.openxmlformats.org/drawingml/2006/table">
            <a:tbl>
              <a:tblPr firstRow="1" bandRow="1">
                <a:tableStyleId>{5C22544A-7EE6-4342-B048-85BDC9FD1C3A}</a:tableStyleId>
              </a:tblPr>
              <a:tblGrid>
                <a:gridCol w="1857383">
                  <a:extLst>
                    <a:ext uri="{9D8B030D-6E8A-4147-A177-3AD203B41FA5}">
                      <a16:colId xmlns:a16="http://schemas.microsoft.com/office/drawing/2014/main" val="2260056573"/>
                    </a:ext>
                  </a:extLst>
                </a:gridCol>
                <a:gridCol w="1857383">
                  <a:extLst>
                    <a:ext uri="{9D8B030D-6E8A-4147-A177-3AD203B41FA5}">
                      <a16:colId xmlns:a16="http://schemas.microsoft.com/office/drawing/2014/main" val="2043652667"/>
                    </a:ext>
                  </a:extLst>
                </a:gridCol>
                <a:gridCol w="1857383">
                  <a:extLst>
                    <a:ext uri="{9D8B030D-6E8A-4147-A177-3AD203B41FA5}">
                      <a16:colId xmlns:a16="http://schemas.microsoft.com/office/drawing/2014/main" val="3977175503"/>
                    </a:ext>
                  </a:extLst>
                </a:gridCol>
                <a:gridCol w="1857383">
                  <a:extLst>
                    <a:ext uri="{9D8B030D-6E8A-4147-A177-3AD203B41FA5}">
                      <a16:colId xmlns:a16="http://schemas.microsoft.com/office/drawing/2014/main" val="1110132768"/>
                    </a:ext>
                  </a:extLst>
                </a:gridCol>
                <a:gridCol w="1857383">
                  <a:extLst>
                    <a:ext uri="{9D8B030D-6E8A-4147-A177-3AD203B41FA5}">
                      <a16:colId xmlns:a16="http://schemas.microsoft.com/office/drawing/2014/main" val="1538306385"/>
                    </a:ext>
                  </a:extLst>
                </a:gridCol>
              </a:tblGrid>
              <a:tr h="855193">
                <a:tc>
                  <a:txBody>
                    <a:bodyPr/>
                    <a:lstStyle/>
                    <a:p>
                      <a:r>
                        <a:rPr lang="en-US" dirty="0"/>
                        <a:t>Blood Test</a:t>
                      </a:r>
                    </a:p>
                  </a:txBody>
                  <a:tcPr/>
                </a:tc>
                <a:tc>
                  <a:txBody>
                    <a:bodyPr/>
                    <a:lstStyle/>
                    <a:p>
                      <a:r>
                        <a:rPr lang="en-US" dirty="0"/>
                        <a:t>Sensitivity</a:t>
                      </a:r>
                    </a:p>
                  </a:txBody>
                  <a:tcPr/>
                </a:tc>
                <a:tc>
                  <a:txBody>
                    <a:bodyPr/>
                    <a:lstStyle/>
                    <a:p>
                      <a:r>
                        <a:rPr lang="en-US" dirty="0"/>
                        <a:t>Specificity</a:t>
                      </a:r>
                    </a:p>
                  </a:txBody>
                  <a:tcPr/>
                </a:tc>
                <a:tc>
                  <a:txBody>
                    <a:bodyPr/>
                    <a:lstStyle/>
                    <a:p>
                      <a:r>
                        <a:rPr lang="en-US" dirty="0"/>
                        <a:t>Prevalence at 30% PPV/NPV</a:t>
                      </a:r>
                    </a:p>
                  </a:txBody>
                  <a:tcPr/>
                </a:tc>
                <a:tc>
                  <a:txBody>
                    <a:bodyPr/>
                    <a:lstStyle/>
                    <a:p>
                      <a:r>
                        <a:rPr lang="en-US" dirty="0"/>
                        <a:t>Advantages</a:t>
                      </a:r>
                    </a:p>
                  </a:txBody>
                  <a:tcPr/>
                </a:tc>
                <a:extLst>
                  <a:ext uri="{0D108BD9-81ED-4DB2-BD59-A6C34878D82A}">
                    <a16:rowId xmlns:a16="http://schemas.microsoft.com/office/drawing/2014/main" val="873916438"/>
                  </a:ext>
                </a:extLst>
              </a:tr>
              <a:tr h="1502693">
                <a:tc>
                  <a:txBody>
                    <a:bodyPr/>
                    <a:lstStyle/>
                    <a:p>
                      <a:r>
                        <a:rPr lang="en-US" dirty="0"/>
                        <a:t>Beta-D glucan</a:t>
                      </a:r>
                    </a:p>
                    <a:p>
                      <a:pPr lvl="0">
                        <a:buNone/>
                      </a:pPr>
                      <a:r>
                        <a:rPr lang="en-US" dirty="0" err="1"/>
                        <a:t>Fungitell</a:t>
                      </a:r>
                      <a:endParaRPr lang="en-US" dirty="0"/>
                    </a:p>
                  </a:txBody>
                  <a:tcPr/>
                </a:tc>
                <a:tc>
                  <a:txBody>
                    <a:bodyPr/>
                    <a:lstStyle/>
                    <a:p>
                      <a:r>
                        <a:rPr lang="en-US" dirty="0"/>
                        <a:t>75%</a:t>
                      </a:r>
                    </a:p>
                  </a:txBody>
                  <a:tcPr/>
                </a:tc>
                <a:tc>
                  <a:txBody>
                    <a:bodyPr/>
                    <a:lstStyle/>
                    <a:p>
                      <a:r>
                        <a:rPr lang="en-US" dirty="0"/>
                        <a:t>85%</a:t>
                      </a:r>
                    </a:p>
                  </a:txBody>
                  <a:tcPr/>
                </a:tc>
                <a:tc>
                  <a:txBody>
                    <a:bodyPr/>
                    <a:lstStyle/>
                    <a:p>
                      <a:r>
                        <a:rPr lang="en-US" dirty="0"/>
                        <a:t>68.2/88.8%</a:t>
                      </a:r>
                    </a:p>
                  </a:txBody>
                  <a:tcPr/>
                </a:tc>
                <a:tc>
                  <a:txBody>
                    <a:bodyPr/>
                    <a:lstStyle/>
                    <a:p>
                      <a:r>
                        <a:rPr lang="en-US" dirty="0"/>
                        <a:t>Slower TAT</a:t>
                      </a:r>
                    </a:p>
                  </a:txBody>
                  <a:tcPr/>
                </a:tc>
                <a:extLst>
                  <a:ext uri="{0D108BD9-81ED-4DB2-BD59-A6C34878D82A}">
                    <a16:rowId xmlns:a16="http://schemas.microsoft.com/office/drawing/2014/main" val="1945519349"/>
                  </a:ext>
                </a:extLst>
              </a:tr>
              <a:tr h="2162417">
                <a:tc>
                  <a:txBody>
                    <a:bodyPr/>
                    <a:lstStyle/>
                    <a:p>
                      <a:pPr lvl="0">
                        <a:buNone/>
                      </a:pPr>
                      <a:r>
                        <a:rPr lang="en-US" sz="1800" b="0" i="0" u="none" strike="noStrike" noProof="0" dirty="0">
                          <a:solidFill>
                            <a:srgbClr val="000000"/>
                          </a:solidFill>
                          <a:latin typeface="Aptos"/>
                        </a:rPr>
                        <a:t>T2MR (direct detection in blood</a:t>
                      </a:r>
                      <a:endParaRPr lang="en-US" dirty="0"/>
                    </a:p>
                  </a:txBody>
                  <a:tcPr/>
                </a:tc>
                <a:tc>
                  <a:txBody>
                    <a:bodyPr/>
                    <a:lstStyle/>
                    <a:p>
                      <a:r>
                        <a:rPr lang="en-US" dirty="0"/>
                        <a:t>91.1%</a:t>
                      </a:r>
                    </a:p>
                  </a:txBody>
                  <a:tcPr/>
                </a:tc>
                <a:tc>
                  <a:txBody>
                    <a:bodyPr/>
                    <a:lstStyle/>
                    <a:p>
                      <a:r>
                        <a:rPr lang="en-US" dirty="0"/>
                        <a:t>99.4%</a:t>
                      </a:r>
                    </a:p>
                  </a:txBody>
                  <a:tcPr/>
                </a:tc>
                <a:tc>
                  <a:txBody>
                    <a:bodyPr/>
                    <a:lstStyle/>
                    <a:p>
                      <a:r>
                        <a:rPr lang="en-US" dirty="0"/>
                        <a:t>98.6%/96.3%</a:t>
                      </a:r>
                    </a:p>
                  </a:txBody>
                  <a:tcPr/>
                </a:tc>
                <a:tc>
                  <a:txBody>
                    <a:bodyPr/>
                    <a:lstStyle/>
                    <a:p>
                      <a:r>
                        <a:rPr lang="en-US" dirty="0"/>
                        <a:t>As fast as 3 H</a:t>
                      </a:r>
                    </a:p>
                  </a:txBody>
                  <a:tcPr/>
                </a:tc>
                <a:extLst>
                  <a:ext uri="{0D108BD9-81ED-4DB2-BD59-A6C34878D82A}">
                    <a16:rowId xmlns:a16="http://schemas.microsoft.com/office/drawing/2014/main" val="3939389319"/>
                  </a:ext>
                </a:extLst>
              </a:tr>
            </a:tbl>
          </a:graphicData>
        </a:graphic>
      </p:graphicFrame>
      <p:sp>
        <p:nvSpPr>
          <p:cNvPr id="8" name="TextBox 7">
            <a:extLst>
              <a:ext uri="{FF2B5EF4-FFF2-40B4-BE49-F238E27FC236}">
                <a16:creationId xmlns:a16="http://schemas.microsoft.com/office/drawing/2014/main" id="{1FCD15D6-25EC-F4D3-00B2-47CD1CAF685E}"/>
              </a:ext>
            </a:extLst>
          </p:cNvPr>
          <p:cNvSpPr txBox="1"/>
          <p:nvPr/>
        </p:nvSpPr>
        <p:spPr>
          <a:xfrm>
            <a:off x="841169" y="5680363"/>
            <a:ext cx="1145177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Blood culture : 20-70% of proven cases</a:t>
            </a:r>
          </a:p>
          <a:p>
            <a:r>
              <a:rPr lang="en-US" sz="1700" dirty="0"/>
              <a:t>Gut disruption or mucositis, FFP, albumin, IVIG can cause this serum fungal marker to falsely elevate.</a:t>
            </a:r>
            <a:endParaRPr lang="en-US" dirty="0"/>
          </a:p>
        </p:txBody>
      </p:sp>
    </p:spTree>
    <p:extLst>
      <p:ext uri="{BB962C8B-B14F-4D97-AF65-F5344CB8AC3E}">
        <p14:creationId xmlns:p14="http://schemas.microsoft.com/office/powerpoint/2010/main" val="908138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53C1A-8088-A1E0-EEC9-378A73C5D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F7EDA-0AC0-1E35-7DE0-885B0FAF810F}"/>
              </a:ext>
            </a:extLst>
          </p:cNvPr>
          <p:cNvSpPr>
            <a:spLocks noGrp="1"/>
          </p:cNvSpPr>
          <p:nvPr>
            <p:ph type="title"/>
          </p:nvPr>
        </p:nvSpPr>
        <p:spPr>
          <a:xfrm>
            <a:off x="1672772" y="2268"/>
            <a:ext cx="10515600" cy="1325563"/>
          </a:xfrm>
        </p:spPr>
        <p:txBody>
          <a:bodyPr/>
          <a:lstStyle/>
          <a:p>
            <a:r>
              <a:rPr lang="en-US" dirty="0"/>
              <a:t>Clinical-Exam Pearls – Invasive Candida </a:t>
            </a:r>
          </a:p>
        </p:txBody>
      </p:sp>
      <p:sp>
        <p:nvSpPr>
          <p:cNvPr id="3" name="Content Placeholder 2">
            <a:extLst>
              <a:ext uri="{FF2B5EF4-FFF2-40B4-BE49-F238E27FC236}">
                <a16:creationId xmlns:a16="http://schemas.microsoft.com/office/drawing/2014/main" id="{CF169FBD-F5A0-7DC0-C429-47D6CC2DDF2B}"/>
              </a:ext>
            </a:extLst>
          </p:cNvPr>
          <p:cNvSpPr>
            <a:spLocks noGrp="1"/>
          </p:cNvSpPr>
          <p:nvPr>
            <p:ph idx="1"/>
          </p:nvPr>
        </p:nvSpPr>
        <p:spPr>
          <a:xfrm>
            <a:off x="411843" y="1326696"/>
            <a:ext cx="10515600" cy="5067980"/>
          </a:xfrm>
        </p:spPr>
        <p:txBody>
          <a:bodyPr vert="horz" lIns="91440" tIns="45720" rIns="91440" bIns="45720" rtlCol="0" anchor="t">
            <a:normAutofit/>
          </a:bodyPr>
          <a:lstStyle/>
          <a:p>
            <a:r>
              <a:rPr lang="en-US" dirty="0"/>
              <a:t>4th most common cause of BSI (10-15%)</a:t>
            </a:r>
          </a:p>
          <a:p>
            <a:r>
              <a:rPr lang="en-US" dirty="0"/>
              <a:t>Candida in the blood – never a contaminant</a:t>
            </a:r>
          </a:p>
          <a:p>
            <a:r>
              <a:rPr lang="en-US" dirty="0"/>
              <a:t>Blood cultures + in only 40-70% of cases</a:t>
            </a:r>
          </a:p>
          <a:p>
            <a:r>
              <a:rPr lang="en-US" dirty="0"/>
              <a:t>Delay in treatment; increased mortality 30-35% &gt;48H</a:t>
            </a:r>
          </a:p>
          <a:p>
            <a:r>
              <a:rPr lang="en-US" dirty="0"/>
              <a:t>Candida in the airway and urine – typically represents colonization</a:t>
            </a:r>
          </a:p>
          <a:p>
            <a:r>
              <a:rPr lang="en-US" dirty="0"/>
              <a:t>Increasing NAC (non-Candida albicans with </a:t>
            </a:r>
            <a:r>
              <a:rPr lang="en-US" dirty="0" err="1"/>
              <a:t>fluc</a:t>
            </a:r>
            <a:r>
              <a:rPr lang="en-US" dirty="0"/>
              <a:t>-R: C glabrata, C </a:t>
            </a:r>
            <a:r>
              <a:rPr lang="en-US" dirty="0" err="1"/>
              <a:t>krusei</a:t>
            </a:r>
            <a:r>
              <a:rPr lang="en-US" dirty="0"/>
              <a:t>)</a:t>
            </a:r>
          </a:p>
          <a:p>
            <a:pPr marL="0" indent="0">
              <a:buNone/>
            </a:pPr>
            <a:endParaRPr lang="en-US" dirty="0"/>
          </a:p>
          <a:p>
            <a:endParaRPr lang="en-US" dirty="0"/>
          </a:p>
          <a:p>
            <a:endParaRPr lang="en-US">
              <a:latin typeface="Aptos"/>
            </a:endParaRPr>
          </a:p>
          <a:p>
            <a:endParaRPr lang="en-US" dirty="0">
              <a:latin typeface="Aptos"/>
            </a:endParaRPr>
          </a:p>
        </p:txBody>
      </p:sp>
      <p:pic>
        <p:nvPicPr>
          <p:cNvPr id="9" name="Picture 8" descr="A hand holding a handful of pearls&#10;&#10;AI-generated content may be incorrect.">
            <a:extLst>
              <a:ext uri="{FF2B5EF4-FFF2-40B4-BE49-F238E27FC236}">
                <a16:creationId xmlns:a16="http://schemas.microsoft.com/office/drawing/2014/main" id="{0760414D-989B-1358-ADE9-C654D773EB07}"/>
              </a:ext>
            </a:extLst>
          </p:cNvPr>
          <p:cNvPicPr>
            <a:picLocks noChangeAspect="1"/>
          </p:cNvPicPr>
          <p:nvPr/>
        </p:nvPicPr>
        <p:blipFill>
          <a:blip r:embed="rId2"/>
          <a:stretch>
            <a:fillRect/>
          </a:stretch>
        </p:blipFill>
        <p:spPr>
          <a:xfrm>
            <a:off x="306614" y="73588"/>
            <a:ext cx="1273630" cy="905112"/>
          </a:xfrm>
          <a:prstGeom prst="rect">
            <a:avLst/>
          </a:prstGeom>
        </p:spPr>
      </p:pic>
    </p:spTree>
    <p:extLst>
      <p:ext uri="{BB962C8B-B14F-4D97-AF65-F5344CB8AC3E}">
        <p14:creationId xmlns:p14="http://schemas.microsoft.com/office/powerpoint/2010/main" val="2384667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94E3-4CD1-E3FF-688D-FC5AB8C5AFAC}"/>
              </a:ext>
            </a:extLst>
          </p:cNvPr>
          <p:cNvSpPr>
            <a:spLocks noGrp="1"/>
          </p:cNvSpPr>
          <p:nvPr>
            <p:ph type="title"/>
          </p:nvPr>
        </p:nvSpPr>
        <p:spPr>
          <a:xfrm>
            <a:off x="393700" y="1888698"/>
            <a:ext cx="10515600" cy="1325563"/>
          </a:xfrm>
        </p:spPr>
        <p:txBody>
          <a:bodyPr vert="horz" lIns="91440" tIns="45720" rIns="91440" bIns="45720" rtlCol="0" anchor="ctr">
            <a:noAutofit/>
          </a:bodyPr>
          <a:lstStyle/>
          <a:p>
            <a:br>
              <a:rPr lang="en-US" sz="2000" b="1" dirty="0">
                <a:ea typeface="+mj-lt"/>
                <a:cs typeface="+mj-lt"/>
              </a:rPr>
            </a:br>
            <a:r>
              <a:rPr lang="en-US" sz="2000" b="1" dirty="0">
                <a:ea typeface="+mj-lt"/>
                <a:cs typeface="+mj-lt"/>
              </a:rPr>
              <a:t>A 65 y/o F with a history of COPD, remote Hodgkin's lymphoma, and for the past 4 yrs have been dealing with non-Hodgkin's lymphoma of the chest status post </a:t>
            </a:r>
            <a:r>
              <a:rPr lang="en-US" sz="2000" b="1" dirty="0" err="1">
                <a:ea typeface="+mj-lt"/>
                <a:cs typeface="+mj-lt"/>
              </a:rPr>
              <a:t>bendamustine</a:t>
            </a:r>
            <a:r>
              <a:rPr lang="en-US" sz="2000" b="1" dirty="0">
                <a:ea typeface="+mj-lt"/>
                <a:cs typeface="+mj-lt"/>
              </a:rPr>
              <a:t> and Rituxan, the latter was given at this 8 months ago. </a:t>
            </a:r>
            <a:br>
              <a:rPr lang="en-US" sz="2000" b="1" dirty="0">
                <a:ea typeface="+mj-lt"/>
                <a:cs typeface="+mj-lt"/>
              </a:rPr>
            </a:br>
            <a:br>
              <a:rPr lang="en-US" sz="2000" b="1" dirty="0">
                <a:ea typeface="+mj-lt"/>
                <a:cs typeface="+mj-lt"/>
              </a:rPr>
            </a:br>
            <a:r>
              <a:rPr lang="en-US" sz="2000" b="1" dirty="0">
                <a:ea typeface="+mj-lt"/>
                <a:cs typeface="+mj-lt"/>
              </a:rPr>
              <a:t>A 1 ½ month ago, the patient was admitted for dyspnea and dry cough x 2 weeks and was given a steroid taper and doxycycline and cefdinir. Nasal swab was + for rhinovirus. His CXR that admission was unremarkable. </a:t>
            </a:r>
            <a:endParaRPr lang="en-US" sz="2000" b="1" dirty="0"/>
          </a:p>
          <a:p>
            <a:endParaRPr lang="en-US" sz="2000" b="1"/>
          </a:p>
          <a:p>
            <a:r>
              <a:rPr lang="en-US" sz="2000" b="1" dirty="0">
                <a:ea typeface="+mj-lt"/>
                <a:cs typeface="+mj-lt"/>
              </a:rPr>
              <a:t>The patient was readmitted 2 weeks later because of persistent cough and pain to her rib cage as a result of coughing.  Cough is dry.  She denies having any fever, nausea, diarrhea or rashes. = chills. Rx a course of  </a:t>
            </a:r>
            <a:r>
              <a:rPr lang="en-US" sz="2000" b="1" dirty="0" err="1">
                <a:ea typeface="+mj-lt"/>
                <a:cs typeface="+mj-lt"/>
              </a:rPr>
              <a:t>Azithro</a:t>
            </a:r>
            <a:r>
              <a:rPr lang="en-US" sz="2000" b="1" dirty="0">
                <a:ea typeface="+mj-lt"/>
                <a:cs typeface="+mj-lt"/>
              </a:rPr>
              <a:t> followed by Moxifloxacin prior to coming in.</a:t>
            </a:r>
            <a:endParaRPr lang="en-US" sz="2000" b="1" dirty="0"/>
          </a:p>
          <a:p>
            <a:br>
              <a:rPr lang="en-US" dirty="0"/>
            </a:br>
            <a:br>
              <a:rPr lang="en-US" dirty="0"/>
            </a:br>
            <a:endParaRPr lang="en-US"/>
          </a:p>
        </p:txBody>
      </p:sp>
      <p:pic>
        <p:nvPicPr>
          <p:cNvPr id="3" name="Picture 2" descr="A close-up of a chest x-ray&#10;&#10;Description automatically generated">
            <a:extLst>
              <a:ext uri="{FF2B5EF4-FFF2-40B4-BE49-F238E27FC236}">
                <a16:creationId xmlns:a16="http://schemas.microsoft.com/office/drawing/2014/main" id="{72F08EFB-7D76-4724-084C-FC03E9D5D911}"/>
              </a:ext>
            </a:extLst>
          </p:cNvPr>
          <p:cNvPicPr>
            <a:picLocks noChangeAspect="1"/>
          </p:cNvPicPr>
          <p:nvPr/>
        </p:nvPicPr>
        <p:blipFill>
          <a:blip r:embed="rId2"/>
          <a:stretch>
            <a:fillRect/>
          </a:stretch>
        </p:blipFill>
        <p:spPr>
          <a:xfrm>
            <a:off x="4369059" y="3687074"/>
            <a:ext cx="3768684" cy="2536798"/>
          </a:xfrm>
          <a:prstGeom prst="rect">
            <a:avLst/>
          </a:prstGeom>
        </p:spPr>
      </p:pic>
      <p:pic>
        <p:nvPicPr>
          <p:cNvPr id="4" name="Picture 3" descr="A close-up of a chest x-ray&#10;&#10;Description automatically generated">
            <a:extLst>
              <a:ext uri="{FF2B5EF4-FFF2-40B4-BE49-F238E27FC236}">
                <a16:creationId xmlns:a16="http://schemas.microsoft.com/office/drawing/2014/main" id="{E79DACC8-467D-DF82-51AE-3BE7B4606B20}"/>
              </a:ext>
            </a:extLst>
          </p:cNvPr>
          <p:cNvPicPr>
            <a:picLocks noChangeAspect="1"/>
          </p:cNvPicPr>
          <p:nvPr/>
        </p:nvPicPr>
        <p:blipFill>
          <a:blip r:embed="rId3"/>
          <a:stretch>
            <a:fillRect/>
          </a:stretch>
        </p:blipFill>
        <p:spPr>
          <a:xfrm>
            <a:off x="8262356" y="3685257"/>
            <a:ext cx="3695986" cy="2536523"/>
          </a:xfrm>
          <a:prstGeom prst="rect">
            <a:avLst/>
          </a:prstGeom>
        </p:spPr>
      </p:pic>
      <p:sp>
        <p:nvSpPr>
          <p:cNvPr id="5" name="TextBox 4">
            <a:extLst>
              <a:ext uri="{FF2B5EF4-FFF2-40B4-BE49-F238E27FC236}">
                <a16:creationId xmlns:a16="http://schemas.microsoft.com/office/drawing/2014/main" id="{B330610B-89A4-CA31-1ACA-9255F843C31B}"/>
              </a:ext>
            </a:extLst>
          </p:cNvPr>
          <p:cNvSpPr txBox="1"/>
          <p:nvPr/>
        </p:nvSpPr>
        <p:spPr>
          <a:xfrm>
            <a:off x="765678" y="3431758"/>
            <a:ext cx="347830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What is the possible diagnosis in this case?</a:t>
            </a:r>
          </a:p>
          <a:p>
            <a:r>
              <a:rPr lang="en-US" b="1"/>
              <a:t>A) Streptococcal pneumonia</a:t>
            </a:r>
          </a:p>
          <a:p>
            <a:endParaRPr lang="en-US" b="1"/>
          </a:p>
          <a:p>
            <a:r>
              <a:rPr lang="en-US" b="1"/>
              <a:t>B) Pneumonia due to atypical bacterial organisms</a:t>
            </a:r>
          </a:p>
          <a:p>
            <a:endParaRPr lang="en-US" b="1"/>
          </a:p>
          <a:p>
            <a:r>
              <a:rPr lang="en-US" b="1"/>
              <a:t>C) PJP</a:t>
            </a:r>
          </a:p>
          <a:p>
            <a:endParaRPr lang="en-US" b="1"/>
          </a:p>
          <a:p>
            <a:r>
              <a:rPr lang="en-US" b="1"/>
              <a:t>D) Rhinovirus</a:t>
            </a:r>
          </a:p>
        </p:txBody>
      </p:sp>
      <p:sp>
        <p:nvSpPr>
          <p:cNvPr id="7" name="Rectangle 6">
            <a:extLst>
              <a:ext uri="{FF2B5EF4-FFF2-40B4-BE49-F238E27FC236}">
                <a16:creationId xmlns:a16="http://schemas.microsoft.com/office/drawing/2014/main" id="{2EA3D372-AAB7-BDF4-3FCA-69D530853506}"/>
              </a:ext>
            </a:extLst>
          </p:cNvPr>
          <p:cNvSpPr/>
          <p:nvPr/>
        </p:nvSpPr>
        <p:spPr>
          <a:xfrm>
            <a:off x="595923" y="5353538"/>
            <a:ext cx="3048000" cy="390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1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62BF-10F7-EA5F-6DD3-51243624E252}"/>
              </a:ext>
            </a:extLst>
          </p:cNvPr>
          <p:cNvSpPr>
            <a:spLocks noGrp="1"/>
          </p:cNvSpPr>
          <p:nvPr>
            <p:ph type="title"/>
          </p:nvPr>
        </p:nvSpPr>
        <p:spPr/>
        <p:txBody>
          <a:bodyPr/>
          <a:lstStyle/>
          <a:p>
            <a:endParaRPr lang="en-US"/>
          </a:p>
        </p:txBody>
      </p:sp>
      <p:pic>
        <p:nvPicPr>
          <p:cNvPr id="3" name="Picture 2" descr="A diagram of a patient location&#10;&#10;AI-generated content may be incorrect.">
            <a:extLst>
              <a:ext uri="{FF2B5EF4-FFF2-40B4-BE49-F238E27FC236}">
                <a16:creationId xmlns:a16="http://schemas.microsoft.com/office/drawing/2014/main" id="{6D87451B-C7F9-84E5-2692-5ABF25183166}"/>
              </a:ext>
            </a:extLst>
          </p:cNvPr>
          <p:cNvPicPr>
            <a:picLocks noChangeAspect="1"/>
          </p:cNvPicPr>
          <p:nvPr/>
        </p:nvPicPr>
        <p:blipFill>
          <a:blip r:embed="rId2"/>
          <a:srcRect l="683" r="-85" b="1223"/>
          <a:stretch>
            <a:fillRect/>
          </a:stretch>
        </p:blipFill>
        <p:spPr>
          <a:xfrm>
            <a:off x="379207" y="195263"/>
            <a:ext cx="11522641" cy="6388365"/>
          </a:xfrm>
          <a:prstGeom prst="rect">
            <a:avLst/>
          </a:prstGeom>
        </p:spPr>
      </p:pic>
    </p:spTree>
    <p:extLst>
      <p:ext uri="{BB962C8B-B14F-4D97-AF65-F5344CB8AC3E}">
        <p14:creationId xmlns:p14="http://schemas.microsoft.com/office/powerpoint/2010/main" val="127826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80C4-BA1D-E337-3BC6-D793349D70EB}"/>
              </a:ext>
            </a:extLst>
          </p:cNvPr>
          <p:cNvSpPr>
            <a:spLocks noGrp="1"/>
          </p:cNvSpPr>
          <p:nvPr>
            <p:ph type="title"/>
          </p:nvPr>
        </p:nvSpPr>
        <p:spPr>
          <a:xfrm>
            <a:off x="1672772" y="2268"/>
            <a:ext cx="10515600" cy="1325563"/>
          </a:xfrm>
        </p:spPr>
        <p:txBody>
          <a:bodyPr/>
          <a:lstStyle/>
          <a:p>
            <a:r>
              <a:rPr lang="en-US" dirty="0"/>
              <a:t>Clinical-Exam Pearls - PJP</a:t>
            </a:r>
          </a:p>
        </p:txBody>
      </p:sp>
      <p:sp>
        <p:nvSpPr>
          <p:cNvPr id="3" name="Content Placeholder 2">
            <a:extLst>
              <a:ext uri="{FF2B5EF4-FFF2-40B4-BE49-F238E27FC236}">
                <a16:creationId xmlns:a16="http://schemas.microsoft.com/office/drawing/2014/main" id="{06AF1A3B-0E2D-689F-CBDC-190236A56061}"/>
              </a:ext>
            </a:extLst>
          </p:cNvPr>
          <p:cNvSpPr>
            <a:spLocks noGrp="1"/>
          </p:cNvSpPr>
          <p:nvPr>
            <p:ph idx="1"/>
          </p:nvPr>
        </p:nvSpPr>
        <p:spPr>
          <a:xfrm>
            <a:off x="411843" y="1326696"/>
            <a:ext cx="10515600" cy="5067980"/>
          </a:xfrm>
        </p:spPr>
        <p:txBody>
          <a:bodyPr vert="horz" lIns="91440" tIns="45720" rIns="91440" bIns="45720" rtlCol="0" anchor="t">
            <a:normAutofit fontScale="70000" lnSpcReduction="20000"/>
          </a:bodyPr>
          <a:lstStyle/>
          <a:p>
            <a:r>
              <a:rPr lang="en-US" dirty="0"/>
              <a:t>P carinii – rats, P </a:t>
            </a:r>
            <a:r>
              <a:rPr lang="en-US" dirty="0" err="1"/>
              <a:t>jirovecii</a:t>
            </a:r>
            <a:r>
              <a:rPr lang="en-US" dirty="0"/>
              <a:t> – humans; </a:t>
            </a:r>
          </a:p>
          <a:p>
            <a:r>
              <a:rPr lang="en-US" dirty="0"/>
              <a:t>Humans-humans, airborne</a:t>
            </a:r>
          </a:p>
          <a:p>
            <a:r>
              <a:rPr lang="en-US" dirty="0"/>
              <a:t>Classic: dyspnea, dry cough, GGO</a:t>
            </a:r>
          </a:p>
          <a:p>
            <a:endParaRPr lang="en-US"/>
          </a:p>
          <a:p>
            <a:r>
              <a:rPr lang="en-US" dirty="0"/>
              <a:t>Highest </a:t>
            </a:r>
            <a:r>
              <a:rPr lang="en-US" dirty="0" err="1"/>
              <a:t>fungitell</a:t>
            </a:r>
            <a:r>
              <a:rPr lang="en-US" dirty="0"/>
              <a:t> level (NV: 80 </a:t>
            </a:r>
            <a:r>
              <a:rPr lang="en-US" dirty="0" err="1"/>
              <a:t>pg</a:t>
            </a:r>
            <a:r>
              <a:rPr lang="en-US" dirty="0"/>
              <a:t>/mL, spec 100% if . 200 </a:t>
            </a:r>
            <a:r>
              <a:rPr lang="en-US" dirty="0" err="1"/>
              <a:t>pg</a:t>
            </a:r>
            <a:r>
              <a:rPr lang="en-US" dirty="0"/>
              <a:t>/mL); induce a sputum – PCR</a:t>
            </a:r>
          </a:p>
          <a:p>
            <a:r>
              <a:rPr lang="en-US" dirty="0"/>
              <a:t>"Boat cells "  GMS (Grocott Methenamine Silver Stain)</a:t>
            </a:r>
          </a:p>
          <a:p>
            <a:endParaRPr lang="en-US" dirty="0"/>
          </a:p>
          <a:p>
            <a:r>
              <a:rPr lang="en-US" dirty="0"/>
              <a:t>Prolonged high dose steroids  + chemo/</a:t>
            </a:r>
            <a:r>
              <a:rPr lang="en-US" dirty="0" err="1"/>
              <a:t>immunosupp</a:t>
            </a:r>
            <a:r>
              <a:rPr lang="en-US" dirty="0"/>
              <a:t> – major risk</a:t>
            </a:r>
          </a:p>
          <a:p>
            <a:r>
              <a:rPr lang="en-US" dirty="0"/>
              <a:t>Think of T cell defect (CMI) – HIV, Tx, heme </a:t>
            </a:r>
            <a:r>
              <a:rPr lang="en-US" dirty="0" err="1"/>
              <a:t>malig</a:t>
            </a:r>
            <a:r>
              <a:rPr lang="en-US" dirty="0"/>
              <a:t>, severe PCM, GPA, PM/DM, agents like fludarabine, TNF-alpha-</a:t>
            </a:r>
            <a:r>
              <a:rPr lang="en-US" dirty="0" err="1"/>
              <a:t>inh</a:t>
            </a:r>
            <a:r>
              <a:rPr lang="en-US" dirty="0"/>
              <a:t>, ibrutinib, rituximab, JAK-I, lymph depletion (anti-CD52) etc.</a:t>
            </a:r>
          </a:p>
          <a:p>
            <a:pPr marL="0" indent="0">
              <a:buNone/>
            </a:pPr>
            <a:endParaRPr lang="en-US" dirty="0"/>
          </a:p>
          <a:p>
            <a:r>
              <a:rPr lang="en-US" dirty="0"/>
              <a:t>DOC: </a:t>
            </a:r>
            <a:r>
              <a:rPr lang="en-US" dirty="0" err="1"/>
              <a:t>bactrim</a:t>
            </a:r>
            <a:r>
              <a:rPr lang="en-US" dirty="0"/>
              <a:t>; Alt: </a:t>
            </a:r>
            <a:r>
              <a:rPr lang="en-US" dirty="0" err="1"/>
              <a:t>Clinda+Primaquine</a:t>
            </a:r>
            <a:r>
              <a:rPr lang="en-US" dirty="0"/>
              <a:t> (G6PD), </a:t>
            </a:r>
            <a:r>
              <a:rPr lang="en-US" dirty="0" err="1"/>
              <a:t>xIV</a:t>
            </a:r>
            <a:r>
              <a:rPr lang="en-US" dirty="0"/>
              <a:t>  Pentamidine, </a:t>
            </a:r>
            <a:r>
              <a:rPr lang="en-US" dirty="0" err="1"/>
              <a:t>TMP+Dapsone</a:t>
            </a:r>
            <a:r>
              <a:rPr lang="en-US" dirty="0"/>
              <a:t> (G6PD), mild – Atovaquone</a:t>
            </a:r>
          </a:p>
          <a:p>
            <a:r>
              <a:rPr lang="en-US" dirty="0">
                <a:solidFill>
                  <a:srgbClr val="232323"/>
                </a:solidFill>
                <a:latin typeface="Aptos"/>
                <a:ea typeface="Noto Sans"/>
                <a:cs typeface="Noto Sans"/>
              </a:rPr>
              <a:t>Rx steroids (HIV and Non-HIV w/severe disease): ABG pO2 &lt;70 mmHg or an alveolar-arterial (A-a) oxygen gradient ≥35 mmHg, or pulse oximetry (</a:t>
            </a:r>
            <a:r>
              <a:rPr lang="en-US" dirty="0" err="1">
                <a:solidFill>
                  <a:srgbClr val="232323"/>
                </a:solidFill>
                <a:latin typeface="Aptos"/>
                <a:ea typeface="Noto Sans"/>
                <a:cs typeface="Noto Sans"/>
              </a:rPr>
              <a:t>eg</a:t>
            </a:r>
            <a:r>
              <a:rPr lang="en-US" dirty="0">
                <a:solidFill>
                  <a:srgbClr val="232323"/>
                </a:solidFill>
                <a:latin typeface="Aptos"/>
                <a:ea typeface="Noto Sans"/>
                <a:cs typeface="Noto Sans"/>
              </a:rPr>
              <a:t>, room air oxygen saturation &lt;92 percent).</a:t>
            </a:r>
            <a:endParaRPr lang="en-US" dirty="0">
              <a:latin typeface="Aptos"/>
            </a:endParaRPr>
          </a:p>
        </p:txBody>
      </p:sp>
      <p:pic>
        <p:nvPicPr>
          <p:cNvPr id="9" name="Picture 8" descr="A hand holding a handful of pearls&#10;&#10;AI-generated content may be incorrect.">
            <a:extLst>
              <a:ext uri="{FF2B5EF4-FFF2-40B4-BE49-F238E27FC236}">
                <a16:creationId xmlns:a16="http://schemas.microsoft.com/office/drawing/2014/main" id="{EA6FDAB0-8A0F-8C2D-AA4D-285B6FA6263E}"/>
              </a:ext>
            </a:extLst>
          </p:cNvPr>
          <p:cNvPicPr>
            <a:picLocks noChangeAspect="1"/>
          </p:cNvPicPr>
          <p:nvPr/>
        </p:nvPicPr>
        <p:blipFill>
          <a:blip r:embed="rId2"/>
          <a:stretch>
            <a:fillRect/>
          </a:stretch>
        </p:blipFill>
        <p:spPr>
          <a:xfrm>
            <a:off x="306614" y="73588"/>
            <a:ext cx="1273630" cy="905112"/>
          </a:xfrm>
          <a:prstGeom prst="rect">
            <a:avLst/>
          </a:prstGeom>
        </p:spPr>
      </p:pic>
      <p:pic>
        <p:nvPicPr>
          <p:cNvPr id="10" name="Picture 9">
            <a:extLst>
              <a:ext uri="{FF2B5EF4-FFF2-40B4-BE49-F238E27FC236}">
                <a16:creationId xmlns:a16="http://schemas.microsoft.com/office/drawing/2014/main" id="{85AE1A10-BB73-ACE3-287C-ED192C15F957}"/>
              </a:ext>
            </a:extLst>
          </p:cNvPr>
          <p:cNvPicPr>
            <a:picLocks noChangeAspect="1"/>
          </p:cNvPicPr>
          <p:nvPr/>
        </p:nvPicPr>
        <p:blipFill>
          <a:blip r:embed="rId3"/>
          <a:stretch>
            <a:fillRect/>
          </a:stretch>
        </p:blipFill>
        <p:spPr>
          <a:xfrm>
            <a:off x="8370886" y="298448"/>
            <a:ext cx="2861584" cy="2215245"/>
          </a:xfrm>
          <a:prstGeom prst="rect">
            <a:avLst/>
          </a:prstGeom>
        </p:spPr>
      </p:pic>
    </p:spTree>
    <p:extLst>
      <p:ext uri="{BB962C8B-B14F-4D97-AF65-F5344CB8AC3E}">
        <p14:creationId xmlns:p14="http://schemas.microsoft.com/office/powerpoint/2010/main" val="1836203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seshoe crabs strapped into a lab, being 'milked' for their blue blood.">
            <a:extLst>
              <a:ext uri="{FF2B5EF4-FFF2-40B4-BE49-F238E27FC236}">
                <a16:creationId xmlns:a16="http://schemas.microsoft.com/office/drawing/2014/main" id="{BD74FF2C-DC1E-8C63-5AB3-5E90903D7DD4}"/>
              </a:ext>
            </a:extLst>
          </p:cNvPr>
          <p:cNvPicPr>
            <a:picLocks noChangeAspect="1"/>
          </p:cNvPicPr>
          <p:nvPr/>
        </p:nvPicPr>
        <p:blipFill>
          <a:blip r:embed="rId2"/>
          <a:stretch>
            <a:fillRect/>
          </a:stretch>
        </p:blipFill>
        <p:spPr>
          <a:xfrm>
            <a:off x="878115" y="414141"/>
            <a:ext cx="6589485" cy="3807217"/>
          </a:xfrm>
          <a:prstGeom prst="rect">
            <a:avLst/>
          </a:prstGeom>
        </p:spPr>
      </p:pic>
      <p:sp>
        <p:nvSpPr>
          <p:cNvPr id="3" name="TextBox 2">
            <a:extLst>
              <a:ext uri="{FF2B5EF4-FFF2-40B4-BE49-F238E27FC236}">
                <a16:creationId xmlns:a16="http://schemas.microsoft.com/office/drawing/2014/main" id="{C799470D-0863-AAB6-C43E-E3A64CB2CDA6}"/>
              </a:ext>
            </a:extLst>
          </p:cNvPr>
          <p:cNvSpPr txBox="1"/>
          <p:nvPr/>
        </p:nvSpPr>
        <p:spPr>
          <a:xfrm>
            <a:off x="978889" y="4798785"/>
            <a:ext cx="56641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Blue Blood (hemocyanin) = 60K USD/gallon</a:t>
            </a:r>
          </a:p>
        </p:txBody>
      </p:sp>
      <p:sp>
        <p:nvSpPr>
          <p:cNvPr id="4" name="TextBox 3">
            <a:extLst>
              <a:ext uri="{FF2B5EF4-FFF2-40B4-BE49-F238E27FC236}">
                <a16:creationId xmlns:a16="http://schemas.microsoft.com/office/drawing/2014/main" id="{BEB2F780-65FA-A18F-BB02-1D0272D2D43E}"/>
              </a:ext>
            </a:extLst>
          </p:cNvPr>
          <p:cNvSpPr txBox="1"/>
          <p:nvPr/>
        </p:nvSpPr>
        <p:spPr>
          <a:xfrm>
            <a:off x="881577" y="5593772"/>
            <a:ext cx="658041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1D35"/>
                </a:solidFill>
                <a:ea typeface="+mn-lt"/>
                <a:cs typeface="+mn-lt"/>
              </a:rPr>
              <a:t>It contains </a:t>
            </a:r>
            <a:r>
              <a:rPr lang="en-US" sz="1400" u="sng" dirty="0">
                <a:ea typeface="+mn-lt"/>
                <a:cs typeface="+mn-lt"/>
                <a:hlinkClick r:id="rId3"/>
              </a:rPr>
              <a:t>Limulus amebocyte lysate (LAL)</a:t>
            </a:r>
            <a:r>
              <a:rPr lang="en-US" sz="1400" dirty="0">
                <a:solidFill>
                  <a:srgbClr val="001D35"/>
                </a:solidFill>
                <a:ea typeface="+mn-lt"/>
                <a:cs typeface="+mn-lt"/>
              </a:rPr>
              <a:t>, a clotting agent that reacts to bacterial toxins. LAL is used to test the sterility of vaccines, drugs, and medical devices, ensuring they are free of bacterial contamination</a:t>
            </a:r>
            <a:endParaRPr lang="en-US" dirty="0">
              <a:ea typeface="+mn-lt"/>
              <a:cs typeface="+mn-lt"/>
            </a:endParaRPr>
          </a:p>
        </p:txBody>
      </p:sp>
      <p:sp>
        <p:nvSpPr>
          <p:cNvPr id="5" name="TextBox 4">
            <a:extLst>
              <a:ext uri="{FF2B5EF4-FFF2-40B4-BE49-F238E27FC236}">
                <a16:creationId xmlns:a16="http://schemas.microsoft.com/office/drawing/2014/main" id="{9210850C-4ECF-533D-87DA-7AD5C51147E3}"/>
              </a:ext>
            </a:extLst>
          </p:cNvPr>
          <p:cNvSpPr txBox="1"/>
          <p:nvPr/>
        </p:nvSpPr>
        <p:spPr>
          <a:xfrm>
            <a:off x="8176655" y="410688"/>
            <a:ext cx="274319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Serum </a:t>
            </a:r>
            <a:r>
              <a:rPr lang="en-US" sz="2400" err="1"/>
              <a:t>Fungitell</a:t>
            </a:r>
            <a:r>
              <a:rPr lang="en-US" sz="2400" dirty="0"/>
              <a:t> assay uses "blue blood."</a:t>
            </a:r>
          </a:p>
          <a:p>
            <a:endParaRPr lang="en-US" sz="2400" dirty="0"/>
          </a:p>
          <a:p>
            <a:r>
              <a:rPr lang="en-US" sz="2400" dirty="0"/>
              <a:t>Measure of Beta-D glucan</a:t>
            </a:r>
          </a:p>
          <a:p>
            <a:endParaRPr lang="en-US" sz="2400" dirty="0"/>
          </a:p>
          <a:p>
            <a:r>
              <a:rPr lang="en-US" sz="2400" dirty="0"/>
              <a:t>All fungi + BDG except;</a:t>
            </a:r>
          </a:p>
          <a:p>
            <a:endParaRPr lang="en-US" sz="2400" dirty="0"/>
          </a:p>
          <a:p>
            <a:r>
              <a:rPr lang="en-US" sz="2400" b="1" dirty="0"/>
              <a:t>C-M-B</a:t>
            </a:r>
          </a:p>
          <a:p>
            <a:r>
              <a:rPr lang="en-US" sz="2400" dirty="0"/>
              <a:t>Crypto</a:t>
            </a:r>
          </a:p>
          <a:p>
            <a:r>
              <a:rPr lang="en-US" sz="2400" dirty="0"/>
              <a:t>Mucor</a:t>
            </a:r>
          </a:p>
          <a:p>
            <a:r>
              <a:rPr lang="en-US" sz="2400" err="1"/>
              <a:t>Blasto</a:t>
            </a:r>
            <a:endParaRPr lang="en-US" sz="2400"/>
          </a:p>
        </p:txBody>
      </p:sp>
    </p:spTree>
    <p:extLst>
      <p:ext uri="{BB962C8B-B14F-4D97-AF65-F5344CB8AC3E}">
        <p14:creationId xmlns:p14="http://schemas.microsoft.com/office/powerpoint/2010/main" val="316407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E6EC5F-7705-779C-46AD-D320F11F3673}"/>
              </a:ext>
            </a:extLst>
          </p:cNvPr>
          <p:cNvPicPr>
            <a:picLocks noChangeAspect="1"/>
          </p:cNvPicPr>
          <p:nvPr/>
        </p:nvPicPr>
        <p:blipFill>
          <a:blip r:embed="rId2"/>
          <a:srcRect l="3471" r="4406" b="5623"/>
          <a:stretch>
            <a:fillRect/>
          </a:stretch>
        </p:blipFill>
        <p:spPr>
          <a:xfrm>
            <a:off x="1289503" y="700769"/>
            <a:ext cx="8796075" cy="4920997"/>
          </a:xfrm>
          <a:prstGeom prst="rect">
            <a:avLst/>
          </a:prstGeom>
        </p:spPr>
      </p:pic>
      <p:sp>
        <p:nvSpPr>
          <p:cNvPr id="4" name="TextBox 3">
            <a:extLst>
              <a:ext uri="{FF2B5EF4-FFF2-40B4-BE49-F238E27FC236}">
                <a16:creationId xmlns:a16="http://schemas.microsoft.com/office/drawing/2014/main" id="{578E1456-C12C-61F6-A2A2-2FDE9F81DACE}"/>
              </a:ext>
            </a:extLst>
          </p:cNvPr>
          <p:cNvSpPr txBox="1"/>
          <p:nvPr/>
        </p:nvSpPr>
        <p:spPr>
          <a:xfrm>
            <a:off x="1194129" y="5903850"/>
            <a:ext cx="107260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 auris: &gt;80% azole resistance, 15% LAMB resistance, &lt; 1-3% </a:t>
            </a:r>
            <a:r>
              <a:rPr lang="en-US" dirty="0" err="1"/>
              <a:t>ecnhinocandin</a:t>
            </a:r>
            <a:r>
              <a:rPr lang="en-US" dirty="0"/>
              <a:t> resistance</a:t>
            </a:r>
          </a:p>
        </p:txBody>
      </p:sp>
      <p:sp>
        <p:nvSpPr>
          <p:cNvPr id="5" name="Oval 4">
            <a:extLst>
              <a:ext uri="{FF2B5EF4-FFF2-40B4-BE49-F238E27FC236}">
                <a16:creationId xmlns:a16="http://schemas.microsoft.com/office/drawing/2014/main" id="{A9E55F58-8577-2714-C901-FF07C509FE68}"/>
              </a:ext>
            </a:extLst>
          </p:cNvPr>
          <p:cNvSpPr/>
          <p:nvPr/>
        </p:nvSpPr>
        <p:spPr>
          <a:xfrm>
            <a:off x="6818415" y="1296389"/>
            <a:ext cx="1128155" cy="470064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854A59E4-107A-2CBD-E544-40BD41856253}"/>
              </a:ext>
            </a:extLst>
          </p:cNvPr>
          <p:cNvSpPr/>
          <p:nvPr/>
        </p:nvSpPr>
        <p:spPr>
          <a:xfrm>
            <a:off x="3662382" y="3160155"/>
            <a:ext cx="1060703" cy="914399"/>
          </a:xfrm>
          <a:prstGeom prst="hex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806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ABAE-569B-6721-B23B-C3549EBC7FED}"/>
              </a:ext>
            </a:extLst>
          </p:cNvPr>
          <p:cNvSpPr>
            <a:spLocks noGrp="1"/>
          </p:cNvSpPr>
          <p:nvPr>
            <p:ph type="title"/>
          </p:nvPr>
        </p:nvSpPr>
        <p:spPr>
          <a:xfrm>
            <a:off x="3236768" y="1443"/>
            <a:ext cx="10515600" cy="544513"/>
          </a:xfrm>
        </p:spPr>
        <p:txBody>
          <a:bodyPr>
            <a:normAutofit fontScale="90000"/>
          </a:bodyPr>
          <a:lstStyle/>
          <a:p>
            <a:r>
              <a:rPr lang="en-US" b="1"/>
              <a:t>    </a:t>
            </a:r>
            <a:r>
              <a:rPr lang="en-US" sz="2800" b="1"/>
              <a:t>Ground Glass Opacities = GGO</a:t>
            </a:r>
          </a:p>
        </p:txBody>
      </p:sp>
      <p:pic>
        <p:nvPicPr>
          <p:cNvPr id="3" name="Picture 2" descr="Coronavirus Disease 2019 (COVID-19) Radiologic Images: Evolving Knowledge  on the Application of Imaging, Which Modality to Choose for COVID-19, Chest  CT Features">
            <a:extLst>
              <a:ext uri="{FF2B5EF4-FFF2-40B4-BE49-F238E27FC236}">
                <a16:creationId xmlns:a16="http://schemas.microsoft.com/office/drawing/2014/main" id="{D887F65A-2E5F-3B08-27FC-814FC8FA78C8}"/>
              </a:ext>
            </a:extLst>
          </p:cNvPr>
          <p:cNvPicPr>
            <a:picLocks noChangeAspect="1"/>
          </p:cNvPicPr>
          <p:nvPr/>
        </p:nvPicPr>
        <p:blipFill>
          <a:blip r:embed="rId2"/>
          <a:stretch>
            <a:fillRect/>
          </a:stretch>
        </p:blipFill>
        <p:spPr>
          <a:xfrm>
            <a:off x="2721428" y="655863"/>
            <a:ext cx="1847850" cy="1390650"/>
          </a:xfrm>
          <a:prstGeom prst="rect">
            <a:avLst/>
          </a:prstGeom>
        </p:spPr>
      </p:pic>
      <p:sp>
        <p:nvSpPr>
          <p:cNvPr id="4" name="TextBox 3">
            <a:extLst>
              <a:ext uri="{FF2B5EF4-FFF2-40B4-BE49-F238E27FC236}">
                <a16:creationId xmlns:a16="http://schemas.microsoft.com/office/drawing/2014/main" id="{ECA5A8F4-C4A1-100F-1F25-FE574906D475}"/>
              </a:ext>
            </a:extLst>
          </p:cNvPr>
          <p:cNvSpPr txBox="1"/>
          <p:nvPr/>
        </p:nvSpPr>
        <p:spPr>
          <a:xfrm>
            <a:off x="2719523" y="2048420"/>
            <a:ext cx="1173480"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COVID-19</a:t>
            </a:r>
          </a:p>
        </p:txBody>
      </p:sp>
      <p:pic>
        <p:nvPicPr>
          <p:cNvPr id="5" name="Picture 4" descr="A close-up of a lung&#10;&#10;Description automatically generated">
            <a:extLst>
              <a:ext uri="{FF2B5EF4-FFF2-40B4-BE49-F238E27FC236}">
                <a16:creationId xmlns:a16="http://schemas.microsoft.com/office/drawing/2014/main" id="{4EF5F67D-42A7-CCC5-D90D-A764915EC26E}"/>
              </a:ext>
            </a:extLst>
          </p:cNvPr>
          <p:cNvPicPr>
            <a:picLocks noChangeAspect="1"/>
          </p:cNvPicPr>
          <p:nvPr/>
        </p:nvPicPr>
        <p:blipFill>
          <a:blip r:embed="rId3"/>
          <a:stretch>
            <a:fillRect/>
          </a:stretch>
        </p:blipFill>
        <p:spPr>
          <a:xfrm>
            <a:off x="938666" y="4865235"/>
            <a:ext cx="1778908" cy="1309462"/>
          </a:xfrm>
          <a:prstGeom prst="rect">
            <a:avLst/>
          </a:prstGeom>
        </p:spPr>
      </p:pic>
      <p:sp>
        <p:nvSpPr>
          <p:cNvPr id="6" name="TextBox 5">
            <a:extLst>
              <a:ext uri="{FF2B5EF4-FFF2-40B4-BE49-F238E27FC236}">
                <a16:creationId xmlns:a16="http://schemas.microsoft.com/office/drawing/2014/main" id="{B8D179A5-5594-6E35-434C-18810F4F9C6C}"/>
              </a:ext>
            </a:extLst>
          </p:cNvPr>
          <p:cNvSpPr txBox="1"/>
          <p:nvPr/>
        </p:nvSpPr>
        <p:spPr>
          <a:xfrm>
            <a:off x="941524" y="6153693"/>
            <a:ext cx="1706880" cy="646331"/>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DIP with Emphysema</a:t>
            </a:r>
          </a:p>
        </p:txBody>
      </p:sp>
      <p:pic>
        <p:nvPicPr>
          <p:cNvPr id="7" name="Picture 6" descr="A close-up of a chest x-ray&#10;&#10;Description automatically generated">
            <a:extLst>
              <a:ext uri="{FF2B5EF4-FFF2-40B4-BE49-F238E27FC236}">
                <a16:creationId xmlns:a16="http://schemas.microsoft.com/office/drawing/2014/main" id="{62E9CF09-30AB-253D-B79E-9A178705934C}"/>
              </a:ext>
            </a:extLst>
          </p:cNvPr>
          <p:cNvPicPr>
            <a:picLocks noChangeAspect="1"/>
          </p:cNvPicPr>
          <p:nvPr/>
        </p:nvPicPr>
        <p:blipFill>
          <a:blip r:embed="rId4"/>
          <a:stretch>
            <a:fillRect/>
          </a:stretch>
        </p:blipFill>
        <p:spPr>
          <a:xfrm>
            <a:off x="451757" y="689429"/>
            <a:ext cx="1990725" cy="1447800"/>
          </a:xfrm>
          <a:prstGeom prst="rect">
            <a:avLst/>
          </a:prstGeom>
        </p:spPr>
      </p:pic>
      <p:sp>
        <p:nvSpPr>
          <p:cNvPr id="8" name="TextBox 7">
            <a:extLst>
              <a:ext uri="{FF2B5EF4-FFF2-40B4-BE49-F238E27FC236}">
                <a16:creationId xmlns:a16="http://schemas.microsoft.com/office/drawing/2014/main" id="{1C22D7B6-8AF3-C9B0-53C4-458C1F8B68C8}"/>
              </a:ext>
            </a:extLst>
          </p:cNvPr>
          <p:cNvSpPr txBox="1"/>
          <p:nvPr/>
        </p:nvSpPr>
        <p:spPr>
          <a:xfrm>
            <a:off x="449851" y="2130063"/>
            <a:ext cx="1173480"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EVALI</a:t>
            </a:r>
          </a:p>
        </p:txBody>
      </p:sp>
      <p:pic>
        <p:nvPicPr>
          <p:cNvPr id="9" name="Picture 8" descr="A close-up of a lung&#10;&#10;Description automatically generated">
            <a:extLst>
              <a:ext uri="{FF2B5EF4-FFF2-40B4-BE49-F238E27FC236}">
                <a16:creationId xmlns:a16="http://schemas.microsoft.com/office/drawing/2014/main" id="{340E2A9A-C5A1-3419-16FD-59FB0ED4C787}"/>
              </a:ext>
            </a:extLst>
          </p:cNvPr>
          <p:cNvPicPr>
            <a:picLocks noChangeAspect="1"/>
          </p:cNvPicPr>
          <p:nvPr/>
        </p:nvPicPr>
        <p:blipFill>
          <a:blip r:embed="rId5"/>
          <a:srcRect l="1297" b="1761"/>
          <a:stretch/>
        </p:blipFill>
        <p:spPr>
          <a:xfrm>
            <a:off x="1617209" y="2779486"/>
            <a:ext cx="2066926" cy="1438278"/>
          </a:xfrm>
          <a:prstGeom prst="rect">
            <a:avLst/>
          </a:prstGeom>
        </p:spPr>
      </p:pic>
      <p:sp>
        <p:nvSpPr>
          <p:cNvPr id="11" name="TextBox 10">
            <a:extLst>
              <a:ext uri="{FF2B5EF4-FFF2-40B4-BE49-F238E27FC236}">
                <a16:creationId xmlns:a16="http://schemas.microsoft.com/office/drawing/2014/main" id="{F390A59D-FA6E-5396-8974-60BDF554213F}"/>
              </a:ext>
            </a:extLst>
          </p:cNvPr>
          <p:cNvSpPr txBox="1"/>
          <p:nvPr/>
        </p:nvSpPr>
        <p:spPr>
          <a:xfrm>
            <a:off x="1620065" y="4255498"/>
            <a:ext cx="1173480"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HSP</a:t>
            </a:r>
          </a:p>
        </p:txBody>
      </p:sp>
      <p:pic>
        <p:nvPicPr>
          <p:cNvPr id="12" name="Picture 11" descr="Disseminated histoplasmosis with CNS involvement | ACP Hospitalist">
            <a:extLst>
              <a:ext uri="{FF2B5EF4-FFF2-40B4-BE49-F238E27FC236}">
                <a16:creationId xmlns:a16="http://schemas.microsoft.com/office/drawing/2014/main" id="{5084F945-A8A1-3B5D-6E80-A80D8D0E9C60}"/>
              </a:ext>
            </a:extLst>
          </p:cNvPr>
          <p:cNvPicPr>
            <a:picLocks noChangeAspect="1"/>
          </p:cNvPicPr>
          <p:nvPr/>
        </p:nvPicPr>
        <p:blipFill>
          <a:blip r:embed="rId6"/>
          <a:stretch>
            <a:fillRect/>
          </a:stretch>
        </p:blipFill>
        <p:spPr>
          <a:xfrm>
            <a:off x="7321097" y="628027"/>
            <a:ext cx="1895474" cy="1443602"/>
          </a:xfrm>
          <a:prstGeom prst="rect">
            <a:avLst/>
          </a:prstGeom>
        </p:spPr>
      </p:pic>
      <p:sp>
        <p:nvSpPr>
          <p:cNvPr id="15" name="TextBox 14">
            <a:extLst>
              <a:ext uri="{FF2B5EF4-FFF2-40B4-BE49-F238E27FC236}">
                <a16:creationId xmlns:a16="http://schemas.microsoft.com/office/drawing/2014/main" id="{732119DE-A1FE-484B-0FC3-7E3D58CCD1F0}"/>
              </a:ext>
            </a:extLst>
          </p:cNvPr>
          <p:cNvSpPr txBox="1"/>
          <p:nvPr/>
        </p:nvSpPr>
        <p:spPr>
          <a:xfrm>
            <a:off x="6387103" y="4225562"/>
            <a:ext cx="1721395" cy="646331"/>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Pulmo </a:t>
            </a:r>
            <a:r>
              <a:rPr lang="en-US" err="1">
                <a:solidFill>
                  <a:schemeClr val="bg1"/>
                </a:solidFill>
              </a:rPr>
              <a:t>Hge</a:t>
            </a:r>
            <a:r>
              <a:rPr lang="en-US">
                <a:solidFill>
                  <a:schemeClr val="bg1"/>
                </a:solidFill>
              </a:rPr>
              <a:t> &amp;Vasculitis</a:t>
            </a:r>
          </a:p>
        </p:txBody>
      </p:sp>
      <p:sp>
        <p:nvSpPr>
          <p:cNvPr id="17" name="TextBox 16">
            <a:extLst>
              <a:ext uri="{FF2B5EF4-FFF2-40B4-BE49-F238E27FC236}">
                <a16:creationId xmlns:a16="http://schemas.microsoft.com/office/drawing/2014/main" id="{44694624-B929-71EF-4328-89D7808E9567}"/>
              </a:ext>
            </a:extLst>
          </p:cNvPr>
          <p:cNvSpPr txBox="1"/>
          <p:nvPr/>
        </p:nvSpPr>
        <p:spPr>
          <a:xfrm>
            <a:off x="7319191" y="2075634"/>
            <a:ext cx="1897380"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Histoplasmosis</a:t>
            </a:r>
          </a:p>
        </p:txBody>
      </p:sp>
      <p:pic>
        <p:nvPicPr>
          <p:cNvPr id="18" name="Picture 17" descr="image">
            <a:extLst>
              <a:ext uri="{FF2B5EF4-FFF2-40B4-BE49-F238E27FC236}">
                <a16:creationId xmlns:a16="http://schemas.microsoft.com/office/drawing/2014/main" id="{BF8D1F5C-B682-DD7F-EEE6-CCFD2441C8E2}"/>
              </a:ext>
            </a:extLst>
          </p:cNvPr>
          <p:cNvPicPr>
            <a:picLocks noChangeAspect="1"/>
          </p:cNvPicPr>
          <p:nvPr/>
        </p:nvPicPr>
        <p:blipFill>
          <a:blip r:embed="rId7"/>
          <a:stretch>
            <a:fillRect/>
          </a:stretch>
        </p:blipFill>
        <p:spPr>
          <a:xfrm>
            <a:off x="6382657" y="2779303"/>
            <a:ext cx="1885949" cy="1440909"/>
          </a:xfrm>
          <a:prstGeom prst="rect">
            <a:avLst/>
          </a:prstGeom>
        </p:spPr>
      </p:pic>
      <p:pic>
        <p:nvPicPr>
          <p:cNvPr id="19" name="Picture 18" descr="H1N1 pneumonia | Radiology Case | Radiopaedia.org">
            <a:extLst>
              <a:ext uri="{FF2B5EF4-FFF2-40B4-BE49-F238E27FC236}">
                <a16:creationId xmlns:a16="http://schemas.microsoft.com/office/drawing/2014/main" id="{022A30B9-7663-FA12-48F9-6D5306A9269A}"/>
              </a:ext>
            </a:extLst>
          </p:cNvPr>
          <p:cNvPicPr>
            <a:picLocks noChangeAspect="1"/>
          </p:cNvPicPr>
          <p:nvPr/>
        </p:nvPicPr>
        <p:blipFill>
          <a:blip r:embed="rId8"/>
          <a:stretch>
            <a:fillRect/>
          </a:stretch>
        </p:blipFill>
        <p:spPr>
          <a:xfrm>
            <a:off x="4867728" y="638264"/>
            <a:ext cx="1994806" cy="1428569"/>
          </a:xfrm>
          <a:prstGeom prst="rect">
            <a:avLst/>
          </a:prstGeom>
        </p:spPr>
      </p:pic>
      <p:sp>
        <p:nvSpPr>
          <p:cNvPr id="22" name="TextBox 21">
            <a:extLst>
              <a:ext uri="{FF2B5EF4-FFF2-40B4-BE49-F238E27FC236}">
                <a16:creationId xmlns:a16="http://schemas.microsoft.com/office/drawing/2014/main" id="{6A72106A-EAD1-92EB-5D92-2D4E24DDEF06}"/>
              </a:ext>
            </a:extLst>
          </p:cNvPr>
          <p:cNvSpPr txBox="1"/>
          <p:nvPr/>
        </p:nvSpPr>
        <p:spPr>
          <a:xfrm>
            <a:off x="4870358" y="2032997"/>
            <a:ext cx="1984467"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H1N1 pneumonia</a:t>
            </a:r>
          </a:p>
        </p:txBody>
      </p:sp>
      <p:pic>
        <p:nvPicPr>
          <p:cNvPr id="23" name="Picture 22" descr="A close-up of a chest x-ray&#10;&#10;Description automatically generated">
            <a:extLst>
              <a:ext uri="{FF2B5EF4-FFF2-40B4-BE49-F238E27FC236}">
                <a16:creationId xmlns:a16="http://schemas.microsoft.com/office/drawing/2014/main" id="{4FA79C55-4D02-3A04-4109-AB7B962B31DA}"/>
              </a:ext>
            </a:extLst>
          </p:cNvPr>
          <p:cNvPicPr>
            <a:picLocks noChangeAspect="1"/>
          </p:cNvPicPr>
          <p:nvPr/>
        </p:nvPicPr>
        <p:blipFill>
          <a:blip r:embed="rId9"/>
          <a:srcRect r="-353" b="58333"/>
          <a:stretch/>
        </p:blipFill>
        <p:spPr>
          <a:xfrm>
            <a:off x="5405230" y="4940300"/>
            <a:ext cx="1972091" cy="1247777"/>
          </a:xfrm>
          <a:prstGeom prst="rect">
            <a:avLst/>
          </a:prstGeom>
        </p:spPr>
      </p:pic>
      <p:sp>
        <p:nvSpPr>
          <p:cNvPr id="24" name="TextBox 23">
            <a:extLst>
              <a:ext uri="{FF2B5EF4-FFF2-40B4-BE49-F238E27FC236}">
                <a16:creationId xmlns:a16="http://schemas.microsoft.com/office/drawing/2014/main" id="{8DE0ACE7-F524-07D3-3901-7818B6F34014}"/>
              </a:ext>
            </a:extLst>
          </p:cNvPr>
          <p:cNvSpPr txBox="1"/>
          <p:nvPr/>
        </p:nvSpPr>
        <p:spPr>
          <a:xfrm>
            <a:off x="5405572" y="6187712"/>
            <a:ext cx="3091179" cy="646331"/>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Pulmonary  </a:t>
            </a:r>
          </a:p>
          <a:p>
            <a:r>
              <a:rPr lang="en-US" dirty="0">
                <a:solidFill>
                  <a:schemeClr val="bg1"/>
                </a:solidFill>
              </a:rPr>
              <a:t>Alveolar proteinosis (PAP)</a:t>
            </a:r>
          </a:p>
        </p:txBody>
      </p:sp>
      <p:pic>
        <p:nvPicPr>
          <p:cNvPr id="25" name="Picture 24" descr="Fig. 7">
            <a:extLst>
              <a:ext uri="{FF2B5EF4-FFF2-40B4-BE49-F238E27FC236}">
                <a16:creationId xmlns:a16="http://schemas.microsoft.com/office/drawing/2014/main" id="{916D4B8A-5D0B-A6DE-5809-4D517D4B2CBB}"/>
              </a:ext>
            </a:extLst>
          </p:cNvPr>
          <p:cNvPicPr>
            <a:picLocks noChangeAspect="1"/>
          </p:cNvPicPr>
          <p:nvPr/>
        </p:nvPicPr>
        <p:blipFill>
          <a:blip r:embed="rId10"/>
          <a:srcRect l="44599" r="-349" b="9756"/>
          <a:stretch/>
        </p:blipFill>
        <p:spPr>
          <a:xfrm>
            <a:off x="8672286" y="2776518"/>
            <a:ext cx="1919837" cy="1444739"/>
          </a:xfrm>
          <a:prstGeom prst="rect">
            <a:avLst/>
          </a:prstGeom>
        </p:spPr>
      </p:pic>
      <p:sp>
        <p:nvSpPr>
          <p:cNvPr id="26" name="TextBox 25">
            <a:extLst>
              <a:ext uri="{FF2B5EF4-FFF2-40B4-BE49-F238E27FC236}">
                <a16:creationId xmlns:a16="http://schemas.microsoft.com/office/drawing/2014/main" id="{C608914D-0516-C9D1-CE24-F31DE3929DB4}"/>
              </a:ext>
            </a:extLst>
          </p:cNvPr>
          <p:cNvSpPr txBox="1"/>
          <p:nvPr/>
        </p:nvSpPr>
        <p:spPr>
          <a:xfrm>
            <a:off x="8669927" y="4259579"/>
            <a:ext cx="1706880"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Pulmo edema</a:t>
            </a:r>
          </a:p>
        </p:txBody>
      </p:sp>
      <p:pic>
        <p:nvPicPr>
          <p:cNvPr id="10" name="Picture 9" descr="A 56-year-old patient with COP extensive areas of asymmetrically distributed areas of GGO, crazy paving and in part parenchymal consolidation with air bronchogram (arrows) are seen on axial chest-HRCT images. Of note, these lung changes showed very little dynamic over time.">
            <a:extLst>
              <a:ext uri="{FF2B5EF4-FFF2-40B4-BE49-F238E27FC236}">
                <a16:creationId xmlns:a16="http://schemas.microsoft.com/office/drawing/2014/main" id="{3CC16A01-961C-EBAF-A934-46229BDB0CA0}"/>
              </a:ext>
            </a:extLst>
          </p:cNvPr>
          <p:cNvPicPr>
            <a:picLocks noChangeAspect="1"/>
          </p:cNvPicPr>
          <p:nvPr/>
        </p:nvPicPr>
        <p:blipFill>
          <a:blip r:embed="rId11"/>
          <a:stretch>
            <a:fillRect/>
          </a:stretch>
        </p:blipFill>
        <p:spPr>
          <a:xfrm>
            <a:off x="3051545" y="4939144"/>
            <a:ext cx="1848427" cy="1249058"/>
          </a:xfrm>
          <a:prstGeom prst="rect">
            <a:avLst/>
          </a:prstGeom>
        </p:spPr>
      </p:pic>
      <p:sp>
        <p:nvSpPr>
          <p:cNvPr id="13" name="TextBox 12">
            <a:extLst>
              <a:ext uri="{FF2B5EF4-FFF2-40B4-BE49-F238E27FC236}">
                <a16:creationId xmlns:a16="http://schemas.microsoft.com/office/drawing/2014/main" id="{4690B795-3B5E-0ACA-0533-20A9E0D35658}"/>
              </a:ext>
            </a:extLst>
          </p:cNvPr>
          <p:cNvSpPr txBox="1"/>
          <p:nvPr/>
        </p:nvSpPr>
        <p:spPr>
          <a:xfrm>
            <a:off x="3049640" y="6189938"/>
            <a:ext cx="1173480"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COP</a:t>
            </a:r>
          </a:p>
        </p:txBody>
      </p:sp>
      <p:pic>
        <p:nvPicPr>
          <p:cNvPr id="21" name="Picture 20" descr="A close-up of an x-ray&#10;&#10;Description automatically generated">
            <a:extLst>
              <a:ext uri="{FF2B5EF4-FFF2-40B4-BE49-F238E27FC236}">
                <a16:creationId xmlns:a16="http://schemas.microsoft.com/office/drawing/2014/main" id="{262E97E1-6FAF-458A-3A7F-2110C308C7E8}"/>
              </a:ext>
            </a:extLst>
          </p:cNvPr>
          <p:cNvPicPr>
            <a:picLocks noChangeAspect="1"/>
          </p:cNvPicPr>
          <p:nvPr/>
        </p:nvPicPr>
        <p:blipFill>
          <a:blip r:embed="rId12"/>
          <a:srcRect l="7417" t="24522" r="-7614" b="-10402"/>
          <a:stretch>
            <a:fillRect/>
          </a:stretch>
        </p:blipFill>
        <p:spPr>
          <a:xfrm>
            <a:off x="4136406" y="2783714"/>
            <a:ext cx="2160246" cy="1660594"/>
          </a:xfrm>
          <a:prstGeom prst="rect">
            <a:avLst/>
          </a:prstGeom>
        </p:spPr>
      </p:pic>
      <p:pic>
        <p:nvPicPr>
          <p:cNvPr id="27" name="Picture 26" descr="Pulmonary Pneumocystis jirovecii infection | Radiology Reference Article |  Radiopaedia.org">
            <a:extLst>
              <a:ext uri="{FF2B5EF4-FFF2-40B4-BE49-F238E27FC236}">
                <a16:creationId xmlns:a16="http://schemas.microsoft.com/office/drawing/2014/main" id="{A8D49D11-0677-4CBC-6F4D-BC858C26E8A5}"/>
              </a:ext>
            </a:extLst>
          </p:cNvPr>
          <p:cNvPicPr>
            <a:picLocks noChangeAspect="1"/>
          </p:cNvPicPr>
          <p:nvPr/>
        </p:nvPicPr>
        <p:blipFill>
          <a:blip r:embed="rId13"/>
          <a:srcRect t="18539" r="467" b="-311"/>
          <a:stretch>
            <a:fillRect/>
          </a:stretch>
        </p:blipFill>
        <p:spPr>
          <a:xfrm>
            <a:off x="9632456" y="625995"/>
            <a:ext cx="1792779" cy="1511099"/>
          </a:xfrm>
          <a:prstGeom prst="rect">
            <a:avLst/>
          </a:prstGeom>
        </p:spPr>
      </p:pic>
      <p:sp>
        <p:nvSpPr>
          <p:cNvPr id="28" name="TextBox 27">
            <a:extLst>
              <a:ext uri="{FF2B5EF4-FFF2-40B4-BE49-F238E27FC236}">
                <a16:creationId xmlns:a16="http://schemas.microsoft.com/office/drawing/2014/main" id="{F4A6DDA7-7A87-CB6A-F178-2BFF0EC4466D}"/>
              </a:ext>
            </a:extLst>
          </p:cNvPr>
          <p:cNvSpPr txBox="1"/>
          <p:nvPr/>
        </p:nvSpPr>
        <p:spPr>
          <a:xfrm>
            <a:off x="8669556" y="6152002"/>
            <a:ext cx="2203911" cy="646331"/>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Adeno CA with lepidic growth (BAC)</a:t>
            </a:r>
          </a:p>
        </p:txBody>
      </p:sp>
      <p:sp>
        <p:nvSpPr>
          <p:cNvPr id="29" name="TextBox 28">
            <a:extLst>
              <a:ext uri="{FF2B5EF4-FFF2-40B4-BE49-F238E27FC236}">
                <a16:creationId xmlns:a16="http://schemas.microsoft.com/office/drawing/2014/main" id="{5CBC3C5F-3F2E-B7E9-37AF-15CF73C5DC58}"/>
              </a:ext>
            </a:extLst>
          </p:cNvPr>
          <p:cNvSpPr txBox="1"/>
          <p:nvPr/>
        </p:nvSpPr>
        <p:spPr>
          <a:xfrm>
            <a:off x="4137965" y="4225562"/>
            <a:ext cx="1571798" cy="646331"/>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Lipoid pneumonia</a:t>
            </a:r>
          </a:p>
        </p:txBody>
      </p:sp>
      <p:sp>
        <p:nvSpPr>
          <p:cNvPr id="30" name="TextBox 29">
            <a:extLst>
              <a:ext uri="{FF2B5EF4-FFF2-40B4-BE49-F238E27FC236}">
                <a16:creationId xmlns:a16="http://schemas.microsoft.com/office/drawing/2014/main" id="{18DD3C34-AA94-3F9B-2E9D-3E1738D8BF5E}"/>
              </a:ext>
            </a:extLst>
          </p:cNvPr>
          <p:cNvSpPr txBox="1"/>
          <p:nvPr/>
        </p:nvSpPr>
        <p:spPr>
          <a:xfrm>
            <a:off x="9634014" y="2138720"/>
            <a:ext cx="1173480" cy="36933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PJP</a:t>
            </a:r>
          </a:p>
        </p:txBody>
      </p:sp>
      <p:pic>
        <p:nvPicPr>
          <p:cNvPr id="31" name="Picture 30" descr="Bronchioloalveolar carcinoma. CT showed patchy distribution of areas... |  Download Scientific Diagram">
            <a:extLst>
              <a:ext uri="{FF2B5EF4-FFF2-40B4-BE49-F238E27FC236}">
                <a16:creationId xmlns:a16="http://schemas.microsoft.com/office/drawing/2014/main" id="{9CE4E265-5087-7AE1-FBF2-7EC1B2C3F6BD}"/>
              </a:ext>
            </a:extLst>
          </p:cNvPr>
          <p:cNvPicPr>
            <a:picLocks noChangeAspect="1"/>
          </p:cNvPicPr>
          <p:nvPr/>
        </p:nvPicPr>
        <p:blipFill>
          <a:blip r:embed="rId14"/>
          <a:srcRect t="1824" r="51781" b="637"/>
          <a:stretch/>
        </p:blipFill>
        <p:spPr>
          <a:xfrm>
            <a:off x="8674059" y="4829726"/>
            <a:ext cx="2097600" cy="1310196"/>
          </a:xfrm>
          <a:prstGeom prst="rect">
            <a:avLst/>
          </a:prstGeom>
        </p:spPr>
      </p:pic>
    </p:spTree>
    <p:extLst>
      <p:ext uri="{BB962C8B-B14F-4D97-AF65-F5344CB8AC3E}">
        <p14:creationId xmlns:p14="http://schemas.microsoft.com/office/powerpoint/2010/main" val="351555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F235-60A4-6743-3EA5-532B1B27F8F4}"/>
              </a:ext>
            </a:extLst>
          </p:cNvPr>
          <p:cNvSpPr>
            <a:spLocks noGrp="1"/>
          </p:cNvSpPr>
          <p:nvPr>
            <p:ph type="title"/>
          </p:nvPr>
        </p:nvSpPr>
        <p:spPr>
          <a:xfrm>
            <a:off x="838200" y="365125"/>
            <a:ext cx="10515600" cy="3064715"/>
          </a:xfrm>
        </p:spPr>
        <p:txBody>
          <a:bodyPr vert="horz" lIns="91440" tIns="45720" rIns="91440" bIns="45720" rtlCol="0" anchor="ctr">
            <a:noAutofit/>
          </a:bodyPr>
          <a:lstStyle/>
          <a:p>
            <a:r>
              <a:rPr lang="en-US" sz="2000" b="1" dirty="0"/>
              <a:t>A 70 y/o female admitted after 3 days of increasing dyspnea, productive cough, pleuritic chest pain, fever, and chills post – chemo for AML</a:t>
            </a:r>
            <a:br>
              <a:rPr lang="en-US" sz="2000" b="1" dirty="0"/>
            </a:br>
            <a:br>
              <a:rPr lang="en-US" sz="2000" b="1" dirty="0"/>
            </a:br>
            <a:r>
              <a:rPr lang="en-US" sz="2000" b="1" dirty="0"/>
              <a:t>Labs: </a:t>
            </a:r>
            <a:r>
              <a:rPr lang="en-US" sz="2000" b="1" dirty="0">
                <a:solidFill>
                  <a:schemeClr val="accent2">
                    <a:lumMod val="49000"/>
                  </a:schemeClr>
                </a:solidFill>
              </a:rPr>
              <a:t>WBC 200/</a:t>
            </a:r>
            <a:r>
              <a:rPr lang="en-US" sz="2000" b="1" dirty="0" err="1">
                <a:solidFill>
                  <a:schemeClr val="accent2">
                    <a:lumMod val="49000"/>
                  </a:schemeClr>
                </a:solidFill>
              </a:rPr>
              <a:t>uL</a:t>
            </a:r>
            <a:r>
              <a:rPr lang="en-US" sz="2000" b="1" dirty="0"/>
              <a:t>, 75% PMNs and 5% bands. Empiric Vanco and Cefepime added to </a:t>
            </a:r>
            <a:r>
              <a:rPr lang="en-US" sz="2000" b="1" dirty="0">
                <a:solidFill>
                  <a:schemeClr val="accent2">
                    <a:lumMod val="76000"/>
                  </a:schemeClr>
                </a:solidFill>
              </a:rPr>
              <a:t>prophy </a:t>
            </a:r>
            <a:r>
              <a:rPr lang="en-US" sz="2000" b="1" dirty="0">
                <a:solidFill>
                  <a:schemeClr val="accent2">
                    <a:lumMod val="49000"/>
                  </a:schemeClr>
                </a:solidFill>
              </a:rPr>
              <a:t>Fluconazole.</a:t>
            </a:r>
            <a:br>
              <a:rPr lang="en-US" sz="2000" b="1" dirty="0"/>
            </a:br>
            <a:br>
              <a:rPr lang="en-US" sz="2000" b="1" dirty="0"/>
            </a:br>
            <a:r>
              <a:rPr lang="en-US" sz="2000" b="1" dirty="0"/>
              <a:t>Exam: T 39.2 C (102.6 F) , BP 125/60, HR 128, RR 26. + Crackles in both lung fields.</a:t>
            </a:r>
            <a:br>
              <a:rPr lang="en-US" sz="2000" b="1" dirty="0"/>
            </a:br>
            <a:br>
              <a:rPr lang="en-US" sz="2000" b="1" dirty="0"/>
            </a:br>
            <a:endParaRPr lang="en-US" sz="2800"/>
          </a:p>
        </p:txBody>
      </p:sp>
      <p:pic>
        <p:nvPicPr>
          <p:cNvPr id="3" name="Picture 2" descr="Invasive aspergillosis. | Eurorad">
            <a:extLst>
              <a:ext uri="{FF2B5EF4-FFF2-40B4-BE49-F238E27FC236}">
                <a16:creationId xmlns:a16="http://schemas.microsoft.com/office/drawing/2014/main" id="{12B1D010-5B95-7934-D1F6-57C60B8D7313}"/>
              </a:ext>
            </a:extLst>
          </p:cNvPr>
          <p:cNvPicPr>
            <a:picLocks noChangeAspect="1"/>
          </p:cNvPicPr>
          <p:nvPr/>
        </p:nvPicPr>
        <p:blipFill>
          <a:blip r:embed="rId2"/>
          <a:stretch>
            <a:fillRect/>
          </a:stretch>
        </p:blipFill>
        <p:spPr>
          <a:xfrm>
            <a:off x="6452634" y="2846265"/>
            <a:ext cx="5145741" cy="3413311"/>
          </a:xfrm>
          <a:prstGeom prst="rect">
            <a:avLst/>
          </a:prstGeom>
        </p:spPr>
      </p:pic>
      <p:sp>
        <p:nvSpPr>
          <p:cNvPr id="4" name="TextBox 3">
            <a:extLst>
              <a:ext uri="{FF2B5EF4-FFF2-40B4-BE49-F238E27FC236}">
                <a16:creationId xmlns:a16="http://schemas.microsoft.com/office/drawing/2014/main" id="{51BCE84F-700E-3E19-66BD-8B1552A1884B}"/>
              </a:ext>
            </a:extLst>
          </p:cNvPr>
          <p:cNvSpPr txBox="1"/>
          <p:nvPr/>
        </p:nvSpPr>
        <p:spPr>
          <a:xfrm>
            <a:off x="1032780" y="2758741"/>
            <a:ext cx="514574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Which of the following is the most likely cause pf the patient's pneumonia?</a:t>
            </a:r>
          </a:p>
          <a:p>
            <a:endParaRPr lang="en-US" sz="2000" b="1"/>
          </a:p>
          <a:p>
            <a:endParaRPr lang="en-US" sz="2000" b="1"/>
          </a:p>
          <a:p>
            <a:r>
              <a:rPr lang="en-US" sz="2000" b="1" dirty="0"/>
              <a:t>A) Aspergillus fumigatus</a:t>
            </a:r>
          </a:p>
          <a:p>
            <a:endParaRPr lang="en-US" sz="2000" b="1" dirty="0"/>
          </a:p>
          <a:p>
            <a:r>
              <a:rPr lang="en-US" sz="2000" b="1" dirty="0"/>
              <a:t>B) Candida albicans</a:t>
            </a:r>
          </a:p>
          <a:p>
            <a:endParaRPr lang="en-US" sz="2000" b="1" dirty="0"/>
          </a:p>
          <a:p>
            <a:r>
              <a:rPr lang="en-US" sz="2000" b="1" dirty="0"/>
              <a:t>C) Cryptococcus  neoformans</a:t>
            </a:r>
          </a:p>
          <a:p>
            <a:endParaRPr lang="en-US" sz="2000" b="1" dirty="0"/>
          </a:p>
          <a:p>
            <a:r>
              <a:rPr lang="en-US" sz="2000" b="1" dirty="0"/>
              <a:t>D) Histoplasma capsulatum</a:t>
            </a:r>
          </a:p>
          <a:p>
            <a:endParaRPr lang="en-US" sz="2000" b="1"/>
          </a:p>
        </p:txBody>
      </p:sp>
      <p:sp>
        <p:nvSpPr>
          <p:cNvPr id="5" name="Rectangle 4">
            <a:extLst>
              <a:ext uri="{FF2B5EF4-FFF2-40B4-BE49-F238E27FC236}">
                <a16:creationId xmlns:a16="http://schemas.microsoft.com/office/drawing/2014/main" id="{B30E584C-7215-947D-3972-20E3053DC1CB}"/>
              </a:ext>
            </a:extLst>
          </p:cNvPr>
          <p:cNvSpPr/>
          <p:nvPr/>
        </p:nvSpPr>
        <p:spPr>
          <a:xfrm>
            <a:off x="1035538" y="4103076"/>
            <a:ext cx="3087076" cy="3516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90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1415-B758-5759-DD4A-EC6913ABADB1}"/>
              </a:ext>
            </a:extLst>
          </p:cNvPr>
          <p:cNvSpPr>
            <a:spLocks noGrp="1"/>
          </p:cNvSpPr>
          <p:nvPr>
            <p:ph type="title"/>
          </p:nvPr>
        </p:nvSpPr>
        <p:spPr>
          <a:xfrm>
            <a:off x="838200" y="169740"/>
            <a:ext cx="10515600" cy="486399"/>
          </a:xfrm>
        </p:spPr>
        <p:txBody>
          <a:bodyPr>
            <a:normAutofit fontScale="90000"/>
          </a:bodyPr>
          <a:lstStyle/>
          <a:p>
            <a:r>
              <a:rPr lang="en-US"/>
              <a:t>Focus on IFI – invasive fungal infections (IFI) - deep</a:t>
            </a:r>
          </a:p>
        </p:txBody>
      </p:sp>
      <p:pic>
        <p:nvPicPr>
          <p:cNvPr id="3" name="Picture 2" descr="The Depth of Ocean | Infographic">
            <a:extLst>
              <a:ext uri="{FF2B5EF4-FFF2-40B4-BE49-F238E27FC236}">
                <a16:creationId xmlns:a16="http://schemas.microsoft.com/office/drawing/2014/main" id="{BC17F17A-0C13-6916-357C-274E05A5E135}"/>
              </a:ext>
            </a:extLst>
          </p:cNvPr>
          <p:cNvPicPr>
            <a:picLocks noChangeAspect="1"/>
          </p:cNvPicPr>
          <p:nvPr/>
        </p:nvPicPr>
        <p:blipFill>
          <a:blip r:embed="rId2"/>
          <a:stretch>
            <a:fillRect/>
          </a:stretch>
        </p:blipFill>
        <p:spPr>
          <a:xfrm>
            <a:off x="117264" y="819268"/>
            <a:ext cx="7826823" cy="5600462"/>
          </a:xfrm>
          <a:prstGeom prst="rect">
            <a:avLst/>
          </a:prstGeom>
        </p:spPr>
      </p:pic>
      <p:sp>
        <p:nvSpPr>
          <p:cNvPr id="5" name="TextBox 4">
            <a:extLst>
              <a:ext uri="{FF2B5EF4-FFF2-40B4-BE49-F238E27FC236}">
                <a16:creationId xmlns:a16="http://schemas.microsoft.com/office/drawing/2014/main" id="{87285FB1-E800-C322-AB30-2179845140F3}"/>
              </a:ext>
            </a:extLst>
          </p:cNvPr>
          <p:cNvSpPr txBox="1"/>
          <p:nvPr/>
        </p:nvSpPr>
        <p:spPr>
          <a:xfrm>
            <a:off x="8127999" y="820614"/>
            <a:ext cx="373966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Superficial –Cutaneous</a:t>
            </a:r>
          </a:p>
          <a:p>
            <a:r>
              <a:rPr lang="en-US" sz="1600" dirty="0"/>
              <a:t>     Candidiasis</a:t>
            </a:r>
          </a:p>
          <a:p>
            <a:r>
              <a:rPr lang="en-US" sz="1600" dirty="0"/>
              <a:t>     Dermatophytes - Tinea</a:t>
            </a:r>
          </a:p>
          <a:p>
            <a:r>
              <a:rPr lang="en-US" sz="1600" dirty="0"/>
              <a:t>       MET – </a:t>
            </a:r>
          </a:p>
          <a:p>
            <a:r>
              <a:rPr lang="en-US" sz="1600" dirty="0"/>
              <a:t>    </a:t>
            </a:r>
            <a:r>
              <a:rPr lang="en-US" sz="1600" dirty="0" err="1"/>
              <a:t>Microsporum</a:t>
            </a:r>
            <a:r>
              <a:rPr lang="en-US" sz="1600" dirty="0"/>
              <a:t>  </a:t>
            </a:r>
            <a:endParaRPr lang="en-US"/>
          </a:p>
          <a:p>
            <a:r>
              <a:rPr lang="en-US" sz="1600" dirty="0"/>
              <a:t>    Epidermophyton,   </a:t>
            </a:r>
          </a:p>
          <a:p>
            <a:r>
              <a:rPr lang="en-US" sz="1600" dirty="0"/>
              <a:t>     Trichophyton</a:t>
            </a:r>
          </a:p>
          <a:p>
            <a:r>
              <a:rPr lang="en-US" sz="1600" dirty="0"/>
              <a:t>     Pityriasis versicolor - Malassezia</a:t>
            </a:r>
          </a:p>
          <a:p>
            <a:endParaRPr lang="en-US" sz="1600"/>
          </a:p>
          <a:p>
            <a:r>
              <a:rPr lang="en-US" sz="1600" dirty="0"/>
              <a:t>Subcutaneous</a:t>
            </a:r>
          </a:p>
          <a:p>
            <a:r>
              <a:rPr lang="en-US" sz="1600" dirty="0"/>
              <a:t>     Chromoblastomycosis</a:t>
            </a:r>
          </a:p>
          <a:p>
            <a:r>
              <a:rPr lang="en-US" sz="1600" dirty="0"/>
              <a:t>     Lobomycosis</a:t>
            </a:r>
          </a:p>
          <a:p>
            <a:r>
              <a:rPr lang="en-US" sz="1600" dirty="0"/>
              <a:t>     Mycetoma</a:t>
            </a:r>
          </a:p>
          <a:p>
            <a:r>
              <a:rPr lang="en-US" sz="1600" dirty="0"/>
              <a:t>     </a:t>
            </a:r>
            <a:r>
              <a:rPr lang="en-US" sz="1600" dirty="0" err="1"/>
              <a:t>Spotrichosis</a:t>
            </a:r>
            <a:endParaRPr lang="en-US" sz="1600" dirty="0"/>
          </a:p>
          <a:p>
            <a:endParaRPr lang="en-US" sz="1600"/>
          </a:p>
          <a:p>
            <a:r>
              <a:rPr lang="en-US" sz="1600" dirty="0"/>
              <a:t>Systemic</a:t>
            </a:r>
          </a:p>
          <a:p>
            <a:r>
              <a:rPr lang="en-US" sz="1600" dirty="0"/>
              <a:t>  Endemic – Cocci, </a:t>
            </a:r>
            <a:r>
              <a:rPr lang="en-US" sz="1600" dirty="0" err="1"/>
              <a:t>Histo</a:t>
            </a:r>
            <a:r>
              <a:rPr lang="en-US" sz="1600" dirty="0"/>
              <a:t>, </a:t>
            </a:r>
          </a:p>
          <a:p>
            <a:r>
              <a:rPr lang="en-US" sz="1600" dirty="0"/>
              <a:t>                            </a:t>
            </a:r>
            <a:r>
              <a:rPr lang="en-US" sz="1600" dirty="0" err="1"/>
              <a:t>Blasto</a:t>
            </a:r>
            <a:r>
              <a:rPr lang="en-US" sz="1600" dirty="0"/>
              <a:t>, </a:t>
            </a:r>
            <a:r>
              <a:rPr lang="en-US" sz="1600" dirty="0" err="1"/>
              <a:t>Paracocci</a:t>
            </a:r>
            <a:endParaRPr lang="en-US" sz="1600" dirty="0"/>
          </a:p>
          <a:p>
            <a:r>
              <a:rPr lang="en-US" sz="1600" dirty="0"/>
              <a:t>  Opportunistic</a:t>
            </a:r>
          </a:p>
          <a:p>
            <a:r>
              <a:rPr lang="en-US" sz="1600" dirty="0"/>
              <a:t>     Aspergillus</a:t>
            </a:r>
          </a:p>
          <a:p>
            <a:r>
              <a:rPr lang="en-US" sz="1600" dirty="0"/>
              <a:t>     Mucormycosis</a:t>
            </a:r>
          </a:p>
          <a:p>
            <a:r>
              <a:rPr lang="en-US" sz="1600" dirty="0"/>
              <a:t>     Candidiasis</a:t>
            </a:r>
          </a:p>
          <a:p>
            <a:r>
              <a:rPr lang="en-US" sz="1600" dirty="0"/>
              <a:t>     Cryptococcosis</a:t>
            </a:r>
          </a:p>
          <a:p>
            <a:r>
              <a:rPr lang="en-US" sz="1600" dirty="0"/>
              <a:t>  </a:t>
            </a:r>
          </a:p>
        </p:txBody>
      </p:sp>
      <p:sp>
        <p:nvSpPr>
          <p:cNvPr id="4" name="Rectangle 3">
            <a:extLst>
              <a:ext uri="{FF2B5EF4-FFF2-40B4-BE49-F238E27FC236}">
                <a16:creationId xmlns:a16="http://schemas.microsoft.com/office/drawing/2014/main" id="{07C12471-FC56-2E8D-1BA3-38A6FDD31A47}"/>
              </a:ext>
            </a:extLst>
          </p:cNvPr>
          <p:cNvSpPr/>
          <p:nvPr/>
        </p:nvSpPr>
        <p:spPr>
          <a:xfrm>
            <a:off x="8245231" y="4057528"/>
            <a:ext cx="3617786" cy="2361109"/>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Brace 5">
            <a:extLst>
              <a:ext uri="{FF2B5EF4-FFF2-40B4-BE49-F238E27FC236}">
                <a16:creationId xmlns:a16="http://schemas.microsoft.com/office/drawing/2014/main" id="{11B7EFF8-5D5C-22EA-3A35-D5582FED6465}"/>
              </a:ext>
            </a:extLst>
          </p:cNvPr>
          <p:cNvSpPr/>
          <p:nvPr/>
        </p:nvSpPr>
        <p:spPr>
          <a:xfrm>
            <a:off x="5561076" y="2971799"/>
            <a:ext cx="1069847" cy="914400"/>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row: Right 6">
            <a:extLst>
              <a:ext uri="{FF2B5EF4-FFF2-40B4-BE49-F238E27FC236}">
                <a16:creationId xmlns:a16="http://schemas.microsoft.com/office/drawing/2014/main" id="{F3C8CF3F-6A5B-3674-949B-5124C1D8B038}"/>
              </a:ext>
            </a:extLst>
          </p:cNvPr>
          <p:cNvSpPr/>
          <p:nvPr/>
        </p:nvSpPr>
        <p:spPr>
          <a:xfrm>
            <a:off x="9767455" y="5581402"/>
            <a:ext cx="582565" cy="38567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5D3F12-403F-9974-3825-10E07A35A1A0}"/>
              </a:ext>
            </a:extLst>
          </p:cNvPr>
          <p:cNvSpPr txBox="1"/>
          <p:nvPr/>
        </p:nvSpPr>
        <p:spPr>
          <a:xfrm>
            <a:off x="10351324" y="558140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t>Angioinvasive</a:t>
            </a:r>
          </a:p>
        </p:txBody>
      </p:sp>
    </p:spTree>
    <p:extLst>
      <p:ext uri="{BB962C8B-B14F-4D97-AF65-F5344CB8AC3E}">
        <p14:creationId xmlns:p14="http://schemas.microsoft.com/office/powerpoint/2010/main" val="12024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5210-7AD5-5EBA-E653-EF4ABA6E600F}"/>
              </a:ext>
            </a:extLst>
          </p:cNvPr>
          <p:cNvSpPr>
            <a:spLocks noGrp="1"/>
          </p:cNvSpPr>
          <p:nvPr>
            <p:ph type="title"/>
          </p:nvPr>
        </p:nvSpPr>
        <p:spPr>
          <a:xfrm>
            <a:off x="323603" y="2361664"/>
            <a:ext cx="1807029" cy="1352777"/>
          </a:xfrm>
        </p:spPr>
        <p:txBody>
          <a:bodyPr>
            <a:normAutofit fontScale="90000"/>
          </a:bodyPr>
          <a:lstStyle/>
          <a:p>
            <a:br>
              <a:rPr lang="en-US" dirty="0"/>
            </a:br>
            <a:r>
              <a:rPr lang="en-US" sz="3200" dirty="0"/>
              <a:t>Common</a:t>
            </a:r>
            <a:br>
              <a:rPr lang="en-US" sz="3200" dirty="0"/>
            </a:br>
            <a:r>
              <a:rPr lang="en-US" sz="3200" dirty="0"/>
              <a:t>AZOLE</a:t>
            </a:r>
            <a:br>
              <a:rPr lang="en-US" sz="3200" dirty="0"/>
            </a:br>
            <a:r>
              <a:rPr lang="en-US" sz="3200" dirty="0"/>
              <a:t>Antifungal</a:t>
            </a:r>
            <a:br>
              <a:rPr lang="en-US" sz="3200" dirty="0"/>
            </a:br>
            <a:r>
              <a:rPr lang="en-US" sz="3200" dirty="0"/>
              <a:t>Activity </a:t>
            </a:r>
            <a:br>
              <a:rPr lang="en-US" sz="3200" dirty="0"/>
            </a:br>
            <a:endParaRPr lang="en-US" sz="3200"/>
          </a:p>
        </p:txBody>
      </p:sp>
      <p:pic>
        <p:nvPicPr>
          <p:cNvPr id="3" name="Picture 2" descr="A chart of yeast and mold&#10;&#10;AI-generated content may be incorrect.">
            <a:extLst>
              <a:ext uri="{FF2B5EF4-FFF2-40B4-BE49-F238E27FC236}">
                <a16:creationId xmlns:a16="http://schemas.microsoft.com/office/drawing/2014/main" id="{8D84AC0E-E2CB-D515-2343-5985493DEE92}"/>
              </a:ext>
            </a:extLst>
          </p:cNvPr>
          <p:cNvPicPr>
            <a:picLocks noChangeAspect="1"/>
          </p:cNvPicPr>
          <p:nvPr/>
        </p:nvPicPr>
        <p:blipFill>
          <a:blip r:embed="rId2"/>
          <a:stretch>
            <a:fillRect/>
          </a:stretch>
        </p:blipFill>
        <p:spPr>
          <a:xfrm>
            <a:off x="2582513" y="434605"/>
            <a:ext cx="7814538" cy="5651499"/>
          </a:xfrm>
          <a:prstGeom prst="rect">
            <a:avLst/>
          </a:prstGeom>
        </p:spPr>
      </p:pic>
    </p:spTree>
    <p:extLst>
      <p:ext uri="{BB962C8B-B14F-4D97-AF65-F5344CB8AC3E}">
        <p14:creationId xmlns:p14="http://schemas.microsoft.com/office/powerpoint/2010/main" val="4170236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C644-A327-881F-DEE9-D29939E3E1D9}"/>
              </a:ext>
            </a:extLst>
          </p:cNvPr>
          <p:cNvSpPr>
            <a:spLocks noGrp="1"/>
          </p:cNvSpPr>
          <p:nvPr>
            <p:ph type="title"/>
          </p:nvPr>
        </p:nvSpPr>
        <p:spPr>
          <a:xfrm>
            <a:off x="838200" y="228356"/>
            <a:ext cx="10515600" cy="680794"/>
          </a:xfrm>
        </p:spPr>
        <p:txBody>
          <a:bodyPr>
            <a:normAutofit fontScale="90000"/>
          </a:bodyPr>
          <a:lstStyle/>
          <a:p>
            <a:r>
              <a:rPr lang="en-US"/>
              <a:t>Progression of Lung lesion in a patient with Febrile Neutropenia post AML chemotherapy with IPA.</a:t>
            </a:r>
          </a:p>
        </p:txBody>
      </p:sp>
      <p:pic>
        <p:nvPicPr>
          <p:cNvPr id="3" name="Picture 2" descr="A close-up of a chest x-ray&#10;&#10;Description automatically generated">
            <a:extLst>
              <a:ext uri="{FF2B5EF4-FFF2-40B4-BE49-F238E27FC236}">
                <a16:creationId xmlns:a16="http://schemas.microsoft.com/office/drawing/2014/main" id="{843AD22C-0572-C2E9-160D-DD2B4B01BEA1}"/>
              </a:ext>
            </a:extLst>
          </p:cNvPr>
          <p:cNvPicPr>
            <a:picLocks noChangeAspect="1"/>
          </p:cNvPicPr>
          <p:nvPr/>
        </p:nvPicPr>
        <p:blipFill>
          <a:blip r:embed="rId2"/>
          <a:stretch>
            <a:fillRect/>
          </a:stretch>
        </p:blipFill>
        <p:spPr>
          <a:xfrm>
            <a:off x="502628" y="1254736"/>
            <a:ext cx="3556976" cy="3586528"/>
          </a:xfrm>
          <a:prstGeom prst="rect">
            <a:avLst/>
          </a:prstGeom>
        </p:spPr>
      </p:pic>
      <p:pic>
        <p:nvPicPr>
          <p:cNvPr id="4" name="Picture 3" descr="A close-up of a x-ray of a person&amp;#39;s chest&#10;&#10;Description automatically generated">
            <a:extLst>
              <a:ext uri="{FF2B5EF4-FFF2-40B4-BE49-F238E27FC236}">
                <a16:creationId xmlns:a16="http://schemas.microsoft.com/office/drawing/2014/main" id="{C27FCCC9-1005-83AB-21BC-6D09978DEB74}"/>
              </a:ext>
            </a:extLst>
          </p:cNvPr>
          <p:cNvPicPr>
            <a:picLocks noChangeAspect="1"/>
          </p:cNvPicPr>
          <p:nvPr/>
        </p:nvPicPr>
        <p:blipFill>
          <a:blip r:embed="rId3"/>
          <a:stretch>
            <a:fillRect/>
          </a:stretch>
        </p:blipFill>
        <p:spPr>
          <a:xfrm>
            <a:off x="4177935" y="1250828"/>
            <a:ext cx="3572361" cy="3633421"/>
          </a:xfrm>
          <a:prstGeom prst="rect">
            <a:avLst/>
          </a:prstGeom>
        </p:spPr>
      </p:pic>
      <p:pic>
        <p:nvPicPr>
          <p:cNvPr id="5" name="Picture 4" descr="A close-up of a x-ray of a person&amp;#39;s body&#10;&#10;Description automatically generated">
            <a:extLst>
              <a:ext uri="{FF2B5EF4-FFF2-40B4-BE49-F238E27FC236}">
                <a16:creationId xmlns:a16="http://schemas.microsoft.com/office/drawing/2014/main" id="{98F8BC13-C138-57D9-4247-15C62C8BAED2}"/>
              </a:ext>
            </a:extLst>
          </p:cNvPr>
          <p:cNvPicPr>
            <a:picLocks noChangeAspect="1"/>
          </p:cNvPicPr>
          <p:nvPr/>
        </p:nvPicPr>
        <p:blipFill>
          <a:blip r:embed="rId4"/>
          <a:stretch>
            <a:fillRect/>
          </a:stretch>
        </p:blipFill>
        <p:spPr>
          <a:xfrm>
            <a:off x="7907093" y="1253514"/>
            <a:ext cx="3773121" cy="3628049"/>
          </a:xfrm>
          <a:prstGeom prst="rect">
            <a:avLst/>
          </a:prstGeom>
        </p:spPr>
      </p:pic>
      <p:sp>
        <p:nvSpPr>
          <p:cNvPr id="6" name="TextBox 5">
            <a:extLst>
              <a:ext uri="{FF2B5EF4-FFF2-40B4-BE49-F238E27FC236}">
                <a16:creationId xmlns:a16="http://schemas.microsoft.com/office/drawing/2014/main" id="{E6CB05B8-C986-B0A6-24B9-5DDFA4DC5CE9}"/>
              </a:ext>
            </a:extLst>
          </p:cNvPr>
          <p:cNvSpPr txBox="1"/>
          <p:nvPr/>
        </p:nvSpPr>
        <p:spPr>
          <a:xfrm>
            <a:off x="7903308" y="4845538"/>
            <a:ext cx="3895967"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0" i="1" kern="1200" spc="-1" baseline="-25000">
                <a:solidFill>
                  <a:srgbClr val="000000"/>
                </a:solidFill>
                <a:latin typeface="Arial"/>
                <a:ea typeface="DejaVu Sans"/>
                <a:cs typeface="DejaVu Sans"/>
              </a:rPr>
              <a:t>F</a:t>
            </a:r>
            <a:r>
              <a:rPr lang="en-US" sz="2000" b="0" i="1" kern="1200" spc="-1" baseline="-25000">
                <a:solidFill>
                  <a:srgbClr val="000000"/>
                </a:solidFill>
                <a:latin typeface="Arial"/>
                <a:ea typeface="DejaVu Sans"/>
                <a:cs typeface="DejaVu Sans"/>
              </a:rPr>
              <a:t>ig 3. </a:t>
            </a:r>
            <a:r>
              <a:rPr lang="en-US" sz="2000" b="1" i="1" kern="1200" spc="-1" baseline="-25000">
                <a:solidFill>
                  <a:srgbClr val="000000"/>
                </a:solidFill>
                <a:latin typeface="Arial"/>
                <a:ea typeface="DejaVu Sans"/>
                <a:cs typeface="DejaVu Sans"/>
              </a:rPr>
              <a:t>CT air-crescent sign</a:t>
            </a:r>
            <a:r>
              <a:rPr lang="en-US" sz="2000" b="0" i="1" kern="1200" spc="-1" baseline="-25000">
                <a:solidFill>
                  <a:srgbClr val="000000"/>
                </a:solidFill>
                <a:latin typeface="Arial"/>
                <a:ea typeface="DejaVu Sans"/>
                <a:cs typeface="DejaVu Sans"/>
              </a:rPr>
              <a:t>. Marrow recovery occurred on day 7. On day 10, an air-crescent sign appeared on CT scan. A surgical resection confirmed the diagnosis of IPA. Subsequently, the patient received itraconazole for 12 months, and 30 months later, she was well and alive.</a:t>
            </a:r>
            <a:endParaRPr lang="en-US" sz="2000"/>
          </a:p>
        </p:txBody>
      </p:sp>
      <p:sp>
        <p:nvSpPr>
          <p:cNvPr id="7" name="TextBox 6">
            <a:extLst>
              <a:ext uri="{FF2B5EF4-FFF2-40B4-BE49-F238E27FC236}">
                <a16:creationId xmlns:a16="http://schemas.microsoft.com/office/drawing/2014/main" id="{CB23D8E8-15D8-E980-7B01-9EBA13A27837}"/>
              </a:ext>
            </a:extLst>
          </p:cNvPr>
          <p:cNvSpPr txBox="1"/>
          <p:nvPr/>
        </p:nvSpPr>
        <p:spPr>
          <a:xfrm>
            <a:off x="4181230" y="4904153"/>
            <a:ext cx="3270737" cy="1528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baseline="-25000">
                <a:latin typeface="Arial"/>
                <a:cs typeface="Arial"/>
              </a:rPr>
              <a:t>Fig 2. A new CT scan was performed 4 days later (day 4). It showed an</a:t>
            </a:r>
            <a:r>
              <a:rPr lang="en-US" sz="2000" b="1" i="1" baseline="-25000">
                <a:latin typeface="Arial"/>
                <a:cs typeface="Arial"/>
              </a:rPr>
              <a:t> increase of the left-sided mass </a:t>
            </a:r>
            <a:r>
              <a:rPr lang="en-US" sz="2000" i="1" baseline="-25000">
                <a:latin typeface="Arial"/>
                <a:cs typeface="Arial"/>
              </a:rPr>
              <a:t>with a partial loss of peripheral ground glass attenuation.</a:t>
            </a:r>
            <a:endParaRPr lang="en-US" sz="2000"/>
          </a:p>
          <a:p>
            <a:pPr algn="l"/>
            <a:endParaRPr lang="en-US" sz="2000"/>
          </a:p>
        </p:txBody>
      </p:sp>
      <p:sp>
        <p:nvSpPr>
          <p:cNvPr id="8" name="TextBox 7">
            <a:extLst>
              <a:ext uri="{FF2B5EF4-FFF2-40B4-BE49-F238E27FC236}">
                <a16:creationId xmlns:a16="http://schemas.microsoft.com/office/drawing/2014/main" id="{312CC173-BC12-A51C-3A66-8447FBD45629}"/>
              </a:ext>
            </a:extLst>
          </p:cNvPr>
          <p:cNvSpPr txBox="1"/>
          <p:nvPr/>
        </p:nvSpPr>
        <p:spPr>
          <a:xfrm>
            <a:off x="498230" y="4884615"/>
            <a:ext cx="3563813" cy="1528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baseline="-25000">
                <a:latin typeface="Arial"/>
                <a:cs typeface="Arial"/>
              </a:rPr>
              <a:t>F</a:t>
            </a:r>
            <a:r>
              <a:rPr lang="en-US" sz="2000" i="1" baseline="-25000">
                <a:latin typeface="Arial"/>
                <a:cs typeface="Arial"/>
              </a:rPr>
              <a:t>ig 1. </a:t>
            </a:r>
            <a:r>
              <a:rPr lang="en-US" sz="2000" b="1" i="1" baseline="-25000">
                <a:latin typeface="Arial"/>
                <a:cs typeface="Arial"/>
              </a:rPr>
              <a:t>CT halo sign.</a:t>
            </a:r>
            <a:r>
              <a:rPr lang="en-US" sz="2000" i="1" baseline="-25000">
                <a:latin typeface="Arial"/>
                <a:cs typeface="Arial"/>
              </a:rPr>
              <a:t> Day 0. The ground glass attenuation surrounding the nodule was considered a typical halo sign. The diagnosis of IPA was considered highly likely, and antifungal treatment was started.</a:t>
            </a:r>
            <a:endParaRPr lang="en-US" sz="2000"/>
          </a:p>
          <a:p>
            <a:pPr algn="l"/>
            <a:endParaRPr lang="en-US" sz="2000"/>
          </a:p>
        </p:txBody>
      </p:sp>
      <p:sp>
        <p:nvSpPr>
          <p:cNvPr id="9" name="TextBox 8">
            <a:extLst>
              <a:ext uri="{FF2B5EF4-FFF2-40B4-BE49-F238E27FC236}">
                <a16:creationId xmlns:a16="http://schemas.microsoft.com/office/drawing/2014/main" id="{414B6761-68E2-1DEF-D6EC-6392FB261BF4}"/>
              </a:ext>
            </a:extLst>
          </p:cNvPr>
          <p:cNvSpPr txBox="1"/>
          <p:nvPr/>
        </p:nvSpPr>
        <p:spPr>
          <a:xfrm>
            <a:off x="4572000" y="6310923"/>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spc="-1">
                <a:solidFill>
                  <a:srgbClr val="000000"/>
                </a:solidFill>
                <a:latin typeface="Arial"/>
                <a:ea typeface="DejaVu Sans"/>
                <a:cs typeface="DejaVu Sans"/>
              </a:rPr>
              <a:t>Denis </a:t>
            </a:r>
            <a:r>
              <a:rPr lang="en-US" sz="800" b="1" spc="-1" err="1">
                <a:solidFill>
                  <a:srgbClr val="000000"/>
                </a:solidFill>
                <a:latin typeface="Arial"/>
                <a:ea typeface="DejaVu Sans"/>
                <a:cs typeface="DejaVu Sans"/>
              </a:rPr>
              <a:t>Caillot</a:t>
            </a:r>
            <a:r>
              <a:rPr lang="en-US" sz="800" b="1" spc="-1">
                <a:solidFill>
                  <a:srgbClr val="000000"/>
                </a:solidFill>
                <a:latin typeface="Arial"/>
                <a:ea typeface="DejaVu Sans"/>
                <a:cs typeface="DejaVu Sans"/>
              </a:rPr>
              <a:t>, et. Al.</a:t>
            </a:r>
            <a:r>
              <a:rPr lang="en-US" sz="800" b="1" kern="1200" spc="-1">
                <a:solidFill>
                  <a:srgbClr val="000000"/>
                </a:solidFill>
                <a:latin typeface="Arial"/>
                <a:ea typeface="DejaVu Sans"/>
                <a:cs typeface="DejaVu Sans"/>
              </a:rPr>
              <a:t> </a:t>
            </a:r>
            <a:r>
              <a:rPr lang="en-US" sz="800" b="1" spc="-1">
                <a:solidFill>
                  <a:srgbClr val="000000"/>
                </a:solidFill>
                <a:latin typeface="Arial"/>
                <a:ea typeface="DejaVu Sans"/>
                <a:cs typeface="DejaVu Sans"/>
              </a:rPr>
              <a:t> </a:t>
            </a:r>
            <a:r>
              <a:rPr lang="en-US" sz="800" b="1" i="1" kern="1200" spc="-1">
                <a:solidFill>
                  <a:srgbClr val="000000"/>
                </a:solidFill>
                <a:latin typeface="Arial"/>
                <a:ea typeface="DejaVu Sans"/>
                <a:cs typeface="DejaVu Sans"/>
              </a:rPr>
              <a:t>Journal of Clinical Oncology</a:t>
            </a:r>
            <a:r>
              <a:rPr lang="en-US" sz="800" b="1" kern="1200" spc="-1">
                <a:solidFill>
                  <a:srgbClr val="000000"/>
                </a:solidFill>
                <a:latin typeface="Arial"/>
                <a:ea typeface="DejaVu Sans"/>
                <a:cs typeface="DejaVu Sans"/>
              </a:rPr>
              <a:t> 2001 19253-259.</a:t>
            </a:r>
          </a:p>
          <a:p>
            <a:pPr marL="0" algn="l" rtl="0"/>
            <a:r>
              <a:rPr lang="en-US" sz="800" b="1" kern="1200" spc="-1">
                <a:solidFill>
                  <a:srgbClr val="000000"/>
                </a:solidFill>
                <a:latin typeface="Arial"/>
                <a:ea typeface="DejaVu Sans"/>
                <a:cs typeface="DejaVu Sans"/>
              </a:rPr>
              <a:t>DOI: 10.1200/JCO.2001.19.1.253</a:t>
            </a:r>
            <a:endParaRPr lang="en-US" b="1"/>
          </a:p>
        </p:txBody>
      </p:sp>
    </p:spTree>
    <p:extLst>
      <p:ext uri="{BB962C8B-B14F-4D97-AF65-F5344CB8AC3E}">
        <p14:creationId xmlns:p14="http://schemas.microsoft.com/office/powerpoint/2010/main" val="2249407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AD0FD-39F3-56EA-74C5-07A2D057EA80}"/>
              </a:ext>
            </a:extLst>
          </p:cNvPr>
          <p:cNvSpPr>
            <a:spLocks noGrp="1"/>
          </p:cNvSpPr>
          <p:nvPr>
            <p:ph idx="1"/>
          </p:nvPr>
        </p:nvSpPr>
        <p:spPr>
          <a:xfrm>
            <a:off x="495300" y="554648"/>
            <a:ext cx="10642600" cy="5888038"/>
          </a:xfrm>
        </p:spPr>
        <p:txBody>
          <a:bodyPr vert="horz" lIns="91440" tIns="45720" rIns="91440" bIns="45720" rtlCol="0" anchor="t">
            <a:normAutofit lnSpcReduction="10000"/>
          </a:bodyPr>
          <a:lstStyle/>
          <a:p>
            <a:r>
              <a:rPr lang="en-US" sz="4000" dirty="0"/>
              <a:t>C – Cancer (e.g. SCC – lung, head and neck)</a:t>
            </a:r>
          </a:p>
          <a:p>
            <a:r>
              <a:rPr lang="en-US" sz="4000" dirty="0"/>
              <a:t>A – Autoimmune (</a:t>
            </a:r>
            <a:r>
              <a:rPr lang="en-US" sz="4000" dirty="0" err="1"/>
              <a:t>e.g.EGPA</a:t>
            </a:r>
            <a:r>
              <a:rPr lang="en-US" sz="4000" dirty="0"/>
              <a:t>, RA nodules)</a:t>
            </a:r>
          </a:p>
          <a:p>
            <a:r>
              <a:rPr lang="en-US" sz="4000" dirty="0"/>
              <a:t>V – Vascular (</a:t>
            </a:r>
            <a:r>
              <a:rPr lang="en-US" sz="4000" dirty="0" err="1"/>
              <a:t>pulomary</a:t>
            </a:r>
            <a:r>
              <a:rPr lang="en-US" sz="4000" dirty="0"/>
              <a:t> infarct, septic emboli- SPE)</a:t>
            </a:r>
          </a:p>
          <a:p>
            <a:r>
              <a:rPr lang="en-US" sz="4000" dirty="0"/>
              <a:t>I – Infection (abscesses, TB, aspergillus/</a:t>
            </a:r>
            <a:r>
              <a:rPr lang="en-US" sz="4000" dirty="0" err="1"/>
              <a:t>mould</a:t>
            </a:r>
            <a:r>
              <a:rPr lang="en-US" sz="4000" dirty="0"/>
              <a:t>, Nocardia)</a:t>
            </a:r>
          </a:p>
          <a:p>
            <a:r>
              <a:rPr lang="en-US" sz="4000" dirty="0"/>
              <a:t>T -  Trauma (traumatic pneumatoceles, </a:t>
            </a:r>
            <a:r>
              <a:rPr lang="en-US" sz="4000" dirty="0" err="1"/>
              <a:t>pulmo</a:t>
            </a:r>
            <a:r>
              <a:rPr lang="en-US" sz="4000" dirty="0"/>
              <a:t> lac)</a:t>
            </a:r>
          </a:p>
          <a:p>
            <a:r>
              <a:rPr lang="en-US" sz="4000" dirty="0"/>
              <a:t>Y – Youth (CPAM, sequestration, bronchogenic cyst)</a:t>
            </a:r>
          </a:p>
        </p:txBody>
      </p:sp>
    </p:spTree>
    <p:extLst>
      <p:ext uri="{BB962C8B-B14F-4D97-AF65-F5344CB8AC3E}">
        <p14:creationId xmlns:p14="http://schemas.microsoft.com/office/powerpoint/2010/main" val="2278402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DC58-FA14-3541-8344-1AC6F22D6432}"/>
              </a:ext>
            </a:extLst>
          </p:cNvPr>
          <p:cNvSpPr>
            <a:spLocks noGrp="1"/>
          </p:cNvSpPr>
          <p:nvPr>
            <p:ph type="title"/>
          </p:nvPr>
        </p:nvSpPr>
        <p:spPr>
          <a:xfrm>
            <a:off x="357415" y="365125"/>
            <a:ext cx="11395527" cy="908278"/>
          </a:xfrm>
        </p:spPr>
        <p:txBody>
          <a:bodyPr>
            <a:normAutofit fontScale="90000"/>
          </a:bodyPr>
          <a:lstStyle/>
          <a:p>
            <a:r>
              <a:rPr lang="en-US" dirty="0"/>
              <a:t>Risk factors for Invasive Pulmonary </a:t>
            </a:r>
            <a:r>
              <a:rPr lang="en-US" dirty="0" err="1"/>
              <a:t>Aspergilosis</a:t>
            </a:r>
            <a:r>
              <a:rPr lang="en-US" dirty="0"/>
              <a:t> (IPA)</a:t>
            </a:r>
          </a:p>
        </p:txBody>
      </p:sp>
      <p:sp>
        <p:nvSpPr>
          <p:cNvPr id="3" name="Content Placeholder 2">
            <a:extLst>
              <a:ext uri="{FF2B5EF4-FFF2-40B4-BE49-F238E27FC236}">
                <a16:creationId xmlns:a16="http://schemas.microsoft.com/office/drawing/2014/main" id="{D456286F-5B50-5B27-3EC6-4CE91619F2EF}"/>
              </a:ext>
            </a:extLst>
          </p:cNvPr>
          <p:cNvSpPr>
            <a:spLocks noGrp="1"/>
          </p:cNvSpPr>
          <p:nvPr>
            <p:ph idx="1"/>
          </p:nvPr>
        </p:nvSpPr>
        <p:spPr>
          <a:xfrm>
            <a:off x="838200" y="1480911"/>
            <a:ext cx="9617529" cy="4696052"/>
          </a:xfrm>
        </p:spPr>
        <p:txBody>
          <a:bodyPr vert="horz" lIns="91440" tIns="45720" rIns="91440" bIns="45720" rtlCol="0" anchor="t">
            <a:normAutofit lnSpcReduction="10000"/>
          </a:bodyPr>
          <a:lstStyle/>
          <a:p>
            <a:r>
              <a:rPr lang="en-US" b="1" dirty="0"/>
              <a:t>Severe and prolonged neutropenia</a:t>
            </a:r>
          </a:p>
          <a:p>
            <a:r>
              <a:rPr lang="en-US" sz="2600" dirty="0"/>
              <a:t>Chronic granulomatous disease</a:t>
            </a:r>
            <a:endParaRPr lang="en-US" b="1" dirty="0"/>
          </a:p>
          <a:p>
            <a:r>
              <a:rPr lang="en-US" dirty="0"/>
              <a:t>Receipt of high dose steroids</a:t>
            </a:r>
          </a:p>
          <a:p>
            <a:r>
              <a:rPr lang="en-US" dirty="0"/>
              <a:t>Poorly controlled DM2</a:t>
            </a:r>
          </a:p>
          <a:p>
            <a:r>
              <a:rPr lang="en-US" dirty="0"/>
              <a:t>Stem cell transplantation/SOT</a:t>
            </a:r>
          </a:p>
          <a:p>
            <a:r>
              <a:rPr lang="en-US" dirty="0"/>
              <a:t>GVHD/CMV infection</a:t>
            </a:r>
          </a:p>
          <a:p>
            <a:r>
              <a:rPr lang="en-US" dirty="0"/>
              <a:t>Chemotherapy/</a:t>
            </a:r>
            <a:r>
              <a:rPr lang="en-US" err="1"/>
              <a:t>immunosupressive</a:t>
            </a:r>
            <a:r>
              <a:rPr lang="en-US" dirty="0"/>
              <a:t> regimen for </a:t>
            </a:r>
            <a:r>
              <a:rPr lang="en-US" err="1"/>
              <a:t>autoimune</a:t>
            </a:r>
            <a:r>
              <a:rPr lang="en-US" dirty="0"/>
              <a:t> diseases</a:t>
            </a:r>
          </a:p>
          <a:p>
            <a:r>
              <a:rPr lang="en-US" dirty="0"/>
              <a:t>Bruton kinase </a:t>
            </a:r>
            <a:r>
              <a:rPr lang="en-US" dirty="0" err="1"/>
              <a:t>inhibiotrs</a:t>
            </a:r>
            <a:r>
              <a:rPr lang="en-US" dirty="0"/>
              <a:t> (e.g. ibrutinib)</a:t>
            </a:r>
          </a:p>
          <a:p>
            <a:r>
              <a:rPr lang="en-US" dirty="0"/>
              <a:t>Post- viral pneumonia (Flu, SARS-COV-2, RSV)</a:t>
            </a:r>
          </a:p>
          <a:p>
            <a:endParaRPr lang="en-US" dirty="0"/>
          </a:p>
          <a:p>
            <a:pPr marL="0" indent="0">
              <a:buNone/>
            </a:pPr>
            <a:endParaRPr lang="en-US"/>
          </a:p>
        </p:txBody>
      </p:sp>
    </p:spTree>
    <p:extLst>
      <p:ext uri="{BB962C8B-B14F-4D97-AF65-F5344CB8AC3E}">
        <p14:creationId xmlns:p14="http://schemas.microsoft.com/office/powerpoint/2010/main" val="2610156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5350E-4482-A5BC-591D-EE1616231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5BAF7-8CEC-D3EB-0275-3F14F00691A6}"/>
              </a:ext>
            </a:extLst>
          </p:cNvPr>
          <p:cNvSpPr>
            <a:spLocks noGrp="1"/>
          </p:cNvSpPr>
          <p:nvPr>
            <p:ph type="title"/>
          </p:nvPr>
        </p:nvSpPr>
        <p:spPr>
          <a:xfrm>
            <a:off x="1672772" y="2268"/>
            <a:ext cx="10515600" cy="1325563"/>
          </a:xfrm>
        </p:spPr>
        <p:txBody>
          <a:bodyPr/>
          <a:lstStyle/>
          <a:p>
            <a:r>
              <a:rPr lang="en-US" dirty="0"/>
              <a:t>Clinical-Exam Pearls – Invasive Aspergillosis</a:t>
            </a:r>
          </a:p>
        </p:txBody>
      </p:sp>
      <p:sp>
        <p:nvSpPr>
          <p:cNvPr id="3" name="Content Placeholder 2">
            <a:extLst>
              <a:ext uri="{FF2B5EF4-FFF2-40B4-BE49-F238E27FC236}">
                <a16:creationId xmlns:a16="http://schemas.microsoft.com/office/drawing/2014/main" id="{C6877AE4-5934-54CF-D6FB-74092FA85AF9}"/>
              </a:ext>
            </a:extLst>
          </p:cNvPr>
          <p:cNvSpPr>
            <a:spLocks noGrp="1"/>
          </p:cNvSpPr>
          <p:nvPr>
            <p:ph idx="1"/>
          </p:nvPr>
        </p:nvSpPr>
        <p:spPr>
          <a:xfrm>
            <a:off x="411843" y="1326696"/>
            <a:ext cx="10515600" cy="5067980"/>
          </a:xfrm>
        </p:spPr>
        <p:txBody>
          <a:bodyPr vert="horz" lIns="91440" tIns="45720" rIns="91440" bIns="45720" rtlCol="0" anchor="t">
            <a:normAutofit/>
          </a:bodyPr>
          <a:lstStyle/>
          <a:p>
            <a:r>
              <a:rPr lang="en-US" dirty="0"/>
              <a:t>Most common mold infection – conidia in the air </a:t>
            </a:r>
          </a:p>
          <a:p>
            <a:r>
              <a:rPr lang="en-US" dirty="0"/>
              <a:t>Masking, no fresh flowers, HEPA filtration to decrease transmission</a:t>
            </a:r>
          </a:p>
          <a:p>
            <a:r>
              <a:rPr lang="en-US" dirty="0"/>
              <a:t>A neutrophilic disease, uncommon in HIV pts.</a:t>
            </a:r>
          </a:p>
          <a:p>
            <a:r>
              <a:rPr lang="en-US" dirty="0"/>
              <a:t>A. fumigatus – most common (80%)</a:t>
            </a:r>
          </a:p>
          <a:p>
            <a:r>
              <a:rPr lang="en-US" dirty="0" err="1"/>
              <a:t>Vori</a:t>
            </a:r>
            <a:r>
              <a:rPr lang="en-US" dirty="0"/>
              <a:t> is the drug of choice (skin Ca, long-term use)</a:t>
            </a:r>
          </a:p>
          <a:p>
            <a:r>
              <a:rPr lang="en-US" dirty="0" err="1"/>
              <a:t>Isavuconazole</a:t>
            </a:r>
            <a:r>
              <a:rPr lang="en-US" dirty="0"/>
              <a:t> + trials; shortens QTc</a:t>
            </a:r>
          </a:p>
          <a:p>
            <a:r>
              <a:rPr lang="en-US" dirty="0"/>
              <a:t>Posaconazole, option</a:t>
            </a:r>
          </a:p>
          <a:p>
            <a:r>
              <a:rPr lang="en-US" dirty="0" err="1"/>
              <a:t>Azole+Echinocandin</a:t>
            </a:r>
            <a:r>
              <a:rPr lang="en-US" dirty="0"/>
              <a:t> – severe disease +/- surgery</a:t>
            </a:r>
          </a:p>
          <a:p>
            <a:endParaRPr lang="en-US" dirty="0"/>
          </a:p>
          <a:p>
            <a:endParaRPr lang="en-US"/>
          </a:p>
          <a:p>
            <a:endParaRPr lang="en-US" dirty="0"/>
          </a:p>
          <a:p>
            <a:endParaRPr lang="en-US" dirty="0"/>
          </a:p>
          <a:p>
            <a:endParaRPr lang="en-US" dirty="0">
              <a:solidFill>
                <a:srgbClr val="232323"/>
              </a:solidFill>
              <a:latin typeface="Aptos"/>
              <a:ea typeface="Noto Sans"/>
              <a:cs typeface="Noto Sans"/>
            </a:endParaRPr>
          </a:p>
        </p:txBody>
      </p:sp>
      <p:pic>
        <p:nvPicPr>
          <p:cNvPr id="9" name="Picture 8" descr="A hand holding a handful of pearls&#10;&#10;AI-generated content may be incorrect.">
            <a:extLst>
              <a:ext uri="{FF2B5EF4-FFF2-40B4-BE49-F238E27FC236}">
                <a16:creationId xmlns:a16="http://schemas.microsoft.com/office/drawing/2014/main" id="{3D4C7595-A887-0D72-F88E-BEB59781ED83}"/>
              </a:ext>
            </a:extLst>
          </p:cNvPr>
          <p:cNvPicPr>
            <a:picLocks noChangeAspect="1"/>
          </p:cNvPicPr>
          <p:nvPr/>
        </p:nvPicPr>
        <p:blipFill>
          <a:blip r:embed="rId2"/>
          <a:stretch>
            <a:fillRect/>
          </a:stretch>
        </p:blipFill>
        <p:spPr>
          <a:xfrm>
            <a:off x="306614" y="73588"/>
            <a:ext cx="1273630" cy="905112"/>
          </a:xfrm>
          <a:prstGeom prst="rect">
            <a:avLst/>
          </a:prstGeom>
        </p:spPr>
      </p:pic>
      <p:pic>
        <p:nvPicPr>
          <p:cNvPr id="4" name="Picture 3" descr="A diagram of a person&amp;#39;s lungs&#10;&#10;AI-generated content may be incorrect.">
            <a:extLst>
              <a:ext uri="{FF2B5EF4-FFF2-40B4-BE49-F238E27FC236}">
                <a16:creationId xmlns:a16="http://schemas.microsoft.com/office/drawing/2014/main" id="{A1862D41-7E0F-CFB2-488F-C523F244916B}"/>
              </a:ext>
            </a:extLst>
          </p:cNvPr>
          <p:cNvPicPr>
            <a:picLocks noChangeAspect="1"/>
          </p:cNvPicPr>
          <p:nvPr/>
        </p:nvPicPr>
        <p:blipFill>
          <a:blip r:embed="rId3"/>
          <a:stretch>
            <a:fillRect/>
          </a:stretch>
        </p:blipFill>
        <p:spPr>
          <a:xfrm>
            <a:off x="8575735" y="2410957"/>
            <a:ext cx="2981326" cy="2036083"/>
          </a:xfrm>
          <a:prstGeom prst="rect">
            <a:avLst/>
          </a:prstGeom>
        </p:spPr>
      </p:pic>
    </p:spTree>
    <p:extLst>
      <p:ext uri="{BB962C8B-B14F-4D97-AF65-F5344CB8AC3E}">
        <p14:creationId xmlns:p14="http://schemas.microsoft.com/office/powerpoint/2010/main" val="958108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93CB-1C92-0EFB-D7C8-C0B1302C5B14}"/>
              </a:ext>
            </a:extLst>
          </p:cNvPr>
          <p:cNvSpPr>
            <a:spLocks noGrp="1"/>
          </p:cNvSpPr>
          <p:nvPr>
            <p:ph type="title"/>
          </p:nvPr>
        </p:nvSpPr>
        <p:spPr>
          <a:xfrm>
            <a:off x="327212" y="580278"/>
            <a:ext cx="10919012" cy="1343492"/>
          </a:xfrm>
        </p:spPr>
        <p:txBody>
          <a:bodyPr vert="horz" lIns="91440" tIns="45720" rIns="91440" bIns="45720" rtlCol="0" anchor="ctr">
            <a:noAutofit/>
          </a:bodyPr>
          <a:lstStyle/>
          <a:p>
            <a:r>
              <a:rPr lang="en-US" sz="2400" b="1" dirty="0"/>
              <a:t>A 67 year old male is admitted for a 2-d history of left-sided facial swelling, with associated pain and numbness, and fever, and chills. Patient has poorly controlled diabetes mellitus. </a:t>
            </a:r>
            <a:r>
              <a:rPr lang="en-US" sz="2400" b="1" dirty="0" err="1"/>
              <a:t>Tmax</a:t>
            </a:r>
            <a:r>
              <a:rPr lang="en-US" sz="2400" b="1" dirty="0"/>
              <a:t> 39 C (102.2) , BP 140/90 mmHg, HR 102 bpm, RR= 22 </a:t>
            </a:r>
            <a:r>
              <a:rPr lang="en-US" sz="2400" b="1" dirty="0" err="1"/>
              <a:t>cpm</a:t>
            </a:r>
            <a:r>
              <a:rPr lang="en-US" sz="2400" b="1" dirty="0"/>
              <a:t>.  Large, black necrotic and sloughed off lesions are located in the soft palate. What is the most likely diagnosis?</a:t>
            </a:r>
          </a:p>
        </p:txBody>
      </p:sp>
      <p:pic>
        <p:nvPicPr>
          <p:cNvPr id="3" name="Picture 2" descr="Moncef Sellami, Malek Mnejja">
            <a:extLst>
              <a:ext uri="{FF2B5EF4-FFF2-40B4-BE49-F238E27FC236}">
                <a16:creationId xmlns:a16="http://schemas.microsoft.com/office/drawing/2014/main" id="{52BCEF4E-2720-A80C-3AA8-6C2EBF9A09FD}"/>
              </a:ext>
            </a:extLst>
          </p:cNvPr>
          <p:cNvPicPr>
            <a:picLocks noChangeAspect="1"/>
          </p:cNvPicPr>
          <p:nvPr/>
        </p:nvPicPr>
        <p:blipFill>
          <a:blip r:embed="rId2"/>
          <a:stretch>
            <a:fillRect/>
          </a:stretch>
        </p:blipFill>
        <p:spPr>
          <a:xfrm>
            <a:off x="5432612" y="2559822"/>
            <a:ext cx="5432610" cy="3728519"/>
          </a:xfrm>
          <a:prstGeom prst="rect">
            <a:avLst/>
          </a:prstGeom>
        </p:spPr>
      </p:pic>
      <p:sp>
        <p:nvSpPr>
          <p:cNvPr id="4" name="TextBox 3">
            <a:extLst>
              <a:ext uri="{FF2B5EF4-FFF2-40B4-BE49-F238E27FC236}">
                <a16:creationId xmlns:a16="http://schemas.microsoft.com/office/drawing/2014/main" id="{B7D3169C-EA48-75ED-B9FB-A2C6E4BD7A44}"/>
              </a:ext>
            </a:extLst>
          </p:cNvPr>
          <p:cNvSpPr txBox="1"/>
          <p:nvPr/>
        </p:nvSpPr>
        <p:spPr>
          <a:xfrm>
            <a:off x="752509" y="2559538"/>
            <a:ext cx="4025152"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(A) Aspergillosis</a:t>
            </a:r>
          </a:p>
          <a:p>
            <a:endParaRPr lang="en-US" sz="2400" b="1"/>
          </a:p>
          <a:p>
            <a:r>
              <a:rPr lang="en-US" sz="2400" b="1"/>
              <a:t>(B) Candidiasis</a:t>
            </a:r>
          </a:p>
          <a:p>
            <a:endParaRPr lang="en-US" sz="2400" b="1"/>
          </a:p>
          <a:p>
            <a:r>
              <a:rPr lang="en-US" sz="2400" b="1"/>
              <a:t>(C Cryptococcosis</a:t>
            </a:r>
          </a:p>
          <a:p>
            <a:endParaRPr lang="en-US" sz="2400" b="1"/>
          </a:p>
          <a:p>
            <a:r>
              <a:rPr lang="en-US" sz="2400" b="1"/>
              <a:t>(D) Mucormycosis</a:t>
            </a:r>
          </a:p>
        </p:txBody>
      </p:sp>
      <p:sp>
        <p:nvSpPr>
          <p:cNvPr id="5" name="Rectangle 4">
            <a:extLst>
              <a:ext uri="{FF2B5EF4-FFF2-40B4-BE49-F238E27FC236}">
                <a16:creationId xmlns:a16="http://schemas.microsoft.com/office/drawing/2014/main" id="{CCF73102-884D-A2C6-4EEE-98C5FE4D4B1F}"/>
              </a:ext>
            </a:extLst>
          </p:cNvPr>
          <p:cNvSpPr/>
          <p:nvPr/>
        </p:nvSpPr>
        <p:spPr>
          <a:xfrm>
            <a:off x="625230" y="4747846"/>
            <a:ext cx="3174999" cy="4786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3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4781-6D2D-D688-7E88-5A73C240FEF5}"/>
              </a:ext>
            </a:extLst>
          </p:cNvPr>
          <p:cNvSpPr>
            <a:spLocks noGrp="1"/>
          </p:cNvSpPr>
          <p:nvPr>
            <p:ph type="title"/>
          </p:nvPr>
        </p:nvSpPr>
        <p:spPr>
          <a:xfrm>
            <a:off x="524435" y="840254"/>
            <a:ext cx="10515600" cy="1325563"/>
          </a:xfrm>
        </p:spPr>
        <p:txBody>
          <a:bodyPr vert="horz" lIns="91440" tIns="45720" rIns="91440" bIns="45720" rtlCol="0" anchor="ctr">
            <a:noAutofit/>
          </a:bodyPr>
          <a:lstStyle/>
          <a:p>
            <a:r>
              <a:rPr lang="en-US" sz="2400" b="1"/>
              <a:t>A 57 year old male with metabolic syndrome and ICMP 4 months post OHT. He presents with fever, increasing cough, and dyspnea. He was on Fluconazole, </a:t>
            </a:r>
            <a:r>
              <a:rPr lang="en-US" sz="2400" b="1" err="1"/>
              <a:t>Valcyte</a:t>
            </a:r>
            <a:r>
              <a:rPr lang="en-US" sz="2400" b="1"/>
              <a:t> (CMV D+/R-), and Bactrim. Initial CT as shown below (Fig. 1)  BAL was done and a diagnosis of IPA was confirmed. PICC was placed and patient was placed on </a:t>
            </a:r>
            <a:r>
              <a:rPr lang="en-US" sz="2400" b="1" err="1"/>
              <a:t>Vori</a:t>
            </a:r>
            <a:r>
              <a:rPr lang="en-US" sz="2400" b="1"/>
              <a:t> and </a:t>
            </a:r>
            <a:r>
              <a:rPr lang="en-US" sz="2400" b="1" err="1"/>
              <a:t>Caspofungin</a:t>
            </a:r>
            <a:r>
              <a:rPr lang="en-US" sz="2400" b="1"/>
              <a:t>. Patient was improving but 5 weeks later he complained of progressive chest pain and a new cough with fever. A repeat CT chest showed resolution of LUL lesion but a new RUL peripheral consolidation. A Ct guided need biopsy was done of the right lung lesion. Path below.</a:t>
            </a:r>
            <a:endParaRPr lang="en-US" b="1"/>
          </a:p>
        </p:txBody>
      </p:sp>
      <p:pic>
        <p:nvPicPr>
          <p:cNvPr id="4" name="Picture 3" descr="Signs and Patterns of Lung Disease | Radiology Key">
            <a:extLst>
              <a:ext uri="{FF2B5EF4-FFF2-40B4-BE49-F238E27FC236}">
                <a16:creationId xmlns:a16="http://schemas.microsoft.com/office/drawing/2014/main" id="{ABB63872-32B7-D760-5BE7-1E81325837B9}"/>
              </a:ext>
            </a:extLst>
          </p:cNvPr>
          <p:cNvPicPr>
            <a:picLocks noChangeAspect="1"/>
          </p:cNvPicPr>
          <p:nvPr/>
        </p:nvPicPr>
        <p:blipFill>
          <a:blip r:embed="rId2"/>
          <a:stretch>
            <a:fillRect/>
          </a:stretch>
        </p:blipFill>
        <p:spPr>
          <a:xfrm>
            <a:off x="6093240" y="2799914"/>
            <a:ext cx="3060988" cy="1636187"/>
          </a:xfrm>
          <a:prstGeom prst="rect">
            <a:avLst/>
          </a:prstGeom>
        </p:spPr>
      </p:pic>
      <p:pic>
        <p:nvPicPr>
          <p:cNvPr id="5" name="Picture 4" descr="Chest CT scan of case 17 showing an upper lobe consolidation | Download Scientific Diagram">
            <a:extLst>
              <a:ext uri="{FF2B5EF4-FFF2-40B4-BE49-F238E27FC236}">
                <a16:creationId xmlns:a16="http://schemas.microsoft.com/office/drawing/2014/main" id="{01AE5553-5632-2036-C70F-CB622F42F978}"/>
              </a:ext>
            </a:extLst>
          </p:cNvPr>
          <p:cNvPicPr>
            <a:picLocks noChangeAspect="1"/>
          </p:cNvPicPr>
          <p:nvPr/>
        </p:nvPicPr>
        <p:blipFill>
          <a:blip r:embed="rId3"/>
          <a:stretch>
            <a:fillRect/>
          </a:stretch>
        </p:blipFill>
        <p:spPr>
          <a:xfrm>
            <a:off x="6090139" y="4651659"/>
            <a:ext cx="3056963" cy="1928077"/>
          </a:xfrm>
          <a:prstGeom prst="rect">
            <a:avLst/>
          </a:prstGeom>
        </p:spPr>
      </p:pic>
      <p:sp>
        <p:nvSpPr>
          <p:cNvPr id="6" name="TextBox 5">
            <a:extLst>
              <a:ext uri="{FF2B5EF4-FFF2-40B4-BE49-F238E27FC236}">
                <a16:creationId xmlns:a16="http://schemas.microsoft.com/office/drawing/2014/main" id="{5E521328-E1ED-78F3-E051-0BFC5C29047B}"/>
              </a:ext>
            </a:extLst>
          </p:cNvPr>
          <p:cNvSpPr txBox="1"/>
          <p:nvPr/>
        </p:nvSpPr>
        <p:spPr>
          <a:xfrm>
            <a:off x="9261690" y="2827099"/>
            <a:ext cx="17750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Figure 1. LUL lesion and minimal RUL lesion, Dx Aspergillosis (IPA)</a:t>
            </a:r>
          </a:p>
        </p:txBody>
      </p:sp>
      <p:sp>
        <p:nvSpPr>
          <p:cNvPr id="7" name="TextBox 6">
            <a:extLst>
              <a:ext uri="{FF2B5EF4-FFF2-40B4-BE49-F238E27FC236}">
                <a16:creationId xmlns:a16="http://schemas.microsoft.com/office/drawing/2014/main" id="{C1F8F3D9-5182-6B36-28F2-5C45A9009B32}"/>
              </a:ext>
            </a:extLst>
          </p:cNvPr>
          <p:cNvSpPr txBox="1"/>
          <p:nvPr/>
        </p:nvSpPr>
        <p:spPr>
          <a:xfrm>
            <a:off x="9358693" y="4650267"/>
            <a:ext cx="17750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Figure 2. LUL lesion is gone and a new RLL</a:t>
            </a:r>
          </a:p>
          <a:p>
            <a:r>
              <a:rPr lang="en-US"/>
              <a:t>And a few nodules are seen.</a:t>
            </a:r>
          </a:p>
        </p:txBody>
      </p:sp>
      <p:sp>
        <p:nvSpPr>
          <p:cNvPr id="8" name="TextBox 7">
            <a:extLst>
              <a:ext uri="{FF2B5EF4-FFF2-40B4-BE49-F238E27FC236}">
                <a16:creationId xmlns:a16="http://schemas.microsoft.com/office/drawing/2014/main" id="{62FC9172-5863-A23C-7471-90559A059AB0}"/>
              </a:ext>
            </a:extLst>
          </p:cNvPr>
          <p:cNvSpPr txBox="1"/>
          <p:nvPr/>
        </p:nvSpPr>
        <p:spPr>
          <a:xfrm>
            <a:off x="739817" y="3147990"/>
            <a:ext cx="416858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What is the likely diagnosis in this case?</a:t>
            </a:r>
          </a:p>
          <a:p>
            <a:endParaRPr lang="en-US" sz="2000" b="1"/>
          </a:p>
          <a:p>
            <a:r>
              <a:rPr lang="en-US" sz="2000" b="1"/>
              <a:t>A) </a:t>
            </a:r>
            <a:r>
              <a:rPr lang="en-US" sz="2000" b="1" err="1"/>
              <a:t>Nocardiossis</a:t>
            </a:r>
          </a:p>
          <a:p>
            <a:r>
              <a:rPr lang="en-US" sz="2000" b="1"/>
              <a:t>B) Resistant Aspergillosis</a:t>
            </a:r>
          </a:p>
          <a:p>
            <a:r>
              <a:rPr lang="en-US" sz="2000" b="1"/>
              <a:t>C) Mucormycosis</a:t>
            </a:r>
          </a:p>
          <a:p>
            <a:r>
              <a:rPr lang="en-US" sz="2000" b="1"/>
              <a:t>D) MTB</a:t>
            </a:r>
          </a:p>
          <a:p>
            <a:r>
              <a:rPr lang="en-US" sz="2000" b="1"/>
              <a:t>E) Coccidioidomycosis</a:t>
            </a:r>
          </a:p>
        </p:txBody>
      </p:sp>
      <p:sp>
        <p:nvSpPr>
          <p:cNvPr id="9" name="Rectangle 8">
            <a:extLst>
              <a:ext uri="{FF2B5EF4-FFF2-40B4-BE49-F238E27FC236}">
                <a16:creationId xmlns:a16="http://schemas.microsoft.com/office/drawing/2014/main" id="{68759A91-1887-7E28-D8EC-70FE564C5E07}"/>
              </a:ext>
            </a:extLst>
          </p:cNvPr>
          <p:cNvSpPr/>
          <p:nvPr/>
        </p:nvSpPr>
        <p:spPr>
          <a:xfrm>
            <a:off x="742460" y="4738077"/>
            <a:ext cx="2500924" cy="32238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ucormycosis Histology : Fungal Infections In Histopathology : Clinical presentation the ...">
            <a:extLst>
              <a:ext uri="{FF2B5EF4-FFF2-40B4-BE49-F238E27FC236}">
                <a16:creationId xmlns:a16="http://schemas.microsoft.com/office/drawing/2014/main" id="{ADA3857F-A3BC-D7E3-C4BA-853DC443478F}"/>
              </a:ext>
            </a:extLst>
          </p:cNvPr>
          <p:cNvPicPr>
            <a:picLocks noChangeAspect="1"/>
          </p:cNvPicPr>
          <p:nvPr/>
        </p:nvPicPr>
        <p:blipFill>
          <a:blip r:embed="rId4"/>
          <a:stretch>
            <a:fillRect/>
          </a:stretch>
        </p:blipFill>
        <p:spPr>
          <a:xfrm>
            <a:off x="3679092" y="4895052"/>
            <a:ext cx="2244970" cy="1610588"/>
          </a:xfrm>
          <a:prstGeom prst="rect">
            <a:avLst/>
          </a:prstGeom>
        </p:spPr>
      </p:pic>
    </p:spTree>
    <p:extLst>
      <p:ext uri="{BB962C8B-B14F-4D97-AF65-F5344CB8AC3E}">
        <p14:creationId xmlns:p14="http://schemas.microsoft.com/office/powerpoint/2010/main" val="413776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8BF1-221E-AE8C-3C36-093079C766D4}"/>
              </a:ext>
            </a:extLst>
          </p:cNvPr>
          <p:cNvSpPr>
            <a:spLocks noGrp="1"/>
          </p:cNvSpPr>
          <p:nvPr>
            <p:ph type="title"/>
          </p:nvPr>
        </p:nvSpPr>
        <p:spPr>
          <a:xfrm>
            <a:off x="1226065" y="160500"/>
            <a:ext cx="10515600" cy="651487"/>
          </a:xfrm>
        </p:spPr>
        <p:txBody>
          <a:bodyPr>
            <a:normAutofit fontScale="90000"/>
          </a:bodyPr>
          <a:lstStyle/>
          <a:p>
            <a:pPr algn="ctr"/>
            <a:r>
              <a:rPr lang="en-US" b="1"/>
              <a:t>Aspergillus versus</a:t>
            </a:r>
            <a:r>
              <a:rPr lang="en-US"/>
              <a:t> </a:t>
            </a:r>
            <a:r>
              <a:rPr lang="en-US" b="1"/>
              <a:t>Mucor</a:t>
            </a:r>
            <a:endParaRPr lang="en-US" b="1">
              <a:solidFill>
                <a:schemeClr val="accent5"/>
              </a:solidFill>
            </a:endParaRPr>
          </a:p>
        </p:txBody>
      </p:sp>
      <p:pic>
        <p:nvPicPr>
          <p:cNvPr id="21" name="Picture 20" descr="What is the Difference Between Mucor and Aspergillus | Compare the Difference Between Similar Terms">
            <a:extLst>
              <a:ext uri="{FF2B5EF4-FFF2-40B4-BE49-F238E27FC236}">
                <a16:creationId xmlns:a16="http://schemas.microsoft.com/office/drawing/2014/main" id="{FD7BBAB9-F80F-D7D7-1E1C-FD47BB3C9F0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04000"/>
                    </a14:imgEffect>
                    <a14:imgEffect>
                      <a14:brightnessContrast bright="19000" contrast="-8000"/>
                    </a14:imgEffect>
                  </a14:imgLayer>
                </a14:imgProps>
              </a:ext>
            </a:extLst>
          </a:blip>
          <a:srcRect l="52744" t="38508" r="9091" b="8523"/>
          <a:stretch/>
        </p:blipFill>
        <p:spPr>
          <a:xfrm>
            <a:off x="6095228" y="1163209"/>
            <a:ext cx="4584777" cy="3588559"/>
          </a:xfrm>
          <a:prstGeom prst="rect">
            <a:avLst/>
          </a:prstGeom>
        </p:spPr>
      </p:pic>
      <p:pic>
        <p:nvPicPr>
          <p:cNvPr id="22" name="Picture 21" descr="MBBS Medicine (Humanity First): Microscopic morphology of Aspergillus">
            <a:extLst>
              <a:ext uri="{FF2B5EF4-FFF2-40B4-BE49-F238E27FC236}">
                <a16:creationId xmlns:a16="http://schemas.microsoft.com/office/drawing/2014/main" id="{3DAF1664-341E-9F37-B90E-319553229C0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31000"/>
                    </a14:imgEffect>
                    <a14:imgEffect>
                      <a14:brightnessContrast contrast="4000"/>
                    </a14:imgEffect>
                  </a14:imgLayer>
                </a14:imgProps>
              </a:ext>
            </a:extLst>
          </a:blip>
          <a:srcRect l="12220" r="1453" b="7732"/>
          <a:stretch/>
        </p:blipFill>
        <p:spPr>
          <a:xfrm>
            <a:off x="769697" y="1163209"/>
            <a:ext cx="5026284" cy="3591498"/>
          </a:xfrm>
          <a:prstGeom prst="rect">
            <a:avLst/>
          </a:prstGeom>
        </p:spPr>
      </p:pic>
      <p:sp>
        <p:nvSpPr>
          <p:cNvPr id="23" name="Rectangle 22">
            <a:extLst>
              <a:ext uri="{FF2B5EF4-FFF2-40B4-BE49-F238E27FC236}">
                <a16:creationId xmlns:a16="http://schemas.microsoft.com/office/drawing/2014/main" id="{CF84D1B7-5173-49BD-22F4-DB879659A8D4}"/>
              </a:ext>
            </a:extLst>
          </p:cNvPr>
          <p:cNvSpPr/>
          <p:nvPr/>
        </p:nvSpPr>
        <p:spPr>
          <a:xfrm>
            <a:off x="1393658" y="4973053"/>
            <a:ext cx="4060657" cy="1333499"/>
          </a:xfrm>
          <a:prstGeom prst="rect">
            <a:avLst/>
          </a:prstGeom>
          <a:solidFill>
            <a:schemeClr val="tx2">
              <a:lumMod val="75000"/>
              <a:lumOff val="25000"/>
            </a:schemeClr>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Thinner hyphae</a:t>
            </a:r>
          </a:p>
          <a:p>
            <a:pPr algn="ctr"/>
            <a:r>
              <a:rPr lang="en-US" b="1"/>
              <a:t>Regular septations</a:t>
            </a:r>
          </a:p>
          <a:p>
            <a:pPr algn="ctr"/>
            <a:r>
              <a:rPr lang="en-US" b="1"/>
              <a:t>Branches at a narrow 45 angle</a:t>
            </a:r>
          </a:p>
        </p:txBody>
      </p:sp>
      <p:sp>
        <p:nvSpPr>
          <p:cNvPr id="24" name="Rectangle 23">
            <a:extLst>
              <a:ext uri="{FF2B5EF4-FFF2-40B4-BE49-F238E27FC236}">
                <a16:creationId xmlns:a16="http://schemas.microsoft.com/office/drawing/2014/main" id="{F24D6C14-882F-9B72-44D4-6BCB63CDB75C}"/>
              </a:ext>
            </a:extLst>
          </p:cNvPr>
          <p:cNvSpPr/>
          <p:nvPr/>
        </p:nvSpPr>
        <p:spPr>
          <a:xfrm>
            <a:off x="6356684" y="4973053"/>
            <a:ext cx="4060657" cy="1333499"/>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Thicker hyphae</a:t>
            </a:r>
          </a:p>
          <a:p>
            <a:pPr algn="ctr"/>
            <a:r>
              <a:rPr lang="en-US" b="1"/>
              <a:t>Aseptate to rate septation</a:t>
            </a:r>
          </a:p>
          <a:p>
            <a:pPr algn="ctr"/>
            <a:r>
              <a:rPr lang="en-US" b="1"/>
              <a:t>Wide angle branching 90</a:t>
            </a:r>
          </a:p>
        </p:txBody>
      </p:sp>
    </p:spTree>
    <p:extLst>
      <p:ext uri="{BB962C8B-B14F-4D97-AF65-F5344CB8AC3E}">
        <p14:creationId xmlns:p14="http://schemas.microsoft.com/office/powerpoint/2010/main" val="2507555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FC309-5765-E290-6912-1F4112358F8D}"/>
              </a:ext>
            </a:extLst>
          </p:cNvPr>
          <p:cNvSpPr>
            <a:spLocks noGrp="1"/>
          </p:cNvSpPr>
          <p:nvPr>
            <p:ph idx="1"/>
          </p:nvPr>
        </p:nvSpPr>
        <p:spPr>
          <a:xfrm>
            <a:off x="838200" y="1688856"/>
            <a:ext cx="5621216" cy="4351338"/>
          </a:xfrm>
        </p:spPr>
        <p:txBody>
          <a:bodyPr vert="horz" lIns="91440" tIns="45720" rIns="91440" bIns="45720" rtlCol="0" anchor="t">
            <a:normAutofit/>
          </a:bodyPr>
          <a:lstStyle/>
          <a:p>
            <a:r>
              <a:rPr lang="en-US"/>
              <a:t>Rhino-orbital-cerebral- most common form</a:t>
            </a:r>
          </a:p>
          <a:p>
            <a:r>
              <a:rPr lang="en-US"/>
              <a:t>Pulmonary </a:t>
            </a:r>
          </a:p>
          <a:p>
            <a:r>
              <a:rPr lang="en-US"/>
              <a:t>Gastrointestinal </a:t>
            </a:r>
          </a:p>
          <a:p>
            <a:r>
              <a:rPr lang="en-US"/>
              <a:t>Primary cutaneous – trauma (bomb blasts, wooden tongue) depressors)</a:t>
            </a:r>
          </a:p>
          <a:p>
            <a:r>
              <a:rPr lang="en-US"/>
              <a:t>Disseminated </a:t>
            </a:r>
          </a:p>
          <a:p>
            <a:endParaRPr lang="en-US"/>
          </a:p>
        </p:txBody>
      </p:sp>
      <p:sp>
        <p:nvSpPr>
          <p:cNvPr id="2" name="Title 1">
            <a:extLst>
              <a:ext uri="{FF2B5EF4-FFF2-40B4-BE49-F238E27FC236}">
                <a16:creationId xmlns:a16="http://schemas.microsoft.com/office/drawing/2014/main" id="{C0137900-1D52-48C3-9D21-40A4BC1905D6}"/>
              </a:ext>
            </a:extLst>
          </p:cNvPr>
          <p:cNvSpPr>
            <a:spLocks noGrp="1"/>
          </p:cNvSpPr>
          <p:nvPr>
            <p:ph type="title"/>
          </p:nvPr>
        </p:nvSpPr>
        <p:spPr/>
        <p:txBody>
          <a:bodyPr/>
          <a:lstStyle/>
          <a:p>
            <a:r>
              <a:rPr lang="en-US"/>
              <a:t>Clinical spectrum of Mucormycosis</a:t>
            </a:r>
          </a:p>
        </p:txBody>
      </p:sp>
      <p:pic>
        <p:nvPicPr>
          <p:cNvPr id="4" name="Picture 3" descr="Close-up of several medical images&#10;&#10;Description automatically generated">
            <a:extLst>
              <a:ext uri="{FF2B5EF4-FFF2-40B4-BE49-F238E27FC236}">
                <a16:creationId xmlns:a16="http://schemas.microsoft.com/office/drawing/2014/main" id="{E8D54BB3-83BA-D616-7C15-A70974418A8F}"/>
              </a:ext>
            </a:extLst>
          </p:cNvPr>
          <p:cNvPicPr>
            <a:picLocks noChangeAspect="1"/>
          </p:cNvPicPr>
          <p:nvPr/>
        </p:nvPicPr>
        <p:blipFill>
          <a:blip r:embed="rId2"/>
          <a:stretch>
            <a:fillRect/>
          </a:stretch>
        </p:blipFill>
        <p:spPr>
          <a:xfrm>
            <a:off x="6274454" y="1558457"/>
            <a:ext cx="4878480" cy="3436282"/>
          </a:xfrm>
          <a:prstGeom prst="rect">
            <a:avLst/>
          </a:prstGeom>
        </p:spPr>
      </p:pic>
      <p:sp>
        <p:nvSpPr>
          <p:cNvPr id="6" name="TextBox 5">
            <a:extLst>
              <a:ext uri="{FF2B5EF4-FFF2-40B4-BE49-F238E27FC236}">
                <a16:creationId xmlns:a16="http://schemas.microsoft.com/office/drawing/2014/main" id="{C86468A6-1591-A909-5692-7D4ACDD06AFC}"/>
              </a:ext>
            </a:extLst>
          </p:cNvPr>
          <p:cNvSpPr txBox="1"/>
          <p:nvPr/>
        </p:nvSpPr>
        <p:spPr>
          <a:xfrm>
            <a:off x="6379307" y="5373076"/>
            <a:ext cx="56153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Kauffman, CA. </a:t>
            </a:r>
            <a:r>
              <a:rPr lang="en-US" sz="1400" i="1"/>
              <a:t>Clin Infect Dis</a:t>
            </a:r>
            <a:r>
              <a:rPr lang="en-US" sz="1400"/>
              <a:t>, 2004;39:588-90.</a:t>
            </a:r>
          </a:p>
          <a:p>
            <a:r>
              <a:rPr lang="en-US" sz="1400"/>
              <a:t>Roden et. al, </a:t>
            </a:r>
            <a:r>
              <a:rPr lang="en-US" sz="1400" i="1"/>
              <a:t>Cin Infect Dis</a:t>
            </a:r>
            <a:r>
              <a:rPr lang="en-US" sz="1400"/>
              <a:t> 2005;41:634-53</a:t>
            </a:r>
          </a:p>
        </p:txBody>
      </p:sp>
    </p:spTree>
    <p:extLst>
      <p:ext uri="{BB962C8B-B14F-4D97-AF65-F5344CB8AC3E}">
        <p14:creationId xmlns:p14="http://schemas.microsoft.com/office/powerpoint/2010/main" val="4047450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29DF7-1346-37DC-F444-38704141E73B}"/>
              </a:ext>
            </a:extLst>
          </p:cNvPr>
          <p:cNvSpPr>
            <a:spLocks noGrp="1"/>
          </p:cNvSpPr>
          <p:nvPr>
            <p:ph type="title"/>
          </p:nvPr>
        </p:nvSpPr>
        <p:spPr/>
        <p:txBody>
          <a:bodyPr/>
          <a:lstStyle/>
          <a:p>
            <a:r>
              <a:rPr lang="en-US"/>
              <a:t>Risk factors for Mucormycosis</a:t>
            </a:r>
          </a:p>
        </p:txBody>
      </p:sp>
      <p:sp>
        <p:nvSpPr>
          <p:cNvPr id="3" name="Content Placeholder 2">
            <a:extLst>
              <a:ext uri="{FF2B5EF4-FFF2-40B4-BE49-F238E27FC236}">
                <a16:creationId xmlns:a16="http://schemas.microsoft.com/office/drawing/2014/main" id="{93553929-A3AD-72BA-39C5-41D3DC14EC9C}"/>
              </a:ext>
            </a:extLst>
          </p:cNvPr>
          <p:cNvSpPr>
            <a:spLocks noGrp="1"/>
          </p:cNvSpPr>
          <p:nvPr>
            <p:ph idx="1"/>
          </p:nvPr>
        </p:nvSpPr>
        <p:spPr/>
        <p:txBody>
          <a:bodyPr vert="horz" lIns="91440" tIns="45720" rIns="91440" bIns="45720" rtlCol="0" anchor="t">
            <a:normAutofit/>
          </a:bodyPr>
          <a:lstStyle/>
          <a:p>
            <a:r>
              <a:rPr lang="en-US"/>
              <a:t>Uncontrolled diabetes mellitus in ketoacidosis</a:t>
            </a:r>
          </a:p>
          <a:p>
            <a:pPr marL="0" indent="0">
              <a:buNone/>
            </a:pPr>
            <a:r>
              <a:rPr lang="en-US"/>
              <a:t>         80-90% of </a:t>
            </a:r>
            <a:r>
              <a:rPr lang="en-US" err="1"/>
              <a:t>rhinocerebral</a:t>
            </a:r>
            <a:r>
              <a:rPr lang="en-US"/>
              <a:t> mucormycosis</a:t>
            </a:r>
          </a:p>
          <a:p>
            <a:r>
              <a:rPr lang="en-US"/>
              <a:t>Deferoxamine therapy</a:t>
            </a:r>
          </a:p>
          <a:p>
            <a:r>
              <a:rPr lang="en-US"/>
              <a:t>Iron and aluminum overload</a:t>
            </a:r>
          </a:p>
          <a:p>
            <a:r>
              <a:rPr lang="en-US"/>
              <a:t>Major burns</a:t>
            </a:r>
          </a:p>
          <a:p>
            <a:r>
              <a:rPr lang="en-US"/>
              <a:t>Trauma (tornados, tsunamis, wars – bomb blasts, degloving injury –MVA).</a:t>
            </a:r>
          </a:p>
          <a:p>
            <a:r>
              <a:rPr lang="en-US"/>
              <a:t>Protein energy malnutrition</a:t>
            </a:r>
          </a:p>
          <a:p>
            <a:endParaRPr lang="en-US"/>
          </a:p>
          <a:p>
            <a:endParaRPr lang="en-US"/>
          </a:p>
          <a:p>
            <a:endParaRPr lang="en-US"/>
          </a:p>
        </p:txBody>
      </p:sp>
      <p:sp>
        <p:nvSpPr>
          <p:cNvPr id="7" name="TextBox 6">
            <a:extLst>
              <a:ext uri="{FF2B5EF4-FFF2-40B4-BE49-F238E27FC236}">
                <a16:creationId xmlns:a16="http://schemas.microsoft.com/office/drawing/2014/main" id="{EA3B6F7A-4D00-FDED-B210-2A1E968036D2}"/>
              </a:ext>
            </a:extLst>
          </p:cNvPr>
          <p:cNvSpPr txBox="1"/>
          <p:nvPr/>
        </p:nvSpPr>
        <p:spPr>
          <a:xfrm>
            <a:off x="5954288" y="6171855"/>
            <a:ext cx="5513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Binders et. al.</a:t>
            </a:r>
            <a:r>
              <a:rPr lang="en-US" i="1"/>
              <a:t> Clin Microbiol Infect</a:t>
            </a:r>
            <a:r>
              <a:rPr lang="en-US"/>
              <a:t>. 2014; 6:60-6.</a:t>
            </a:r>
          </a:p>
        </p:txBody>
      </p:sp>
    </p:spTree>
    <p:extLst>
      <p:ext uri="{BB962C8B-B14F-4D97-AF65-F5344CB8AC3E}">
        <p14:creationId xmlns:p14="http://schemas.microsoft.com/office/powerpoint/2010/main" val="4236457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BFFE-0B6E-F913-F1FE-568E15C7A72B}"/>
              </a:ext>
            </a:extLst>
          </p:cNvPr>
          <p:cNvSpPr>
            <a:spLocks noGrp="1"/>
          </p:cNvSpPr>
          <p:nvPr>
            <p:ph type="title"/>
          </p:nvPr>
        </p:nvSpPr>
        <p:spPr>
          <a:xfrm>
            <a:off x="838200" y="365125"/>
            <a:ext cx="10515600" cy="599849"/>
          </a:xfrm>
        </p:spPr>
        <p:txBody>
          <a:bodyPr>
            <a:normAutofit fontScale="90000"/>
          </a:bodyPr>
          <a:lstStyle/>
          <a:p>
            <a:r>
              <a:rPr lang="en-US" dirty="0"/>
              <a:t>Why do we get fungal infections?</a:t>
            </a:r>
          </a:p>
        </p:txBody>
      </p:sp>
      <p:pic>
        <p:nvPicPr>
          <p:cNvPr id="3" name="Picture 2" descr="A human body with veins and arteries&#10;&#10;Description automatically generated">
            <a:extLst>
              <a:ext uri="{FF2B5EF4-FFF2-40B4-BE49-F238E27FC236}">
                <a16:creationId xmlns:a16="http://schemas.microsoft.com/office/drawing/2014/main" id="{934EA8E8-EC39-F489-B46A-21375C791791}"/>
              </a:ext>
            </a:extLst>
          </p:cNvPr>
          <p:cNvPicPr>
            <a:picLocks noChangeAspect="1"/>
          </p:cNvPicPr>
          <p:nvPr/>
        </p:nvPicPr>
        <p:blipFill>
          <a:blip r:embed="rId2"/>
          <a:stretch>
            <a:fillRect/>
          </a:stretch>
        </p:blipFill>
        <p:spPr>
          <a:xfrm>
            <a:off x="3554187" y="1568451"/>
            <a:ext cx="4085770" cy="4038599"/>
          </a:xfrm>
          <a:prstGeom prst="rect">
            <a:avLst/>
          </a:prstGeom>
        </p:spPr>
      </p:pic>
      <p:sp>
        <p:nvSpPr>
          <p:cNvPr id="5" name="TextBox 4">
            <a:extLst>
              <a:ext uri="{FF2B5EF4-FFF2-40B4-BE49-F238E27FC236}">
                <a16:creationId xmlns:a16="http://schemas.microsoft.com/office/drawing/2014/main" id="{971110DB-C15F-C141-95B8-0B3AA92BC4A4}"/>
              </a:ext>
            </a:extLst>
          </p:cNvPr>
          <p:cNvSpPr txBox="1"/>
          <p:nvPr/>
        </p:nvSpPr>
        <p:spPr>
          <a:xfrm>
            <a:off x="548409" y="5100617"/>
            <a:ext cx="43941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2">
                    <a:lumMod val="76000"/>
                  </a:schemeClr>
                </a:solidFill>
              </a:rPr>
              <a:t>Inherent risks</a:t>
            </a:r>
          </a:p>
          <a:p>
            <a:r>
              <a:rPr lang="en-US" b="1" dirty="0"/>
              <a:t>CGD </a:t>
            </a:r>
            <a:r>
              <a:rPr lang="en-US" dirty="0"/>
              <a:t>– Aspergillosis</a:t>
            </a:r>
          </a:p>
          <a:p>
            <a:r>
              <a:rPr lang="en-US" b="1" dirty="0"/>
              <a:t>Africa/American/Filipinos</a:t>
            </a:r>
            <a:r>
              <a:rPr lang="en-US" dirty="0"/>
              <a:t> - Cocci</a:t>
            </a:r>
          </a:p>
          <a:p>
            <a:r>
              <a:rPr lang="en-US" b="1" dirty="0"/>
              <a:t>Idiopathic lymphocytopenia – </a:t>
            </a:r>
            <a:r>
              <a:rPr lang="en-US" dirty="0"/>
              <a:t>PJP, Crypto</a:t>
            </a:r>
          </a:p>
          <a:p>
            <a:r>
              <a:rPr lang="en-US" b="1" dirty="0"/>
              <a:t>SCID – </a:t>
            </a:r>
            <a:r>
              <a:rPr lang="en-US" dirty="0"/>
              <a:t>PJP, crypto, aspergillosis</a:t>
            </a:r>
          </a:p>
        </p:txBody>
      </p:sp>
      <p:sp>
        <p:nvSpPr>
          <p:cNvPr id="6" name="TextBox 5">
            <a:extLst>
              <a:ext uri="{FF2B5EF4-FFF2-40B4-BE49-F238E27FC236}">
                <a16:creationId xmlns:a16="http://schemas.microsoft.com/office/drawing/2014/main" id="{BEE245D9-958B-5A2A-C0BF-EA223B8ED6FB}"/>
              </a:ext>
            </a:extLst>
          </p:cNvPr>
          <p:cNvSpPr txBox="1"/>
          <p:nvPr/>
        </p:nvSpPr>
        <p:spPr>
          <a:xfrm>
            <a:off x="7248896" y="4703948"/>
            <a:ext cx="494755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accent2">
                    <a:lumMod val="76000"/>
                  </a:schemeClr>
                </a:solidFill>
              </a:rPr>
              <a:t>Activities/exposure</a:t>
            </a:r>
          </a:p>
          <a:p>
            <a:r>
              <a:rPr lang="en-US" b="1" dirty="0"/>
              <a:t>Spelunking </a:t>
            </a:r>
            <a:r>
              <a:rPr lang="en-US" dirty="0"/>
              <a:t>– histoplasmosis</a:t>
            </a:r>
          </a:p>
          <a:p>
            <a:r>
              <a:rPr lang="en-US" b="1" dirty="0"/>
              <a:t>Gardening trauma</a:t>
            </a:r>
            <a:r>
              <a:rPr lang="en-US" dirty="0"/>
              <a:t> – hay, mine, sphagnum     moss, rose thorn – </a:t>
            </a:r>
            <a:r>
              <a:rPr lang="en-US" dirty="0" err="1"/>
              <a:t>Sporothrix</a:t>
            </a:r>
            <a:endParaRPr lang="en-US" dirty="0"/>
          </a:p>
          <a:p>
            <a:r>
              <a:rPr lang="en-US" b="1" dirty="0"/>
              <a:t>Smoking MJ</a:t>
            </a:r>
            <a:r>
              <a:rPr lang="en-US" dirty="0"/>
              <a:t>- Aspergillus</a:t>
            </a:r>
          </a:p>
          <a:p>
            <a:r>
              <a:rPr lang="en-US" b="1" dirty="0"/>
              <a:t>Hospital construction</a:t>
            </a:r>
            <a:r>
              <a:rPr lang="en-US" dirty="0"/>
              <a:t> -</a:t>
            </a:r>
          </a:p>
          <a:p>
            <a:r>
              <a:rPr lang="en-US" dirty="0"/>
              <a:t>    Aspergillus, cocci</a:t>
            </a:r>
          </a:p>
        </p:txBody>
      </p:sp>
      <p:pic>
        <p:nvPicPr>
          <p:cNvPr id="8" name="Picture 7" descr="Image result for marijuana smoke png">
            <a:extLst>
              <a:ext uri="{FF2B5EF4-FFF2-40B4-BE49-F238E27FC236}">
                <a16:creationId xmlns:a16="http://schemas.microsoft.com/office/drawing/2014/main" id="{9FA7DF7B-050A-D154-B31F-3558F0C7C735}"/>
              </a:ext>
            </a:extLst>
          </p:cNvPr>
          <p:cNvPicPr>
            <a:picLocks noChangeAspect="1"/>
          </p:cNvPicPr>
          <p:nvPr/>
        </p:nvPicPr>
        <p:blipFill>
          <a:blip r:embed="rId3"/>
          <a:stretch>
            <a:fillRect/>
          </a:stretch>
        </p:blipFill>
        <p:spPr>
          <a:xfrm>
            <a:off x="6272037" y="5476699"/>
            <a:ext cx="709979" cy="656633"/>
          </a:xfrm>
          <a:prstGeom prst="rect">
            <a:avLst/>
          </a:prstGeom>
        </p:spPr>
      </p:pic>
      <p:pic>
        <p:nvPicPr>
          <p:cNvPr id="11" name="Picture 10" descr="Bat Cave PNG, Vector, PSD, and Clipart With Transparent Background for Free Download | Pngtree">
            <a:extLst>
              <a:ext uri="{FF2B5EF4-FFF2-40B4-BE49-F238E27FC236}">
                <a16:creationId xmlns:a16="http://schemas.microsoft.com/office/drawing/2014/main" id="{8CEED43C-07A0-0092-F5D0-07DE01B846AA}"/>
              </a:ext>
            </a:extLst>
          </p:cNvPr>
          <p:cNvPicPr>
            <a:picLocks noChangeAspect="1"/>
          </p:cNvPicPr>
          <p:nvPr/>
        </p:nvPicPr>
        <p:blipFill>
          <a:blip r:embed="rId4"/>
          <a:stretch>
            <a:fillRect/>
          </a:stretch>
        </p:blipFill>
        <p:spPr>
          <a:xfrm>
            <a:off x="10514063" y="4501800"/>
            <a:ext cx="1070569" cy="1101971"/>
          </a:xfrm>
          <a:prstGeom prst="rect">
            <a:avLst/>
          </a:prstGeom>
        </p:spPr>
      </p:pic>
      <p:pic>
        <p:nvPicPr>
          <p:cNvPr id="13" name="Picture 12" descr="Cancer, chemotherapy, healthcare, medical, treatment icon - Download on Iconfinder">
            <a:extLst>
              <a:ext uri="{FF2B5EF4-FFF2-40B4-BE49-F238E27FC236}">
                <a16:creationId xmlns:a16="http://schemas.microsoft.com/office/drawing/2014/main" id="{D6FCFD67-FFFC-68DA-FDAF-CA41716C040E}"/>
              </a:ext>
            </a:extLst>
          </p:cNvPr>
          <p:cNvPicPr>
            <a:picLocks noChangeAspect="1"/>
          </p:cNvPicPr>
          <p:nvPr/>
        </p:nvPicPr>
        <p:blipFill>
          <a:blip r:embed="rId5"/>
          <a:stretch>
            <a:fillRect/>
          </a:stretch>
        </p:blipFill>
        <p:spPr>
          <a:xfrm>
            <a:off x="10448661" y="233979"/>
            <a:ext cx="1209431" cy="1219200"/>
          </a:xfrm>
          <a:prstGeom prst="rect">
            <a:avLst/>
          </a:prstGeom>
        </p:spPr>
      </p:pic>
      <p:pic>
        <p:nvPicPr>
          <p:cNvPr id="15" name="Picture 14" descr="Surgical Treatment By Surgeons, Bedah, Dokter, Operasi PNG Transparan Clipart dan File PSD untuk ...">
            <a:extLst>
              <a:ext uri="{FF2B5EF4-FFF2-40B4-BE49-F238E27FC236}">
                <a16:creationId xmlns:a16="http://schemas.microsoft.com/office/drawing/2014/main" id="{BAFC6FFE-33C4-24DD-9435-3F17BFDAC931}"/>
              </a:ext>
            </a:extLst>
          </p:cNvPr>
          <p:cNvPicPr>
            <a:picLocks noChangeAspect="1"/>
          </p:cNvPicPr>
          <p:nvPr/>
        </p:nvPicPr>
        <p:blipFill>
          <a:blip r:embed="rId6"/>
          <a:srcRect l="4755" t="7690" r="7952" b="3809"/>
          <a:stretch/>
        </p:blipFill>
        <p:spPr>
          <a:xfrm>
            <a:off x="2807249" y="1128818"/>
            <a:ext cx="957968" cy="1150850"/>
          </a:xfrm>
          <a:prstGeom prst="rect">
            <a:avLst/>
          </a:prstGeom>
        </p:spPr>
      </p:pic>
      <p:pic>
        <p:nvPicPr>
          <p:cNvPr id="17" name="Picture 16" descr="Condition &amp; Treatments - AmeriPharma Specialty Care">
            <a:extLst>
              <a:ext uri="{FF2B5EF4-FFF2-40B4-BE49-F238E27FC236}">
                <a16:creationId xmlns:a16="http://schemas.microsoft.com/office/drawing/2014/main" id="{01A9C843-784C-9946-9FE1-56E5845E100F}"/>
              </a:ext>
            </a:extLst>
          </p:cNvPr>
          <p:cNvPicPr>
            <a:picLocks noChangeAspect="1"/>
          </p:cNvPicPr>
          <p:nvPr/>
        </p:nvPicPr>
        <p:blipFill>
          <a:blip r:embed="rId7"/>
          <a:stretch>
            <a:fillRect/>
          </a:stretch>
        </p:blipFill>
        <p:spPr>
          <a:xfrm>
            <a:off x="1668785" y="1081783"/>
            <a:ext cx="852797" cy="1256806"/>
          </a:xfrm>
          <a:prstGeom prst="rect">
            <a:avLst/>
          </a:prstGeom>
        </p:spPr>
      </p:pic>
      <p:sp>
        <p:nvSpPr>
          <p:cNvPr id="18" name="TextBox 17">
            <a:extLst>
              <a:ext uri="{FF2B5EF4-FFF2-40B4-BE49-F238E27FC236}">
                <a16:creationId xmlns:a16="http://schemas.microsoft.com/office/drawing/2014/main" id="{DA2B1B22-6EB9-FAC8-2161-9D8D80D08642}"/>
              </a:ext>
            </a:extLst>
          </p:cNvPr>
          <p:cNvSpPr txBox="1"/>
          <p:nvPr/>
        </p:nvSpPr>
        <p:spPr>
          <a:xfrm>
            <a:off x="445324" y="2464129"/>
            <a:ext cx="3722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2">
                    <a:lumMod val="76000"/>
                  </a:schemeClr>
                </a:solidFill>
              </a:rPr>
              <a:t>Disruption of natural barriers</a:t>
            </a:r>
          </a:p>
          <a:p>
            <a:pPr marL="285750" indent="-285750">
              <a:buFont typeface="Calibri"/>
              <a:buChar char="-"/>
            </a:pPr>
            <a:r>
              <a:rPr lang="en-US" dirty="0"/>
              <a:t>Candidemia</a:t>
            </a:r>
          </a:p>
        </p:txBody>
      </p:sp>
      <p:pic>
        <p:nvPicPr>
          <p:cNvPr id="20" name="Picture 19" descr="PPT - Airborne fungi infections PowerPoint Presentation, free download - ID:3923840">
            <a:extLst>
              <a:ext uri="{FF2B5EF4-FFF2-40B4-BE49-F238E27FC236}">
                <a16:creationId xmlns:a16="http://schemas.microsoft.com/office/drawing/2014/main" id="{EB2608A4-37C6-3E05-F455-2C008F4AAF12}"/>
              </a:ext>
            </a:extLst>
          </p:cNvPr>
          <p:cNvPicPr>
            <a:picLocks noChangeAspect="1"/>
          </p:cNvPicPr>
          <p:nvPr/>
        </p:nvPicPr>
        <p:blipFill>
          <a:blip r:embed="rId8"/>
          <a:srcRect l="14314" t="21968" r="18719" b="12324"/>
          <a:stretch/>
        </p:blipFill>
        <p:spPr>
          <a:xfrm>
            <a:off x="10513924" y="6022130"/>
            <a:ext cx="1077291" cy="838194"/>
          </a:xfrm>
          <a:prstGeom prst="rect">
            <a:avLst/>
          </a:prstGeom>
        </p:spPr>
      </p:pic>
      <p:pic>
        <p:nvPicPr>
          <p:cNvPr id="24" name="Picture 23" descr="A blue and green sphere&#10;&#10;Description automatically generated">
            <a:extLst>
              <a:ext uri="{FF2B5EF4-FFF2-40B4-BE49-F238E27FC236}">
                <a16:creationId xmlns:a16="http://schemas.microsoft.com/office/drawing/2014/main" id="{66663B9A-5021-E028-672E-265AE5DA81EA}"/>
              </a:ext>
            </a:extLst>
          </p:cNvPr>
          <p:cNvPicPr>
            <a:picLocks noChangeAspect="1"/>
          </p:cNvPicPr>
          <p:nvPr/>
        </p:nvPicPr>
        <p:blipFill>
          <a:blip r:embed="rId9"/>
          <a:srcRect l="18497" t="14504" r="22443" b="9160"/>
          <a:stretch/>
        </p:blipFill>
        <p:spPr>
          <a:xfrm>
            <a:off x="10655905" y="1708250"/>
            <a:ext cx="997998" cy="978949"/>
          </a:xfrm>
          <a:prstGeom prst="rect">
            <a:avLst/>
          </a:prstGeom>
        </p:spPr>
      </p:pic>
      <p:pic>
        <p:nvPicPr>
          <p:cNvPr id="26" name="Picture 25" descr="A close-up of a cell&#10;&#10;Description automatically generated">
            <a:extLst>
              <a:ext uri="{FF2B5EF4-FFF2-40B4-BE49-F238E27FC236}">
                <a16:creationId xmlns:a16="http://schemas.microsoft.com/office/drawing/2014/main" id="{989090AD-8392-CE36-1E90-4053B07593CC}"/>
              </a:ext>
            </a:extLst>
          </p:cNvPr>
          <p:cNvPicPr>
            <a:picLocks noChangeAspect="1"/>
          </p:cNvPicPr>
          <p:nvPr/>
        </p:nvPicPr>
        <p:blipFill>
          <a:blip r:embed="rId10"/>
          <a:srcRect l="3788" t="6061" r="5404" b="1515"/>
          <a:stretch/>
        </p:blipFill>
        <p:spPr>
          <a:xfrm>
            <a:off x="10565754" y="3022207"/>
            <a:ext cx="1193921" cy="1132862"/>
          </a:xfrm>
          <a:prstGeom prst="rect">
            <a:avLst/>
          </a:prstGeom>
        </p:spPr>
      </p:pic>
      <p:sp>
        <p:nvSpPr>
          <p:cNvPr id="27" name="TextBox 26">
            <a:extLst>
              <a:ext uri="{FF2B5EF4-FFF2-40B4-BE49-F238E27FC236}">
                <a16:creationId xmlns:a16="http://schemas.microsoft.com/office/drawing/2014/main" id="{E39B88C7-B024-B983-43EC-6593C0FAF2E1}"/>
              </a:ext>
            </a:extLst>
          </p:cNvPr>
          <p:cNvSpPr txBox="1"/>
          <p:nvPr/>
        </p:nvSpPr>
        <p:spPr>
          <a:xfrm>
            <a:off x="7135090" y="1662545"/>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2">
                    <a:lumMod val="76000"/>
                  </a:schemeClr>
                </a:solidFill>
              </a:rPr>
              <a:t>Acquired lymphopenia</a:t>
            </a:r>
          </a:p>
          <a:p>
            <a:r>
              <a:rPr lang="en-US" dirty="0"/>
              <a:t>   Chemo, steroids, etc.</a:t>
            </a:r>
          </a:p>
          <a:p>
            <a:r>
              <a:rPr lang="en-US" dirty="0"/>
              <a:t>   PJP, Crypto, endemic</a:t>
            </a:r>
          </a:p>
          <a:p>
            <a:r>
              <a:rPr lang="en-US" dirty="0"/>
              <a:t>    fungi</a:t>
            </a:r>
          </a:p>
          <a:p>
            <a:endParaRPr lang="en-US" dirty="0"/>
          </a:p>
          <a:p>
            <a:r>
              <a:rPr lang="en-US" b="1" dirty="0">
                <a:solidFill>
                  <a:schemeClr val="accent2">
                    <a:lumMod val="76000"/>
                  </a:schemeClr>
                </a:solidFill>
              </a:rPr>
              <a:t>Acquired neutropenia</a:t>
            </a:r>
          </a:p>
          <a:p>
            <a:r>
              <a:rPr lang="en-US" dirty="0"/>
              <a:t>  Chemo – Candidemia, Aspergillosis, Mucor, etc.</a:t>
            </a:r>
          </a:p>
        </p:txBody>
      </p:sp>
      <p:pic>
        <p:nvPicPr>
          <p:cNvPr id="29" name="Picture 28" descr="Image result for How to Cool Hot Iron">
            <a:extLst>
              <a:ext uri="{FF2B5EF4-FFF2-40B4-BE49-F238E27FC236}">
                <a16:creationId xmlns:a16="http://schemas.microsoft.com/office/drawing/2014/main" id="{FC174EF5-72A2-4213-A7C1-B8D2200DBA30}"/>
              </a:ext>
            </a:extLst>
          </p:cNvPr>
          <p:cNvPicPr>
            <a:picLocks noChangeAspect="1"/>
          </p:cNvPicPr>
          <p:nvPr/>
        </p:nvPicPr>
        <p:blipFill>
          <a:blip r:embed="rId11"/>
          <a:stretch>
            <a:fillRect/>
          </a:stretch>
        </p:blipFill>
        <p:spPr>
          <a:xfrm>
            <a:off x="3179539" y="3427825"/>
            <a:ext cx="1307613" cy="825501"/>
          </a:xfrm>
          <a:prstGeom prst="rect">
            <a:avLst/>
          </a:prstGeom>
        </p:spPr>
      </p:pic>
      <p:sp>
        <p:nvSpPr>
          <p:cNvPr id="30" name="TextBox 29">
            <a:extLst>
              <a:ext uri="{FF2B5EF4-FFF2-40B4-BE49-F238E27FC236}">
                <a16:creationId xmlns:a16="http://schemas.microsoft.com/office/drawing/2014/main" id="{F0153FCE-0FD2-DCC4-D316-F2740D87BFAB}"/>
              </a:ext>
            </a:extLst>
          </p:cNvPr>
          <p:cNvSpPr txBox="1"/>
          <p:nvPr/>
        </p:nvSpPr>
        <p:spPr>
          <a:xfrm>
            <a:off x="442850" y="3330038"/>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2">
                    <a:lumMod val="76000"/>
                  </a:schemeClr>
                </a:solidFill>
              </a:rPr>
              <a:t>Metabolic issues</a:t>
            </a:r>
            <a:endParaRPr lang="en-US" dirty="0"/>
          </a:p>
          <a:p>
            <a:r>
              <a:rPr lang="en-US" b="1" dirty="0"/>
              <a:t>Acquired iron overload</a:t>
            </a:r>
            <a:endParaRPr lang="en-US"/>
          </a:p>
          <a:p>
            <a:r>
              <a:rPr lang="en-US" dirty="0"/>
              <a:t>-Mucormycosis</a:t>
            </a:r>
          </a:p>
          <a:p>
            <a:r>
              <a:rPr lang="en-US" b="1" dirty="0"/>
              <a:t>DKA </a:t>
            </a:r>
            <a:r>
              <a:rPr lang="en-US" dirty="0"/>
              <a:t>– Candidemia, Mucor &gt; Aspergillus,</a:t>
            </a:r>
          </a:p>
        </p:txBody>
      </p:sp>
    </p:spTree>
    <p:extLst>
      <p:ext uri="{BB962C8B-B14F-4D97-AF65-F5344CB8AC3E}">
        <p14:creationId xmlns:p14="http://schemas.microsoft.com/office/powerpoint/2010/main" val="1168640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9D95-45D2-BBF0-302A-28DF14E0C973}"/>
              </a:ext>
            </a:extLst>
          </p:cNvPr>
          <p:cNvSpPr>
            <a:spLocks noGrp="1"/>
          </p:cNvSpPr>
          <p:nvPr>
            <p:ph type="title"/>
          </p:nvPr>
        </p:nvSpPr>
        <p:spPr>
          <a:xfrm>
            <a:off x="649941" y="-217581"/>
            <a:ext cx="10515600" cy="1325563"/>
          </a:xfrm>
        </p:spPr>
        <p:txBody>
          <a:bodyPr>
            <a:normAutofit/>
          </a:bodyPr>
          <a:lstStyle/>
          <a:p>
            <a:r>
              <a:rPr lang="en-US" sz="2800" b="1" dirty="0"/>
              <a:t>Other risk factors for Mucormycosis</a:t>
            </a:r>
          </a:p>
        </p:txBody>
      </p:sp>
      <p:sp>
        <p:nvSpPr>
          <p:cNvPr id="3" name="Content Placeholder 2">
            <a:extLst>
              <a:ext uri="{FF2B5EF4-FFF2-40B4-BE49-F238E27FC236}">
                <a16:creationId xmlns:a16="http://schemas.microsoft.com/office/drawing/2014/main" id="{31ED4DE9-F4A8-7570-BA72-379E82759A34}"/>
              </a:ext>
            </a:extLst>
          </p:cNvPr>
          <p:cNvSpPr>
            <a:spLocks noGrp="1"/>
          </p:cNvSpPr>
          <p:nvPr>
            <p:ph idx="1"/>
          </p:nvPr>
        </p:nvSpPr>
        <p:spPr>
          <a:xfrm>
            <a:off x="479612" y="561601"/>
            <a:ext cx="10515600" cy="4351338"/>
          </a:xfrm>
        </p:spPr>
        <p:txBody>
          <a:bodyPr vert="horz" lIns="91440" tIns="45720" rIns="91440" bIns="45720" rtlCol="0" anchor="t">
            <a:normAutofit fontScale="85000" lnSpcReduction="20000"/>
          </a:bodyPr>
          <a:lstStyle/>
          <a:p>
            <a:endParaRPr lang="en-US"/>
          </a:p>
          <a:p>
            <a:r>
              <a:rPr lang="en-US" dirty="0"/>
              <a:t>Other forms of metabolic acidosis</a:t>
            </a:r>
          </a:p>
          <a:p>
            <a:r>
              <a:rPr lang="en-US" dirty="0"/>
              <a:t>Treatment with immunosuppressive drugs (steroids, chemotherapy)</a:t>
            </a:r>
          </a:p>
          <a:p>
            <a:r>
              <a:rPr lang="en-US" dirty="0"/>
              <a:t>Neutropenia</a:t>
            </a:r>
          </a:p>
          <a:p>
            <a:r>
              <a:rPr lang="en-US" dirty="0"/>
              <a:t>Organ and bone marrow transplantation</a:t>
            </a:r>
          </a:p>
          <a:p>
            <a:r>
              <a:rPr lang="en-US" dirty="0"/>
              <a:t>IV drug use</a:t>
            </a:r>
          </a:p>
          <a:p>
            <a:r>
              <a:rPr lang="en-US" dirty="0"/>
              <a:t>Pre-mature and LBW (GI mucor)</a:t>
            </a:r>
          </a:p>
          <a:p>
            <a:r>
              <a:rPr lang="en-US" dirty="0"/>
              <a:t>HIV/AIDS</a:t>
            </a:r>
          </a:p>
          <a:p>
            <a:r>
              <a:rPr lang="en-US" dirty="0"/>
              <a:t>CKD</a:t>
            </a:r>
          </a:p>
          <a:p>
            <a:r>
              <a:rPr lang="en-US" dirty="0"/>
              <a:t>Cirrhosis/hepatic failure</a:t>
            </a:r>
          </a:p>
          <a:p>
            <a:r>
              <a:rPr lang="en-US" dirty="0"/>
              <a:t>15-20% of cases without known underlying conditions</a:t>
            </a:r>
          </a:p>
          <a:p>
            <a:endParaRPr lang="en-US"/>
          </a:p>
        </p:txBody>
      </p:sp>
      <p:sp>
        <p:nvSpPr>
          <p:cNvPr id="5" name="TextBox 4">
            <a:extLst>
              <a:ext uri="{FF2B5EF4-FFF2-40B4-BE49-F238E27FC236}">
                <a16:creationId xmlns:a16="http://schemas.microsoft.com/office/drawing/2014/main" id="{EB7E85CC-7DB4-BF8E-5852-B9B9E0737257}"/>
              </a:ext>
            </a:extLst>
          </p:cNvPr>
          <p:cNvSpPr txBox="1"/>
          <p:nvPr/>
        </p:nvSpPr>
        <p:spPr>
          <a:xfrm>
            <a:off x="6393559" y="6082208"/>
            <a:ext cx="5513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Binders et. al.</a:t>
            </a:r>
            <a:r>
              <a:rPr lang="en-US" i="1"/>
              <a:t> Clin Microbiol Infect</a:t>
            </a:r>
            <a:r>
              <a:rPr lang="en-US"/>
              <a:t>. 2014; 6:60-6.</a:t>
            </a:r>
          </a:p>
        </p:txBody>
      </p:sp>
    </p:spTree>
    <p:extLst>
      <p:ext uri="{BB962C8B-B14F-4D97-AF65-F5344CB8AC3E}">
        <p14:creationId xmlns:p14="http://schemas.microsoft.com/office/powerpoint/2010/main" val="3662166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0BEEDC-1FB7-E8BA-0C27-E5499647A9EC}"/>
              </a:ext>
            </a:extLst>
          </p:cNvPr>
          <p:cNvPicPr>
            <a:picLocks noChangeAspect="1"/>
          </p:cNvPicPr>
          <p:nvPr/>
        </p:nvPicPr>
        <p:blipFill>
          <a:blip r:embed="rId2"/>
          <a:stretch>
            <a:fillRect/>
          </a:stretch>
        </p:blipFill>
        <p:spPr>
          <a:xfrm>
            <a:off x="2642647" y="1103467"/>
            <a:ext cx="6906705" cy="3213366"/>
          </a:xfrm>
          <a:prstGeom prst="rect">
            <a:avLst/>
          </a:prstGeom>
        </p:spPr>
      </p:pic>
      <p:sp>
        <p:nvSpPr>
          <p:cNvPr id="3" name="TextBox 2">
            <a:extLst>
              <a:ext uri="{FF2B5EF4-FFF2-40B4-BE49-F238E27FC236}">
                <a16:creationId xmlns:a16="http://schemas.microsoft.com/office/drawing/2014/main" id="{2DC44056-7BE4-97BD-6B92-5BFD8D9EA69A}"/>
              </a:ext>
            </a:extLst>
          </p:cNvPr>
          <p:cNvSpPr txBox="1"/>
          <p:nvPr/>
        </p:nvSpPr>
        <p:spPr>
          <a:xfrm>
            <a:off x="2916025" y="5112639"/>
            <a:ext cx="61286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i="1">
                <a:latin typeface="Fairwater Script"/>
              </a:rPr>
              <a:t>T H A N K     Y O U </a:t>
            </a:r>
          </a:p>
        </p:txBody>
      </p:sp>
    </p:spTree>
    <p:extLst>
      <p:ext uri="{BB962C8B-B14F-4D97-AF65-F5344CB8AC3E}">
        <p14:creationId xmlns:p14="http://schemas.microsoft.com/office/powerpoint/2010/main" val="556595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FCBF-7B77-01AC-D86A-B014036CA027}"/>
              </a:ext>
            </a:extLst>
          </p:cNvPr>
          <p:cNvSpPr>
            <a:spLocks noGrp="1"/>
          </p:cNvSpPr>
          <p:nvPr>
            <p:ph type="title"/>
          </p:nvPr>
        </p:nvSpPr>
        <p:spPr>
          <a:xfrm>
            <a:off x="662354" y="169740"/>
            <a:ext cx="10515600" cy="641718"/>
          </a:xfrm>
        </p:spPr>
        <p:txBody>
          <a:bodyPr>
            <a:normAutofit/>
          </a:bodyPr>
          <a:lstStyle/>
          <a:p>
            <a:r>
              <a:rPr lang="en-US" sz="2400" b="1"/>
              <a:t>Quick Recall Series...</a:t>
            </a:r>
          </a:p>
        </p:txBody>
      </p:sp>
      <p:sp>
        <p:nvSpPr>
          <p:cNvPr id="3" name="Content Placeholder 2">
            <a:extLst>
              <a:ext uri="{FF2B5EF4-FFF2-40B4-BE49-F238E27FC236}">
                <a16:creationId xmlns:a16="http://schemas.microsoft.com/office/drawing/2014/main" id="{6B5057CB-DCAC-4D2D-A456-52D17F9D0D7E}"/>
              </a:ext>
            </a:extLst>
          </p:cNvPr>
          <p:cNvSpPr>
            <a:spLocks noGrp="1"/>
          </p:cNvSpPr>
          <p:nvPr>
            <p:ph idx="1"/>
          </p:nvPr>
        </p:nvSpPr>
        <p:spPr>
          <a:xfrm>
            <a:off x="379046" y="956163"/>
            <a:ext cx="11421035" cy="4351338"/>
          </a:xfrm>
        </p:spPr>
        <p:txBody>
          <a:bodyPr vert="horz" lIns="91440" tIns="45720" rIns="91440" bIns="45720" rtlCol="0" anchor="t">
            <a:noAutofit/>
          </a:bodyPr>
          <a:lstStyle/>
          <a:p>
            <a:pPr marL="0" indent="0">
              <a:buNone/>
            </a:pPr>
            <a:r>
              <a:rPr lang="en-US" sz="2000" dirty="0"/>
              <a:t>1)Systemic fungi  with + Beta- D glucan (</a:t>
            </a:r>
            <a:r>
              <a:rPr lang="en-US" sz="2000" dirty="0" err="1"/>
              <a:t>fungitell</a:t>
            </a:r>
            <a:r>
              <a:rPr lang="en-US" sz="2000" dirty="0"/>
              <a:t>), except.</a:t>
            </a:r>
            <a:endParaRPr lang="en-US" dirty="0"/>
          </a:p>
          <a:p>
            <a:pPr marL="0" indent="0">
              <a:buNone/>
            </a:pPr>
            <a:r>
              <a:rPr lang="en-US" sz="2000" dirty="0"/>
              <a:t>       Ans.  CMB – Crypto, Mucor, </a:t>
            </a:r>
            <a:r>
              <a:rPr lang="en-US" sz="2000" dirty="0" err="1"/>
              <a:t>Blasto</a:t>
            </a:r>
            <a:r>
              <a:rPr lang="en-US" sz="2000" dirty="0"/>
              <a:t>.</a:t>
            </a:r>
            <a:endParaRPr lang="en-US" dirty="0"/>
          </a:p>
          <a:p>
            <a:pPr marL="0" indent="0">
              <a:buNone/>
            </a:pPr>
            <a:r>
              <a:rPr lang="en-US" sz="2000" dirty="0"/>
              <a:t>2)  Azole that shortens the QTc. </a:t>
            </a:r>
          </a:p>
          <a:p>
            <a:pPr marL="0" indent="0">
              <a:buNone/>
            </a:pPr>
            <a:r>
              <a:rPr lang="en-US" sz="2000" dirty="0"/>
              <a:t>      Ans. </a:t>
            </a:r>
            <a:r>
              <a:rPr lang="en-US" sz="2000" dirty="0" err="1"/>
              <a:t>Isavuconazole</a:t>
            </a:r>
            <a:r>
              <a:rPr lang="en-US" sz="2000" dirty="0"/>
              <a:t> (</a:t>
            </a:r>
            <a:r>
              <a:rPr lang="en-US" sz="2000" dirty="0" err="1"/>
              <a:t>Cresemba</a:t>
            </a:r>
            <a:r>
              <a:rPr lang="en-US" sz="2000" dirty="0"/>
              <a:t>).</a:t>
            </a:r>
          </a:p>
          <a:p>
            <a:pPr marL="0" indent="0">
              <a:buNone/>
            </a:pPr>
            <a:r>
              <a:rPr lang="en-US" sz="2000" dirty="0"/>
              <a:t>3). Azole that increases risk of skin cancer (all forms) when taken chronically.</a:t>
            </a:r>
          </a:p>
          <a:p>
            <a:pPr marL="0" indent="0">
              <a:buNone/>
            </a:pPr>
            <a:r>
              <a:rPr lang="en-US" sz="2000" dirty="0"/>
              <a:t>      Ans. Voriconazole (</a:t>
            </a:r>
            <a:r>
              <a:rPr lang="en-US" sz="2000" dirty="0" err="1"/>
              <a:t>Vfend</a:t>
            </a:r>
            <a:r>
              <a:rPr lang="en-US" sz="2000" dirty="0"/>
              <a:t>).</a:t>
            </a:r>
          </a:p>
          <a:p>
            <a:pPr marL="0" indent="0">
              <a:buNone/>
            </a:pPr>
            <a:r>
              <a:rPr lang="en-US" sz="2000" dirty="0"/>
              <a:t>4)  Drug of choice for PJP.</a:t>
            </a:r>
          </a:p>
          <a:p>
            <a:pPr marL="0" indent="0">
              <a:buNone/>
            </a:pPr>
            <a:r>
              <a:rPr lang="en-US" sz="2000" dirty="0"/>
              <a:t>      Ans. Trimethoprim- sulfamethoxazole.</a:t>
            </a:r>
          </a:p>
          <a:p>
            <a:pPr marL="0" indent="0">
              <a:buNone/>
            </a:pPr>
            <a:r>
              <a:rPr lang="en-US" sz="2000" dirty="0"/>
              <a:t>5) Drug of choice for cryptococcal meningitis.</a:t>
            </a:r>
          </a:p>
          <a:p>
            <a:pPr marL="0" indent="0">
              <a:buNone/>
            </a:pPr>
            <a:r>
              <a:rPr lang="en-US" sz="2000" dirty="0"/>
              <a:t>      Ans. LAMB + </a:t>
            </a:r>
            <a:r>
              <a:rPr lang="en-US" sz="2000" dirty="0" err="1"/>
              <a:t>FLucytosine</a:t>
            </a:r>
            <a:r>
              <a:rPr lang="en-US" sz="2000" dirty="0"/>
              <a:t>.</a:t>
            </a:r>
          </a:p>
          <a:p>
            <a:pPr marL="0" indent="0">
              <a:buNone/>
            </a:pPr>
            <a:r>
              <a:rPr lang="en-US" sz="2000" dirty="0"/>
              <a:t>6) Germ tube and </a:t>
            </a:r>
            <a:r>
              <a:rPr lang="en-US" sz="2000" dirty="0" err="1"/>
              <a:t>pseudohypahe</a:t>
            </a:r>
            <a:r>
              <a:rPr lang="en-US" sz="2000" dirty="0"/>
              <a:t>.</a:t>
            </a:r>
          </a:p>
          <a:p>
            <a:pPr marL="0" indent="0">
              <a:buNone/>
            </a:pPr>
            <a:r>
              <a:rPr lang="en-US" sz="2000" dirty="0"/>
              <a:t>      Ans. Candida albicans.</a:t>
            </a:r>
          </a:p>
          <a:p>
            <a:pPr marL="0" indent="0">
              <a:buNone/>
            </a:pPr>
            <a:r>
              <a:rPr lang="en-US" sz="2000" dirty="0"/>
              <a:t>7) This mold is not an uncommon colonizer, and can cause ABPA, IPA, or CNPA in the right host.</a:t>
            </a:r>
          </a:p>
          <a:p>
            <a:pPr marL="0" indent="0">
              <a:buNone/>
            </a:pPr>
            <a:r>
              <a:rPr lang="en-US" sz="2000" dirty="0"/>
              <a:t>     Ans. Aspergillus. Most common specie is A. fumigatus.</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Tree>
    <p:extLst>
      <p:ext uri="{BB962C8B-B14F-4D97-AF65-F5344CB8AC3E}">
        <p14:creationId xmlns:p14="http://schemas.microsoft.com/office/powerpoint/2010/main" val="15913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12F0-E01F-7C8D-3635-CA6979FA061A}"/>
              </a:ext>
            </a:extLst>
          </p:cNvPr>
          <p:cNvSpPr>
            <a:spLocks noGrp="1"/>
          </p:cNvSpPr>
          <p:nvPr>
            <p:ph type="title"/>
          </p:nvPr>
        </p:nvSpPr>
        <p:spPr>
          <a:xfrm>
            <a:off x="838200" y="365125"/>
            <a:ext cx="10515600" cy="456102"/>
          </a:xfrm>
        </p:spPr>
        <p:txBody>
          <a:bodyPr>
            <a:normAutofit/>
          </a:bodyPr>
          <a:lstStyle/>
          <a:p>
            <a:r>
              <a:rPr lang="en-US" sz="2400" b="1"/>
              <a:t>Quick Recall Series...</a:t>
            </a:r>
          </a:p>
        </p:txBody>
      </p:sp>
      <p:sp>
        <p:nvSpPr>
          <p:cNvPr id="3" name="Content Placeholder 2">
            <a:extLst>
              <a:ext uri="{FF2B5EF4-FFF2-40B4-BE49-F238E27FC236}">
                <a16:creationId xmlns:a16="http://schemas.microsoft.com/office/drawing/2014/main" id="{E8551F56-8E12-F446-1873-FC1FA3B0F5FC}"/>
              </a:ext>
            </a:extLst>
          </p:cNvPr>
          <p:cNvSpPr>
            <a:spLocks noGrp="1"/>
          </p:cNvSpPr>
          <p:nvPr>
            <p:ph idx="1"/>
          </p:nvPr>
        </p:nvSpPr>
        <p:spPr>
          <a:xfrm>
            <a:off x="838200" y="1005010"/>
            <a:ext cx="10769600" cy="5494337"/>
          </a:xfrm>
        </p:spPr>
        <p:txBody>
          <a:bodyPr vert="horz" lIns="91440" tIns="45720" rIns="91440" bIns="45720" rtlCol="0" anchor="t">
            <a:normAutofit fontScale="85000" lnSpcReduction="20000"/>
          </a:bodyPr>
          <a:lstStyle/>
          <a:p>
            <a:pPr marL="0" indent="0">
              <a:buNone/>
            </a:pPr>
            <a:r>
              <a:rPr lang="en-US" sz="2000" dirty="0"/>
              <a:t>8) Candida spp. with higher MIC's to echinocandins.</a:t>
            </a:r>
          </a:p>
          <a:p>
            <a:pPr marL="0" indent="0">
              <a:buNone/>
            </a:pPr>
            <a:r>
              <a:rPr lang="en-US" sz="2000" dirty="0"/>
              <a:t>      Ans. Candida </a:t>
            </a:r>
            <a:r>
              <a:rPr lang="en-US" sz="2000" dirty="0" err="1"/>
              <a:t>parapsilosis</a:t>
            </a:r>
            <a:r>
              <a:rPr lang="en-US" sz="2000" dirty="0"/>
              <a:t>.</a:t>
            </a:r>
          </a:p>
          <a:p>
            <a:pPr marL="0" indent="0">
              <a:buNone/>
            </a:pPr>
            <a:r>
              <a:rPr lang="en-US" sz="2000" dirty="0"/>
              <a:t>9)  Negative staining with India Ink is possible because of its capsule.</a:t>
            </a:r>
          </a:p>
          <a:p>
            <a:pPr marL="0" indent="0">
              <a:buNone/>
            </a:pPr>
            <a:r>
              <a:rPr lang="en-US" sz="2000" dirty="0"/>
              <a:t>      Ans. Cryptococcus neoformans.</a:t>
            </a:r>
          </a:p>
          <a:p>
            <a:pPr marL="0" indent="0">
              <a:buNone/>
            </a:pPr>
            <a:r>
              <a:rPr lang="en-US" sz="2000" dirty="0"/>
              <a:t>10)  Discovered from the ear of a Japanese patient in 2009, there are now 5 clades found globally.</a:t>
            </a:r>
          </a:p>
          <a:p>
            <a:pPr marL="0" indent="0">
              <a:buNone/>
            </a:pPr>
            <a:r>
              <a:rPr lang="en-US" sz="2000" dirty="0"/>
              <a:t>      This Candida spp. is quite concerning because it is highly transmissible, difficult to eradicate,</a:t>
            </a:r>
          </a:p>
          <a:p>
            <a:pPr marL="0" indent="0">
              <a:buNone/>
            </a:pPr>
            <a:r>
              <a:rPr lang="en-US" sz="2000" dirty="0"/>
              <a:t>      and displays a high level of antifungal resistance.</a:t>
            </a:r>
          </a:p>
          <a:p>
            <a:pPr marL="0" indent="0">
              <a:buNone/>
            </a:pPr>
            <a:r>
              <a:rPr lang="en-US" sz="2000" dirty="0"/>
              <a:t>      Ans. Candida auris.</a:t>
            </a:r>
          </a:p>
          <a:p>
            <a:pPr marL="0" indent="0">
              <a:buNone/>
            </a:pPr>
            <a:r>
              <a:rPr lang="en-US" sz="2000" dirty="0"/>
              <a:t>11) Gut disruption or mucositis, FFP, albumin, IVIG can cause this serum fungal marker to falsely elevate.</a:t>
            </a:r>
          </a:p>
          <a:p>
            <a:pPr marL="0" indent="0">
              <a:buNone/>
            </a:pPr>
            <a:r>
              <a:rPr lang="en-US" sz="2000" dirty="0"/>
              <a:t>       Ans. Beta-d-glucan (serum </a:t>
            </a:r>
            <a:r>
              <a:rPr lang="en-US" sz="2000" dirty="0" err="1"/>
              <a:t>Fungitell</a:t>
            </a:r>
            <a:r>
              <a:rPr lang="en-US" sz="2000" dirty="0"/>
              <a:t>).</a:t>
            </a:r>
          </a:p>
          <a:p>
            <a:pPr marL="0" indent="0">
              <a:buNone/>
            </a:pPr>
            <a:r>
              <a:rPr lang="en-US" sz="2000" dirty="0"/>
              <a:t>12) SDD report in C. glabrata means.</a:t>
            </a:r>
          </a:p>
          <a:p>
            <a:pPr marL="0" indent="0">
              <a:buNone/>
            </a:pPr>
            <a:r>
              <a:rPr lang="en-US" sz="2000" dirty="0"/>
              <a:t>       Ans. Susceptible but dose-dependent. Give a higher dose.</a:t>
            </a:r>
          </a:p>
          <a:p>
            <a:pPr marL="0" indent="0">
              <a:buNone/>
            </a:pPr>
            <a:r>
              <a:rPr lang="en-US" sz="2000" dirty="0"/>
              <a:t>13)  Azole known to cause visual hallucinations.</a:t>
            </a:r>
          </a:p>
          <a:p>
            <a:pPr marL="0" indent="0">
              <a:buNone/>
            </a:pPr>
            <a:r>
              <a:rPr lang="en-US" sz="2000" dirty="0"/>
              <a:t>        Ans. Voriconazole (</a:t>
            </a:r>
            <a:r>
              <a:rPr lang="en-US" sz="2000" dirty="0" err="1"/>
              <a:t>Vfend</a:t>
            </a:r>
            <a:r>
              <a:rPr lang="en-US" sz="2000" dirty="0"/>
              <a:t>).</a:t>
            </a:r>
          </a:p>
          <a:p>
            <a:pPr marL="0" indent="0">
              <a:buNone/>
            </a:pPr>
            <a:r>
              <a:rPr lang="en-US" sz="2000" dirty="0"/>
              <a:t>14) Azoles that are active against Mucormycosis.</a:t>
            </a:r>
          </a:p>
          <a:p>
            <a:pPr marL="0" indent="0">
              <a:buNone/>
            </a:pPr>
            <a:r>
              <a:rPr lang="en-US" sz="2000" dirty="0"/>
              <a:t>       Ans. Posaconazole (</a:t>
            </a:r>
            <a:r>
              <a:rPr lang="en-US" sz="2000" dirty="0" err="1"/>
              <a:t>Noxafil</a:t>
            </a:r>
            <a:r>
              <a:rPr lang="en-US" sz="2000" dirty="0"/>
              <a:t>) and </a:t>
            </a:r>
            <a:r>
              <a:rPr lang="en-US" sz="2000" dirty="0" err="1"/>
              <a:t>Isavuconazole</a:t>
            </a:r>
            <a:r>
              <a:rPr lang="en-US" sz="2000" dirty="0"/>
              <a:t> (</a:t>
            </a:r>
            <a:r>
              <a:rPr lang="en-US" sz="2000" dirty="0" err="1"/>
              <a:t>Cresemba</a:t>
            </a:r>
            <a:r>
              <a:rPr lang="en-US" sz="2000" dirty="0"/>
              <a:t>). Not fluconazole and voriconazole.</a:t>
            </a:r>
          </a:p>
          <a:p>
            <a:pPr marL="0" indent="0">
              <a:buNone/>
            </a:pPr>
            <a:r>
              <a:rPr lang="en-US" dirty="0"/>
              <a:t>      </a:t>
            </a:r>
          </a:p>
        </p:txBody>
      </p:sp>
      <p:pic>
        <p:nvPicPr>
          <p:cNvPr id="4" name="Picture 3" descr="A group of round shapes on a black background&#10;&#10;Description automatically generated">
            <a:extLst>
              <a:ext uri="{FF2B5EF4-FFF2-40B4-BE49-F238E27FC236}">
                <a16:creationId xmlns:a16="http://schemas.microsoft.com/office/drawing/2014/main" id="{C9CF07C6-B85B-E1DE-4581-84F7131B4E9E}"/>
              </a:ext>
            </a:extLst>
          </p:cNvPr>
          <p:cNvPicPr>
            <a:picLocks noChangeAspect="1"/>
          </p:cNvPicPr>
          <p:nvPr/>
        </p:nvPicPr>
        <p:blipFill>
          <a:blip r:embed="rId2"/>
          <a:stretch>
            <a:fillRect/>
          </a:stretch>
        </p:blipFill>
        <p:spPr>
          <a:xfrm>
            <a:off x="7542959" y="1538568"/>
            <a:ext cx="1005728" cy="723900"/>
          </a:xfrm>
          <a:prstGeom prst="rect">
            <a:avLst/>
          </a:prstGeom>
        </p:spPr>
      </p:pic>
    </p:spTree>
    <p:extLst>
      <p:ext uri="{BB962C8B-B14F-4D97-AF65-F5344CB8AC3E}">
        <p14:creationId xmlns:p14="http://schemas.microsoft.com/office/powerpoint/2010/main" val="38452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 calcmode="lin" valueType="num">
                                      <p:cBhvr additive="base">
                                        <p:cTn id="9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xEl>
                                              <p:pRg st="16" end="16"/>
                                            </p:txEl>
                                          </p:spTgt>
                                        </p:tgtEl>
                                        <p:attrNameLst>
                                          <p:attrName>style.visibility</p:attrName>
                                        </p:attrNameLst>
                                      </p:cBhvr>
                                      <p:to>
                                        <p:strVal val="visible"/>
                                      </p:to>
                                    </p:set>
                                    <p:anim calcmode="lin" valueType="num">
                                      <p:cBhvr additive="base">
                                        <p:cTn id="10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2370-6B71-E291-F918-C455B866E004}"/>
              </a:ext>
            </a:extLst>
          </p:cNvPr>
          <p:cNvSpPr>
            <a:spLocks noGrp="1"/>
          </p:cNvSpPr>
          <p:nvPr>
            <p:ph type="title"/>
          </p:nvPr>
        </p:nvSpPr>
        <p:spPr>
          <a:xfrm>
            <a:off x="838200" y="365125"/>
            <a:ext cx="10515600" cy="644246"/>
          </a:xfrm>
        </p:spPr>
        <p:txBody>
          <a:bodyPr>
            <a:normAutofit/>
          </a:bodyPr>
          <a:lstStyle/>
          <a:p>
            <a:r>
              <a:rPr lang="en-US" sz="2400" b="1"/>
              <a:t>Quick Recall Series...</a:t>
            </a:r>
          </a:p>
        </p:txBody>
      </p:sp>
      <p:sp>
        <p:nvSpPr>
          <p:cNvPr id="3" name="Content Placeholder 2">
            <a:extLst>
              <a:ext uri="{FF2B5EF4-FFF2-40B4-BE49-F238E27FC236}">
                <a16:creationId xmlns:a16="http://schemas.microsoft.com/office/drawing/2014/main" id="{754D1419-E39D-C340-F1E6-FCB39C1E697A}"/>
              </a:ext>
            </a:extLst>
          </p:cNvPr>
          <p:cNvSpPr>
            <a:spLocks noGrp="1"/>
          </p:cNvSpPr>
          <p:nvPr>
            <p:ph idx="1"/>
          </p:nvPr>
        </p:nvSpPr>
        <p:spPr>
          <a:xfrm>
            <a:off x="372036" y="1108449"/>
            <a:ext cx="11555504" cy="5068514"/>
          </a:xfrm>
        </p:spPr>
        <p:txBody>
          <a:bodyPr vert="horz" lIns="91440" tIns="45720" rIns="91440" bIns="45720" rtlCol="0" anchor="t">
            <a:normAutofit fontScale="92500" lnSpcReduction="10000"/>
          </a:bodyPr>
          <a:lstStyle/>
          <a:p>
            <a:pPr marL="0" indent="0">
              <a:buNone/>
            </a:pPr>
            <a:r>
              <a:rPr lang="en-US" sz="1800" dirty="0"/>
              <a:t>15) Decaying soil, bird dung, and eucalyptus tree. Tendency to invade the CNS (neurotrophic) if with T cell defect.</a:t>
            </a:r>
          </a:p>
          <a:p>
            <a:pPr marL="0" indent="0">
              <a:buNone/>
            </a:pPr>
            <a:r>
              <a:rPr lang="en-US" sz="1800" dirty="0"/>
              <a:t>        Ans. Cryptococcus.</a:t>
            </a:r>
          </a:p>
          <a:p>
            <a:pPr marL="0" indent="0">
              <a:buNone/>
            </a:pPr>
            <a:r>
              <a:rPr lang="en-US" sz="1800" dirty="0"/>
              <a:t>16) Broad-based budding yeast and when it disseminates to the skin can look like skin cancer. Found in the</a:t>
            </a:r>
          </a:p>
          <a:p>
            <a:pPr marL="0" indent="0">
              <a:buNone/>
            </a:pPr>
            <a:r>
              <a:rPr lang="en-US" sz="1800" dirty="0"/>
              <a:t>        </a:t>
            </a:r>
            <a:r>
              <a:rPr lang="en-US" sz="1800" dirty="0" err="1"/>
              <a:t>midWest</a:t>
            </a:r>
            <a:r>
              <a:rPr lang="en-US" sz="1800" dirty="0"/>
              <a:t>.</a:t>
            </a:r>
            <a:endParaRPr lang="en-US" dirty="0"/>
          </a:p>
          <a:p>
            <a:pPr marL="0" indent="0">
              <a:buNone/>
            </a:pPr>
            <a:r>
              <a:rPr lang="en-US" sz="1800" dirty="0"/>
              <a:t>        Ans. Blastomycosis.</a:t>
            </a:r>
          </a:p>
          <a:p>
            <a:pPr marL="0" indent="0">
              <a:buNone/>
            </a:pPr>
            <a:r>
              <a:rPr lang="en-US" sz="1800" dirty="0"/>
              <a:t>17)  Spelunking, bat caves, chronic mediastinal infection with esophageal and tracheal stenosis. MidWest.</a:t>
            </a:r>
          </a:p>
          <a:p>
            <a:pPr marL="0" indent="0">
              <a:buNone/>
            </a:pPr>
            <a:r>
              <a:rPr lang="en-US" sz="1800" dirty="0"/>
              <a:t>        Ans. Histoplasmosis.</a:t>
            </a:r>
          </a:p>
          <a:p>
            <a:pPr marL="0" indent="0">
              <a:buNone/>
            </a:pPr>
            <a:r>
              <a:rPr lang="en-US" sz="1800" dirty="0"/>
              <a:t>18)  Two of the dreaded opportunistic mold infections that are </a:t>
            </a:r>
            <a:r>
              <a:rPr lang="en-US" sz="1800" dirty="0" err="1"/>
              <a:t>angioinvasive</a:t>
            </a:r>
            <a:r>
              <a:rPr lang="en-US" sz="1800" dirty="0"/>
              <a:t> and can cause tissue infarction and</a:t>
            </a:r>
          </a:p>
          <a:p>
            <a:pPr marL="0" indent="0">
              <a:buNone/>
            </a:pPr>
            <a:r>
              <a:rPr lang="en-US" sz="1800" dirty="0"/>
              <a:t>         necrosis.</a:t>
            </a:r>
            <a:endParaRPr lang="en-US" dirty="0"/>
          </a:p>
          <a:p>
            <a:pPr marL="0" indent="0">
              <a:buNone/>
            </a:pPr>
            <a:r>
              <a:rPr lang="en-US" sz="1800" dirty="0"/>
              <a:t>        Ans. Aspergillosis and Mucormycosis.</a:t>
            </a:r>
          </a:p>
          <a:p>
            <a:pPr marL="0" indent="0">
              <a:buNone/>
            </a:pPr>
            <a:r>
              <a:rPr lang="en-US" sz="1800" dirty="0"/>
              <a:t>19)  Thorny plants, sphagnum moss, hay, and timbers. Classic lymphocutaneous lesions  - " rose gardener's</a:t>
            </a:r>
          </a:p>
          <a:p>
            <a:pPr marL="0" indent="0">
              <a:buNone/>
            </a:pPr>
            <a:r>
              <a:rPr lang="en-US" sz="1800" dirty="0"/>
              <a:t>          disease".</a:t>
            </a:r>
          </a:p>
          <a:p>
            <a:pPr marL="0" indent="0">
              <a:buNone/>
            </a:pPr>
            <a:r>
              <a:rPr lang="en-US" sz="1800" dirty="0"/>
              <a:t>         Ans. </a:t>
            </a:r>
            <a:r>
              <a:rPr lang="en-US" sz="1800" dirty="0" err="1"/>
              <a:t>Sporothrix</a:t>
            </a:r>
            <a:r>
              <a:rPr lang="en-US" sz="1800" dirty="0"/>
              <a:t> </a:t>
            </a:r>
            <a:r>
              <a:rPr lang="en-US" sz="1800" dirty="0" err="1"/>
              <a:t>schenckii</a:t>
            </a:r>
            <a:r>
              <a:rPr lang="en-US" sz="1800" dirty="0"/>
              <a:t>.</a:t>
            </a:r>
          </a:p>
          <a:p>
            <a:pPr marL="0" indent="0">
              <a:buNone/>
            </a:pPr>
            <a:r>
              <a:rPr lang="en-US" sz="1800" dirty="0"/>
              <a:t>20) Taken chronically for Valley Fever, this azole is well known to cause dry mouth, dry skin, and hair loss.</a:t>
            </a:r>
          </a:p>
          <a:p>
            <a:pPr marL="0" indent="0">
              <a:buNone/>
            </a:pPr>
            <a:r>
              <a:rPr lang="en-US" sz="1800" dirty="0"/>
              <a:t>        Ans. Fluconazole.</a:t>
            </a:r>
          </a:p>
        </p:txBody>
      </p:sp>
      <p:pic>
        <p:nvPicPr>
          <p:cNvPr id="5" name="Picture 4" descr="A person&amp;#39;s arm with red rashes&#10;&#10;Description automatically generated">
            <a:extLst>
              <a:ext uri="{FF2B5EF4-FFF2-40B4-BE49-F238E27FC236}">
                <a16:creationId xmlns:a16="http://schemas.microsoft.com/office/drawing/2014/main" id="{7C54970A-CE76-CE71-E193-211C3FE07354}"/>
              </a:ext>
            </a:extLst>
          </p:cNvPr>
          <p:cNvPicPr>
            <a:picLocks noChangeAspect="1"/>
          </p:cNvPicPr>
          <p:nvPr/>
        </p:nvPicPr>
        <p:blipFill>
          <a:blip r:embed="rId2"/>
          <a:stretch>
            <a:fillRect/>
          </a:stretch>
        </p:blipFill>
        <p:spPr>
          <a:xfrm>
            <a:off x="3576076" y="4723558"/>
            <a:ext cx="1633258" cy="718858"/>
          </a:xfrm>
          <a:prstGeom prst="rect">
            <a:avLst/>
          </a:prstGeom>
        </p:spPr>
      </p:pic>
      <p:pic>
        <p:nvPicPr>
          <p:cNvPr id="6" name="Picture 5" descr="Mucormycosis | Udaipur Kiran | Udaipur Latest News | udaipur local news । Udaipur Update">
            <a:extLst>
              <a:ext uri="{FF2B5EF4-FFF2-40B4-BE49-F238E27FC236}">
                <a16:creationId xmlns:a16="http://schemas.microsoft.com/office/drawing/2014/main" id="{AAF63B09-4E72-7C24-F47A-7C5D27C2991F}"/>
              </a:ext>
            </a:extLst>
          </p:cNvPr>
          <p:cNvPicPr>
            <a:picLocks noChangeAspect="1"/>
          </p:cNvPicPr>
          <p:nvPr/>
        </p:nvPicPr>
        <p:blipFill>
          <a:blip r:embed="rId3"/>
          <a:stretch>
            <a:fillRect/>
          </a:stretch>
        </p:blipFill>
        <p:spPr>
          <a:xfrm>
            <a:off x="4518211" y="3738744"/>
            <a:ext cx="690283" cy="680395"/>
          </a:xfrm>
          <a:prstGeom prst="rect">
            <a:avLst/>
          </a:prstGeom>
        </p:spPr>
      </p:pic>
    </p:spTree>
    <p:extLst>
      <p:ext uri="{BB962C8B-B14F-4D97-AF65-F5344CB8AC3E}">
        <p14:creationId xmlns:p14="http://schemas.microsoft.com/office/powerpoint/2010/main" val="193294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05D3-48B9-9381-B13F-6A4476F22F43}"/>
              </a:ext>
            </a:extLst>
          </p:cNvPr>
          <p:cNvSpPr>
            <a:spLocks noGrp="1"/>
          </p:cNvSpPr>
          <p:nvPr>
            <p:ph type="title"/>
          </p:nvPr>
        </p:nvSpPr>
        <p:spPr>
          <a:xfrm>
            <a:off x="838200" y="365125"/>
            <a:ext cx="10515600" cy="708706"/>
          </a:xfrm>
        </p:spPr>
        <p:txBody>
          <a:bodyPr>
            <a:normAutofit fontScale="90000"/>
          </a:bodyPr>
          <a:lstStyle/>
          <a:p>
            <a:r>
              <a:rPr lang="en-US" dirty="0"/>
              <a:t>What can we do to prevent IFI (invasive fungal infections)?</a:t>
            </a:r>
          </a:p>
        </p:txBody>
      </p:sp>
      <p:pic>
        <p:nvPicPr>
          <p:cNvPr id="4" name="Picture 3" descr="A human body with veins and arteries&#10;&#10;Description automatically generated">
            <a:extLst>
              <a:ext uri="{FF2B5EF4-FFF2-40B4-BE49-F238E27FC236}">
                <a16:creationId xmlns:a16="http://schemas.microsoft.com/office/drawing/2014/main" id="{7B7E15DC-947D-ECB4-1ADF-413B5AADD961}"/>
              </a:ext>
            </a:extLst>
          </p:cNvPr>
          <p:cNvPicPr>
            <a:picLocks noChangeAspect="1"/>
          </p:cNvPicPr>
          <p:nvPr/>
        </p:nvPicPr>
        <p:blipFill>
          <a:blip r:embed="rId2"/>
          <a:stretch>
            <a:fillRect/>
          </a:stretch>
        </p:blipFill>
        <p:spPr>
          <a:xfrm>
            <a:off x="3699330" y="1713594"/>
            <a:ext cx="4085770" cy="4038599"/>
          </a:xfrm>
          <a:prstGeom prst="rect">
            <a:avLst/>
          </a:prstGeom>
        </p:spPr>
      </p:pic>
      <p:pic>
        <p:nvPicPr>
          <p:cNvPr id="6" name="Picture 5" descr="Posaconazole Injection, 300 mg/16.7 mL (18 mg/mL) – Glenmark Pharmaceuticals U.S.">
            <a:extLst>
              <a:ext uri="{FF2B5EF4-FFF2-40B4-BE49-F238E27FC236}">
                <a16:creationId xmlns:a16="http://schemas.microsoft.com/office/drawing/2014/main" id="{F564FF58-5EF5-B0D3-3DB7-165CE6E6AECE}"/>
              </a:ext>
            </a:extLst>
          </p:cNvPr>
          <p:cNvPicPr>
            <a:picLocks noChangeAspect="1"/>
          </p:cNvPicPr>
          <p:nvPr/>
        </p:nvPicPr>
        <p:blipFill>
          <a:blip r:embed="rId3"/>
          <a:stretch>
            <a:fillRect/>
          </a:stretch>
        </p:blipFill>
        <p:spPr>
          <a:xfrm>
            <a:off x="6785399" y="2211621"/>
            <a:ext cx="1001277" cy="2215521"/>
          </a:xfrm>
          <a:prstGeom prst="rect">
            <a:avLst/>
          </a:prstGeom>
        </p:spPr>
      </p:pic>
      <p:pic>
        <p:nvPicPr>
          <p:cNvPr id="8" name="Picture 7" descr="Voriconazole for Injection - Vfend - Meitheal Pharmaceuticals">
            <a:extLst>
              <a:ext uri="{FF2B5EF4-FFF2-40B4-BE49-F238E27FC236}">
                <a16:creationId xmlns:a16="http://schemas.microsoft.com/office/drawing/2014/main" id="{60A79A0B-0BBD-BB5F-5F3B-6DE9CE0005A1}"/>
              </a:ext>
            </a:extLst>
          </p:cNvPr>
          <p:cNvPicPr>
            <a:picLocks noChangeAspect="1"/>
          </p:cNvPicPr>
          <p:nvPr/>
        </p:nvPicPr>
        <p:blipFill>
          <a:blip r:embed="rId4"/>
          <a:stretch>
            <a:fillRect/>
          </a:stretch>
        </p:blipFill>
        <p:spPr>
          <a:xfrm>
            <a:off x="8116409" y="3804711"/>
            <a:ext cx="737957" cy="1747905"/>
          </a:xfrm>
          <a:prstGeom prst="rect">
            <a:avLst/>
          </a:prstGeom>
        </p:spPr>
      </p:pic>
      <p:pic>
        <p:nvPicPr>
          <p:cNvPr id="10" name="Picture 9" descr="What is a haboob? It's just dust in the wind.... | Fox Weather">
            <a:extLst>
              <a:ext uri="{FF2B5EF4-FFF2-40B4-BE49-F238E27FC236}">
                <a16:creationId xmlns:a16="http://schemas.microsoft.com/office/drawing/2014/main" id="{2E11636B-0C0F-2582-6EFE-7A496DCA9110}"/>
              </a:ext>
            </a:extLst>
          </p:cNvPr>
          <p:cNvPicPr>
            <a:picLocks noChangeAspect="1"/>
          </p:cNvPicPr>
          <p:nvPr/>
        </p:nvPicPr>
        <p:blipFill>
          <a:blip r:embed="rId5"/>
          <a:stretch>
            <a:fillRect/>
          </a:stretch>
        </p:blipFill>
        <p:spPr>
          <a:xfrm>
            <a:off x="1980545" y="2213352"/>
            <a:ext cx="1947008" cy="1060940"/>
          </a:xfrm>
          <a:prstGeom prst="rect">
            <a:avLst/>
          </a:prstGeom>
        </p:spPr>
      </p:pic>
      <p:pic>
        <p:nvPicPr>
          <p:cNvPr id="12" name="Picture 11" descr="N95 Respirator Mask PNG Clipart | PNG All">
            <a:extLst>
              <a:ext uri="{FF2B5EF4-FFF2-40B4-BE49-F238E27FC236}">
                <a16:creationId xmlns:a16="http://schemas.microsoft.com/office/drawing/2014/main" id="{1FEB15F6-DC80-0F06-B578-DDA692ADFAC2}"/>
              </a:ext>
            </a:extLst>
          </p:cNvPr>
          <p:cNvPicPr>
            <a:picLocks noChangeAspect="1"/>
          </p:cNvPicPr>
          <p:nvPr/>
        </p:nvPicPr>
        <p:blipFill>
          <a:blip r:embed="rId6"/>
          <a:srcRect l="13004" t="5096" r="9865" b="1911"/>
          <a:stretch/>
        </p:blipFill>
        <p:spPr>
          <a:xfrm>
            <a:off x="1721767" y="3616736"/>
            <a:ext cx="1543572" cy="1302542"/>
          </a:xfrm>
          <a:prstGeom prst="rect">
            <a:avLst/>
          </a:prstGeom>
          <a:ln>
            <a:noFill/>
          </a:ln>
        </p:spPr>
      </p:pic>
      <p:pic>
        <p:nvPicPr>
          <p:cNvPr id="14" name="Picture 13" descr="FLUCONAZOL - Equilibrio Farmacéutico">
            <a:extLst>
              <a:ext uri="{FF2B5EF4-FFF2-40B4-BE49-F238E27FC236}">
                <a16:creationId xmlns:a16="http://schemas.microsoft.com/office/drawing/2014/main" id="{BC1589EB-DDC8-949C-505B-AE2746333A1A}"/>
              </a:ext>
            </a:extLst>
          </p:cNvPr>
          <p:cNvPicPr>
            <a:picLocks noChangeAspect="1"/>
          </p:cNvPicPr>
          <p:nvPr/>
        </p:nvPicPr>
        <p:blipFill>
          <a:blip r:embed="rId7"/>
          <a:stretch>
            <a:fillRect/>
          </a:stretch>
        </p:blipFill>
        <p:spPr>
          <a:xfrm>
            <a:off x="6745469" y="5048692"/>
            <a:ext cx="1381385" cy="1010231"/>
          </a:xfrm>
          <a:prstGeom prst="rect">
            <a:avLst/>
          </a:prstGeom>
        </p:spPr>
      </p:pic>
      <p:pic>
        <p:nvPicPr>
          <p:cNvPr id="15" name="Picture 14" descr="A white box with blue and yellow text&#10;&#10;AI-generated content may be incorrect.">
            <a:extLst>
              <a:ext uri="{FF2B5EF4-FFF2-40B4-BE49-F238E27FC236}">
                <a16:creationId xmlns:a16="http://schemas.microsoft.com/office/drawing/2014/main" id="{A470B3D0-76DD-AECD-E186-C0AB0F06C3DD}"/>
              </a:ext>
            </a:extLst>
          </p:cNvPr>
          <p:cNvPicPr>
            <a:picLocks noChangeAspect="1"/>
          </p:cNvPicPr>
          <p:nvPr/>
        </p:nvPicPr>
        <p:blipFill>
          <a:blip r:embed="rId8"/>
          <a:stretch>
            <a:fillRect/>
          </a:stretch>
        </p:blipFill>
        <p:spPr>
          <a:xfrm>
            <a:off x="8356271" y="2055440"/>
            <a:ext cx="2169226" cy="1757509"/>
          </a:xfrm>
          <a:prstGeom prst="rect">
            <a:avLst/>
          </a:prstGeom>
        </p:spPr>
      </p:pic>
      <p:sp>
        <p:nvSpPr>
          <p:cNvPr id="16" name="TextBox 15">
            <a:extLst>
              <a:ext uri="{FF2B5EF4-FFF2-40B4-BE49-F238E27FC236}">
                <a16:creationId xmlns:a16="http://schemas.microsoft.com/office/drawing/2014/main" id="{F412ABBE-695A-EEDD-71CB-B6242D07725E}"/>
              </a:ext>
            </a:extLst>
          </p:cNvPr>
          <p:cNvSpPr txBox="1"/>
          <p:nvPr/>
        </p:nvSpPr>
        <p:spPr>
          <a:xfrm>
            <a:off x="7689272" y="153389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accent2">
                    <a:lumMod val="76000"/>
                  </a:schemeClr>
                </a:solidFill>
              </a:rPr>
              <a:t>Prophylaxis</a:t>
            </a:r>
          </a:p>
        </p:txBody>
      </p:sp>
      <p:pic>
        <p:nvPicPr>
          <p:cNvPr id="19" name="Picture 18" descr="Dayton HEPA Filter 2HNU2">
            <a:extLst>
              <a:ext uri="{FF2B5EF4-FFF2-40B4-BE49-F238E27FC236}">
                <a16:creationId xmlns:a16="http://schemas.microsoft.com/office/drawing/2014/main" id="{64FDC52F-359B-8124-AD51-C503E032CC5B}"/>
              </a:ext>
            </a:extLst>
          </p:cNvPr>
          <p:cNvPicPr>
            <a:picLocks noChangeAspect="1"/>
          </p:cNvPicPr>
          <p:nvPr/>
        </p:nvPicPr>
        <p:blipFill>
          <a:blip r:embed="rId9"/>
          <a:stretch>
            <a:fillRect/>
          </a:stretch>
        </p:blipFill>
        <p:spPr>
          <a:xfrm>
            <a:off x="3227297" y="3540674"/>
            <a:ext cx="1395047" cy="1463431"/>
          </a:xfrm>
          <a:prstGeom prst="rect">
            <a:avLst/>
          </a:prstGeom>
        </p:spPr>
      </p:pic>
      <p:pic>
        <p:nvPicPr>
          <p:cNvPr id="20" name="Picture 19" descr="A close-up of hands in gloves holding a syringe&#10;&#10;AI-generated content may be incorrect.">
            <a:extLst>
              <a:ext uri="{FF2B5EF4-FFF2-40B4-BE49-F238E27FC236}">
                <a16:creationId xmlns:a16="http://schemas.microsoft.com/office/drawing/2014/main" id="{6BB41315-22A7-CA88-59EB-04D04ADC3E96}"/>
              </a:ext>
            </a:extLst>
          </p:cNvPr>
          <p:cNvPicPr>
            <a:picLocks noChangeAspect="1"/>
          </p:cNvPicPr>
          <p:nvPr/>
        </p:nvPicPr>
        <p:blipFill>
          <a:blip r:embed="rId10"/>
          <a:stretch>
            <a:fillRect/>
          </a:stretch>
        </p:blipFill>
        <p:spPr>
          <a:xfrm>
            <a:off x="2648629" y="5099895"/>
            <a:ext cx="1837831" cy="1299483"/>
          </a:xfrm>
          <a:prstGeom prst="rect">
            <a:avLst/>
          </a:prstGeom>
        </p:spPr>
      </p:pic>
      <p:pic>
        <p:nvPicPr>
          <p:cNvPr id="25" name="Picture 24" descr="A bouquet of flowers in a paper wrapper&#10;&#10;AI-generated content may be incorrect.">
            <a:extLst>
              <a:ext uri="{FF2B5EF4-FFF2-40B4-BE49-F238E27FC236}">
                <a16:creationId xmlns:a16="http://schemas.microsoft.com/office/drawing/2014/main" id="{1AB6E51D-3630-DA9D-938D-C3E996486B5A}"/>
              </a:ext>
            </a:extLst>
          </p:cNvPr>
          <p:cNvPicPr>
            <a:picLocks noChangeAspect="1"/>
          </p:cNvPicPr>
          <p:nvPr/>
        </p:nvPicPr>
        <p:blipFill>
          <a:blip r:embed="rId11"/>
          <a:srcRect l="6482" t="997" r="595" b="-256"/>
          <a:stretch>
            <a:fillRect/>
          </a:stretch>
        </p:blipFill>
        <p:spPr>
          <a:xfrm>
            <a:off x="324098" y="2585356"/>
            <a:ext cx="1399039" cy="1463461"/>
          </a:xfrm>
          <a:prstGeom prst="rect">
            <a:avLst/>
          </a:prstGeom>
        </p:spPr>
      </p:pic>
      <p:sp>
        <p:nvSpPr>
          <p:cNvPr id="7" name="TextBox 6">
            <a:extLst>
              <a:ext uri="{FF2B5EF4-FFF2-40B4-BE49-F238E27FC236}">
                <a16:creationId xmlns:a16="http://schemas.microsoft.com/office/drawing/2014/main" id="{CC864FCC-C3E1-8E81-84B0-B376265AF824}"/>
              </a:ext>
            </a:extLst>
          </p:cNvPr>
          <p:cNvSpPr txBox="1"/>
          <p:nvPr/>
        </p:nvSpPr>
        <p:spPr>
          <a:xfrm>
            <a:off x="2492993" y="152235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accent2">
                    <a:lumMod val="76000"/>
                  </a:schemeClr>
                </a:solidFill>
              </a:rPr>
              <a:t>Avoidance</a:t>
            </a:r>
          </a:p>
        </p:txBody>
      </p:sp>
    </p:spTree>
    <p:extLst>
      <p:ext uri="{BB962C8B-B14F-4D97-AF65-F5344CB8AC3E}">
        <p14:creationId xmlns:p14="http://schemas.microsoft.com/office/powerpoint/2010/main" val="413588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20FA-EADD-44C2-3989-FC213711FCF6}"/>
              </a:ext>
            </a:extLst>
          </p:cNvPr>
          <p:cNvSpPr>
            <a:spLocks noGrp="1"/>
          </p:cNvSpPr>
          <p:nvPr>
            <p:ph type="title"/>
          </p:nvPr>
        </p:nvSpPr>
        <p:spPr>
          <a:xfrm>
            <a:off x="838200" y="365125"/>
            <a:ext cx="10515600" cy="599849"/>
          </a:xfrm>
        </p:spPr>
        <p:txBody>
          <a:bodyPr>
            <a:normAutofit fontScale="90000"/>
          </a:bodyPr>
          <a:lstStyle/>
          <a:p>
            <a:r>
              <a:rPr lang="en-US" dirty="0"/>
              <a:t>When to suspect fungal infection?</a:t>
            </a:r>
          </a:p>
        </p:txBody>
      </p:sp>
      <p:sp>
        <p:nvSpPr>
          <p:cNvPr id="3" name="TextBox 2">
            <a:extLst>
              <a:ext uri="{FF2B5EF4-FFF2-40B4-BE49-F238E27FC236}">
                <a16:creationId xmlns:a16="http://schemas.microsoft.com/office/drawing/2014/main" id="{1CAE3D06-906F-9ECF-7D70-F35FE82500D5}"/>
              </a:ext>
            </a:extLst>
          </p:cNvPr>
          <p:cNvSpPr txBox="1"/>
          <p:nvPr/>
        </p:nvSpPr>
        <p:spPr>
          <a:xfrm>
            <a:off x="722415" y="1365662"/>
            <a:ext cx="11055925"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No response to antibiotics</a:t>
            </a:r>
          </a:p>
          <a:p>
            <a:r>
              <a:rPr lang="en-US" sz="3200" b="1" dirty="0"/>
              <a:t>Consider your host : poorly controlled DM,  transplant,     chemo, </a:t>
            </a:r>
            <a:r>
              <a:rPr lang="en-US" sz="3200" b="1" dirty="0" err="1"/>
              <a:t>immunosuppresion</a:t>
            </a:r>
            <a:r>
              <a:rPr lang="en-US" sz="3200" b="1" dirty="0"/>
              <a:t> for autoimmune disease, etc.</a:t>
            </a:r>
          </a:p>
          <a:p>
            <a:endParaRPr lang="en-US" sz="3200" b="1" dirty="0"/>
          </a:p>
          <a:p>
            <a:r>
              <a:rPr lang="en-US" sz="3200" b="1" dirty="0"/>
              <a:t>Radiology : pulmonary nodule(s), cavitary pneumonia – possible </a:t>
            </a:r>
            <a:r>
              <a:rPr lang="en-US" sz="3200" b="1" err="1"/>
              <a:t>mould</a:t>
            </a:r>
            <a:r>
              <a:rPr lang="en-US" sz="3200" b="1" dirty="0"/>
              <a:t> infection</a:t>
            </a:r>
          </a:p>
          <a:p>
            <a:endParaRPr lang="en-US" sz="3200" b="1" dirty="0"/>
          </a:p>
          <a:p>
            <a:r>
              <a:rPr lang="en-US" sz="3200" b="1" dirty="0"/>
              <a:t>Syndromes ; dry cough and GGO on CT – e.g. PJP</a:t>
            </a:r>
          </a:p>
          <a:p>
            <a:r>
              <a:rPr lang="en-US" sz="3200" b="1" dirty="0"/>
              <a:t>Exposure risk : dust cloud, digging dirt, endemic locale</a:t>
            </a:r>
          </a:p>
          <a:p>
            <a:endParaRPr lang="en-US" dirty="0"/>
          </a:p>
          <a:p>
            <a:endParaRPr lang="en-US" dirty="0"/>
          </a:p>
        </p:txBody>
      </p:sp>
    </p:spTree>
    <p:extLst>
      <p:ext uri="{BB962C8B-B14F-4D97-AF65-F5344CB8AC3E}">
        <p14:creationId xmlns:p14="http://schemas.microsoft.com/office/powerpoint/2010/main" val="2676818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4788E4-445E-2418-A9EE-00E48CDC6749}"/>
              </a:ext>
            </a:extLst>
          </p:cNvPr>
          <p:cNvGraphicFramePr>
            <a:graphicFrameLocks noGrp="1"/>
          </p:cNvGraphicFramePr>
          <p:nvPr>
            <p:extLst>
              <p:ext uri="{D42A27DB-BD31-4B8C-83A1-F6EECF244321}">
                <p14:modId xmlns:p14="http://schemas.microsoft.com/office/powerpoint/2010/main" val="1144322338"/>
              </p:ext>
            </p:extLst>
          </p:nvPr>
        </p:nvGraphicFramePr>
        <p:xfrm>
          <a:off x="251011" y="591670"/>
          <a:ext cx="11674662" cy="4212996"/>
        </p:xfrm>
        <a:graphic>
          <a:graphicData uri="http://schemas.openxmlformats.org/drawingml/2006/table">
            <a:tbl>
              <a:tblPr firstRow="1" bandRow="1">
                <a:tableStyleId>{5C22544A-7EE6-4342-B048-85BDC9FD1C3A}</a:tableStyleId>
              </a:tblPr>
              <a:tblGrid>
                <a:gridCol w="3956536">
                  <a:extLst>
                    <a:ext uri="{9D8B030D-6E8A-4147-A177-3AD203B41FA5}">
                      <a16:colId xmlns:a16="http://schemas.microsoft.com/office/drawing/2014/main" val="715620517"/>
                    </a:ext>
                  </a:extLst>
                </a:gridCol>
                <a:gridCol w="3566203">
                  <a:extLst>
                    <a:ext uri="{9D8B030D-6E8A-4147-A177-3AD203B41FA5}">
                      <a16:colId xmlns:a16="http://schemas.microsoft.com/office/drawing/2014/main" val="77014175"/>
                    </a:ext>
                  </a:extLst>
                </a:gridCol>
                <a:gridCol w="4151923">
                  <a:extLst>
                    <a:ext uri="{9D8B030D-6E8A-4147-A177-3AD203B41FA5}">
                      <a16:colId xmlns:a16="http://schemas.microsoft.com/office/drawing/2014/main" val="3922664318"/>
                    </a:ext>
                  </a:extLst>
                </a:gridCol>
              </a:tblGrid>
              <a:tr h="734898">
                <a:tc>
                  <a:txBody>
                    <a:bodyPr/>
                    <a:lstStyle/>
                    <a:p>
                      <a:pPr lvl="0" algn="ctr">
                        <a:buNone/>
                      </a:pPr>
                      <a:r>
                        <a:rPr lang="en-US" dirty="0"/>
                        <a:t>DIMORPHIC</a:t>
                      </a:r>
                    </a:p>
                  </a:txBody>
                  <a:tcPr/>
                </a:tc>
                <a:tc>
                  <a:txBody>
                    <a:bodyPr/>
                    <a:lstStyle/>
                    <a:p>
                      <a:pPr algn="ctr"/>
                      <a:r>
                        <a:rPr lang="en-US" dirty="0"/>
                        <a:t>MOULD</a:t>
                      </a:r>
                    </a:p>
                  </a:txBody>
                  <a:tcPr/>
                </a:tc>
                <a:tc>
                  <a:txBody>
                    <a:bodyPr/>
                    <a:lstStyle/>
                    <a:p>
                      <a:pPr algn="ctr"/>
                      <a:r>
                        <a:rPr lang="en-US" dirty="0"/>
                        <a:t>  YEAST</a:t>
                      </a:r>
                    </a:p>
                  </a:txBody>
                  <a:tcPr/>
                </a:tc>
                <a:extLst>
                  <a:ext uri="{0D108BD9-81ED-4DB2-BD59-A6C34878D82A}">
                    <a16:rowId xmlns:a16="http://schemas.microsoft.com/office/drawing/2014/main" val="2129414092"/>
                  </a:ext>
                </a:extLst>
              </a:tr>
              <a:tr h="734898">
                <a:tc>
                  <a:txBody>
                    <a:bodyPr/>
                    <a:lstStyle/>
                    <a:p>
                      <a:pPr lvl="0" algn="l">
                        <a:buNone/>
                      </a:pPr>
                      <a:r>
                        <a:rPr lang="en-US" b="1" dirty="0">
                          <a:solidFill>
                            <a:schemeClr val="accent2">
                              <a:lumMod val="49000"/>
                            </a:schemeClr>
                          </a:solidFill>
                        </a:rPr>
                        <a:t>Coccidioides immitis/</a:t>
                      </a:r>
                      <a:r>
                        <a:rPr lang="en-US" b="1" dirty="0" err="1">
                          <a:solidFill>
                            <a:schemeClr val="accent2">
                              <a:lumMod val="49000"/>
                            </a:schemeClr>
                          </a:solidFill>
                        </a:rPr>
                        <a:t>posadasii</a:t>
                      </a:r>
                    </a:p>
                    <a:p>
                      <a:pPr lvl="0" algn="l">
                        <a:buNone/>
                      </a:pPr>
                      <a:r>
                        <a:rPr lang="en-US" b="1" dirty="0">
                          <a:solidFill>
                            <a:schemeClr val="accent2">
                              <a:lumMod val="49000"/>
                            </a:schemeClr>
                          </a:solidFill>
                        </a:rPr>
                        <a:t>    </a:t>
                      </a:r>
                    </a:p>
                    <a:p>
                      <a:pPr lvl="0" algn="l">
                        <a:buNone/>
                      </a:pPr>
                      <a:endParaRPr lang="en-US" b="1" dirty="0">
                        <a:solidFill>
                          <a:schemeClr val="accent2">
                            <a:lumMod val="49000"/>
                          </a:schemeClr>
                        </a:solidFill>
                      </a:endParaRPr>
                    </a:p>
                  </a:txBody>
                  <a:tcPr/>
                </a:tc>
                <a:tc>
                  <a:txBody>
                    <a:bodyPr/>
                    <a:lstStyle/>
                    <a:p>
                      <a:pPr lvl="0" algn="l">
                        <a:buNone/>
                      </a:pPr>
                      <a:r>
                        <a:rPr lang="en-US" b="1" dirty="0">
                          <a:solidFill>
                            <a:schemeClr val="accent2">
                              <a:lumMod val="49000"/>
                            </a:schemeClr>
                          </a:solidFill>
                        </a:rPr>
                        <a:t>  Aspergillus</a:t>
                      </a:r>
                    </a:p>
                  </a:txBody>
                  <a:tcPr/>
                </a:tc>
                <a:tc>
                  <a:txBody>
                    <a:bodyPr/>
                    <a:lstStyle/>
                    <a:p>
                      <a:pPr algn="l"/>
                      <a:r>
                        <a:rPr lang="en-US" b="1" dirty="0">
                          <a:solidFill>
                            <a:schemeClr val="accent2">
                              <a:lumMod val="49000"/>
                            </a:schemeClr>
                          </a:solidFill>
                        </a:rPr>
                        <a:t>  Candida</a:t>
                      </a:r>
                    </a:p>
                  </a:txBody>
                  <a:tcPr/>
                </a:tc>
                <a:extLst>
                  <a:ext uri="{0D108BD9-81ED-4DB2-BD59-A6C34878D82A}">
                    <a16:rowId xmlns:a16="http://schemas.microsoft.com/office/drawing/2014/main" val="1515744857"/>
                  </a:ext>
                </a:extLst>
              </a:tr>
              <a:tr h="734898">
                <a:tc>
                  <a:txBody>
                    <a:bodyPr/>
                    <a:lstStyle/>
                    <a:p>
                      <a:pPr algn="l"/>
                      <a:r>
                        <a:rPr lang="en-US" b="1" dirty="0">
                          <a:solidFill>
                            <a:schemeClr val="accent2">
                              <a:lumMod val="49000"/>
                            </a:schemeClr>
                          </a:solidFill>
                        </a:rPr>
                        <a:t>Histoplasma capsulatum</a:t>
                      </a:r>
                    </a:p>
                    <a:p>
                      <a:pPr lvl="0" algn="l">
                        <a:buNone/>
                      </a:pPr>
                      <a:r>
                        <a:rPr lang="en-US" b="1" dirty="0">
                          <a:solidFill>
                            <a:schemeClr val="accent2">
                              <a:lumMod val="49000"/>
                            </a:schemeClr>
                          </a:solidFill>
                        </a:rPr>
                        <a:t>     </a:t>
                      </a:r>
                    </a:p>
                  </a:txBody>
                  <a:tcPr/>
                </a:tc>
                <a:tc>
                  <a:txBody>
                    <a:bodyPr/>
                    <a:lstStyle/>
                    <a:p>
                      <a:pPr algn="l"/>
                      <a:r>
                        <a:rPr lang="en-US" b="1" dirty="0">
                          <a:solidFill>
                            <a:schemeClr val="accent2">
                              <a:lumMod val="49000"/>
                            </a:schemeClr>
                          </a:solidFill>
                        </a:rPr>
                        <a:t>Zygomycetes - Mucormycosis</a:t>
                      </a:r>
                    </a:p>
                  </a:txBody>
                  <a:tcPr/>
                </a:tc>
                <a:tc>
                  <a:txBody>
                    <a:bodyPr/>
                    <a:lstStyle/>
                    <a:p>
                      <a:pPr lvl="0" algn="l">
                        <a:buNone/>
                      </a:pPr>
                      <a:r>
                        <a:rPr lang="en-US" b="1" dirty="0">
                          <a:solidFill>
                            <a:schemeClr val="accent2">
                              <a:lumMod val="49000"/>
                            </a:schemeClr>
                          </a:solidFill>
                        </a:rPr>
                        <a:t>Cryptococcus neoformans</a:t>
                      </a:r>
                      <a:endParaRPr lang="en-US" b="1" dirty="0" err="1">
                        <a:solidFill>
                          <a:schemeClr val="accent2">
                            <a:lumMod val="49000"/>
                          </a:schemeClr>
                        </a:solidFill>
                      </a:endParaRPr>
                    </a:p>
                    <a:p>
                      <a:pPr lvl="0" algn="l">
                        <a:buNone/>
                      </a:pPr>
                      <a:r>
                        <a:rPr lang="en-US" b="1" dirty="0">
                          <a:solidFill>
                            <a:schemeClr val="accent2">
                              <a:lumMod val="49000"/>
                            </a:schemeClr>
                          </a:solidFill>
                        </a:rPr>
                        <a:t>   </a:t>
                      </a:r>
                    </a:p>
                  </a:txBody>
                  <a:tcPr/>
                </a:tc>
                <a:extLst>
                  <a:ext uri="{0D108BD9-81ED-4DB2-BD59-A6C34878D82A}">
                    <a16:rowId xmlns:a16="http://schemas.microsoft.com/office/drawing/2014/main" val="1484495713"/>
                  </a:ext>
                </a:extLst>
              </a:tr>
              <a:tr h="734898">
                <a:tc>
                  <a:txBody>
                    <a:bodyPr/>
                    <a:lstStyle/>
                    <a:p>
                      <a:pPr algn="l"/>
                      <a:r>
                        <a:rPr lang="en-US" b="1" dirty="0">
                          <a:solidFill>
                            <a:schemeClr val="accent2">
                              <a:lumMod val="49000"/>
                            </a:schemeClr>
                          </a:solidFill>
                        </a:rPr>
                        <a:t>Blastomyces dermatitidis</a:t>
                      </a:r>
                    </a:p>
                  </a:txBody>
                  <a:tcPr/>
                </a:tc>
                <a:tc>
                  <a:txBody>
                    <a:bodyPr/>
                    <a:lstStyle/>
                    <a:p>
                      <a:pPr lvl="0" algn="l">
                        <a:buNone/>
                      </a:pPr>
                      <a:r>
                        <a:rPr lang="en-US" b="1" dirty="0"/>
                        <a:t>Black molds – Dematiaceous mold</a:t>
                      </a:r>
                    </a:p>
                    <a:p>
                      <a:pPr lvl="0" algn="l">
                        <a:buNone/>
                      </a:pPr>
                      <a:endParaRPr lang="en-US" b="1"/>
                    </a:p>
                  </a:txBody>
                  <a:tcPr/>
                </a:tc>
                <a:tc>
                  <a:txBody>
                    <a:bodyPr/>
                    <a:lstStyle/>
                    <a:p>
                      <a:pPr algn="l"/>
                      <a:r>
                        <a:rPr lang="en-US" b="1" dirty="0">
                          <a:solidFill>
                            <a:schemeClr val="accent2">
                              <a:lumMod val="49000"/>
                            </a:schemeClr>
                          </a:solidFill>
                        </a:rPr>
                        <a:t>Pneumocystis </a:t>
                      </a:r>
                      <a:r>
                        <a:rPr lang="en-US" b="1" err="1">
                          <a:solidFill>
                            <a:schemeClr val="accent2">
                              <a:lumMod val="49000"/>
                            </a:schemeClr>
                          </a:solidFill>
                        </a:rPr>
                        <a:t>jirovecii</a:t>
                      </a:r>
                      <a:endParaRPr lang="en-US" b="1" dirty="0" err="1">
                        <a:solidFill>
                          <a:schemeClr val="accent2">
                            <a:lumMod val="49000"/>
                          </a:schemeClr>
                        </a:solidFill>
                      </a:endParaRPr>
                    </a:p>
                  </a:txBody>
                  <a:tcPr/>
                </a:tc>
                <a:extLst>
                  <a:ext uri="{0D108BD9-81ED-4DB2-BD59-A6C34878D82A}">
                    <a16:rowId xmlns:a16="http://schemas.microsoft.com/office/drawing/2014/main" val="1960584718"/>
                  </a:ext>
                </a:extLst>
              </a:tr>
              <a:tr h="734898">
                <a:tc>
                  <a:txBody>
                    <a:bodyPr/>
                    <a:lstStyle/>
                    <a:p>
                      <a:pPr algn="l"/>
                      <a:r>
                        <a:rPr lang="en-US" b="1" dirty="0"/>
                        <a:t>Paracoccidioides </a:t>
                      </a:r>
                      <a:endParaRPr lang="en-US" b="1" dirty="0" err="1"/>
                    </a:p>
                    <a:p>
                      <a:pPr lvl="0" algn="l">
                        <a:buNone/>
                      </a:pPr>
                      <a:r>
                        <a:rPr lang="en-US" b="1" err="1">
                          <a:solidFill>
                            <a:schemeClr val="accent2">
                              <a:lumMod val="49000"/>
                            </a:schemeClr>
                          </a:solidFill>
                        </a:rPr>
                        <a:t>Sporothrix</a:t>
                      </a:r>
                      <a:r>
                        <a:rPr lang="en-US" b="1" dirty="0">
                          <a:solidFill>
                            <a:schemeClr val="accent2">
                              <a:lumMod val="49000"/>
                            </a:schemeClr>
                          </a:solidFill>
                        </a:rPr>
                        <a:t> </a:t>
                      </a:r>
                      <a:r>
                        <a:rPr lang="en-US" b="1" err="1">
                          <a:solidFill>
                            <a:schemeClr val="accent2">
                              <a:lumMod val="49000"/>
                            </a:schemeClr>
                          </a:solidFill>
                        </a:rPr>
                        <a:t>schenckii</a:t>
                      </a:r>
                      <a:endParaRPr lang="en-US" b="1">
                        <a:solidFill>
                          <a:schemeClr val="accent2">
                            <a:lumMod val="49000"/>
                          </a:schemeClr>
                        </a:solidFill>
                      </a:endParaRPr>
                    </a:p>
                    <a:p>
                      <a:pPr lvl="0" algn="l">
                        <a:buNone/>
                      </a:pPr>
                      <a:r>
                        <a:rPr lang="en-US" b="1" err="1"/>
                        <a:t>Talaromyces</a:t>
                      </a:r>
                      <a:r>
                        <a:rPr lang="en-US" b="1" dirty="0"/>
                        <a:t> (Penicillium) </a:t>
                      </a:r>
                      <a:r>
                        <a:rPr lang="en-US" b="1" err="1"/>
                        <a:t>marneffei</a:t>
                      </a:r>
                      <a:endParaRPr lang="en-US" b="1"/>
                    </a:p>
                  </a:txBody>
                  <a:tcPr/>
                </a:tc>
                <a:tc>
                  <a:txBody>
                    <a:bodyPr/>
                    <a:lstStyle/>
                    <a:p>
                      <a:pPr algn="l"/>
                      <a:r>
                        <a:rPr lang="en-US" b="1" dirty="0"/>
                        <a:t>Fusarium</a:t>
                      </a:r>
                    </a:p>
                    <a:p>
                      <a:pPr lvl="0" algn="l">
                        <a:buNone/>
                      </a:pPr>
                      <a:r>
                        <a:rPr lang="en-US" b="1" dirty="0" err="1"/>
                        <a:t>Scedosporium</a:t>
                      </a:r>
                      <a:endParaRPr lang="en-US" b="1" dirty="0"/>
                    </a:p>
                  </a:txBody>
                  <a:tcPr/>
                </a:tc>
                <a:tc>
                  <a:txBody>
                    <a:bodyPr/>
                    <a:lstStyle/>
                    <a:p>
                      <a:pPr algn="l"/>
                      <a:r>
                        <a:rPr lang="en-US" b="1" err="1"/>
                        <a:t>Trichosporon</a:t>
                      </a:r>
                      <a:endParaRPr lang="en-US" b="1" dirty="0" err="1"/>
                    </a:p>
                    <a:p>
                      <a:pPr lvl="0" algn="l">
                        <a:buNone/>
                      </a:pPr>
                      <a:r>
                        <a:rPr lang="en-US" b="1" dirty="0"/>
                        <a:t>Malassezia furfur</a:t>
                      </a:r>
                    </a:p>
                    <a:p>
                      <a:pPr lvl="0" algn="l">
                        <a:buNone/>
                      </a:pPr>
                      <a:r>
                        <a:rPr lang="en-US" b="1" dirty="0"/>
                        <a:t>Saccharomyces</a:t>
                      </a:r>
                    </a:p>
                  </a:txBody>
                  <a:tcPr/>
                </a:tc>
                <a:extLst>
                  <a:ext uri="{0D108BD9-81ED-4DB2-BD59-A6C34878D82A}">
                    <a16:rowId xmlns:a16="http://schemas.microsoft.com/office/drawing/2014/main" val="1691014781"/>
                  </a:ext>
                </a:extLst>
              </a:tr>
            </a:tbl>
          </a:graphicData>
        </a:graphic>
      </p:graphicFrame>
      <p:sp>
        <p:nvSpPr>
          <p:cNvPr id="4" name="TextBox 3">
            <a:extLst>
              <a:ext uri="{FF2B5EF4-FFF2-40B4-BE49-F238E27FC236}">
                <a16:creationId xmlns:a16="http://schemas.microsoft.com/office/drawing/2014/main" id="{01917A8D-1384-0FE0-AB0D-6626D61E5E3B}"/>
              </a:ext>
            </a:extLst>
          </p:cNvPr>
          <p:cNvSpPr txBox="1"/>
          <p:nvPr/>
        </p:nvSpPr>
        <p:spPr>
          <a:xfrm>
            <a:off x="2639531" y="5734538"/>
            <a:ext cx="7449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rPr>
              <a:t>MOULD in the COLD</a:t>
            </a:r>
            <a:r>
              <a:rPr lang="en-US" dirty="0"/>
              <a:t> - IN THE ENVIRONEMENT, PLASTICS, IN THE LAB.</a:t>
            </a:r>
          </a:p>
          <a:p>
            <a:r>
              <a:rPr lang="en-US" b="1" dirty="0">
                <a:solidFill>
                  <a:srgbClr val="FF0000"/>
                </a:solidFill>
              </a:rPr>
              <a:t>Yeast in the BEAST (HEAT)</a:t>
            </a:r>
          </a:p>
        </p:txBody>
      </p:sp>
    </p:spTree>
    <p:extLst>
      <p:ext uri="{BB962C8B-B14F-4D97-AF65-F5344CB8AC3E}">
        <p14:creationId xmlns:p14="http://schemas.microsoft.com/office/powerpoint/2010/main" val="1388085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4788E4-445E-2418-A9EE-00E48CDC6749}"/>
              </a:ext>
            </a:extLst>
          </p:cNvPr>
          <p:cNvGraphicFramePr>
            <a:graphicFrameLocks noGrp="1"/>
          </p:cNvGraphicFramePr>
          <p:nvPr>
            <p:extLst>
              <p:ext uri="{D42A27DB-BD31-4B8C-83A1-F6EECF244321}">
                <p14:modId xmlns:p14="http://schemas.microsoft.com/office/powerpoint/2010/main" val="544196739"/>
              </p:ext>
            </p:extLst>
          </p:nvPr>
        </p:nvGraphicFramePr>
        <p:xfrm>
          <a:off x="259976" y="233082"/>
          <a:ext cx="11674662" cy="4939713"/>
        </p:xfrm>
        <a:graphic>
          <a:graphicData uri="http://schemas.openxmlformats.org/drawingml/2006/table">
            <a:tbl>
              <a:tblPr firstRow="1" bandRow="1">
                <a:tableStyleId>{5C22544A-7EE6-4342-B048-85BDC9FD1C3A}</a:tableStyleId>
              </a:tblPr>
              <a:tblGrid>
                <a:gridCol w="3956536">
                  <a:extLst>
                    <a:ext uri="{9D8B030D-6E8A-4147-A177-3AD203B41FA5}">
                      <a16:colId xmlns:a16="http://schemas.microsoft.com/office/drawing/2014/main" val="715620517"/>
                    </a:ext>
                  </a:extLst>
                </a:gridCol>
                <a:gridCol w="3566203">
                  <a:extLst>
                    <a:ext uri="{9D8B030D-6E8A-4147-A177-3AD203B41FA5}">
                      <a16:colId xmlns:a16="http://schemas.microsoft.com/office/drawing/2014/main" val="77014175"/>
                    </a:ext>
                  </a:extLst>
                </a:gridCol>
                <a:gridCol w="4151923">
                  <a:extLst>
                    <a:ext uri="{9D8B030D-6E8A-4147-A177-3AD203B41FA5}">
                      <a16:colId xmlns:a16="http://schemas.microsoft.com/office/drawing/2014/main" val="3922664318"/>
                    </a:ext>
                  </a:extLst>
                </a:gridCol>
              </a:tblGrid>
              <a:tr h="459153">
                <a:tc>
                  <a:txBody>
                    <a:bodyPr/>
                    <a:lstStyle/>
                    <a:p>
                      <a:pPr lvl="0" algn="ctr">
                        <a:buNone/>
                      </a:pPr>
                      <a:r>
                        <a:rPr lang="en-US" dirty="0"/>
                        <a:t>DIMORPHIC</a:t>
                      </a:r>
                    </a:p>
                  </a:txBody>
                  <a:tcPr/>
                </a:tc>
                <a:tc>
                  <a:txBody>
                    <a:bodyPr/>
                    <a:lstStyle/>
                    <a:p>
                      <a:pPr algn="ctr"/>
                      <a:r>
                        <a:rPr lang="en-US" dirty="0"/>
                        <a:t>MOULD</a:t>
                      </a:r>
                    </a:p>
                  </a:txBody>
                  <a:tcPr/>
                </a:tc>
                <a:tc>
                  <a:txBody>
                    <a:bodyPr/>
                    <a:lstStyle/>
                    <a:p>
                      <a:pPr algn="ctr"/>
                      <a:r>
                        <a:rPr lang="en-US" dirty="0"/>
                        <a:t>  YEAST</a:t>
                      </a:r>
                    </a:p>
                  </a:txBody>
                  <a:tcPr/>
                </a:tc>
                <a:extLst>
                  <a:ext uri="{0D108BD9-81ED-4DB2-BD59-A6C34878D82A}">
                    <a16:rowId xmlns:a16="http://schemas.microsoft.com/office/drawing/2014/main" val="2129414092"/>
                  </a:ext>
                </a:extLst>
              </a:tr>
              <a:tr h="734898">
                <a:tc>
                  <a:txBody>
                    <a:bodyPr/>
                    <a:lstStyle/>
                    <a:p>
                      <a:pPr lvl="0" algn="l">
                        <a:buNone/>
                      </a:pPr>
                      <a:r>
                        <a:rPr lang="en-US" b="1" dirty="0">
                          <a:solidFill>
                            <a:schemeClr val="accent2">
                              <a:lumMod val="49000"/>
                            </a:schemeClr>
                          </a:solidFill>
                        </a:rPr>
                        <a:t>Coccidioides immitis/</a:t>
                      </a:r>
                      <a:r>
                        <a:rPr lang="en-US" b="1" dirty="0" err="1">
                          <a:solidFill>
                            <a:schemeClr val="accent2">
                              <a:lumMod val="49000"/>
                            </a:schemeClr>
                          </a:solidFill>
                        </a:rPr>
                        <a:t>posadasii</a:t>
                      </a:r>
                    </a:p>
                    <a:p>
                      <a:pPr lvl="0" algn="l">
                        <a:buNone/>
                      </a:pPr>
                      <a:r>
                        <a:rPr lang="en-US" b="1" dirty="0">
                          <a:solidFill>
                            <a:schemeClr val="accent2">
                              <a:lumMod val="49000"/>
                            </a:schemeClr>
                          </a:solidFill>
                        </a:rPr>
                        <a:t>    </a:t>
                      </a:r>
                    </a:p>
                    <a:p>
                      <a:pPr lvl="0" algn="l">
                        <a:buNone/>
                      </a:pPr>
                      <a:endParaRPr lang="en-US" b="1" dirty="0">
                        <a:solidFill>
                          <a:schemeClr val="accent2">
                            <a:lumMod val="49000"/>
                          </a:schemeClr>
                        </a:solidFill>
                      </a:endParaRPr>
                    </a:p>
                  </a:txBody>
                  <a:tcPr/>
                </a:tc>
                <a:tc>
                  <a:txBody>
                    <a:bodyPr/>
                    <a:lstStyle/>
                    <a:p>
                      <a:pPr lvl="0" algn="l">
                        <a:buNone/>
                      </a:pPr>
                      <a:r>
                        <a:rPr lang="en-US" b="1" dirty="0">
                          <a:solidFill>
                            <a:schemeClr val="accent2">
                              <a:lumMod val="49000"/>
                            </a:schemeClr>
                          </a:solidFill>
                        </a:rPr>
                        <a:t>  Aspergillus</a:t>
                      </a:r>
                    </a:p>
                    <a:p>
                      <a:pPr lvl="0" algn="l">
                        <a:buNone/>
                      </a:pPr>
                      <a:r>
                        <a:rPr lang="en-US" b="1" dirty="0">
                          <a:solidFill>
                            <a:schemeClr val="accent2">
                              <a:lumMod val="49000"/>
                            </a:schemeClr>
                          </a:solidFill>
                        </a:rPr>
                        <a:t>   A. fumigatus – smoke*</a:t>
                      </a:r>
                    </a:p>
                    <a:p>
                      <a:pPr lvl="0" algn="l">
                        <a:buNone/>
                      </a:pPr>
                      <a:r>
                        <a:rPr lang="en-US" b="1" dirty="0">
                          <a:solidFill>
                            <a:schemeClr val="accent2">
                              <a:lumMod val="49000"/>
                            </a:schemeClr>
                          </a:solidFill>
                        </a:rPr>
                        <a:t>   A. flavus - yellow</a:t>
                      </a:r>
                    </a:p>
                    <a:p>
                      <a:pPr lvl="0" algn="l">
                        <a:buNone/>
                      </a:pPr>
                      <a:r>
                        <a:rPr lang="en-US" b="1" dirty="0">
                          <a:solidFill>
                            <a:schemeClr val="accent2">
                              <a:lumMod val="49000"/>
                            </a:schemeClr>
                          </a:solidFill>
                        </a:rPr>
                        <a:t>   A. </a:t>
                      </a:r>
                      <a:r>
                        <a:rPr lang="en-US" b="1" dirty="0" err="1">
                          <a:solidFill>
                            <a:schemeClr val="accent2">
                              <a:lumMod val="49000"/>
                            </a:schemeClr>
                          </a:solidFill>
                        </a:rPr>
                        <a:t>niger</a:t>
                      </a:r>
                      <a:r>
                        <a:rPr lang="en-US" b="1" dirty="0">
                          <a:solidFill>
                            <a:schemeClr val="accent2">
                              <a:lumMod val="49000"/>
                            </a:schemeClr>
                          </a:solidFill>
                        </a:rPr>
                        <a:t> – black </a:t>
                      </a:r>
                    </a:p>
                    <a:p>
                      <a:pPr lvl="0" algn="l">
                        <a:buNone/>
                      </a:pPr>
                      <a:r>
                        <a:rPr lang="en-US" b="1" dirty="0">
                          <a:solidFill>
                            <a:schemeClr val="accent2">
                              <a:lumMod val="49000"/>
                            </a:schemeClr>
                          </a:solidFill>
                        </a:rPr>
                        <a:t>   A. </a:t>
                      </a:r>
                      <a:r>
                        <a:rPr lang="en-US" b="1" dirty="0" err="1">
                          <a:solidFill>
                            <a:schemeClr val="accent2">
                              <a:lumMod val="49000"/>
                            </a:schemeClr>
                          </a:solidFill>
                        </a:rPr>
                        <a:t>terreus</a:t>
                      </a:r>
                      <a:r>
                        <a:rPr lang="en-US" b="1" dirty="0">
                          <a:solidFill>
                            <a:schemeClr val="accent2">
                              <a:lumMod val="49000"/>
                            </a:schemeClr>
                          </a:solidFill>
                        </a:rPr>
                        <a:t> - earth</a:t>
                      </a:r>
                    </a:p>
                  </a:txBody>
                  <a:tcPr/>
                </a:tc>
                <a:tc>
                  <a:txBody>
                    <a:bodyPr/>
                    <a:lstStyle/>
                    <a:p>
                      <a:pPr algn="l"/>
                      <a:r>
                        <a:rPr lang="en-US" b="1" dirty="0">
                          <a:solidFill>
                            <a:schemeClr val="accent2">
                              <a:lumMod val="49000"/>
                            </a:schemeClr>
                          </a:solidFill>
                        </a:rPr>
                        <a:t>  Candida</a:t>
                      </a:r>
                    </a:p>
                    <a:p>
                      <a:pPr lvl="0" algn="l">
                        <a:buNone/>
                      </a:pPr>
                      <a:r>
                        <a:rPr lang="en-US" b="1" dirty="0">
                          <a:solidFill>
                            <a:schemeClr val="accent2">
                              <a:lumMod val="49000"/>
                            </a:schemeClr>
                          </a:solidFill>
                        </a:rPr>
                        <a:t>    C. albicans</a:t>
                      </a:r>
                    </a:p>
                    <a:p>
                      <a:pPr lvl="0" algn="l">
                        <a:buNone/>
                      </a:pPr>
                      <a:r>
                        <a:rPr lang="en-US" b="1" dirty="0">
                          <a:solidFill>
                            <a:schemeClr val="accent2">
                              <a:lumMod val="49000"/>
                            </a:schemeClr>
                          </a:solidFill>
                        </a:rPr>
                        <a:t>    C. tropicalis</a:t>
                      </a:r>
                    </a:p>
                    <a:p>
                      <a:pPr lvl="0" algn="l">
                        <a:buNone/>
                      </a:pPr>
                      <a:r>
                        <a:rPr lang="en-US" b="1" dirty="0">
                          <a:solidFill>
                            <a:schemeClr val="accent2">
                              <a:lumMod val="49000"/>
                            </a:schemeClr>
                          </a:solidFill>
                        </a:rPr>
                        <a:t>    C. </a:t>
                      </a:r>
                      <a:r>
                        <a:rPr lang="en-US" b="1" dirty="0" err="1">
                          <a:solidFill>
                            <a:schemeClr val="accent2">
                              <a:lumMod val="49000"/>
                            </a:schemeClr>
                          </a:solidFill>
                        </a:rPr>
                        <a:t>parapsilosis</a:t>
                      </a:r>
                      <a:endParaRPr lang="en-US" b="1" dirty="0">
                        <a:solidFill>
                          <a:schemeClr val="accent2">
                            <a:lumMod val="49000"/>
                          </a:schemeClr>
                        </a:solidFill>
                      </a:endParaRPr>
                    </a:p>
                    <a:p>
                      <a:pPr lvl="0" algn="l">
                        <a:buNone/>
                      </a:pPr>
                      <a:r>
                        <a:rPr lang="en-US" b="1" dirty="0">
                          <a:solidFill>
                            <a:schemeClr val="accent2">
                              <a:lumMod val="49000"/>
                            </a:schemeClr>
                          </a:solidFill>
                        </a:rPr>
                        <a:t>    C.  glabrata</a:t>
                      </a:r>
                    </a:p>
                    <a:p>
                      <a:pPr lvl="0" algn="l">
                        <a:buNone/>
                      </a:pPr>
                      <a:r>
                        <a:rPr lang="en-US" b="1" dirty="0">
                          <a:solidFill>
                            <a:schemeClr val="accent2">
                              <a:lumMod val="49000"/>
                            </a:schemeClr>
                          </a:solidFill>
                        </a:rPr>
                        <a:t>    C. </a:t>
                      </a:r>
                      <a:r>
                        <a:rPr lang="en-US" b="1" dirty="0" err="1">
                          <a:solidFill>
                            <a:schemeClr val="accent2">
                              <a:lumMod val="49000"/>
                            </a:schemeClr>
                          </a:solidFill>
                        </a:rPr>
                        <a:t>krusei</a:t>
                      </a:r>
                      <a:endParaRPr lang="en-US" b="1">
                        <a:solidFill>
                          <a:schemeClr val="accent2">
                            <a:lumMod val="49000"/>
                          </a:schemeClr>
                        </a:solidFill>
                      </a:endParaRPr>
                    </a:p>
                  </a:txBody>
                  <a:tcPr/>
                </a:tc>
                <a:extLst>
                  <a:ext uri="{0D108BD9-81ED-4DB2-BD59-A6C34878D82A}">
                    <a16:rowId xmlns:a16="http://schemas.microsoft.com/office/drawing/2014/main" val="1515744857"/>
                  </a:ext>
                </a:extLst>
              </a:tr>
              <a:tr h="734898">
                <a:tc>
                  <a:txBody>
                    <a:bodyPr/>
                    <a:lstStyle/>
                    <a:p>
                      <a:pPr algn="l"/>
                      <a:r>
                        <a:rPr lang="en-US" b="1" dirty="0">
                          <a:solidFill>
                            <a:schemeClr val="accent2">
                              <a:lumMod val="49000"/>
                            </a:schemeClr>
                          </a:solidFill>
                        </a:rPr>
                        <a:t>Histoplasma capsulatum</a:t>
                      </a:r>
                    </a:p>
                    <a:p>
                      <a:pPr lvl="0" algn="l">
                        <a:buNone/>
                      </a:pPr>
                      <a:r>
                        <a:rPr lang="en-US" b="1" dirty="0">
                          <a:solidFill>
                            <a:schemeClr val="accent2">
                              <a:lumMod val="49000"/>
                            </a:schemeClr>
                          </a:solidFill>
                        </a:rPr>
                        <a:t>    var </a:t>
                      </a:r>
                      <a:r>
                        <a:rPr lang="en-US" b="1" dirty="0" err="1">
                          <a:solidFill>
                            <a:schemeClr val="accent2">
                              <a:lumMod val="49000"/>
                            </a:schemeClr>
                          </a:solidFill>
                        </a:rPr>
                        <a:t>duboisii</a:t>
                      </a:r>
                      <a:r>
                        <a:rPr lang="en-US" b="1" dirty="0">
                          <a:solidFill>
                            <a:schemeClr val="accent2">
                              <a:lumMod val="49000"/>
                            </a:schemeClr>
                          </a:solidFill>
                        </a:rPr>
                        <a:t> (African histoplasma)</a:t>
                      </a:r>
                    </a:p>
                    <a:p>
                      <a:pPr lvl="0" algn="l">
                        <a:buNone/>
                      </a:pPr>
                      <a:r>
                        <a:rPr lang="en-US" b="1" dirty="0">
                          <a:solidFill>
                            <a:schemeClr val="accent2">
                              <a:lumMod val="49000"/>
                            </a:schemeClr>
                          </a:solidFill>
                        </a:rPr>
                        <a:t>     </a:t>
                      </a:r>
                    </a:p>
                  </a:txBody>
                  <a:tcPr/>
                </a:tc>
                <a:tc>
                  <a:txBody>
                    <a:bodyPr/>
                    <a:lstStyle/>
                    <a:p>
                      <a:pPr algn="l"/>
                      <a:r>
                        <a:rPr lang="en-US" b="1" dirty="0">
                          <a:solidFill>
                            <a:schemeClr val="accent2">
                              <a:lumMod val="49000"/>
                            </a:schemeClr>
                          </a:solidFill>
                        </a:rPr>
                        <a:t>Zygomycetes – Mucormycosis</a:t>
                      </a:r>
                      <a:endParaRPr lang="en-US" dirty="0"/>
                    </a:p>
                    <a:p>
                      <a:pPr lvl="0" algn="l">
                        <a:buNone/>
                      </a:pPr>
                      <a:r>
                        <a:rPr lang="en-US" b="1" dirty="0">
                          <a:solidFill>
                            <a:schemeClr val="accent2">
                              <a:lumMod val="49000"/>
                            </a:schemeClr>
                          </a:solidFill>
                        </a:rPr>
                        <a:t>RAM – Rhizopus, </a:t>
                      </a:r>
                      <a:r>
                        <a:rPr lang="en-US" b="1" dirty="0" err="1">
                          <a:solidFill>
                            <a:schemeClr val="accent2">
                              <a:lumMod val="49000"/>
                            </a:schemeClr>
                          </a:solidFill>
                        </a:rPr>
                        <a:t>Rhizomucor</a:t>
                      </a:r>
                      <a:r>
                        <a:rPr lang="en-US" b="1" dirty="0">
                          <a:solidFill>
                            <a:schemeClr val="accent2">
                              <a:lumMod val="49000"/>
                            </a:schemeClr>
                          </a:solidFill>
                        </a:rPr>
                        <a:t>, Absidia (</a:t>
                      </a:r>
                      <a:r>
                        <a:rPr lang="en-US" b="1" dirty="0" err="1">
                          <a:solidFill>
                            <a:schemeClr val="accent2">
                              <a:lumMod val="49000"/>
                            </a:schemeClr>
                          </a:solidFill>
                        </a:rPr>
                        <a:t>Licthemia</a:t>
                      </a:r>
                      <a:r>
                        <a:rPr lang="en-US" b="1" dirty="0">
                          <a:solidFill>
                            <a:schemeClr val="accent2">
                              <a:lumMod val="49000"/>
                            </a:schemeClr>
                          </a:solidFill>
                        </a:rPr>
                        <a:t>), Mucor</a:t>
                      </a:r>
                    </a:p>
                  </a:txBody>
                  <a:tcPr/>
                </a:tc>
                <a:tc>
                  <a:txBody>
                    <a:bodyPr/>
                    <a:lstStyle/>
                    <a:p>
                      <a:pPr lvl="0" algn="l">
                        <a:buNone/>
                      </a:pPr>
                      <a:r>
                        <a:rPr lang="en-US" b="1" dirty="0">
                          <a:solidFill>
                            <a:schemeClr val="accent2">
                              <a:lumMod val="49000"/>
                            </a:schemeClr>
                          </a:solidFill>
                        </a:rPr>
                        <a:t>Cryptococcus neoformans</a:t>
                      </a:r>
                      <a:endParaRPr lang="en-US" b="1" dirty="0" err="1">
                        <a:solidFill>
                          <a:schemeClr val="accent2">
                            <a:lumMod val="49000"/>
                          </a:schemeClr>
                        </a:solidFill>
                      </a:endParaRPr>
                    </a:p>
                    <a:p>
                      <a:pPr lvl="0" algn="l">
                        <a:buNone/>
                      </a:pPr>
                      <a:r>
                        <a:rPr lang="en-US" b="1" dirty="0">
                          <a:solidFill>
                            <a:schemeClr val="accent2">
                              <a:lumMod val="49000"/>
                            </a:schemeClr>
                          </a:solidFill>
                        </a:rPr>
                        <a:t>   var </a:t>
                      </a:r>
                      <a:r>
                        <a:rPr lang="en-US" b="1" dirty="0" err="1">
                          <a:solidFill>
                            <a:schemeClr val="accent2">
                              <a:lumMod val="49000"/>
                            </a:schemeClr>
                          </a:solidFill>
                        </a:rPr>
                        <a:t>gatii</a:t>
                      </a:r>
                      <a:r>
                        <a:rPr lang="en-US" b="1" dirty="0">
                          <a:solidFill>
                            <a:schemeClr val="accent2">
                              <a:lumMod val="49000"/>
                            </a:schemeClr>
                          </a:solidFill>
                        </a:rPr>
                        <a:t>  (Eucalyptus, West coast)</a:t>
                      </a:r>
                    </a:p>
                    <a:p>
                      <a:pPr lvl="0" algn="l">
                        <a:buNone/>
                      </a:pPr>
                      <a:r>
                        <a:rPr lang="en-US" b="1" dirty="0">
                          <a:solidFill>
                            <a:schemeClr val="accent2">
                              <a:lumMod val="49000"/>
                            </a:schemeClr>
                          </a:solidFill>
                        </a:rPr>
                        <a:t>   </a:t>
                      </a:r>
                    </a:p>
                  </a:txBody>
                  <a:tcPr/>
                </a:tc>
                <a:extLst>
                  <a:ext uri="{0D108BD9-81ED-4DB2-BD59-A6C34878D82A}">
                    <a16:rowId xmlns:a16="http://schemas.microsoft.com/office/drawing/2014/main" val="1484495713"/>
                  </a:ext>
                </a:extLst>
              </a:tr>
              <a:tr h="734898">
                <a:tc>
                  <a:txBody>
                    <a:bodyPr/>
                    <a:lstStyle/>
                    <a:p>
                      <a:pPr algn="l"/>
                      <a:r>
                        <a:rPr lang="en-US" b="1" dirty="0">
                          <a:solidFill>
                            <a:schemeClr val="accent2">
                              <a:lumMod val="49000"/>
                            </a:schemeClr>
                          </a:solidFill>
                        </a:rPr>
                        <a:t>Blastomyces dermatitidis</a:t>
                      </a:r>
                    </a:p>
                  </a:txBody>
                  <a:tcPr/>
                </a:tc>
                <a:tc>
                  <a:txBody>
                    <a:bodyPr/>
                    <a:lstStyle/>
                    <a:p>
                      <a:pPr lvl="0" algn="l">
                        <a:buNone/>
                      </a:pPr>
                      <a:r>
                        <a:rPr lang="en-US" b="1" dirty="0"/>
                        <a:t>Black molds – Dematiaceous mold</a:t>
                      </a:r>
                    </a:p>
                    <a:p>
                      <a:pPr lvl="0" algn="l">
                        <a:buNone/>
                      </a:pPr>
                      <a:endParaRPr lang="en-US" b="1"/>
                    </a:p>
                  </a:txBody>
                  <a:tcPr/>
                </a:tc>
                <a:tc>
                  <a:txBody>
                    <a:bodyPr/>
                    <a:lstStyle/>
                    <a:p>
                      <a:pPr algn="l"/>
                      <a:r>
                        <a:rPr lang="en-US" b="1" dirty="0">
                          <a:solidFill>
                            <a:schemeClr val="accent2">
                              <a:lumMod val="49000"/>
                            </a:schemeClr>
                          </a:solidFill>
                        </a:rPr>
                        <a:t>Pneumocystis </a:t>
                      </a:r>
                      <a:r>
                        <a:rPr lang="en-US" b="1" err="1">
                          <a:solidFill>
                            <a:schemeClr val="accent2">
                              <a:lumMod val="49000"/>
                            </a:schemeClr>
                          </a:solidFill>
                        </a:rPr>
                        <a:t>jirovecii</a:t>
                      </a:r>
                      <a:endParaRPr lang="en-US" b="1" dirty="0" err="1">
                        <a:solidFill>
                          <a:schemeClr val="accent2">
                            <a:lumMod val="49000"/>
                          </a:schemeClr>
                        </a:solidFill>
                      </a:endParaRPr>
                    </a:p>
                  </a:txBody>
                  <a:tcPr/>
                </a:tc>
                <a:extLst>
                  <a:ext uri="{0D108BD9-81ED-4DB2-BD59-A6C34878D82A}">
                    <a16:rowId xmlns:a16="http://schemas.microsoft.com/office/drawing/2014/main" val="1960584718"/>
                  </a:ext>
                </a:extLst>
              </a:tr>
              <a:tr h="734898">
                <a:tc>
                  <a:txBody>
                    <a:bodyPr/>
                    <a:lstStyle/>
                    <a:p>
                      <a:pPr algn="l"/>
                      <a:r>
                        <a:rPr lang="en-US" b="1" err="1"/>
                        <a:t>Paracoccidiodies</a:t>
                      </a:r>
                      <a:r>
                        <a:rPr lang="en-US" b="1" dirty="0"/>
                        <a:t> </a:t>
                      </a:r>
                      <a:endParaRPr lang="en-US" b="1" dirty="0" err="1"/>
                    </a:p>
                    <a:p>
                      <a:pPr lvl="0" algn="l">
                        <a:buNone/>
                      </a:pPr>
                      <a:r>
                        <a:rPr lang="en-US" b="1" err="1">
                          <a:solidFill>
                            <a:schemeClr val="accent2">
                              <a:lumMod val="49000"/>
                            </a:schemeClr>
                          </a:solidFill>
                        </a:rPr>
                        <a:t>Sporothrix</a:t>
                      </a:r>
                      <a:r>
                        <a:rPr lang="en-US" b="1" dirty="0">
                          <a:solidFill>
                            <a:schemeClr val="accent2">
                              <a:lumMod val="49000"/>
                            </a:schemeClr>
                          </a:solidFill>
                        </a:rPr>
                        <a:t> </a:t>
                      </a:r>
                      <a:r>
                        <a:rPr lang="en-US" b="1" err="1">
                          <a:solidFill>
                            <a:schemeClr val="accent2">
                              <a:lumMod val="49000"/>
                            </a:schemeClr>
                          </a:solidFill>
                        </a:rPr>
                        <a:t>schenckii</a:t>
                      </a:r>
                      <a:endParaRPr lang="en-US" b="1">
                        <a:solidFill>
                          <a:schemeClr val="accent2">
                            <a:lumMod val="49000"/>
                          </a:schemeClr>
                        </a:solidFill>
                      </a:endParaRPr>
                    </a:p>
                    <a:p>
                      <a:pPr lvl="0" algn="l">
                        <a:buNone/>
                      </a:pPr>
                      <a:r>
                        <a:rPr lang="en-US" b="1" err="1"/>
                        <a:t>Talaromyces</a:t>
                      </a:r>
                      <a:r>
                        <a:rPr lang="en-US" b="1" dirty="0"/>
                        <a:t> (Penicillium) </a:t>
                      </a:r>
                      <a:r>
                        <a:rPr lang="en-US" b="1" err="1"/>
                        <a:t>marneffei</a:t>
                      </a:r>
                      <a:endParaRPr lang="en-US" b="1"/>
                    </a:p>
                  </a:txBody>
                  <a:tcPr/>
                </a:tc>
                <a:tc>
                  <a:txBody>
                    <a:bodyPr/>
                    <a:lstStyle/>
                    <a:p>
                      <a:pPr algn="l"/>
                      <a:endParaRPr lang="en-US" b="1" dirty="0"/>
                    </a:p>
                    <a:p>
                      <a:pPr lvl="0" algn="l">
                        <a:buNone/>
                      </a:pPr>
                      <a:r>
                        <a:rPr lang="en-US" b="1" dirty="0"/>
                        <a:t>Fusarium</a:t>
                      </a:r>
                    </a:p>
                    <a:p>
                      <a:pPr lvl="0" algn="l">
                        <a:buNone/>
                      </a:pPr>
                      <a:r>
                        <a:rPr lang="en-US" b="1" dirty="0" err="1"/>
                        <a:t>Scedorsporium</a:t>
                      </a:r>
                      <a:endParaRPr lang="en-US" b="1"/>
                    </a:p>
                  </a:txBody>
                  <a:tcPr/>
                </a:tc>
                <a:tc>
                  <a:txBody>
                    <a:bodyPr/>
                    <a:lstStyle/>
                    <a:p>
                      <a:pPr algn="l"/>
                      <a:r>
                        <a:rPr lang="en-US" b="1" err="1"/>
                        <a:t>Trichosporon</a:t>
                      </a:r>
                      <a:endParaRPr lang="en-US" b="1" dirty="0" err="1"/>
                    </a:p>
                    <a:p>
                      <a:pPr lvl="0" algn="l">
                        <a:buNone/>
                      </a:pPr>
                      <a:r>
                        <a:rPr lang="en-US" b="1" dirty="0"/>
                        <a:t>Malassezia furfur</a:t>
                      </a:r>
                    </a:p>
                    <a:p>
                      <a:pPr lvl="0" algn="l">
                        <a:buNone/>
                      </a:pPr>
                      <a:r>
                        <a:rPr lang="en-US" b="1" dirty="0"/>
                        <a:t>Saccharomyces</a:t>
                      </a:r>
                    </a:p>
                  </a:txBody>
                  <a:tcPr/>
                </a:tc>
                <a:extLst>
                  <a:ext uri="{0D108BD9-81ED-4DB2-BD59-A6C34878D82A}">
                    <a16:rowId xmlns:a16="http://schemas.microsoft.com/office/drawing/2014/main" val="1691014781"/>
                  </a:ext>
                </a:extLst>
              </a:tr>
            </a:tbl>
          </a:graphicData>
        </a:graphic>
      </p:graphicFrame>
      <p:sp>
        <p:nvSpPr>
          <p:cNvPr id="3" name="Right Brace 2">
            <a:extLst>
              <a:ext uri="{FF2B5EF4-FFF2-40B4-BE49-F238E27FC236}">
                <a16:creationId xmlns:a16="http://schemas.microsoft.com/office/drawing/2014/main" id="{93F07FF5-CA6B-4109-603F-15C5A21C435D}"/>
              </a:ext>
            </a:extLst>
          </p:cNvPr>
          <p:cNvSpPr/>
          <p:nvPr/>
        </p:nvSpPr>
        <p:spPr>
          <a:xfrm>
            <a:off x="9792417" y="1358153"/>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A7C3162B-3409-B763-6EC2-D6D5FCA94F1B}"/>
              </a:ext>
            </a:extLst>
          </p:cNvPr>
          <p:cNvSpPr txBox="1"/>
          <p:nvPr/>
        </p:nvSpPr>
        <p:spPr>
          <a:xfrm>
            <a:off x="10185744" y="1635369"/>
            <a:ext cx="66338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NAC</a:t>
            </a:r>
          </a:p>
        </p:txBody>
      </p:sp>
      <p:pic>
        <p:nvPicPr>
          <p:cNvPr id="6" name="Picture 5" descr="Paracoccidioidomycosis: an uncommon clinical presentation | Anais Brasileiros de Dermatologia">
            <a:extLst>
              <a:ext uri="{FF2B5EF4-FFF2-40B4-BE49-F238E27FC236}">
                <a16:creationId xmlns:a16="http://schemas.microsoft.com/office/drawing/2014/main" id="{3A8B6280-891A-44F6-7651-B8746E6D5460}"/>
              </a:ext>
            </a:extLst>
          </p:cNvPr>
          <p:cNvPicPr>
            <a:picLocks noChangeAspect="1"/>
          </p:cNvPicPr>
          <p:nvPr/>
        </p:nvPicPr>
        <p:blipFill>
          <a:blip r:embed="rId2"/>
          <a:srcRect b="6593"/>
          <a:stretch/>
        </p:blipFill>
        <p:spPr>
          <a:xfrm>
            <a:off x="2447364" y="3770620"/>
            <a:ext cx="1013011" cy="760205"/>
          </a:xfrm>
          <a:prstGeom prst="rect">
            <a:avLst/>
          </a:prstGeom>
        </p:spPr>
      </p:pic>
      <p:pic>
        <p:nvPicPr>
          <p:cNvPr id="7" name="Picture 6" descr="Micosis; Enfermedades por Hongos">
            <a:extLst>
              <a:ext uri="{FF2B5EF4-FFF2-40B4-BE49-F238E27FC236}">
                <a16:creationId xmlns:a16="http://schemas.microsoft.com/office/drawing/2014/main" id="{2FB87DE5-CCAC-095B-69F4-1397DF8996E7}"/>
              </a:ext>
            </a:extLst>
          </p:cNvPr>
          <p:cNvPicPr>
            <a:picLocks noChangeAspect="1"/>
          </p:cNvPicPr>
          <p:nvPr/>
        </p:nvPicPr>
        <p:blipFill>
          <a:blip r:embed="rId3"/>
          <a:srcRect l="7200" r="16000" b="1176"/>
          <a:stretch/>
        </p:blipFill>
        <p:spPr>
          <a:xfrm>
            <a:off x="3462057" y="3772459"/>
            <a:ext cx="864917" cy="747500"/>
          </a:xfrm>
          <a:prstGeom prst="rect">
            <a:avLst/>
          </a:prstGeom>
        </p:spPr>
      </p:pic>
      <p:pic>
        <p:nvPicPr>
          <p:cNvPr id="8" name="Picture 7" descr="How to Repair Chimney Bricks - Hillsborough NJ - Highpoint Chimney Services">
            <a:extLst>
              <a:ext uri="{FF2B5EF4-FFF2-40B4-BE49-F238E27FC236}">
                <a16:creationId xmlns:a16="http://schemas.microsoft.com/office/drawing/2014/main" id="{FA579D46-75A9-4A45-D18A-CE1848251D63}"/>
              </a:ext>
            </a:extLst>
          </p:cNvPr>
          <p:cNvPicPr>
            <a:picLocks noChangeAspect="1"/>
          </p:cNvPicPr>
          <p:nvPr/>
        </p:nvPicPr>
        <p:blipFill>
          <a:blip r:embed="rId4"/>
          <a:stretch>
            <a:fillRect/>
          </a:stretch>
        </p:blipFill>
        <p:spPr>
          <a:xfrm>
            <a:off x="484093" y="5266764"/>
            <a:ext cx="1362636" cy="1362636"/>
          </a:xfrm>
          <a:prstGeom prst="rect">
            <a:avLst/>
          </a:prstGeom>
        </p:spPr>
      </p:pic>
      <p:pic>
        <p:nvPicPr>
          <p:cNvPr id="9" name="Picture 8" descr="Earth to earth, ashes to ashes, dust to dust - spring2life">
            <a:extLst>
              <a:ext uri="{FF2B5EF4-FFF2-40B4-BE49-F238E27FC236}">
                <a16:creationId xmlns:a16="http://schemas.microsoft.com/office/drawing/2014/main" id="{54719BAC-D4AA-223E-AA1A-368C1FF1E53B}"/>
              </a:ext>
            </a:extLst>
          </p:cNvPr>
          <p:cNvPicPr>
            <a:picLocks noChangeAspect="1"/>
          </p:cNvPicPr>
          <p:nvPr/>
        </p:nvPicPr>
        <p:blipFill>
          <a:blip r:embed="rId5"/>
          <a:stretch>
            <a:fillRect/>
          </a:stretch>
        </p:blipFill>
        <p:spPr>
          <a:xfrm>
            <a:off x="1936376" y="5777753"/>
            <a:ext cx="1362636" cy="932330"/>
          </a:xfrm>
          <a:prstGeom prst="rect">
            <a:avLst/>
          </a:prstGeom>
        </p:spPr>
      </p:pic>
      <p:sp>
        <p:nvSpPr>
          <p:cNvPr id="10" name="Oval 9">
            <a:extLst>
              <a:ext uri="{FF2B5EF4-FFF2-40B4-BE49-F238E27FC236}">
                <a16:creationId xmlns:a16="http://schemas.microsoft.com/office/drawing/2014/main" id="{4BFDFDAE-EC9C-6F26-AD37-9AE0A9A295F2}"/>
              </a:ext>
            </a:extLst>
          </p:cNvPr>
          <p:cNvSpPr/>
          <p:nvPr/>
        </p:nvSpPr>
        <p:spPr>
          <a:xfrm>
            <a:off x="1161618" y="5409624"/>
            <a:ext cx="259977" cy="3137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813A32-EB86-E499-5937-006A8D92CB7C}"/>
              </a:ext>
            </a:extLst>
          </p:cNvPr>
          <p:cNvSpPr/>
          <p:nvPr/>
        </p:nvSpPr>
        <p:spPr>
          <a:xfrm>
            <a:off x="1305053" y="5553059"/>
            <a:ext cx="259977" cy="3137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8C8EF-8AA1-5A92-CC06-FFB7980B3276}"/>
              </a:ext>
            </a:extLst>
          </p:cNvPr>
          <p:cNvSpPr/>
          <p:nvPr/>
        </p:nvSpPr>
        <p:spPr>
          <a:xfrm>
            <a:off x="1448488" y="5696494"/>
            <a:ext cx="259977" cy="3137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B5EAA1B-32B6-3350-1B5E-E24A2E837568}"/>
              </a:ext>
            </a:extLst>
          </p:cNvPr>
          <p:cNvSpPr/>
          <p:nvPr/>
        </p:nvSpPr>
        <p:spPr>
          <a:xfrm>
            <a:off x="1296088" y="5239294"/>
            <a:ext cx="259977" cy="3137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B1D198-27CD-A52B-E200-F6878A35CD18}"/>
              </a:ext>
            </a:extLst>
          </p:cNvPr>
          <p:cNvSpPr/>
          <p:nvPr/>
        </p:nvSpPr>
        <p:spPr>
          <a:xfrm>
            <a:off x="901641" y="5391694"/>
            <a:ext cx="259977" cy="3137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63D68A-4F51-A295-CA92-1C3575BC75C2}"/>
              </a:ext>
            </a:extLst>
          </p:cNvPr>
          <p:cNvSpPr/>
          <p:nvPr/>
        </p:nvSpPr>
        <p:spPr>
          <a:xfrm>
            <a:off x="1582958" y="5409623"/>
            <a:ext cx="259977" cy="3137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DF45CC-6108-D2ED-14E9-2D45313CCC0A}"/>
              </a:ext>
            </a:extLst>
          </p:cNvPr>
          <p:cNvSpPr txBox="1"/>
          <p:nvPr/>
        </p:nvSpPr>
        <p:spPr>
          <a:xfrm>
            <a:off x="1937985" y="533227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Smoke, Yellow</a:t>
            </a:r>
          </a:p>
        </p:txBody>
      </p:sp>
      <p:sp>
        <p:nvSpPr>
          <p:cNvPr id="17" name="TextBox 16">
            <a:extLst>
              <a:ext uri="{FF2B5EF4-FFF2-40B4-BE49-F238E27FC236}">
                <a16:creationId xmlns:a16="http://schemas.microsoft.com/office/drawing/2014/main" id="{63487E74-9609-65E4-C821-5CB64D2B934C}"/>
              </a:ext>
            </a:extLst>
          </p:cNvPr>
          <p:cNvSpPr txBox="1"/>
          <p:nvPr/>
        </p:nvSpPr>
        <p:spPr>
          <a:xfrm>
            <a:off x="4200769" y="6154615"/>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8" name="TextBox 17">
            <a:extLst>
              <a:ext uri="{FF2B5EF4-FFF2-40B4-BE49-F238E27FC236}">
                <a16:creationId xmlns:a16="http://schemas.microsoft.com/office/drawing/2014/main" id="{D00CD4B5-88BD-8E7C-1ADA-A46BD5C10B3F}"/>
              </a:ext>
            </a:extLst>
          </p:cNvPr>
          <p:cNvSpPr txBox="1"/>
          <p:nvPr/>
        </p:nvSpPr>
        <p:spPr>
          <a:xfrm>
            <a:off x="3459917" y="586590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Black ashes, settles on Earth - soil</a:t>
            </a:r>
          </a:p>
        </p:txBody>
      </p:sp>
    </p:spTree>
    <p:extLst>
      <p:ext uri="{BB962C8B-B14F-4D97-AF65-F5344CB8AC3E}">
        <p14:creationId xmlns:p14="http://schemas.microsoft.com/office/powerpoint/2010/main" val="3147567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C616-CCAD-B744-D406-BE47F7BC496C}"/>
              </a:ext>
            </a:extLst>
          </p:cNvPr>
          <p:cNvSpPr>
            <a:spLocks noGrp="1"/>
          </p:cNvSpPr>
          <p:nvPr>
            <p:ph type="title"/>
          </p:nvPr>
        </p:nvSpPr>
        <p:spPr>
          <a:xfrm>
            <a:off x="574736" y="1049276"/>
            <a:ext cx="10515600" cy="1325563"/>
          </a:xfrm>
        </p:spPr>
        <p:txBody>
          <a:bodyPr>
            <a:normAutofit fontScale="90000"/>
          </a:bodyPr>
          <a:lstStyle/>
          <a:p>
            <a:r>
              <a:rPr lang="en-US" sz="2400" b="1" dirty="0">
                <a:cs typeface="Calibri Light"/>
              </a:rPr>
              <a:t>A 42 year old commercial landscaper from the East Valley (Phoenix metropolitan) with fever, cough, arthralgias, myalgias, and a rash. He has had night sweats 3 weeks associated with an 8 lb weight loss. He failed to respond to azithromycin, levofloxacin, and cefuroxime.</a:t>
            </a:r>
            <a:br>
              <a:rPr lang="en-US" sz="2400" b="1" dirty="0">
                <a:cs typeface="Calibri Light"/>
              </a:rPr>
            </a:br>
            <a:br>
              <a:rPr lang="en-US" sz="2400" b="1" dirty="0">
                <a:cs typeface="Calibri Light"/>
              </a:rPr>
            </a:br>
            <a:r>
              <a:rPr lang="en-US" sz="2400" b="1" dirty="0">
                <a:cs typeface="Calibri Light"/>
              </a:rPr>
              <a:t>The patient is otherwise previously healthy. Exam; T 37.2 C (99 F), BP 120/70, HR 94, and RR 22. Crackles are heard mostly in the left lung field.</a:t>
            </a:r>
            <a:br>
              <a:rPr lang="en-US" sz="2400" b="1" dirty="0">
                <a:cs typeface="Calibri Light"/>
              </a:rPr>
            </a:br>
            <a:br>
              <a:rPr lang="en-US" sz="2400" b="1" dirty="0">
                <a:cs typeface="Calibri Light"/>
              </a:rPr>
            </a:br>
            <a:r>
              <a:rPr lang="en-US" sz="2400" b="1" dirty="0">
                <a:cs typeface="Calibri Light"/>
              </a:rPr>
              <a:t>WBC is 14.2 with Abs </a:t>
            </a:r>
            <a:r>
              <a:rPr lang="en-US" sz="2400" b="1" dirty="0" err="1">
                <a:cs typeface="Calibri Light"/>
              </a:rPr>
              <a:t>eos</a:t>
            </a:r>
            <a:r>
              <a:rPr lang="en-US" sz="2400" b="1" dirty="0">
                <a:cs typeface="Calibri Light"/>
              </a:rPr>
              <a:t> 1.5  HIV screen is negative. Sputum AFB is negative. Blood cultures are negative.</a:t>
            </a:r>
          </a:p>
        </p:txBody>
      </p:sp>
      <p:pic>
        <p:nvPicPr>
          <p:cNvPr id="3" name="Picture 3">
            <a:extLst>
              <a:ext uri="{FF2B5EF4-FFF2-40B4-BE49-F238E27FC236}">
                <a16:creationId xmlns:a16="http://schemas.microsoft.com/office/drawing/2014/main" id="{93BF80D5-26A7-6885-00A7-E11CA16386C7}"/>
              </a:ext>
            </a:extLst>
          </p:cNvPr>
          <p:cNvPicPr>
            <a:picLocks noChangeAspect="1"/>
          </p:cNvPicPr>
          <p:nvPr/>
        </p:nvPicPr>
        <p:blipFill>
          <a:blip r:embed="rId2"/>
          <a:stretch>
            <a:fillRect/>
          </a:stretch>
        </p:blipFill>
        <p:spPr>
          <a:xfrm rot="5400000">
            <a:off x="8192105" y="3541236"/>
            <a:ext cx="3481388" cy="2616994"/>
          </a:xfrm>
          <a:prstGeom prst="rect">
            <a:avLst/>
          </a:prstGeom>
        </p:spPr>
      </p:pic>
      <p:pic>
        <p:nvPicPr>
          <p:cNvPr id="4" name="Picture 4">
            <a:extLst>
              <a:ext uri="{FF2B5EF4-FFF2-40B4-BE49-F238E27FC236}">
                <a16:creationId xmlns:a16="http://schemas.microsoft.com/office/drawing/2014/main" id="{DCE61363-2C8E-6A18-69AC-1D639EFBF048}"/>
              </a:ext>
            </a:extLst>
          </p:cNvPr>
          <p:cNvPicPr>
            <a:picLocks noChangeAspect="1"/>
          </p:cNvPicPr>
          <p:nvPr/>
        </p:nvPicPr>
        <p:blipFill>
          <a:blip r:embed="rId3"/>
          <a:stretch>
            <a:fillRect/>
          </a:stretch>
        </p:blipFill>
        <p:spPr>
          <a:xfrm>
            <a:off x="4625799" y="3107598"/>
            <a:ext cx="3743324" cy="3239281"/>
          </a:xfrm>
          <a:prstGeom prst="rect">
            <a:avLst/>
          </a:prstGeom>
        </p:spPr>
      </p:pic>
      <p:sp>
        <p:nvSpPr>
          <p:cNvPr id="6" name="TextBox 5">
            <a:extLst>
              <a:ext uri="{FF2B5EF4-FFF2-40B4-BE49-F238E27FC236}">
                <a16:creationId xmlns:a16="http://schemas.microsoft.com/office/drawing/2014/main" id="{15AC8414-61CA-20E4-F3DE-3D637C4DF049}"/>
              </a:ext>
            </a:extLst>
          </p:cNvPr>
          <p:cNvSpPr txBox="1"/>
          <p:nvPr/>
        </p:nvSpPr>
        <p:spPr>
          <a:xfrm>
            <a:off x="1162538" y="4034692"/>
            <a:ext cx="27432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Describe what you see ?</a:t>
            </a:r>
          </a:p>
          <a:p>
            <a:endParaRPr lang="en-US" sz="2000" b="1"/>
          </a:p>
          <a:p>
            <a:r>
              <a:rPr lang="en-US" sz="2000" b="1" dirty="0"/>
              <a:t>What is the diagnosis</a:t>
            </a:r>
            <a:r>
              <a:rPr lang="en-US" b="1" dirty="0"/>
              <a:t>?</a:t>
            </a:r>
          </a:p>
        </p:txBody>
      </p:sp>
      <p:sp>
        <p:nvSpPr>
          <p:cNvPr id="5" name="TextBox 4">
            <a:extLst>
              <a:ext uri="{FF2B5EF4-FFF2-40B4-BE49-F238E27FC236}">
                <a16:creationId xmlns:a16="http://schemas.microsoft.com/office/drawing/2014/main" id="{500D2E8F-837C-D7BC-8347-6501ED51CDA8}"/>
              </a:ext>
            </a:extLst>
          </p:cNvPr>
          <p:cNvSpPr txBox="1"/>
          <p:nvPr/>
        </p:nvSpPr>
        <p:spPr>
          <a:xfrm>
            <a:off x="664307" y="5666154"/>
            <a:ext cx="32414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Pulmonary Coccidioidomycosis with erythema nodosum.</a:t>
            </a:r>
          </a:p>
        </p:txBody>
      </p:sp>
    </p:spTree>
    <p:extLst>
      <p:ext uri="{BB962C8B-B14F-4D97-AF65-F5344CB8AC3E}">
        <p14:creationId xmlns:p14="http://schemas.microsoft.com/office/powerpoint/2010/main" val="323613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e77fabd-40e5-4335-9d12-298222ec242f}" enabled="1" method="Standard" siteId="{adeadcd2-3aaf-4835-b273-1ebe8a7726f1}"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44</Slides>
  <Notes>0</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Clinical Mycology Review  "The Fungal Foe Among Us"</vt:lpstr>
      <vt:lpstr>Objectives:</vt:lpstr>
      <vt:lpstr>Focus on IFI – invasive fungal infections (IFI) - deep</vt:lpstr>
      <vt:lpstr>Why do we get fungal infections?</vt:lpstr>
      <vt:lpstr>What can we do to prevent IFI (invasive fungal infections)?</vt:lpstr>
      <vt:lpstr>When to suspect fungal infection?</vt:lpstr>
      <vt:lpstr>PowerPoint Presentation</vt:lpstr>
      <vt:lpstr>PowerPoint Presentation</vt:lpstr>
      <vt:lpstr>A 42 year old commercial landscaper from the East Valley (Phoenix metropolitan) with fever, cough, arthralgias, myalgias, and a rash. He has had night sweats 3 weeks associated with an 8 lb weight loss. He failed to respond to azithromycin, levofloxacin, and cefuroxime.  The patient is otherwise previously healthy. Exam; T 37.2 C (99 F), BP 120/70, HR 94, and RR 22. Crackles are heard mostly in the left lung field.  WBC is 14.2 with Abs eos 1.5  HIV screen is negative. Sputum AFB is negative. Blood cultures are negative.</vt:lpstr>
      <vt:lpstr>PowerPoint Presentation</vt:lpstr>
      <vt:lpstr>A 60 y/o FM admitted after a month of headaches, and neck stiffness. Tmax 38 C (100.4 F) and exam is significant for nuchal rigdity and hepatospenomegaly. Patient is on azathioprine and a steroid taper  for autoimmune hepatitis. CSF studies: OP 240 mmH20, WBC 100 cells/uL, 80% lymphs, glucose 35 mg/dl, 155g /dL protein. HIV test is negative.  CSF gram stain as shown. Cocci serology is negative. n</vt:lpstr>
      <vt:lpstr>A 48 y/o M presents for reevaluation for a 2-month history of cough, myalgia, arthralgia, body malasie, fatigue, night sweats, and fever. He is otherwise healthy and his only travel is to Phoenix to see his parents. He has been here for 2 months. He is a farmer and a grave digger from Southern Ohio.   Exam: Low grade fever and with crackles on both lung fields.  WBC 12.4 and Hgb 11.5 g/dL. HIV test is negative. CXR shows a right middle lobe infiltrate with hilar adenopathy, and a carinal mass.  A sputum sample shows many round budding yeast, with a broad base. </vt:lpstr>
      <vt:lpstr>A 35 y/o F is admitted for dyspnea, fatigue, dry cough, and pleuritic chest pain of 3 wks duration.; she also has had fever and chills for the past month. She has UC and is on infliximab (Remicade), low dose prednisone. She is from Wisconsin.   Exam 39.2 C (102.6 F) BP 145/60, HR 128, RR 26. + Bilateral crackles and hepatosplenomegaly on exam. + Minimal synovitis on wrist, and MCP joints.     WBC 4.5, Hgb 7.5, platelet count 50 K. CXR below. Blood cultures are negative. PBS shows: </vt:lpstr>
      <vt:lpstr>PowerPoint Presentation</vt:lpstr>
      <vt:lpstr>PowerPoint Presentation</vt:lpstr>
      <vt:lpstr>PowerPoint Presentation</vt:lpstr>
      <vt:lpstr>A 52 y/o M is S/P subtotal colectomy for diverticular abscess developed fever on the 7th day post-op. CXR with basilar infiltrates. Rx Pip-tazo for HAP. Continued to have fever and repeat blood cultures are + yeast after 48 H of incubation.  Exam: 39.5 (103.1F) , BP 90/60 MAP 65 on Levophed 2mcg, HR 108 and RR 26. Crackles at lung bases noted. Wound is healing without evidence of SSI.  Patient also developed acute right visual loss.  </vt:lpstr>
      <vt:lpstr>Invasive Candidiasis: Risk Factors</vt:lpstr>
      <vt:lpstr>Taxonomic changes with Candida</vt:lpstr>
      <vt:lpstr>PowerPoint Presentation</vt:lpstr>
      <vt:lpstr>PowerPoint Presentation</vt:lpstr>
      <vt:lpstr>Clinical-Exam Pearls – Invasive Candida </vt:lpstr>
      <vt:lpstr> A 65 y/o F with a history of COPD, remote Hodgkin's lymphoma, and for the past 4 yrs have been dealing with non-Hodgkin's lymphoma of the chest status post bendamustine and Rituxan, the latter was given at this 8 months ago.   A 1 ½ month ago, the patient was admitted for dyspnea and dry cough x 2 weeks and was given a steroid taper and doxycycline and cefdinir. Nasal swab was + for rhinovirus. His CXR that admission was unremarkable.   The patient was readmitted 2 weeks later because of persistent cough and pain to her rib cage as a result of coughing.  Cough is dry.  She denies having any fever, nausea, diarrhea or rashes. = chills. Rx a course of  Azithro followed by Moxifloxacin prior to coming in.   </vt:lpstr>
      <vt:lpstr>PowerPoint Presentation</vt:lpstr>
      <vt:lpstr>Clinical-Exam Pearls - PJP</vt:lpstr>
      <vt:lpstr>PowerPoint Presentation</vt:lpstr>
      <vt:lpstr>PowerPoint Presentation</vt:lpstr>
      <vt:lpstr>    Ground Glass Opacities = GGO</vt:lpstr>
      <vt:lpstr>A 70 y/o female admitted after 3 days of increasing dyspnea, productive cough, pleuritic chest pain, fever, and chills post – chemo for AML  Labs: WBC 200/uL, 75% PMNs and 5% bands. Empiric Vanco and Cefepime added to prophy Fluconazole.  Exam: T 39.2 C (102.6 F) , BP 125/60, HR 128, RR 26. + Crackles in both lung fields.  </vt:lpstr>
      <vt:lpstr> Common AZOLE Antifungal Activity  </vt:lpstr>
      <vt:lpstr>Progression of Lung lesion in a patient with Febrile Neutropenia post AML chemotherapy with IPA.</vt:lpstr>
      <vt:lpstr>PowerPoint Presentation</vt:lpstr>
      <vt:lpstr>Risk factors for Invasive Pulmonary Aspergilosis (IPA)</vt:lpstr>
      <vt:lpstr>Clinical-Exam Pearls – Invasive Aspergillosis</vt:lpstr>
      <vt:lpstr>A 67 year old male is admitted for a 2-d history of left-sided facial swelling, with associated pain and numbness, and fever, and chills. Patient has poorly controlled diabetes mellitus. Tmax 39 C (102.2) , BP 140/90 mmHg, HR 102 bpm, RR= 22 cpm.  Large, black necrotic and sloughed off lesions are located in the soft palate. What is the most likely diagnosis?</vt:lpstr>
      <vt:lpstr>A 57 year old male with metabolic syndrome and ICMP 4 months post OHT. He presents with fever, increasing cough, and dyspnea. He was on Fluconazole, Valcyte (CMV D+/R-), and Bactrim. Initial CT as shown below (Fig. 1)  BAL was done and a diagnosis of IPA was confirmed. PICC was placed and patient was placed on Vori and Caspofungin. Patient was improving but 5 weeks later he complained of progressive chest pain and a new cough with fever. A repeat CT chest showed resolution of LUL lesion but a new RUL peripheral consolidation. A Ct guided need biopsy was done of the right lung lesion. Path below.</vt:lpstr>
      <vt:lpstr>Aspergillus versus Mucor</vt:lpstr>
      <vt:lpstr>Clinical spectrum of Mucormycosis</vt:lpstr>
      <vt:lpstr>Risk factors for Mucormycosis</vt:lpstr>
      <vt:lpstr>Other risk factors for Mucormycosis</vt:lpstr>
      <vt:lpstr>PowerPoint Presentation</vt:lpstr>
      <vt:lpstr>Quick Recall Series...</vt:lpstr>
      <vt:lpstr>Quick Recall Series...</vt:lpstr>
      <vt:lpstr>Quick Recall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1482</cp:revision>
  <dcterms:created xsi:type="dcterms:W3CDTF">2024-05-23T01:42:49Z</dcterms:created>
  <dcterms:modified xsi:type="dcterms:W3CDTF">2025-08-19T15:47:20Z</dcterms:modified>
</cp:coreProperties>
</file>