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9" r:id="rId2"/>
  </p:sldMasterIdLst>
  <p:notesMasterIdLst>
    <p:notesMasterId r:id="rId59"/>
  </p:notesMasterIdLst>
  <p:sldIdLst>
    <p:sldId id="256" r:id="rId3"/>
    <p:sldId id="930" r:id="rId4"/>
    <p:sldId id="901" r:id="rId5"/>
    <p:sldId id="897" r:id="rId6"/>
    <p:sldId id="912" r:id="rId7"/>
    <p:sldId id="970" r:id="rId8"/>
    <p:sldId id="972" r:id="rId9"/>
    <p:sldId id="997" r:id="rId10"/>
    <p:sldId id="913" r:id="rId11"/>
    <p:sldId id="902" r:id="rId12"/>
    <p:sldId id="903" r:id="rId13"/>
    <p:sldId id="908" r:id="rId14"/>
    <p:sldId id="982" r:id="rId15"/>
    <p:sldId id="907" r:id="rId16"/>
    <p:sldId id="905" r:id="rId17"/>
    <p:sldId id="909" r:id="rId18"/>
    <p:sldId id="906" r:id="rId19"/>
    <p:sldId id="904" r:id="rId20"/>
    <p:sldId id="914" r:id="rId21"/>
    <p:sldId id="911" r:id="rId22"/>
    <p:sldId id="915" r:id="rId23"/>
    <p:sldId id="981" r:id="rId24"/>
    <p:sldId id="934" r:id="rId25"/>
    <p:sldId id="935" r:id="rId26"/>
    <p:sldId id="942" r:id="rId27"/>
    <p:sldId id="941" r:id="rId28"/>
    <p:sldId id="943" r:id="rId29"/>
    <p:sldId id="998" r:id="rId30"/>
    <p:sldId id="995" r:id="rId31"/>
    <p:sldId id="996" r:id="rId32"/>
    <p:sldId id="977" r:id="rId33"/>
    <p:sldId id="978" r:id="rId34"/>
    <p:sldId id="937" r:id="rId35"/>
    <p:sldId id="983" r:id="rId36"/>
    <p:sldId id="1001" r:id="rId37"/>
    <p:sldId id="952" r:id="rId38"/>
    <p:sldId id="954" r:id="rId39"/>
    <p:sldId id="953" r:id="rId40"/>
    <p:sldId id="948" r:id="rId41"/>
    <p:sldId id="956" r:id="rId42"/>
    <p:sldId id="955" r:id="rId43"/>
    <p:sldId id="925" r:id="rId44"/>
    <p:sldId id="927" r:id="rId45"/>
    <p:sldId id="926" r:id="rId46"/>
    <p:sldId id="949" r:id="rId47"/>
    <p:sldId id="916" r:id="rId48"/>
    <p:sldId id="999" r:id="rId49"/>
    <p:sldId id="921" r:id="rId50"/>
    <p:sldId id="1000" r:id="rId51"/>
    <p:sldId id="922" r:id="rId52"/>
    <p:sldId id="923" r:id="rId53"/>
    <p:sldId id="979" r:id="rId54"/>
    <p:sldId id="980" r:id="rId55"/>
    <p:sldId id="989" r:id="rId56"/>
    <p:sldId id="990" r:id="rId57"/>
    <p:sldId id="931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C52187-957B-4FD8-98FB-F574A83A3DAB}" v="19" dt="2026-06-23T21:38:12.8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779" autoAdjust="0"/>
  </p:normalViewPr>
  <p:slideViewPr>
    <p:cSldViewPr snapToGrid="0">
      <p:cViewPr varScale="1">
        <p:scale>
          <a:sx n="99" d="100"/>
          <a:sy n="99" d="100"/>
        </p:scale>
        <p:origin x="9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tter, Michelle" userId="de17eb09-a4de-403e-88a3-b7b4ca28df16" providerId="ADAL" clId="{A24DFF2A-DAEB-49FF-9155-FB48E65A5BD2}"/>
    <pc:docChg chg="undo custSel addSld delSld modSld">
      <pc:chgData name="Potter, Michelle" userId="de17eb09-a4de-403e-88a3-b7b4ca28df16" providerId="ADAL" clId="{A24DFF2A-DAEB-49FF-9155-FB48E65A5BD2}" dt="2026-06-23T21:38:55.066" v="1298" actId="47"/>
      <pc:docMkLst>
        <pc:docMk/>
      </pc:docMkLst>
      <pc:sldChg chg="add del">
        <pc:chgData name="Potter, Michelle" userId="de17eb09-a4de-403e-88a3-b7b4ca28df16" providerId="ADAL" clId="{A24DFF2A-DAEB-49FF-9155-FB48E65A5BD2}" dt="2026-06-23T19:35:10.223" v="112" actId="47"/>
        <pc:sldMkLst>
          <pc:docMk/>
          <pc:sldMk cId="1684747089" sldId="442"/>
        </pc:sldMkLst>
      </pc:sldChg>
      <pc:sldChg chg="add del">
        <pc:chgData name="Potter, Michelle" userId="de17eb09-a4de-403e-88a3-b7b4ca28df16" providerId="ADAL" clId="{A24DFF2A-DAEB-49FF-9155-FB48E65A5BD2}" dt="2026-06-23T19:35:10.847" v="113" actId="47"/>
        <pc:sldMkLst>
          <pc:docMk/>
          <pc:sldMk cId="1765331592" sldId="443"/>
        </pc:sldMkLst>
      </pc:sldChg>
      <pc:sldChg chg="del">
        <pc:chgData name="Potter, Michelle" userId="de17eb09-a4de-403e-88a3-b7b4ca28df16" providerId="ADAL" clId="{A24DFF2A-DAEB-49FF-9155-FB48E65A5BD2}" dt="2026-06-23T19:31:17.486" v="110" actId="47"/>
        <pc:sldMkLst>
          <pc:docMk/>
          <pc:sldMk cId="2300476410" sldId="919"/>
        </pc:sldMkLst>
      </pc:sldChg>
      <pc:sldChg chg="del">
        <pc:chgData name="Potter, Michelle" userId="de17eb09-a4de-403e-88a3-b7b4ca28df16" providerId="ADAL" clId="{A24DFF2A-DAEB-49FF-9155-FB48E65A5BD2}" dt="2026-06-23T19:34:45.759" v="111" actId="47"/>
        <pc:sldMkLst>
          <pc:docMk/>
          <pc:sldMk cId="660157706" sldId="920"/>
        </pc:sldMkLst>
      </pc:sldChg>
      <pc:sldChg chg="del">
        <pc:chgData name="Potter, Michelle" userId="de17eb09-a4de-403e-88a3-b7b4ca28df16" providerId="ADAL" clId="{A24DFF2A-DAEB-49FF-9155-FB48E65A5BD2}" dt="2026-06-23T21:38:55.066" v="1298" actId="47"/>
        <pc:sldMkLst>
          <pc:docMk/>
          <pc:sldMk cId="2985306706" sldId="929"/>
        </pc:sldMkLst>
      </pc:sldChg>
      <pc:sldChg chg="modSp mod">
        <pc:chgData name="Potter, Michelle" userId="de17eb09-a4de-403e-88a3-b7b4ca28df16" providerId="ADAL" clId="{A24DFF2A-DAEB-49FF-9155-FB48E65A5BD2}" dt="2026-06-23T20:31:26.327" v="678" actId="20577"/>
        <pc:sldMkLst>
          <pc:docMk/>
          <pc:sldMk cId="3088696499" sldId="930"/>
        </pc:sldMkLst>
        <pc:spChg chg="mod">
          <ac:chgData name="Potter, Michelle" userId="de17eb09-a4de-403e-88a3-b7b4ca28df16" providerId="ADAL" clId="{A24DFF2A-DAEB-49FF-9155-FB48E65A5BD2}" dt="2026-06-23T19:45:19.168" v="126" actId="20577"/>
          <ac:spMkLst>
            <pc:docMk/>
            <pc:sldMk cId="3088696499" sldId="930"/>
            <ac:spMk id="2" creationId="{82014FA2-593F-28A9-2E65-E3ED334F8B38}"/>
          </ac:spMkLst>
        </pc:spChg>
        <pc:spChg chg="mod">
          <ac:chgData name="Potter, Michelle" userId="de17eb09-a4de-403e-88a3-b7b4ca28df16" providerId="ADAL" clId="{A24DFF2A-DAEB-49FF-9155-FB48E65A5BD2}" dt="2026-06-23T20:31:26.327" v="678" actId="20577"/>
          <ac:spMkLst>
            <pc:docMk/>
            <pc:sldMk cId="3088696499" sldId="930"/>
            <ac:spMk id="3" creationId="{B3721BB8-4FF4-FD68-7311-0A099B938442}"/>
          </ac:spMkLst>
        </pc:spChg>
      </pc:sldChg>
      <pc:sldChg chg="del">
        <pc:chgData name="Potter, Michelle" userId="de17eb09-a4de-403e-88a3-b7b4ca28df16" providerId="ADAL" clId="{A24DFF2A-DAEB-49FF-9155-FB48E65A5BD2}" dt="2026-06-23T18:53:23.869" v="7" actId="47"/>
        <pc:sldMkLst>
          <pc:docMk/>
          <pc:sldMk cId="2240526987" sldId="940"/>
        </pc:sldMkLst>
      </pc:sldChg>
      <pc:sldChg chg="add">
        <pc:chgData name="Potter, Michelle" userId="de17eb09-a4de-403e-88a3-b7b4ca28df16" providerId="ADAL" clId="{A24DFF2A-DAEB-49FF-9155-FB48E65A5BD2}" dt="2026-06-23T18:54:40.512" v="8"/>
        <pc:sldMkLst>
          <pc:docMk/>
          <pc:sldMk cId="1162440712" sldId="941"/>
        </pc:sldMkLst>
      </pc:sldChg>
      <pc:sldChg chg="add">
        <pc:chgData name="Potter, Michelle" userId="de17eb09-a4de-403e-88a3-b7b4ca28df16" providerId="ADAL" clId="{A24DFF2A-DAEB-49FF-9155-FB48E65A5BD2}" dt="2026-06-23T18:54:40.512" v="8"/>
        <pc:sldMkLst>
          <pc:docMk/>
          <pc:sldMk cId="1899474453" sldId="942"/>
        </pc:sldMkLst>
      </pc:sldChg>
      <pc:sldChg chg="add">
        <pc:chgData name="Potter, Michelle" userId="de17eb09-a4de-403e-88a3-b7b4ca28df16" providerId="ADAL" clId="{A24DFF2A-DAEB-49FF-9155-FB48E65A5BD2}" dt="2026-06-23T18:54:40.512" v="8"/>
        <pc:sldMkLst>
          <pc:docMk/>
          <pc:sldMk cId="1289662002" sldId="943"/>
        </pc:sldMkLst>
      </pc:sldChg>
      <pc:sldChg chg="del">
        <pc:chgData name="Potter, Michelle" userId="de17eb09-a4de-403e-88a3-b7b4ca28df16" providerId="ADAL" clId="{A24DFF2A-DAEB-49FF-9155-FB48E65A5BD2}" dt="2026-06-23T19:25:48.668" v="82" actId="47"/>
        <pc:sldMkLst>
          <pc:docMk/>
          <pc:sldMk cId="2090753245" sldId="946"/>
        </pc:sldMkLst>
      </pc:sldChg>
      <pc:sldChg chg="addSp delSp modSp mod">
        <pc:chgData name="Potter, Michelle" userId="de17eb09-a4de-403e-88a3-b7b4ca28df16" providerId="ADAL" clId="{A24DFF2A-DAEB-49FF-9155-FB48E65A5BD2}" dt="2026-06-23T19:00:20.236" v="31" actId="14100"/>
        <pc:sldMkLst>
          <pc:docMk/>
          <pc:sldMk cId="3095338858" sldId="970"/>
        </pc:sldMkLst>
        <pc:spChg chg="add mod">
          <ac:chgData name="Potter, Michelle" userId="de17eb09-a4de-403e-88a3-b7b4ca28df16" providerId="ADAL" clId="{A24DFF2A-DAEB-49FF-9155-FB48E65A5BD2}" dt="2026-06-23T19:00:06.970" v="28" actId="14100"/>
          <ac:spMkLst>
            <pc:docMk/>
            <pc:sldMk cId="3095338858" sldId="970"/>
            <ac:spMk id="11" creationId="{53E69699-658F-69B7-7256-111424F1E6E2}"/>
          </ac:spMkLst>
        </pc:spChg>
        <pc:spChg chg="mod">
          <ac:chgData name="Potter, Michelle" userId="de17eb09-a4de-403e-88a3-b7b4ca28df16" providerId="ADAL" clId="{A24DFF2A-DAEB-49FF-9155-FB48E65A5BD2}" dt="2026-06-23T18:59:20.102" v="21" actId="14100"/>
          <ac:spMkLst>
            <pc:docMk/>
            <pc:sldMk cId="3095338858" sldId="970"/>
            <ac:spMk id="13" creationId="{3194B2AF-CCBF-A116-AC75-2883D4AD51C7}"/>
          </ac:spMkLst>
        </pc:spChg>
        <pc:spChg chg="mod">
          <ac:chgData name="Potter, Michelle" userId="de17eb09-a4de-403e-88a3-b7b4ca28df16" providerId="ADAL" clId="{A24DFF2A-DAEB-49FF-9155-FB48E65A5BD2}" dt="2026-06-23T18:59:22.777" v="22" actId="1076"/>
          <ac:spMkLst>
            <pc:docMk/>
            <pc:sldMk cId="3095338858" sldId="970"/>
            <ac:spMk id="14" creationId="{FF7BCFE2-8530-D1AE-2B63-E228B47151F1}"/>
          </ac:spMkLst>
        </pc:spChg>
        <pc:spChg chg="add mod">
          <ac:chgData name="Potter, Michelle" userId="de17eb09-a4de-403e-88a3-b7b4ca28df16" providerId="ADAL" clId="{A24DFF2A-DAEB-49FF-9155-FB48E65A5BD2}" dt="2026-06-23T19:00:20.236" v="31" actId="14100"/>
          <ac:spMkLst>
            <pc:docMk/>
            <pc:sldMk cId="3095338858" sldId="970"/>
            <ac:spMk id="15" creationId="{E10C79AF-CCED-FFC5-89BB-66686E1445B9}"/>
          </ac:spMkLst>
        </pc:spChg>
        <pc:picChg chg="add del mod">
          <ac:chgData name="Potter, Michelle" userId="de17eb09-a4de-403e-88a3-b7b4ca28df16" providerId="ADAL" clId="{A24DFF2A-DAEB-49FF-9155-FB48E65A5BD2}" dt="2026-06-23T18:58:10.015" v="15" actId="478"/>
          <ac:picMkLst>
            <pc:docMk/>
            <pc:sldMk cId="3095338858" sldId="970"/>
            <ac:picMk id="3" creationId="{716B3EE0-3D0A-49FD-FEF3-31166FE5EEDD}"/>
          </ac:picMkLst>
        </pc:picChg>
        <pc:picChg chg="add mod ord">
          <ac:chgData name="Potter, Michelle" userId="de17eb09-a4de-403e-88a3-b7b4ca28df16" providerId="ADAL" clId="{A24DFF2A-DAEB-49FF-9155-FB48E65A5BD2}" dt="2026-06-23T18:59:12.620" v="19" actId="167"/>
          <ac:picMkLst>
            <pc:docMk/>
            <pc:sldMk cId="3095338858" sldId="970"/>
            <ac:picMk id="6" creationId="{214B1484-26FB-3616-C3D6-29E377930056}"/>
          </ac:picMkLst>
        </pc:picChg>
        <pc:picChg chg="del">
          <ac:chgData name="Potter, Michelle" userId="de17eb09-a4de-403e-88a3-b7b4ca28df16" providerId="ADAL" clId="{A24DFF2A-DAEB-49FF-9155-FB48E65A5BD2}" dt="2026-06-23T18:57:51.055" v="11" actId="478"/>
          <ac:picMkLst>
            <pc:docMk/>
            <pc:sldMk cId="3095338858" sldId="970"/>
            <ac:picMk id="12" creationId="{46FFC559-9185-74E8-78E0-2D699D8C2D1A}"/>
          </ac:picMkLst>
        </pc:picChg>
      </pc:sldChg>
      <pc:sldChg chg="del">
        <pc:chgData name="Potter, Michelle" userId="de17eb09-a4de-403e-88a3-b7b4ca28df16" providerId="ADAL" clId="{A24DFF2A-DAEB-49FF-9155-FB48E65A5BD2}" dt="2026-06-23T18:56:58.935" v="10" actId="47"/>
        <pc:sldMkLst>
          <pc:docMk/>
          <pc:sldMk cId="227225860" sldId="971"/>
        </pc:sldMkLst>
      </pc:sldChg>
      <pc:sldChg chg="addSp delSp modSp mod">
        <pc:chgData name="Potter, Michelle" userId="de17eb09-a4de-403e-88a3-b7b4ca28df16" providerId="ADAL" clId="{A24DFF2A-DAEB-49FF-9155-FB48E65A5BD2}" dt="2026-06-23T19:05:55.988" v="49" actId="1076"/>
        <pc:sldMkLst>
          <pc:docMk/>
          <pc:sldMk cId="4147505692" sldId="972"/>
        </pc:sldMkLst>
        <pc:spChg chg="mod">
          <ac:chgData name="Potter, Michelle" userId="de17eb09-a4de-403e-88a3-b7b4ca28df16" providerId="ADAL" clId="{A24DFF2A-DAEB-49FF-9155-FB48E65A5BD2}" dt="2026-06-23T19:05:55.988" v="49" actId="1076"/>
          <ac:spMkLst>
            <pc:docMk/>
            <pc:sldMk cId="4147505692" sldId="972"/>
            <ac:spMk id="7" creationId="{AE027FF5-5813-DFA7-1FB3-DA76A63AC22C}"/>
          </ac:spMkLst>
        </pc:spChg>
        <pc:spChg chg="mod">
          <ac:chgData name="Potter, Michelle" userId="de17eb09-a4de-403e-88a3-b7b4ca28df16" providerId="ADAL" clId="{A24DFF2A-DAEB-49FF-9155-FB48E65A5BD2}" dt="2026-06-23T19:05:52.522" v="48" actId="14100"/>
          <ac:spMkLst>
            <pc:docMk/>
            <pc:sldMk cId="4147505692" sldId="972"/>
            <ac:spMk id="9" creationId="{A0AFC722-C3FE-51B1-0146-829121801978}"/>
          </ac:spMkLst>
        </pc:spChg>
        <pc:picChg chg="add mod ord">
          <ac:chgData name="Potter, Michelle" userId="de17eb09-a4de-403e-88a3-b7b4ca28df16" providerId="ADAL" clId="{A24DFF2A-DAEB-49FF-9155-FB48E65A5BD2}" dt="2026-06-23T19:05:28.472" v="42" actId="1076"/>
          <ac:picMkLst>
            <pc:docMk/>
            <pc:sldMk cId="4147505692" sldId="972"/>
            <ac:picMk id="4" creationId="{079BA6A2-0285-D032-FC3A-5C309042F43D}"/>
          </ac:picMkLst>
        </pc:picChg>
        <pc:picChg chg="del">
          <ac:chgData name="Potter, Michelle" userId="de17eb09-a4de-403e-88a3-b7b4ca28df16" providerId="ADAL" clId="{A24DFF2A-DAEB-49FF-9155-FB48E65A5BD2}" dt="2026-06-23T19:04:08.103" v="32" actId="478"/>
          <ac:picMkLst>
            <pc:docMk/>
            <pc:sldMk cId="4147505692" sldId="972"/>
            <ac:picMk id="5" creationId="{43E79B1E-FE59-0578-271A-E62C631280F6}"/>
          </ac:picMkLst>
        </pc:picChg>
        <pc:picChg chg="add mod">
          <ac:chgData name="Potter, Michelle" userId="de17eb09-a4de-403e-88a3-b7b4ca28df16" providerId="ADAL" clId="{A24DFF2A-DAEB-49FF-9155-FB48E65A5BD2}" dt="2026-06-23T19:05:37.975" v="45" actId="1076"/>
          <ac:picMkLst>
            <pc:docMk/>
            <pc:sldMk cId="4147505692" sldId="972"/>
            <ac:picMk id="8" creationId="{15039ADD-733D-7E6A-C5FF-92A076E554D1}"/>
          </ac:picMkLst>
        </pc:picChg>
      </pc:sldChg>
      <pc:sldChg chg="del">
        <pc:chgData name="Potter, Michelle" userId="de17eb09-a4de-403e-88a3-b7b4ca28df16" providerId="ADAL" clId="{A24DFF2A-DAEB-49FF-9155-FB48E65A5BD2}" dt="2026-06-23T19:17:41.308" v="81" actId="47"/>
        <pc:sldMkLst>
          <pc:docMk/>
          <pc:sldMk cId="1839739578" sldId="973"/>
        </pc:sldMkLst>
      </pc:sldChg>
      <pc:sldChg chg="modSp add del mod">
        <pc:chgData name="Potter, Michelle" userId="de17eb09-a4de-403e-88a3-b7b4ca28df16" providerId="ADAL" clId="{A24DFF2A-DAEB-49FF-9155-FB48E65A5BD2}" dt="2026-06-23T19:29:54.952" v="94" actId="47"/>
        <pc:sldMkLst>
          <pc:docMk/>
          <pc:sldMk cId="2968613101" sldId="976"/>
        </pc:sldMkLst>
        <pc:spChg chg="mod">
          <ac:chgData name="Potter, Michelle" userId="de17eb09-a4de-403e-88a3-b7b4ca28df16" providerId="ADAL" clId="{A24DFF2A-DAEB-49FF-9155-FB48E65A5BD2}" dt="2026-06-23T19:29:34.709" v="89" actId="1076"/>
          <ac:spMkLst>
            <pc:docMk/>
            <pc:sldMk cId="2968613101" sldId="976"/>
            <ac:spMk id="8" creationId="{4EDB3050-91AC-1125-F908-85E59C0502AE}"/>
          </ac:spMkLst>
        </pc:spChg>
      </pc:sldChg>
      <pc:sldChg chg="add">
        <pc:chgData name="Potter, Michelle" userId="de17eb09-a4de-403e-88a3-b7b4ca28df16" providerId="ADAL" clId="{A24DFF2A-DAEB-49FF-9155-FB48E65A5BD2}" dt="2026-06-23T18:54:40.512" v="8"/>
        <pc:sldMkLst>
          <pc:docMk/>
          <pc:sldMk cId="1397353903" sldId="977"/>
        </pc:sldMkLst>
      </pc:sldChg>
      <pc:sldChg chg="addSp delSp modSp mod">
        <pc:chgData name="Potter, Michelle" userId="de17eb09-a4de-403e-88a3-b7b4ca28df16" providerId="ADAL" clId="{A24DFF2A-DAEB-49FF-9155-FB48E65A5BD2}" dt="2026-06-23T17:56:15.865" v="6" actId="1076"/>
        <pc:sldMkLst>
          <pc:docMk/>
          <pc:sldMk cId="1640826319" sldId="982"/>
        </pc:sldMkLst>
        <pc:spChg chg="add del mod">
          <ac:chgData name="Potter, Michelle" userId="de17eb09-a4de-403e-88a3-b7b4ca28df16" providerId="ADAL" clId="{A24DFF2A-DAEB-49FF-9155-FB48E65A5BD2}" dt="2026-06-23T17:55:52.746" v="2" actId="478"/>
          <ac:spMkLst>
            <pc:docMk/>
            <pc:sldMk cId="1640826319" sldId="982"/>
            <ac:spMk id="4" creationId="{0799AF84-3A53-6E13-DC0E-710BED26A84B}"/>
          </ac:spMkLst>
        </pc:spChg>
        <pc:spChg chg="mod">
          <ac:chgData name="Potter, Michelle" userId="de17eb09-a4de-403e-88a3-b7b4ca28df16" providerId="ADAL" clId="{A24DFF2A-DAEB-49FF-9155-FB48E65A5BD2}" dt="2026-06-23T17:56:13.033" v="5" actId="1076"/>
          <ac:spMkLst>
            <pc:docMk/>
            <pc:sldMk cId="1640826319" sldId="982"/>
            <ac:spMk id="10" creationId="{AC5248D2-AA7D-A661-6F88-A9C622161263}"/>
          </ac:spMkLst>
        </pc:spChg>
        <pc:graphicFrameChg chg="add mod">
          <ac:chgData name="Potter, Michelle" userId="de17eb09-a4de-403e-88a3-b7b4ca28df16" providerId="ADAL" clId="{A24DFF2A-DAEB-49FF-9155-FB48E65A5BD2}" dt="2026-06-23T17:56:15.865" v="6" actId="1076"/>
          <ac:graphicFrameMkLst>
            <pc:docMk/>
            <pc:sldMk cId="1640826319" sldId="982"/>
            <ac:graphicFrameMk id="5" creationId="{878A4FFA-077B-22D4-B616-E20F105DAF43}"/>
          </ac:graphicFrameMkLst>
        </pc:graphicFrameChg>
        <pc:graphicFrameChg chg="del">
          <ac:chgData name="Potter, Michelle" userId="de17eb09-a4de-403e-88a3-b7b4ca28df16" providerId="ADAL" clId="{A24DFF2A-DAEB-49FF-9155-FB48E65A5BD2}" dt="2026-06-23T17:55:46.493" v="0" actId="478"/>
          <ac:graphicFrameMkLst>
            <pc:docMk/>
            <pc:sldMk cId="1640826319" sldId="982"/>
            <ac:graphicFrameMk id="6" creationId="{C2998806-A793-C226-E8D6-B7151972D494}"/>
          </ac:graphicFrameMkLst>
        </pc:graphicFrameChg>
      </pc:sldChg>
      <pc:sldChg chg="add">
        <pc:chgData name="Potter, Michelle" userId="de17eb09-a4de-403e-88a3-b7b4ca28df16" providerId="ADAL" clId="{A24DFF2A-DAEB-49FF-9155-FB48E65A5BD2}" dt="2026-06-23T19:37:31.629" v="114"/>
        <pc:sldMkLst>
          <pc:docMk/>
          <pc:sldMk cId="1986931506" sldId="983"/>
        </pc:sldMkLst>
      </pc:sldChg>
      <pc:sldChg chg="addSp delSp modSp add del mod">
        <pc:chgData name="Potter, Michelle" userId="de17eb09-a4de-403e-88a3-b7b4ca28df16" providerId="ADAL" clId="{A24DFF2A-DAEB-49FF-9155-FB48E65A5BD2}" dt="2026-06-23T21:38:27.382" v="1297" actId="47"/>
        <pc:sldMkLst>
          <pc:docMk/>
          <pc:sldMk cId="1402552986" sldId="986"/>
        </pc:sldMkLst>
        <pc:picChg chg="add del mod">
          <ac:chgData name="Potter, Michelle" userId="de17eb09-a4de-403e-88a3-b7b4ca28df16" providerId="ADAL" clId="{A24DFF2A-DAEB-49FF-9155-FB48E65A5BD2}" dt="2026-06-23T21:37:12.450" v="1277" actId="478"/>
          <ac:picMkLst>
            <pc:docMk/>
            <pc:sldMk cId="1402552986" sldId="986"/>
            <ac:picMk id="3" creationId="{67977DBD-A168-E00B-C510-1F70231E8F5A}"/>
          </ac:picMkLst>
        </pc:picChg>
        <pc:picChg chg="add del mod">
          <ac:chgData name="Potter, Michelle" userId="de17eb09-a4de-403e-88a3-b7b4ca28df16" providerId="ADAL" clId="{A24DFF2A-DAEB-49FF-9155-FB48E65A5BD2}" dt="2026-06-23T21:37:16.158" v="1279" actId="478"/>
          <ac:picMkLst>
            <pc:docMk/>
            <pc:sldMk cId="1402552986" sldId="986"/>
            <ac:picMk id="4" creationId="{02B98A69-7903-6C77-15A5-273B419A068B}"/>
          </ac:picMkLst>
        </pc:picChg>
      </pc:sldChg>
      <pc:sldChg chg="add del">
        <pc:chgData name="Potter, Michelle" userId="de17eb09-a4de-403e-88a3-b7b4ca28df16" providerId="ADAL" clId="{A24DFF2A-DAEB-49FF-9155-FB48E65A5BD2}" dt="2026-06-23T21:38:25.908" v="1296" actId="47"/>
        <pc:sldMkLst>
          <pc:docMk/>
          <pc:sldMk cId="1822981805" sldId="987"/>
        </pc:sldMkLst>
      </pc:sldChg>
      <pc:sldChg chg="add">
        <pc:chgData name="Potter, Michelle" userId="de17eb09-a4de-403e-88a3-b7b4ca28df16" providerId="ADAL" clId="{A24DFF2A-DAEB-49FF-9155-FB48E65A5BD2}" dt="2026-06-23T18:55:30.930" v="9"/>
        <pc:sldMkLst>
          <pc:docMk/>
          <pc:sldMk cId="3969119813" sldId="989"/>
        </pc:sldMkLst>
      </pc:sldChg>
      <pc:sldChg chg="add">
        <pc:chgData name="Potter, Michelle" userId="de17eb09-a4de-403e-88a3-b7b4ca28df16" providerId="ADAL" clId="{A24DFF2A-DAEB-49FF-9155-FB48E65A5BD2}" dt="2026-06-23T18:55:30.930" v="9"/>
        <pc:sldMkLst>
          <pc:docMk/>
          <pc:sldMk cId="1578093579" sldId="990"/>
        </pc:sldMkLst>
      </pc:sldChg>
      <pc:sldChg chg="modSp add mod">
        <pc:chgData name="Potter, Michelle" userId="de17eb09-a4de-403e-88a3-b7b4ca28df16" providerId="ADAL" clId="{A24DFF2A-DAEB-49FF-9155-FB48E65A5BD2}" dt="2026-06-23T21:33:58.116" v="1269" actId="20577"/>
        <pc:sldMkLst>
          <pc:docMk/>
          <pc:sldMk cId="2894583264" sldId="995"/>
        </pc:sldMkLst>
        <pc:spChg chg="mod">
          <ac:chgData name="Potter, Michelle" userId="de17eb09-a4de-403e-88a3-b7b4ca28df16" providerId="ADAL" clId="{A24DFF2A-DAEB-49FF-9155-FB48E65A5BD2}" dt="2026-06-23T21:33:58.116" v="1269" actId="20577"/>
          <ac:spMkLst>
            <pc:docMk/>
            <pc:sldMk cId="2894583264" sldId="995"/>
            <ac:spMk id="3" creationId="{2430DFD3-D48A-C269-2BEA-90ACE4D7590C}"/>
          </ac:spMkLst>
        </pc:spChg>
      </pc:sldChg>
      <pc:sldChg chg="modSp add mod">
        <pc:chgData name="Potter, Michelle" userId="de17eb09-a4de-403e-88a3-b7b4ca28df16" providerId="ADAL" clId="{A24DFF2A-DAEB-49FF-9155-FB48E65A5BD2}" dt="2026-06-23T21:34:02.114" v="1273" actId="20577"/>
        <pc:sldMkLst>
          <pc:docMk/>
          <pc:sldMk cId="3081670155" sldId="996"/>
        </pc:sldMkLst>
        <pc:spChg chg="mod">
          <ac:chgData name="Potter, Michelle" userId="de17eb09-a4de-403e-88a3-b7b4ca28df16" providerId="ADAL" clId="{A24DFF2A-DAEB-49FF-9155-FB48E65A5BD2}" dt="2026-06-23T21:34:02.114" v="1273" actId="20577"/>
          <ac:spMkLst>
            <pc:docMk/>
            <pc:sldMk cId="3081670155" sldId="996"/>
            <ac:spMk id="3" creationId="{AB59ABCF-5648-1BBB-48F4-F0079B8A9933}"/>
          </ac:spMkLst>
        </pc:spChg>
      </pc:sldChg>
      <pc:sldChg chg="addSp delSp modSp add mod">
        <pc:chgData name="Potter, Michelle" userId="de17eb09-a4de-403e-88a3-b7b4ca28df16" providerId="ADAL" clId="{A24DFF2A-DAEB-49FF-9155-FB48E65A5BD2}" dt="2026-06-23T19:11:50.305" v="80" actId="1076"/>
        <pc:sldMkLst>
          <pc:docMk/>
          <pc:sldMk cId="1936489221" sldId="997"/>
        </pc:sldMkLst>
        <pc:picChg chg="del">
          <ac:chgData name="Potter, Michelle" userId="de17eb09-a4de-403e-88a3-b7b4ca28df16" providerId="ADAL" clId="{A24DFF2A-DAEB-49FF-9155-FB48E65A5BD2}" dt="2026-06-23T19:09:01.574" v="51" actId="478"/>
          <ac:picMkLst>
            <pc:docMk/>
            <pc:sldMk cId="1936489221" sldId="997"/>
            <ac:picMk id="4" creationId="{FC6459E2-2FC4-35F2-A4F5-DA39E9DD809B}"/>
          </ac:picMkLst>
        </pc:picChg>
        <pc:picChg chg="add mod">
          <ac:chgData name="Potter, Michelle" userId="de17eb09-a4de-403e-88a3-b7b4ca28df16" providerId="ADAL" clId="{A24DFF2A-DAEB-49FF-9155-FB48E65A5BD2}" dt="2026-06-23T19:11:40.758" v="75" actId="1076"/>
          <ac:picMkLst>
            <pc:docMk/>
            <pc:sldMk cId="1936489221" sldId="997"/>
            <ac:picMk id="5" creationId="{3841C4C4-95A5-F0FB-5443-FF9D7128CF21}"/>
          </ac:picMkLst>
        </pc:picChg>
        <pc:picChg chg="add mod">
          <ac:chgData name="Potter, Michelle" userId="de17eb09-a4de-403e-88a3-b7b4ca28df16" providerId="ADAL" clId="{A24DFF2A-DAEB-49FF-9155-FB48E65A5BD2}" dt="2026-06-23T19:10:30.792" v="63" actId="1076"/>
          <ac:picMkLst>
            <pc:docMk/>
            <pc:sldMk cId="1936489221" sldId="997"/>
            <ac:picMk id="7" creationId="{8EC5CD06-B2A8-FEB7-8657-AB2E5E5D04D1}"/>
          </ac:picMkLst>
        </pc:picChg>
        <pc:picChg chg="add mod">
          <ac:chgData name="Potter, Michelle" userId="de17eb09-a4de-403e-88a3-b7b4ca28df16" providerId="ADAL" clId="{A24DFF2A-DAEB-49FF-9155-FB48E65A5BD2}" dt="2026-06-23T19:11:48.216" v="78" actId="1076"/>
          <ac:picMkLst>
            <pc:docMk/>
            <pc:sldMk cId="1936489221" sldId="997"/>
            <ac:picMk id="9" creationId="{34CCCEC0-5D8C-59ED-02D8-AC4DBDA45F74}"/>
          </ac:picMkLst>
        </pc:picChg>
        <pc:picChg chg="del">
          <ac:chgData name="Potter, Michelle" userId="de17eb09-a4de-403e-88a3-b7b4ca28df16" providerId="ADAL" clId="{A24DFF2A-DAEB-49FF-9155-FB48E65A5BD2}" dt="2026-06-23T19:09:02.101" v="52" actId="478"/>
          <ac:picMkLst>
            <pc:docMk/>
            <pc:sldMk cId="1936489221" sldId="997"/>
            <ac:picMk id="10" creationId="{3E994F86-AA0B-1E4B-F388-5616814E5032}"/>
          </ac:picMkLst>
        </pc:picChg>
        <pc:picChg chg="add del mod">
          <ac:chgData name="Potter, Michelle" userId="de17eb09-a4de-403e-88a3-b7b4ca28df16" providerId="ADAL" clId="{A24DFF2A-DAEB-49FF-9155-FB48E65A5BD2}" dt="2026-06-23T19:11:16.430" v="67" actId="478"/>
          <ac:picMkLst>
            <pc:docMk/>
            <pc:sldMk cId="1936489221" sldId="997"/>
            <ac:picMk id="12" creationId="{062FA802-DF1A-3F1A-6A41-7E2407E4DA6F}"/>
          </ac:picMkLst>
        </pc:picChg>
        <pc:picChg chg="add mod">
          <ac:chgData name="Potter, Michelle" userId="de17eb09-a4de-403e-88a3-b7b4ca28df16" providerId="ADAL" clId="{A24DFF2A-DAEB-49FF-9155-FB48E65A5BD2}" dt="2026-06-23T19:11:50.305" v="80" actId="1076"/>
          <ac:picMkLst>
            <pc:docMk/>
            <pc:sldMk cId="1936489221" sldId="997"/>
            <ac:picMk id="14" creationId="{97CC57C4-8758-A6A8-88EB-33F1AC0D5411}"/>
          </ac:picMkLst>
        </pc:picChg>
      </pc:sldChg>
      <pc:sldChg chg="addSp modSp add mod">
        <pc:chgData name="Potter, Michelle" userId="de17eb09-a4de-403e-88a3-b7b4ca28df16" providerId="ADAL" clId="{A24DFF2A-DAEB-49FF-9155-FB48E65A5BD2}" dt="2026-06-23T19:29:51.548" v="93" actId="1076"/>
        <pc:sldMkLst>
          <pc:docMk/>
          <pc:sldMk cId="4030418177" sldId="998"/>
        </pc:sldMkLst>
        <pc:spChg chg="mod">
          <ac:chgData name="Potter, Michelle" userId="de17eb09-a4de-403e-88a3-b7b4ca28df16" providerId="ADAL" clId="{A24DFF2A-DAEB-49FF-9155-FB48E65A5BD2}" dt="2026-06-23T19:29:31.534" v="88" actId="20577"/>
          <ac:spMkLst>
            <pc:docMk/>
            <pc:sldMk cId="4030418177" sldId="998"/>
            <ac:spMk id="2" creationId="{30F30857-35AA-5884-F692-2EE3E2CAFBA1}"/>
          </ac:spMkLst>
        </pc:spChg>
        <pc:spChg chg="add mod">
          <ac:chgData name="Potter, Michelle" userId="de17eb09-a4de-403e-88a3-b7b4ca28df16" providerId="ADAL" clId="{A24DFF2A-DAEB-49FF-9155-FB48E65A5BD2}" dt="2026-06-23T19:29:43.411" v="91" actId="1076"/>
          <ac:spMkLst>
            <pc:docMk/>
            <pc:sldMk cId="4030418177" sldId="998"/>
            <ac:spMk id="3" creationId="{AF98B450-CDC3-94F3-A2E4-0DF2C89BB3DE}"/>
          </ac:spMkLst>
        </pc:spChg>
        <pc:spChg chg="add mod">
          <ac:chgData name="Potter, Michelle" userId="de17eb09-a4de-403e-88a3-b7b4ca28df16" providerId="ADAL" clId="{A24DFF2A-DAEB-49FF-9155-FB48E65A5BD2}" dt="2026-06-23T19:29:51.548" v="93" actId="1076"/>
          <ac:spMkLst>
            <pc:docMk/>
            <pc:sldMk cId="4030418177" sldId="998"/>
            <ac:spMk id="4" creationId="{206DAA5D-CB75-483F-A8A5-C43415089F7F}"/>
          </ac:spMkLst>
        </pc:spChg>
      </pc:sldChg>
      <pc:sldChg chg="addSp delSp modSp add mod">
        <pc:chgData name="Potter, Michelle" userId="de17eb09-a4de-403e-88a3-b7b4ca28df16" providerId="ADAL" clId="{A24DFF2A-DAEB-49FF-9155-FB48E65A5BD2}" dt="2026-06-23T19:31:15.050" v="109" actId="1076"/>
        <pc:sldMkLst>
          <pc:docMk/>
          <pc:sldMk cId="3370733556" sldId="999"/>
        </pc:sldMkLst>
        <pc:spChg chg="mod">
          <ac:chgData name="Potter, Michelle" userId="de17eb09-a4de-403e-88a3-b7b4ca28df16" providerId="ADAL" clId="{A24DFF2A-DAEB-49FF-9155-FB48E65A5BD2}" dt="2026-06-23T19:30:54.934" v="103" actId="20577"/>
          <ac:spMkLst>
            <pc:docMk/>
            <pc:sldMk cId="3370733556" sldId="999"/>
            <ac:spMk id="2" creationId="{176E81BD-4BE3-33CA-98BB-3B0BECE1FBCB}"/>
          </ac:spMkLst>
        </pc:spChg>
        <pc:spChg chg="mod">
          <ac:chgData name="Potter, Michelle" userId="de17eb09-a4de-403e-88a3-b7b4ca28df16" providerId="ADAL" clId="{A24DFF2A-DAEB-49FF-9155-FB48E65A5BD2}" dt="2026-06-23T19:31:08.845" v="106" actId="1076"/>
          <ac:spMkLst>
            <pc:docMk/>
            <pc:sldMk cId="3370733556" sldId="999"/>
            <ac:spMk id="3" creationId="{BF7511F5-E0A0-5431-C712-1B821B12668E}"/>
          </ac:spMkLst>
        </pc:spChg>
        <pc:spChg chg="mod">
          <ac:chgData name="Potter, Michelle" userId="de17eb09-a4de-403e-88a3-b7b4ca28df16" providerId="ADAL" clId="{A24DFF2A-DAEB-49FF-9155-FB48E65A5BD2}" dt="2026-06-23T19:31:15.050" v="109" actId="1076"/>
          <ac:spMkLst>
            <pc:docMk/>
            <pc:sldMk cId="3370733556" sldId="999"/>
            <ac:spMk id="4" creationId="{EB6B9FD1-32A0-AEA1-DAC2-41B6F93E4A32}"/>
          </ac:spMkLst>
        </pc:spChg>
        <pc:spChg chg="add del mod">
          <ac:chgData name="Potter, Michelle" userId="de17eb09-a4de-403e-88a3-b7b4ca28df16" providerId="ADAL" clId="{A24DFF2A-DAEB-49FF-9155-FB48E65A5BD2}" dt="2026-06-23T19:31:12.715" v="108" actId="478"/>
          <ac:spMkLst>
            <pc:docMk/>
            <pc:sldMk cId="3370733556" sldId="999"/>
            <ac:spMk id="6" creationId="{7F33EF8B-8644-EC28-6B17-2AD8B42CAA88}"/>
          </ac:spMkLst>
        </pc:spChg>
      </pc:sldChg>
      <pc:sldChg chg="modSp new mod">
        <pc:chgData name="Potter, Michelle" userId="de17eb09-a4de-403e-88a3-b7b4ca28df16" providerId="ADAL" clId="{A24DFF2A-DAEB-49FF-9155-FB48E65A5BD2}" dt="2026-06-23T21:25:13.555" v="1242" actId="20577"/>
        <pc:sldMkLst>
          <pc:docMk/>
          <pc:sldMk cId="3313816209" sldId="1000"/>
        </pc:sldMkLst>
        <pc:spChg chg="mod">
          <ac:chgData name="Potter, Michelle" userId="de17eb09-a4de-403e-88a3-b7b4ca28df16" providerId="ADAL" clId="{A24DFF2A-DAEB-49FF-9155-FB48E65A5BD2}" dt="2026-06-23T21:21:36.500" v="687" actId="20577"/>
          <ac:spMkLst>
            <pc:docMk/>
            <pc:sldMk cId="3313816209" sldId="1000"/>
            <ac:spMk id="2" creationId="{327A3186-1869-0397-8C6F-08AD27D56710}"/>
          </ac:spMkLst>
        </pc:spChg>
        <pc:spChg chg="mod">
          <ac:chgData name="Potter, Michelle" userId="de17eb09-a4de-403e-88a3-b7b4ca28df16" providerId="ADAL" clId="{A24DFF2A-DAEB-49FF-9155-FB48E65A5BD2}" dt="2026-06-23T21:25:13.555" v="1242" actId="20577"/>
          <ac:spMkLst>
            <pc:docMk/>
            <pc:sldMk cId="3313816209" sldId="1000"/>
            <ac:spMk id="3" creationId="{4A4107FF-990B-8057-019D-91EEAFC341D6}"/>
          </ac:spMkLst>
        </pc:spChg>
      </pc:sldChg>
      <pc:sldChg chg="addSp modSp add mod modAnim">
        <pc:chgData name="Potter, Michelle" userId="de17eb09-a4de-403e-88a3-b7b4ca28df16" providerId="ADAL" clId="{A24DFF2A-DAEB-49FF-9155-FB48E65A5BD2}" dt="2026-06-23T21:38:12.813" v="1295"/>
        <pc:sldMkLst>
          <pc:docMk/>
          <pc:sldMk cId="1013055893" sldId="1001"/>
        </pc:sldMkLst>
        <pc:spChg chg="mod">
          <ac:chgData name="Potter, Michelle" userId="de17eb09-a4de-403e-88a3-b7b4ca28df16" providerId="ADAL" clId="{A24DFF2A-DAEB-49FF-9155-FB48E65A5BD2}" dt="2026-06-23T21:37:54.462" v="1291" actId="14100"/>
          <ac:spMkLst>
            <pc:docMk/>
            <pc:sldMk cId="1013055893" sldId="1001"/>
            <ac:spMk id="6" creationId="{8E1255EB-D10C-BDB6-A28A-3985323DF8A7}"/>
          </ac:spMkLst>
        </pc:spChg>
        <pc:spChg chg="mod">
          <ac:chgData name="Potter, Michelle" userId="de17eb09-a4de-403e-88a3-b7b4ca28df16" providerId="ADAL" clId="{A24DFF2A-DAEB-49FF-9155-FB48E65A5BD2}" dt="2026-06-23T21:37:58.960" v="1293" actId="1076"/>
          <ac:spMkLst>
            <pc:docMk/>
            <pc:sldMk cId="1013055893" sldId="1001"/>
            <ac:spMk id="7" creationId="{85049BEB-5B0D-058B-CC75-3DBC820055FC}"/>
          </ac:spMkLst>
        </pc:spChg>
        <pc:picChg chg="add mod">
          <ac:chgData name="Potter, Michelle" userId="de17eb09-a4de-403e-88a3-b7b4ca28df16" providerId="ADAL" clId="{A24DFF2A-DAEB-49FF-9155-FB48E65A5BD2}" dt="2026-06-23T21:38:04.499" v="1294" actId="1076"/>
          <ac:picMkLst>
            <pc:docMk/>
            <pc:sldMk cId="1013055893" sldId="1001"/>
            <ac:picMk id="3" creationId="{9D8F8D8D-3767-AA37-2D6A-709C46874C6F}"/>
          </ac:picMkLst>
        </pc:picChg>
        <pc:picChg chg="mod">
          <ac:chgData name="Potter, Michelle" userId="de17eb09-a4de-403e-88a3-b7b4ca28df16" providerId="ADAL" clId="{A24DFF2A-DAEB-49FF-9155-FB48E65A5BD2}" dt="2026-06-23T21:37:38.965" v="1286" actId="14100"/>
          <ac:picMkLst>
            <pc:docMk/>
            <pc:sldMk cId="1013055893" sldId="1001"/>
            <ac:picMk id="5" creationId="{4D280E0F-EF72-1C5F-DFC4-EEE2F8D5748B}"/>
          </ac:picMkLst>
        </pc:picChg>
      </pc:sldChg>
      <pc:sldMasterChg chg="delSldLayout">
        <pc:chgData name="Potter, Michelle" userId="de17eb09-a4de-403e-88a3-b7b4ca28df16" providerId="ADAL" clId="{A24DFF2A-DAEB-49FF-9155-FB48E65A5BD2}" dt="2026-06-23T19:35:10.847" v="113" actId="47"/>
        <pc:sldMasterMkLst>
          <pc:docMk/>
          <pc:sldMasterMk cId="2298251505" sldId="2147483719"/>
        </pc:sldMasterMkLst>
        <pc:sldLayoutChg chg="del">
          <pc:chgData name="Potter, Michelle" userId="de17eb09-a4de-403e-88a3-b7b4ca28df16" providerId="ADAL" clId="{A24DFF2A-DAEB-49FF-9155-FB48E65A5BD2}" dt="2026-06-23T19:35:10.847" v="113" actId="47"/>
          <pc:sldLayoutMkLst>
            <pc:docMk/>
            <pc:sldMasterMk cId="2298251505" sldId="2147483719"/>
            <pc:sldLayoutMk cId="684875212" sldId="2147483731"/>
          </pc:sldLayoutMkLst>
        </pc:sldLayoutChg>
      </pc:sldMasterChg>
    </pc:docChg>
  </pc:docChgLst>
  <pc:docChgLst>
    <pc:chgData name="Potter, Michelle" userId="de17eb09-a4de-403e-88a3-b7b4ca28df16" providerId="ADAL" clId="{ACFA2CA2-78A5-44C7-B35F-FB020AD50189}"/>
    <pc:docChg chg="delSld modSld">
      <pc:chgData name="Potter, Michelle" userId="de17eb09-a4de-403e-88a3-b7b4ca28df16" providerId="ADAL" clId="{ACFA2CA2-78A5-44C7-B35F-FB020AD50189}" dt="2025-08-11T22:28:09.307" v="86" actId="2696"/>
      <pc:docMkLst>
        <pc:docMk/>
      </pc:docMkLst>
      <pc:sldChg chg="del">
        <pc:chgData name="Potter, Michelle" userId="de17eb09-a4de-403e-88a3-b7b4ca28df16" providerId="ADAL" clId="{ACFA2CA2-78A5-44C7-B35F-FB020AD50189}" dt="2025-08-11T22:28:09.307" v="86" actId="2696"/>
        <pc:sldMkLst>
          <pc:docMk/>
          <pc:sldMk cId="1166946423" sldId="933"/>
        </pc:sldMkLst>
      </pc:sldChg>
      <pc:sldChg chg="del">
        <pc:chgData name="Potter, Michelle" userId="de17eb09-a4de-403e-88a3-b7b4ca28df16" providerId="ADAL" clId="{ACFA2CA2-78A5-44C7-B35F-FB020AD50189}" dt="2025-08-11T22:21:41.632" v="0" actId="47"/>
        <pc:sldMkLst>
          <pc:docMk/>
          <pc:sldMk cId="4184337869" sldId="936"/>
        </pc:sldMkLst>
      </pc:sldChg>
      <pc:sldChg chg="addSp modSp mod">
        <pc:chgData name="Potter, Michelle" userId="de17eb09-a4de-403e-88a3-b7b4ca28df16" providerId="ADAL" clId="{ACFA2CA2-78A5-44C7-B35F-FB020AD50189}" dt="2025-08-11T22:25:03.435" v="81" actId="114"/>
        <pc:sldMkLst>
          <pc:docMk/>
          <pc:sldMk cId="2240526987" sldId="940"/>
        </pc:sldMkLst>
      </pc:sldChg>
      <pc:sldChg chg="del">
        <pc:chgData name="Potter, Michelle" userId="de17eb09-a4de-403e-88a3-b7b4ca28df16" providerId="ADAL" clId="{ACFA2CA2-78A5-44C7-B35F-FB020AD50189}" dt="2025-08-11T22:27:44.316" v="83" actId="47"/>
        <pc:sldMkLst>
          <pc:docMk/>
          <pc:sldMk cId="1162440712" sldId="941"/>
        </pc:sldMkLst>
      </pc:sldChg>
      <pc:sldChg chg="del">
        <pc:chgData name="Potter, Michelle" userId="de17eb09-a4de-403e-88a3-b7b4ca28df16" providerId="ADAL" clId="{ACFA2CA2-78A5-44C7-B35F-FB020AD50189}" dt="2025-08-11T22:27:43.704" v="82" actId="47"/>
        <pc:sldMkLst>
          <pc:docMk/>
          <pc:sldMk cId="1899474453" sldId="942"/>
        </pc:sldMkLst>
      </pc:sldChg>
      <pc:sldChg chg="del">
        <pc:chgData name="Potter, Michelle" userId="de17eb09-a4de-403e-88a3-b7b4ca28df16" providerId="ADAL" clId="{ACFA2CA2-78A5-44C7-B35F-FB020AD50189}" dt="2025-08-11T22:27:45.054" v="84" actId="47"/>
        <pc:sldMkLst>
          <pc:docMk/>
          <pc:sldMk cId="1289662002" sldId="943"/>
        </pc:sldMkLst>
      </pc:sldChg>
      <pc:sldChg chg="del">
        <pc:chgData name="Potter, Michelle" userId="de17eb09-a4de-403e-88a3-b7b4ca28df16" providerId="ADAL" clId="{ACFA2CA2-78A5-44C7-B35F-FB020AD50189}" dt="2025-08-11T22:27:47.364" v="85" actId="47"/>
        <pc:sldMkLst>
          <pc:docMk/>
          <pc:sldMk cId="2968613101" sldId="976"/>
        </pc:sldMkLst>
      </pc:sldChg>
      <pc:sldChg chg="del">
        <pc:chgData name="Potter, Michelle" userId="de17eb09-a4de-403e-88a3-b7b4ca28df16" providerId="ADAL" clId="{ACFA2CA2-78A5-44C7-B35F-FB020AD50189}" dt="2025-08-11T22:24:08.795" v="1" actId="47"/>
        <pc:sldMkLst>
          <pc:docMk/>
          <pc:sldMk cId="1397353903" sldId="97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bannerhealth-my.sharepoint.com/personal/kellie_fortier_bannerhealth_com/Documents/FromHDrive/BH%20System/Stewardship/Data/State%20Data/AZ/BH%20CRE%20tracking%20and%20trending%20document%202020-2024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bannerhealth-my.sharepoint.com/personal/kellie_fortier_bannerhealth_com/Documents/FromHDrive/BH%20System/Stewardship/Data/State%20Data/AZ/BH%20CRE%20tracking%20and%20trending%20document%202020-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803149606299206E-2"/>
          <c:y val="3.3240740740740737E-2"/>
          <c:w val="0.87764129483814524"/>
          <c:h val="0.753826917468649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tested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1200000"/>
              </a:lightRig>
            </a:scene3d>
            <a:sp3d>
              <a:bevelT w="38100" h="508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353</c:v>
                </c:pt>
                <c:pt idx="1">
                  <c:v>318</c:v>
                </c:pt>
                <c:pt idx="2">
                  <c:v>668</c:v>
                </c:pt>
                <c:pt idx="3">
                  <c:v>942</c:v>
                </c:pt>
                <c:pt idx="4">
                  <c:v>1546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83-47FC-BE4C-1ED835F16C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Positive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1200000"/>
              </a:lightRig>
            </a:scene3d>
            <a:sp3d>
              <a:bevelT w="38100" h="508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114</c:v>
                </c:pt>
                <c:pt idx="1">
                  <c:v>258</c:v>
                </c:pt>
                <c:pt idx="2">
                  <c:v>331</c:v>
                </c:pt>
                <c:pt idx="3">
                  <c:v>622</c:v>
                </c:pt>
                <c:pt idx="4">
                  <c:v>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83-47FC-BE4C-1ED835F16C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% Positive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1200000"/>
              </a:lightRig>
            </a:scene3d>
            <a:sp3d>
              <a:bevelT w="38100" h="508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Sheet1!$D$2:$D$6</c:f>
              <c:numCache>
                <c:formatCode>0.0</c:formatCode>
                <c:ptCount val="5"/>
                <c:pt idx="0">
                  <c:v>32.294617563739372</c:v>
                </c:pt>
                <c:pt idx="1">
                  <c:v>81.132075471698116</c:v>
                </c:pt>
                <c:pt idx="2">
                  <c:v>49.550898203592816</c:v>
                </c:pt>
                <c:pt idx="3">
                  <c:v>66.029723991507424</c:v>
                </c:pt>
                <c:pt idx="4">
                  <c:v>62.483829236739972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83-47FC-BE4C-1ED835F16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434565407"/>
        <c:axId val="1434550527"/>
      </c:barChart>
      <c:catAx>
        <c:axId val="1434565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4550527"/>
        <c:crosses val="autoZero"/>
        <c:auto val="1"/>
        <c:lblAlgn val="ctr"/>
        <c:lblOffset val="100"/>
        <c:noMultiLvlLbl val="0"/>
      </c:catAx>
      <c:valAx>
        <c:axId val="14345505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4565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Carbapenemase by Type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9136482939632546E-2"/>
          <c:y val="2.5428331875182269E-2"/>
          <c:w val="0.89030796150481195"/>
          <c:h val="0.715215441819772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Sheet1!$B$8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1200000"/>
              </a:lightRig>
            </a:scene3d>
            <a:sp3d>
              <a:bevelT w="38100" h="50800"/>
            </a:sp3d>
          </c:spPr>
          <c:invertIfNegative val="0"/>
          <c:cat>
            <c:strRef>
              <c:f>Sheet1!$A$9:$A$16</c:f>
              <c:strCache>
                <c:ptCount val="8"/>
                <c:pt idx="0">
                  <c:v>NDM</c:v>
                </c:pt>
                <c:pt idx="1">
                  <c:v>KPC</c:v>
                </c:pt>
                <c:pt idx="2">
                  <c:v>OXA-48</c:v>
                </c:pt>
                <c:pt idx="3">
                  <c:v>IMP</c:v>
                </c:pt>
                <c:pt idx="4">
                  <c:v>VIM</c:v>
                </c:pt>
                <c:pt idx="5">
                  <c:v>NDM + KPC</c:v>
                </c:pt>
                <c:pt idx="6">
                  <c:v>NDM + OXA-48</c:v>
                </c:pt>
                <c:pt idx="7">
                  <c:v>NDM + VIM</c:v>
                </c:pt>
              </c:strCache>
            </c:strRef>
          </c:cat>
          <c:val>
            <c:numRef>
              <c:f>Sheet1!$B$9:$B$16</c:f>
              <c:numCache>
                <c:formatCode>General</c:formatCode>
                <c:ptCount val="8"/>
                <c:pt idx="0">
                  <c:v>28</c:v>
                </c:pt>
                <c:pt idx="1">
                  <c:v>71</c:v>
                </c:pt>
                <c:pt idx="2">
                  <c:v>1</c:v>
                </c:pt>
                <c:pt idx="3">
                  <c:v>2</c:v>
                </c:pt>
                <c:pt idx="4">
                  <c:v>9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7-4727-8F7C-A708E46F56FD}"/>
            </c:ext>
          </c:extLst>
        </c:ser>
        <c:ser>
          <c:idx val="1"/>
          <c:order val="1"/>
          <c:tx>
            <c:strRef>
              <c:f>Sheet1!$C$8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1200000"/>
              </a:lightRig>
            </a:scene3d>
            <a:sp3d>
              <a:bevelT w="38100" h="508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Sheet1!$A$9:$A$16</c:f>
              <c:strCache>
                <c:ptCount val="8"/>
                <c:pt idx="0">
                  <c:v>NDM</c:v>
                </c:pt>
                <c:pt idx="1">
                  <c:v>KPC</c:v>
                </c:pt>
                <c:pt idx="2">
                  <c:v>OXA-48</c:v>
                </c:pt>
                <c:pt idx="3">
                  <c:v>IMP</c:v>
                </c:pt>
                <c:pt idx="4">
                  <c:v>VIM</c:v>
                </c:pt>
                <c:pt idx="5">
                  <c:v>NDM + KPC</c:v>
                </c:pt>
                <c:pt idx="6">
                  <c:v>NDM + OXA-48</c:v>
                </c:pt>
                <c:pt idx="7">
                  <c:v>NDM + VIM</c:v>
                </c:pt>
              </c:strCache>
            </c:strRef>
          </c:cat>
          <c:val>
            <c:numRef>
              <c:f>Sheet1!$C$9:$C$16</c:f>
              <c:numCache>
                <c:formatCode>General</c:formatCode>
                <c:ptCount val="8"/>
                <c:pt idx="0">
                  <c:v>139</c:v>
                </c:pt>
                <c:pt idx="1">
                  <c:v>74</c:v>
                </c:pt>
                <c:pt idx="2">
                  <c:v>7</c:v>
                </c:pt>
                <c:pt idx="3">
                  <c:v>17</c:v>
                </c:pt>
                <c:pt idx="4">
                  <c:v>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A7-4727-8F7C-A708E46F56FD}"/>
            </c:ext>
          </c:extLst>
        </c:ser>
        <c:ser>
          <c:idx val="2"/>
          <c:order val="2"/>
          <c:tx>
            <c:strRef>
              <c:f>Sheet1!$D$8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1200000"/>
              </a:lightRig>
            </a:scene3d>
            <a:sp3d>
              <a:bevelT w="38100" h="50800"/>
            </a:sp3d>
          </c:spPr>
          <c:invertIfNegative val="0"/>
          <c:cat>
            <c:strRef>
              <c:f>Sheet1!$A$9:$A$16</c:f>
              <c:strCache>
                <c:ptCount val="8"/>
                <c:pt idx="0">
                  <c:v>NDM</c:v>
                </c:pt>
                <c:pt idx="1">
                  <c:v>KPC</c:v>
                </c:pt>
                <c:pt idx="2">
                  <c:v>OXA-48</c:v>
                </c:pt>
                <c:pt idx="3">
                  <c:v>IMP</c:v>
                </c:pt>
                <c:pt idx="4">
                  <c:v>VIM</c:v>
                </c:pt>
                <c:pt idx="5">
                  <c:v>NDM + KPC</c:v>
                </c:pt>
                <c:pt idx="6">
                  <c:v>NDM + OXA-48</c:v>
                </c:pt>
                <c:pt idx="7">
                  <c:v>NDM + VIM</c:v>
                </c:pt>
              </c:strCache>
            </c:strRef>
          </c:cat>
          <c:val>
            <c:numRef>
              <c:f>Sheet1!$D$9:$D$16</c:f>
              <c:numCache>
                <c:formatCode>General</c:formatCode>
                <c:ptCount val="8"/>
                <c:pt idx="0">
                  <c:v>269</c:v>
                </c:pt>
                <c:pt idx="1">
                  <c:v>39</c:v>
                </c:pt>
                <c:pt idx="2">
                  <c:v>1</c:v>
                </c:pt>
                <c:pt idx="3">
                  <c:v>5</c:v>
                </c:pt>
                <c:pt idx="4">
                  <c:v>8</c:v>
                </c:pt>
                <c:pt idx="5">
                  <c:v>5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A7-4727-8F7C-A708E46F56FD}"/>
            </c:ext>
          </c:extLst>
        </c:ser>
        <c:ser>
          <c:idx val="3"/>
          <c:order val="3"/>
          <c:tx>
            <c:strRef>
              <c:f>Sheet1!$E$8</c:f>
              <c:strCache>
                <c:ptCount val="1"/>
                <c:pt idx="0">
                  <c:v>2023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1200000"/>
              </a:lightRig>
            </a:scene3d>
            <a:sp3d>
              <a:bevelT w="38100" h="50800"/>
            </a:sp3d>
          </c:spPr>
          <c:invertIfNegative val="0"/>
          <c:cat>
            <c:strRef>
              <c:f>Sheet1!$A$9:$A$16</c:f>
              <c:strCache>
                <c:ptCount val="8"/>
                <c:pt idx="0">
                  <c:v>NDM</c:v>
                </c:pt>
                <c:pt idx="1">
                  <c:v>KPC</c:v>
                </c:pt>
                <c:pt idx="2">
                  <c:v>OXA-48</c:v>
                </c:pt>
                <c:pt idx="3">
                  <c:v>IMP</c:v>
                </c:pt>
                <c:pt idx="4">
                  <c:v>VIM</c:v>
                </c:pt>
                <c:pt idx="5">
                  <c:v>NDM + KPC</c:v>
                </c:pt>
                <c:pt idx="6">
                  <c:v>NDM + OXA-48</c:v>
                </c:pt>
                <c:pt idx="7">
                  <c:v>NDM + VIM</c:v>
                </c:pt>
              </c:strCache>
            </c:strRef>
          </c:cat>
          <c:val>
            <c:numRef>
              <c:f>Sheet1!$E$9:$E$16</c:f>
              <c:numCache>
                <c:formatCode>General</c:formatCode>
                <c:ptCount val="8"/>
                <c:pt idx="0">
                  <c:v>420</c:v>
                </c:pt>
                <c:pt idx="1">
                  <c:v>30</c:v>
                </c:pt>
                <c:pt idx="2">
                  <c:v>4</c:v>
                </c:pt>
                <c:pt idx="3">
                  <c:v>4</c:v>
                </c:pt>
                <c:pt idx="4">
                  <c:v>7</c:v>
                </c:pt>
                <c:pt idx="5">
                  <c:v>11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A7-4727-8F7C-A708E46F56FD}"/>
            </c:ext>
          </c:extLst>
        </c:ser>
        <c:ser>
          <c:idx val="4"/>
          <c:order val="4"/>
          <c:tx>
            <c:strRef>
              <c:f>Sheet1!$F$8</c:f>
              <c:strCache>
                <c:ptCount val="1"/>
                <c:pt idx="0">
                  <c:v>2024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1200000"/>
              </a:lightRig>
            </a:scene3d>
            <a:sp3d>
              <a:bevelT w="38100" h="508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Sheet1!$A$9:$A$16</c:f>
              <c:strCache>
                <c:ptCount val="8"/>
                <c:pt idx="0">
                  <c:v>NDM</c:v>
                </c:pt>
                <c:pt idx="1">
                  <c:v>KPC</c:v>
                </c:pt>
                <c:pt idx="2">
                  <c:v>OXA-48</c:v>
                </c:pt>
                <c:pt idx="3">
                  <c:v>IMP</c:v>
                </c:pt>
                <c:pt idx="4">
                  <c:v>VIM</c:v>
                </c:pt>
                <c:pt idx="5">
                  <c:v>NDM + KPC</c:v>
                </c:pt>
                <c:pt idx="6">
                  <c:v>NDM + OXA-48</c:v>
                </c:pt>
                <c:pt idx="7">
                  <c:v>NDM + VIM</c:v>
                </c:pt>
              </c:strCache>
            </c:strRef>
          </c:cat>
          <c:val>
            <c:numRef>
              <c:f>Sheet1!$F$9:$F$16</c:f>
              <c:numCache>
                <c:formatCode>General</c:formatCode>
                <c:ptCount val="8"/>
                <c:pt idx="0">
                  <c:v>588</c:v>
                </c:pt>
                <c:pt idx="1">
                  <c:v>74</c:v>
                </c:pt>
                <c:pt idx="2">
                  <c:v>8</c:v>
                </c:pt>
                <c:pt idx="3">
                  <c:v>13</c:v>
                </c:pt>
                <c:pt idx="4">
                  <c:v>20</c:v>
                </c:pt>
                <c:pt idx="5">
                  <c:v>39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A7-4727-8F7C-A708E46F5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94177440"/>
        <c:axId val="1994181760"/>
      </c:barChart>
      <c:catAx>
        <c:axId val="199417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4181760"/>
        <c:crosses val="autoZero"/>
        <c:auto val="1"/>
        <c:lblAlgn val="ctr"/>
        <c:lblOffset val="100"/>
        <c:noMultiLvlLbl val="0"/>
      </c:catAx>
      <c:valAx>
        <c:axId val="199418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417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i="1" dirty="0"/>
              <a:t>Pseudomonas </a:t>
            </a:r>
            <a:r>
              <a:rPr lang="en-US" i="0" dirty="0"/>
              <a:t>Susceptibilities Before</a:t>
            </a:r>
            <a:r>
              <a:rPr lang="en-US" i="0" baseline="0" dirty="0"/>
              <a:t> and After Antibiotic Restriction Implementation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Ticar/clav</c:v>
                </c:pt>
                <c:pt idx="1">
                  <c:v>Imipenem</c:v>
                </c:pt>
                <c:pt idx="2">
                  <c:v>Aztreonam</c:v>
                </c:pt>
                <c:pt idx="3">
                  <c:v>Ceftaz</c:v>
                </c:pt>
                <c:pt idx="4">
                  <c:v>Cipro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79</c:v>
                </c:pt>
                <c:pt idx="1">
                  <c:v>62</c:v>
                </c:pt>
                <c:pt idx="2">
                  <c:v>61</c:v>
                </c:pt>
                <c:pt idx="3">
                  <c:v>62</c:v>
                </c:pt>
                <c:pt idx="4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24-4742-B63D-798AAE3ED4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Ticar/clav</c:v>
                </c:pt>
                <c:pt idx="1">
                  <c:v>Imipenem</c:v>
                </c:pt>
                <c:pt idx="2">
                  <c:v>Aztreonam</c:v>
                </c:pt>
                <c:pt idx="3">
                  <c:v>Ceftaz</c:v>
                </c:pt>
                <c:pt idx="4">
                  <c:v>Cipro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85</c:v>
                </c:pt>
                <c:pt idx="1">
                  <c:v>81</c:v>
                </c:pt>
                <c:pt idx="2">
                  <c:v>80</c:v>
                </c:pt>
                <c:pt idx="3">
                  <c:v>88</c:v>
                </c:pt>
                <c:pt idx="4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24-4742-B63D-798AAE3ED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9571055"/>
        <c:axId val="709586031"/>
      </c:barChart>
      <c:catAx>
        <c:axId val="709571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9586031"/>
        <c:crosses val="autoZero"/>
        <c:auto val="1"/>
        <c:lblAlgn val="ctr"/>
        <c:lblOffset val="100"/>
        <c:noMultiLvlLbl val="0"/>
      </c:catAx>
      <c:valAx>
        <c:axId val="709586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Percent Susceptible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95710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Antimicrobial Stewardship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Appropriate</c:v>
                </c:pt>
                <c:pt idx="1">
                  <c:v>Cure</c:v>
                </c:pt>
                <c:pt idx="2">
                  <c:v>Failure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90</c:v>
                </c:pt>
                <c:pt idx="1">
                  <c:v>91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C-4F98-9E02-77ED8D4A0E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Usual Practice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Appropriate</c:v>
                </c:pt>
                <c:pt idx="1">
                  <c:v>Cure</c:v>
                </c:pt>
                <c:pt idx="2">
                  <c:v>Failure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32</c:v>
                </c:pt>
                <c:pt idx="1">
                  <c:v>55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CC-4F98-9E02-77ED8D4A0ED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09566479"/>
        <c:axId val="709583951"/>
      </c:barChart>
      <c:catAx>
        <c:axId val="70956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9583951"/>
        <c:crosses val="autoZero"/>
        <c:auto val="1"/>
        <c:lblAlgn val="ctr"/>
        <c:lblOffset val="100"/>
        <c:noMultiLvlLbl val="0"/>
      </c:catAx>
      <c:valAx>
        <c:axId val="709583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Percent of Patients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9566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1115DE-9365-4044-A07B-0056856B5D0A}" type="doc">
      <dgm:prSet loTypeId="urn:microsoft.com/office/officeart/2005/8/layout/matrix1" loCatId="matrix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9742799-7840-48AB-9179-E1BB8506D027}">
      <dgm:prSet phldrT="[Text]"/>
      <dgm:spPr/>
      <dgm:t>
        <a:bodyPr/>
        <a:lstStyle/>
        <a:p>
          <a:r>
            <a:rPr lang="en-US"/>
            <a:t>Inappropriate Antibiotic Use</a:t>
          </a:r>
        </a:p>
      </dgm:t>
    </dgm:pt>
    <dgm:pt modelId="{E5D6CCF4-3167-48BB-89AF-121420B1DF89}" type="parTrans" cxnId="{7C902762-3A07-4E07-A183-1B6E61170248}">
      <dgm:prSet/>
      <dgm:spPr/>
      <dgm:t>
        <a:bodyPr/>
        <a:lstStyle/>
        <a:p>
          <a:endParaRPr lang="en-US"/>
        </a:p>
      </dgm:t>
    </dgm:pt>
    <dgm:pt modelId="{C91D7285-2B42-4738-B37F-E7FF14FD84E9}" type="sibTrans" cxnId="{7C902762-3A07-4E07-A183-1B6E61170248}">
      <dgm:prSet/>
      <dgm:spPr/>
      <dgm:t>
        <a:bodyPr/>
        <a:lstStyle/>
        <a:p>
          <a:endParaRPr lang="en-US"/>
        </a:p>
      </dgm:t>
    </dgm:pt>
    <dgm:pt modelId="{67E1BD70-D53E-475C-85B7-7BD5AA1C3CAB}">
      <dgm:prSet phldrT="[Text]"/>
      <dgm:spPr/>
      <dgm:t>
        <a:bodyPr/>
        <a:lstStyle/>
        <a:p>
          <a:r>
            <a:rPr lang="en-US"/>
            <a:t>Adverse Drug Events and Toxicity</a:t>
          </a:r>
        </a:p>
      </dgm:t>
    </dgm:pt>
    <dgm:pt modelId="{1E2E39D9-E5E6-4055-A05B-ADADDFF8924E}" type="parTrans" cxnId="{2ADE7122-599C-407D-88A3-95F7E138E952}">
      <dgm:prSet/>
      <dgm:spPr/>
      <dgm:t>
        <a:bodyPr/>
        <a:lstStyle/>
        <a:p>
          <a:endParaRPr lang="en-US"/>
        </a:p>
      </dgm:t>
    </dgm:pt>
    <dgm:pt modelId="{78A57385-8E02-4F0B-846B-9165AB9C81FE}" type="sibTrans" cxnId="{2ADE7122-599C-407D-88A3-95F7E138E952}">
      <dgm:prSet/>
      <dgm:spPr/>
      <dgm:t>
        <a:bodyPr/>
        <a:lstStyle/>
        <a:p>
          <a:endParaRPr lang="en-US"/>
        </a:p>
      </dgm:t>
    </dgm:pt>
    <dgm:pt modelId="{FDE03671-0985-4BCA-AA34-FA828881CD8B}">
      <dgm:prSet phldrT="[Text]"/>
      <dgm:spPr/>
      <dgm:t>
        <a:bodyPr/>
        <a:lstStyle/>
        <a:p>
          <a:r>
            <a:rPr lang="en-US" i="1"/>
            <a:t>C. difficile </a:t>
          </a:r>
          <a:r>
            <a:rPr lang="en-US" i="0"/>
            <a:t>Infection</a:t>
          </a:r>
          <a:endParaRPr lang="en-US"/>
        </a:p>
      </dgm:t>
    </dgm:pt>
    <dgm:pt modelId="{318A48DF-8138-49A1-9351-A9323FFA3A89}" type="parTrans" cxnId="{9B6226A4-08FB-4A60-BF47-5239E9FC1C30}">
      <dgm:prSet/>
      <dgm:spPr/>
      <dgm:t>
        <a:bodyPr/>
        <a:lstStyle/>
        <a:p>
          <a:endParaRPr lang="en-US"/>
        </a:p>
      </dgm:t>
    </dgm:pt>
    <dgm:pt modelId="{2BDB36DF-CA86-4EA6-9165-894274B4A703}" type="sibTrans" cxnId="{9B6226A4-08FB-4A60-BF47-5239E9FC1C30}">
      <dgm:prSet/>
      <dgm:spPr/>
      <dgm:t>
        <a:bodyPr/>
        <a:lstStyle/>
        <a:p>
          <a:endParaRPr lang="en-US"/>
        </a:p>
      </dgm:t>
    </dgm:pt>
    <dgm:pt modelId="{9AFCFB18-2A07-4EE6-9C9A-5D3561F05D2C}">
      <dgm:prSet phldrT="[Text]"/>
      <dgm:spPr/>
      <dgm:t>
        <a:bodyPr/>
        <a:lstStyle/>
        <a:p>
          <a:r>
            <a:rPr lang="en-US"/>
            <a:t>Antibiotic Resistant Pathogens</a:t>
          </a:r>
        </a:p>
      </dgm:t>
    </dgm:pt>
    <dgm:pt modelId="{520BC10C-1E98-42E1-9366-8A6ED16864B6}" type="parTrans" cxnId="{D9455A71-B7E1-49FE-8729-EE9496D1F6B1}">
      <dgm:prSet/>
      <dgm:spPr/>
      <dgm:t>
        <a:bodyPr/>
        <a:lstStyle/>
        <a:p>
          <a:endParaRPr lang="en-US"/>
        </a:p>
      </dgm:t>
    </dgm:pt>
    <dgm:pt modelId="{A2E1B766-92E3-448B-88DD-12742A4EC01A}" type="sibTrans" cxnId="{D9455A71-B7E1-49FE-8729-EE9496D1F6B1}">
      <dgm:prSet/>
      <dgm:spPr/>
      <dgm:t>
        <a:bodyPr/>
        <a:lstStyle/>
        <a:p>
          <a:endParaRPr lang="en-US"/>
        </a:p>
      </dgm:t>
    </dgm:pt>
    <dgm:pt modelId="{FE720FAE-B910-4E15-9019-702D03F92A65}">
      <dgm:prSet phldrT="[Text]"/>
      <dgm:spPr/>
      <dgm:t>
        <a:bodyPr/>
        <a:lstStyle/>
        <a:p>
          <a:r>
            <a:rPr lang="en-US"/>
            <a:t>Excess Mortality and Costs</a:t>
          </a:r>
        </a:p>
      </dgm:t>
    </dgm:pt>
    <dgm:pt modelId="{BD4A3A92-E4BB-468A-B38C-C581C780F201}" type="parTrans" cxnId="{35FF55AF-890A-4A7E-BF65-5B7E7760C7D8}">
      <dgm:prSet/>
      <dgm:spPr/>
      <dgm:t>
        <a:bodyPr/>
        <a:lstStyle/>
        <a:p>
          <a:endParaRPr lang="en-US"/>
        </a:p>
      </dgm:t>
    </dgm:pt>
    <dgm:pt modelId="{17781210-4BAE-482C-BC57-BB0C8B32D8B4}" type="sibTrans" cxnId="{35FF55AF-890A-4A7E-BF65-5B7E7760C7D8}">
      <dgm:prSet/>
      <dgm:spPr/>
      <dgm:t>
        <a:bodyPr/>
        <a:lstStyle/>
        <a:p>
          <a:endParaRPr lang="en-US"/>
        </a:p>
      </dgm:t>
    </dgm:pt>
    <dgm:pt modelId="{A10B1157-17CD-4540-8582-FC815F1AF7B5}" type="pres">
      <dgm:prSet presAssocID="{631115DE-9365-4044-A07B-0056856B5D0A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E207E61-6E20-41CE-870F-B94E16F5D5B6}" type="pres">
      <dgm:prSet presAssocID="{631115DE-9365-4044-A07B-0056856B5D0A}" presName="matrix" presStyleCnt="0"/>
      <dgm:spPr/>
    </dgm:pt>
    <dgm:pt modelId="{417144B7-F003-4DA2-8A04-519ADB072678}" type="pres">
      <dgm:prSet presAssocID="{631115DE-9365-4044-A07B-0056856B5D0A}" presName="tile1" presStyleLbl="node1" presStyleIdx="0" presStyleCnt="4"/>
      <dgm:spPr/>
    </dgm:pt>
    <dgm:pt modelId="{719DF150-3EF7-478F-8EEF-CAAE3C16B699}" type="pres">
      <dgm:prSet presAssocID="{631115DE-9365-4044-A07B-0056856B5D0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D328A15-E015-4C96-8E50-DB1FE4E65767}" type="pres">
      <dgm:prSet presAssocID="{631115DE-9365-4044-A07B-0056856B5D0A}" presName="tile2" presStyleLbl="node1" presStyleIdx="1" presStyleCnt="4"/>
      <dgm:spPr/>
    </dgm:pt>
    <dgm:pt modelId="{CA381E50-853D-4A29-8FF1-FA2C8C1CB785}" type="pres">
      <dgm:prSet presAssocID="{631115DE-9365-4044-A07B-0056856B5D0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209DA43-2259-46C5-8E0E-9E36BAC68570}" type="pres">
      <dgm:prSet presAssocID="{631115DE-9365-4044-A07B-0056856B5D0A}" presName="tile3" presStyleLbl="node1" presStyleIdx="2" presStyleCnt="4"/>
      <dgm:spPr/>
    </dgm:pt>
    <dgm:pt modelId="{02BD06BD-1A72-44E4-BEBB-0CB5E02E9E9B}" type="pres">
      <dgm:prSet presAssocID="{631115DE-9365-4044-A07B-0056856B5D0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0436E17-D670-4528-8996-25A88E4AE44B}" type="pres">
      <dgm:prSet presAssocID="{631115DE-9365-4044-A07B-0056856B5D0A}" presName="tile4" presStyleLbl="node1" presStyleIdx="3" presStyleCnt="4"/>
      <dgm:spPr/>
    </dgm:pt>
    <dgm:pt modelId="{BA3DBF9B-9C4D-4F4A-BC97-357DD7C1A9EA}" type="pres">
      <dgm:prSet presAssocID="{631115DE-9365-4044-A07B-0056856B5D0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3E6C591-659D-45DC-81C9-FD250CC614E6}" type="pres">
      <dgm:prSet presAssocID="{631115DE-9365-4044-A07B-0056856B5D0A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6F143701-5A18-4809-A6A2-3A1B21612B66}" type="presOf" srcId="{FE720FAE-B910-4E15-9019-702D03F92A65}" destId="{BA3DBF9B-9C4D-4F4A-BC97-357DD7C1A9EA}" srcOrd="1" destOrd="0" presId="urn:microsoft.com/office/officeart/2005/8/layout/matrix1"/>
    <dgm:cxn modelId="{2ADE7122-599C-407D-88A3-95F7E138E952}" srcId="{A9742799-7840-48AB-9179-E1BB8506D027}" destId="{67E1BD70-D53E-475C-85B7-7BD5AA1C3CAB}" srcOrd="0" destOrd="0" parTransId="{1E2E39D9-E5E6-4055-A05B-ADADDFF8924E}" sibTransId="{78A57385-8E02-4F0B-846B-9165AB9C81FE}"/>
    <dgm:cxn modelId="{7C902762-3A07-4E07-A183-1B6E61170248}" srcId="{631115DE-9365-4044-A07B-0056856B5D0A}" destId="{A9742799-7840-48AB-9179-E1BB8506D027}" srcOrd="0" destOrd="0" parTransId="{E5D6CCF4-3167-48BB-89AF-121420B1DF89}" sibTransId="{C91D7285-2B42-4738-B37F-E7FF14FD84E9}"/>
    <dgm:cxn modelId="{CC83794E-B0B4-492A-B00E-F8A22E2239E8}" type="presOf" srcId="{FDE03671-0985-4BCA-AA34-FA828881CD8B}" destId="{CA381E50-853D-4A29-8FF1-FA2C8C1CB785}" srcOrd="1" destOrd="0" presId="urn:microsoft.com/office/officeart/2005/8/layout/matrix1"/>
    <dgm:cxn modelId="{D9455A71-B7E1-49FE-8729-EE9496D1F6B1}" srcId="{A9742799-7840-48AB-9179-E1BB8506D027}" destId="{9AFCFB18-2A07-4EE6-9C9A-5D3561F05D2C}" srcOrd="2" destOrd="0" parTransId="{520BC10C-1E98-42E1-9366-8A6ED16864B6}" sibTransId="{A2E1B766-92E3-448B-88DD-12742A4EC01A}"/>
    <dgm:cxn modelId="{58745B7B-C2D9-4521-BDBF-FF313959CF9A}" type="presOf" srcId="{67E1BD70-D53E-475C-85B7-7BD5AA1C3CAB}" destId="{719DF150-3EF7-478F-8EEF-CAAE3C16B699}" srcOrd="1" destOrd="0" presId="urn:microsoft.com/office/officeart/2005/8/layout/matrix1"/>
    <dgm:cxn modelId="{B9291D8E-6492-44A5-9BA6-DE6EA024ECEB}" type="presOf" srcId="{FE720FAE-B910-4E15-9019-702D03F92A65}" destId="{70436E17-D670-4528-8996-25A88E4AE44B}" srcOrd="0" destOrd="0" presId="urn:microsoft.com/office/officeart/2005/8/layout/matrix1"/>
    <dgm:cxn modelId="{9B6226A4-08FB-4A60-BF47-5239E9FC1C30}" srcId="{A9742799-7840-48AB-9179-E1BB8506D027}" destId="{FDE03671-0985-4BCA-AA34-FA828881CD8B}" srcOrd="1" destOrd="0" parTransId="{318A48DF-8138-49A1-9351-A9323FFA3A89}" sibTransId="{2BDB36DF-CA86-4EA6-9165-894274B4A703}"/>
    <dgm:cxn modelId="{35FF55AF-890A-4A7E-BF65-5B7E7760C7D8}" srcId="{A9742799-7840-48AB-9179-E1BB8506D027}" destId="{FE720FAE-B910-4E15-9019-702D03F92A65}" srcOrd="3" destOrd="0" parTransId="{BD4A3A92-E4BB-468A-B38C-C581C780F201}" sibTransId="{17781210-4BAE-482C-BC57-BB0C8B32D8B4}"/>
    <dgm:cxn modelId="{28A36DB2-91FE-492F-9849-5B2B26402F41}" type="presOf" srcId="{631115DE-9365-4044-A07B-0056856B5D0A}" destId="{A10B1157-17CD-4540-8582-FC815F1AF7B5}" srcOrd="0" destOrd="0" presId="urn:microsoft.com/office/officeart/2005/8/layout/matrix1"/>
    <dgm:cxn modelId="{2E615BB5-E51C-47B2-8749-AC0C8FE4BC2F}" type="presOf" srcId="{67E1BD70-D53E-475C-85B7-7BD5AA1C3CAB}" destId="{417144B7-F003-4DA2-8A04-519ADB072678}" srcOrd="0" destOrd="0" presId="urn:microsoft.com/office/officeart/2005/8/layout/matrix1"/>
    <dgm:cxn modelId="{97CED1B9-0575-4CFF-B4BA-BD0C089A708B}" type="presOf" srcId="{FDE03671-0985-4BCA-AA34-FA828881CD8B}" destId="{3D328A15-E015-4C96-8E50-DB1FE4E65767}" srcOrd="0" destOrd="0" presId="urn:microsoft.com/office/officeart/2005/8/layout/matrix1"/>
    <dgm:cxn modelId="{EF17DCD2-EED6-4761-B086-900D075A123E}" type="presOf" srcId="{9AFCFB18-2A07-4EE6-9C9A-5D3561F05D2C}" destId="{02BD06BD-1A72-44E4-BEBB-0CB5E02E9E9B}" srcOrd="1" destOrd="0" presId="urn:microsoft.com/office/officeart/2005/8/layout/matrix1"/>
    <dgm:cxn modelId="{1923FFDA-3BEB-4BAB-8FD3-99AC64F68B5B}" type="presOf" srcId="{A9742799-7840-48AB-9179-E1BB8506D027}" destId="{E3E6C591-659D-45DC-81C9-FD250CC614E6}" srcOrd="0" destOrd="0" presId="urn:microsoft.com/office/officeart/2005/8/layout/matrix1"/>
    <dgm:cxn modelId="{ABD56CFE-1838-4298-8846-9572F0E9FABC}" type="presOf" srcId="{9AFCFB18-2A07-4EE6-9C9A-5D3561F05D2C}" destId="{3209DA43-2259-46C5-8E0E-9E36BAC68570}" srcOrd="0" destOrd="0" presId="urn:microsoft.com/office/officeart/2005/8/layout/matrix1"/>
    <dgm:cxn modelId="{744F6EB7-9B13-4FA4-B8B6-964C78315939}" type="presParOf" srcId="{A10B1157-17CD-4540-8582-FC815F1AF7B5}" destId="{8E207E61-6E20-41CE-870F-B94E16F5D5B6}" srcOrd="0" destOrd="0" presId="urn:microsoft.com/office/officeart/2005/8/layout/matrix1"/>
    <dgm:cxn modelId="{1089E709-6D90-4006-8A1F-F4E12CF06833}" type="presParOf" srcId="{8E207E61-6E20-41CE-870F-B94E16F5D5B6}" destId="{417144B7-F003-4DA2-8A04-519ADB072678}" srcOrd="0" destOrd="0" presId="urn:microsoft.com/office/officeart/2005/8/layout/matrix1"/>
    <dgm:cxn modelId="{16731AEC-2522-463D-BEAA-B72067E0E4B9}" type="presParOf" srcId="{8E207E61-6E20-41CE-870F-B94E16F5D5B6}" destId="{719DF150-3EF7-478F-8EEF-CAAE3C16B699}" srcOrd="1" destOrd="0" presId="urn:microsoft.com/office/officeart/2005/8/layout/matrix1"/>
    <dgm:cxn modelId="{AB5A3832-6EF0-4806-9A3F-6CD7F93426E1}" type="presParOf" srcId="{8E207E61-6E20-41CE-870F-B94E16F5D5B6}" destId="{3D328A15-E015-4C96-8E50-DB1FE4E65767}" srcOrd="2" destOrd="0" presId="urn:microsoft.com/office/officeart/2005/8/layout/matrix1"/>
    <dgm:cxn modelId="{B56CCF4C-6A70-4938-82C5-81F878EB574E}" type="presParOf" srcId="{8E207E61-6E20-41CE-870F-B94E16F5D5B6}" destId="{CA381E50-853D-4A29-8FF1-FA2C8C1CB785}" srcOrd="3" destOrd="0" presId="urn:microsoft.com/office/officeart/2005/8/layout/matrix1"/>
    <dgm:cxn modelId="{495ABA65-8002-4509-BF42-7D23A955E9C9}" type="presParOf" srcId="{8E207E61-6E20-41CE-870F-B94E16F5D5B6}" destId="{3209DA43-2259-46C5-8E0E-9E36BAC68570}" srcOrd="4" destOrd="0" presId="urn:microsoft.com/office/officeart/2005/8/layout/matrix1"/>
    <dgm:cxn modelId="{05C611B4-5222-4881-8D55-C210A488A6E9}" type="presParOf" srcId="{8E207E61-6E20-41CE-870F-B94E16F5D5B6}" destId="{02BD06BD-1A72-44E4-BEBB-0CB5E02E9E9B}" srcOrd="5" destOrd="0" presId="urn:microsoft.com/office/officeart/2005/8/layout/matrix1"/>
    <dgm:cxn modelId="{A7E8F343-3CCC-43BB-9502-0D4F41507866}" type="presParOf" srcId="{8E207E61-6E20-41CE-870F-B94E16F5D5B6}" destId="{70436E17-D670-4528-8996-25A88E4AE44B}" srcOrd="6" destOrd="0" presId="urn:microsoft.com/office/officeart/2005/8/layout/matrix1"/>
    <dgm:cxn modelId="{13A6B5CD-40BB-43C5-AD57-1A857C138F25}" type="presParOf" srcId="{8E207E61-6E20-41CE-870F-B94E16F5D5B6}" destId="{BA3DBF9B-9C4D-4F4A-BC97-357DD7C1A9EA}" srcOrd="7" destOrd="0" presId="urn:microsoft.com/office/officeart/2005/8/layout/matrix1"/>
    <dgm:cxn modelId="{99AC2C5D-EBEA-4DE2-859B-6EBAC4DE4AE2}" type="presParOf" srcId="{A10B1157-17CD-4540-8582-FC815F1AF7B5}" destId="{E3E6C591-659D-45DC-81C9-FD250CC614E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9DD12A-69C3-4ECF-97A5-00B680FA4A42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260A4BA-A09B-4A7C-B67C-D4F972C2EEEB}">
      <dgm:prSet phldrT="[Text]"/>
      <dgm:spPr/>
      <dgm:t>
        <a:bodyPr/>
        <a:lstStyle/>
        <a:p>
          <a:pPr algn="ctr"/>
          <a:r>
            <a:rPr lang="en-US" dirty="0"/>
            <a:t>Improves Patient Outcomes</a:t>
          </a:r>
        </a:p>
      </dgm:t>
    </dgm:pt>
    <dgm:pt modelId="{D26A0915-8680-49E5-BB0C-EF8A6A8CBF3F}" type="parTrans" cxnId="{76FF6BFF-FA89-4D6C-BC29-2D63112E1307}">
      <dgm:prSet/>
      <dgm:spPr/>
      <dgm:t>
        <a:bodyPr/>
        <a:lstStyle/>
        <a:p>
          <a:pPr algn="ctr"/>
          <a:endParaRPr lang="en-US"/>
        </a:p>
      </dgm:t>
    </dgm:pt>
    <dgm:pt modelId="{E0FE164F-86BB-4214-943A-2B29F96FC706}" type="sibTrans" cxnId="{76FF6BFF-FA89-4D6C-BC29-2D63112E1307}">
      <dgm:prSet/>
      <dgm:spPr/>
      <dgm:t>
        <a:bodyPr/>
        <a:lstStyle/>
        <a:p>
          <a:pPr algn="ctr"/>
          <a:endParaRPr lang="en-US"/>
        </a:p>
      </dgm:t>
    </dgm:pt>
    <dgm:pt modelId="{8B680776-B39B-4C56-A6ED-C59744A4DDC4}">
      <dgm:prSet phldrT="[Text]"/>
      <dgm:spPr/>
      <dgm:t>
        <a:bodyPr/>
        <a:lstStyle/>
        <a:p>
          <a:pPr algn="ctr"/>
          <a:r>
            <a:rPr lang="en-US"/>
            <a:t>Decreases Antimicrobial Resistance</a:t>
          </a:r>
          <a:endParaRPr lang="en-US" dirty="0"/>
        </a:p>
      </dgm:t>
    </dgm:pt>
    <dgm:pt modelId="{557D0DD0-1A67-402E-B2E6-3471559D8A60}" type="parTrans" cxnId="{50819A70-8EFC-4598-8577-E6CB4EB346C6}">
      <dgm:prSet/>
      <dgm:spPr/>
      <dgm:t>
        <a:bodyPr/>
        <a:lstStyle/>
        <a:p>
          <a:pPr algn="ctr"/>
          <a:endParaRPr lang="en-US"/>
        </a:p>
      </dgm:t>
    </dgm:pt>
    <dgm:pt modelId="{75257708-B79C-4491-B449-C5ED69243008}" type="sibTrans" cxnId="{50819A70-8EFC-4598-8577-E6CB4EB346C6}">
      <dgm:prSet/>
      <dgm:spPr/>
      <dgm:t>
        <a:bodyPr/>
        <a:lstStyle/>
        <a:p>
          <a:pPr algn="ctr"/>
          <a:endParaRPr lang="en-US"/>
        </a:p>
      </dgm:t>
    </dgm:pt>
    <dgm:pt modelId="{3D464FF3-B239-4621-8841-909CD4F32E51}">
      <dgm:prSet phldrT="[Text]"/>
      <dgm:spPr/>
      <dgm:t>
        <a:bodyPr/>
        <a:lstStyle/>
        <a:p>
          <a:pPr algn="ctr"/>
          <a:r>
            <a:rPr lang="en-US" dirty="0"/>
            <a:t>Decreases Adverse Effects</a:t>
          </a:r>
        </a:p>
      </dgm:t>
    </dgm:pt>
    <dgm:pt modelId="{769908B1-9728-4DAC-97E1-A3DEC4B9C363}" type="parTrans" cxnId="{5BB891B7-8F29-42AC-A80C-FBF110D41AB5}">
      <dgm:prSet/>
      <dgm:spPr/>
      <dgm:t>
        <a:bodyPr/>
        <a:lstStyle/>
        <a:p>
          <a:pPr algn="ctr"/>
          <a:endParaRPr lang="en-US"/>
        </a:p>
      </dgm:t>
    </dgm:pt>
    <dgm:pt modelId="{1FB0DD51-AA86-47F9-AAF4-BCDBA803B7BA}" type="sibTrans" cxnId="{5BB891B7-8F29-42AC-A80C-FBF110D41AB5}">
      <dgm:prSet/>
      <dgm:spPr/>
      <dgm:t>
        <a:bodyPr/>
        <a:lstStyle/>
        <a:p>
          <a:pPr algn="ctr"/>
          <a:endParaRPr lang="en-US"/>
        </a:p>
      </dgm:t>
    </dgm:pt>
    <dgm:pt modelId="{F9D1DFD5-B7C2-4CC4-A349-4EF4FE363D42}">
      <dgm:prSet phldrT="[Text]"/>
      <dgm:spPr/>
      <dgm:t>
        <a:bodyPr/>
        <a:lstStyle/>
        <a:p>
          <a:pPr algn="ctr"/>
          <a:r>
            <a:rPr lang="en-US"/>
            <a:t>Decreases Costs</a:t>
          </a:r>
          <a:endParaRPr lang="en-US" dirty="0"/>
        </a:p>
      </dgm:t>
    </dgm:pt>
    <dgm:pt modelId="{84AE5F81-9038-4BF7-B05D-29197A6710B0}" type="parTrans" cxnId="{957A915B-D472-4C35-8768-5099219465A5}">
      <dgm:prSet/>
      <dgm:spPr/>
      <dgm:t>
        <a:bodyPr/>
        <a:lstStyle/>
        <a:p>
          <a:pPr algn="ctr"/>
          <a:endParaRPr lang="en-US"/>
        </a:p>
      </dgm:t>
    </dgm:pt>
    <dgm:pt modelId="{514B60DF-9A94-4759-8E22-D9758A8D5009}" type="sibTrans" cxnId="{957A915B-D472-4C35-8768-5099219465A5}">
      <dgm:prSet/>
      <dgm:spPr/>
      <dgm:t>
        <a:bodyPr/>
        <a:lstStyle/>
        <a:p>
          <a:pPr algn="ctr"/>
          <a:endParaRPr lang="en-US"/>
        </a:p>
      </dgm:t>
    </dgm:pt>
    <dgm:pt modelId="{5DB0E244-72D7-470D-A221-8D599F6CC6F4}" type="pres">
      <dgm:prSet presAssocID="{759DD12A-69C3-4ECF-97A5-00B680FA4A42}" presName="linear" presStyleCnt="0">
        <dgm:presLayoutVars>
          <dgm:animLvl val="lvl"/>
          <dgm:resizeHandles val="exact"/>
        </dgm:presLayoutVars>
      </dgm:prSet>
      <dgm:spPr/>
    </dgm:pt>
    <dgm:pt modelId="{C60FA184-92BF-410E-8B63-216B1753F49E}" type="pres">
      <dgm:prSet presAssocID="{9260A4BA-A09B-4A7C-B67C-D4F972C2EEE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ED6053B-FE82-4F76-A20B-F0B1C4577CF3}" type="pres">
      <dgm:prSet presAssocID="{E0FE164F-86BB-4214-943A-2B29F96FC706}" presName="spacer" presStyleCnt="0"/>
      <dgm:spPr/>
    </dgm:pt>
    <dgm:pt modelId="{3DDC44CE-2D3E-46BB-B9BE-607253F9F1A2}" type="pres">
      <dgm:prSet presAssocID="{8B680776-B39B-4C56-A6ED-C59744A4DDC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BEC3284-2E9D-4E27-8F2A-AA9A54E15EC4}" type="pres">
      <dgm:prSet presAssocID="{75257708-B79C-4491-B449-C5ED69243008}" presName="spacer" presStyleCnt="0"/>
      <dgm:spPr/>
    </dgm:pt>
    <dgm:pt modelId="{4A1A66CF-04E8-421F-ADD4-B09BE2E7DB1D}" type="pres">
      <dgm:prSet presAssocID="{3D464FF3-B239-4621-8841-909CD4F32E5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8A8DEAD-AAC4-4405-8AAF-730ED7B185D1}" type="pres">
      <dgm:prSet presAssocID="{1FB0DD51-AA86-47F9-AAF4-BCDBA803B7BA}" presName="spacer" presStyleCnt="0"/>
      <dgm:spPr/>
    </dgm:pt>
    <dgm:pt modelId="{9FD36013-13B3-4010-966F-D595FB0D8055}" type="pres">
      <dgm:prSet presAssocID="{F9D1DFD5-B7C2-4CC4-A349-4EF4FE363D4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C5FAF0C-2DB4-4D89-9EFD-E6B40200EBC2}" type="presOf" srcId="{759DD12A-69C3-4ECF-97A5-00B680FA4A42}" destId="{5DB0E244-72D7-470D-A221-8D599F6CC6F4}" srcOrd="0" destOrd="0" presId="urn:microsoft.com/office/officeart/2005/8/layout/vList2"/>
    <dgm:cxn modelId="{957A915B-D472-4C35-8768-5099219465A5}" srcId="{759DD12A-69C3-4ECF-97A5-00B680FA4A42}" destId="{F9D1DFD5-B7C2-4CC4-A349-4EF4FE363D42}" srcOrd="3" destOrd="0" parTransId="{84AE5F81-9038-4BF7-B05D-29197A6710B0}" sibTransId="{514B60DF-9A94-4759-8E22-D9758A8D5009}"/>
    <dgm:cxn modelId="{E597865C-0DA0-49D2-A65A-F18673FB7EB3}" type="presOf" srcId="{3D464FF3-B239-4621-8841-909CD4F32E51}" destId="{4A1A66CF-04E8-421F-ADD4-B09BE2E7DB1D}" srcOrd="0" destOrd="0" presId="urn:microsoft.com/office/officeart/2005/8/layout/vList2"/>
    <dgm:cxn modelId="{70085565-4062-483E-9F2B-E2EF5323F5A6}" type="presOf" srcId="{F9D1DFD5-B7C2-4CC4-A349-4EF4FE363D42}" destId="{9FD36013-13B3-4010-966F-D595FB0D8055}" srcOrd="0" destOrd="0" presId="urn:microsoft.com/office/officeart/2005/8/layout/vList2"/>
    <dgm:cxn modelId="{50819A70-8EFC-4598-8577-E6CB4EB346C6}" srcId="{759DD12A-69C3-4ECF-97A5-00B680FA4A42}" destId="{8B680776-B39B-4C56-A6ED-C59744A4DDC4}" srcOrd="1" destOrd="0" parTransId="{557D0DD0-1A67-402E-B2E6-3471559D8A60}" sibTransId="{75257708-B79C-4491-B449-C5ED69243008}"/>
    <dgm:cxn modelId="{AADDDF74-0431-426B-BCE3-C3F39718D63C}" type="presOf" srcId="{9260A4BA-A09B-4A7C-B67C-D4F972C2EEEB}" destId="{C60FA184-92BF-410E-8B63-216B1753F49E}" srcOrd="0" destOrd="0" presId="urn:microsoft.com/office/officeart/2005/8/layout/vList2"/>
    <dgm:cxn modelId="{326D609B-F2A9-4E6B-9D97-0914D1B2F7B8}" type="presOf" srcId="{8B680776-B39B-4C56-A6ED-C59744A4DDC4}" destId="{3DDC44CE-2D3E-46BB-B9BE-607253F9F1A2}" srcOrd="0" destOrd="0" presId="urn:microsoft.com/office/officeart/2005/8/layout/vList2"/>
    <dgm:cxn modelId="{5BB891B7-8F29-42AC-A80C-FBF110D41AB5}" srcId="{759DD12A-69C3-4ECF-97A5-00B680FA4A42}" destId="{3D464FF3-B239-4621-8841-909CD4F32E51}" srcOrd="2" destOrd="0" parTransId="{769908B1-9728-4DAC-97E1-A3DEC4B9C363}" sibTransId="{1FB0DD51-AA86-47F9-AAF4-BCDBA803B7BA}"/>
    <dgm:cxn modelId="{76FF6BFF-FA89-4D6C-BC29-2D63112E1307}" srcId="{759DD12A-69C3-4ECF-97A5-00B680FA4A42}" destId="{9260A4BA-A09B-4A7C-B67C-D4F972C2EEEB}" srcOrd="0" destOrd="0" parTransId="{D26A0915-8680-49E5-BB0C-EF8A6A8CBF3F}" sibTransId="{E0FE164F-86BB-4214-943A-2B29F96FC706}"/>
    <dgm:cxn modelId="{380E66EA-2B8A-49C1-864A-B85DC6CBB905}" type="presParOf" srcId="{5DB0E244-72D7-470D-A221-8D599F6CC6F4}" destId="{C60FA184-92BF-410E-8B63-216B1753F49E}" srcOrd="0" destOrd="0" presId="urn:microsoft.com/office/officeart/2005/8/layout/vList2"/>
    <dgm:cxn modelId="{13C5625F-678E-477E-B2DD-76E360FB278A}" type="presParOf" srcId="{5DB0E244-72D7-470D-A221-8D599F6CC6F4}" destId="{AED6053B-FE82-4F76-A20B-F0B1C4577CF3}" srcOrd="1" destOrd="0" presId="urn:microsoft.com/office/officeart/2005/8/layout/vList2"/>
    <dgm:cxn modelId="{04C60114-32A2-4A65-8471-CCD4CBFD0CA6}" type="presParOf" srcId="{5DB0E244-72D7-470D-A221-8D599F6CC6F4}" destId="{3DDC44CE-2D3E-46BB-B9BE-607253F9F1A2}" srcOrd="2" destOrd="0" presId="urn:microsoft.com/office/officeart/2005/8/layout/vList2"/>
    <dgm:cxn modelId="{7069E470-83E2-4E34-B654-2AE454C86E89}" type="presParOf" srcId="{5DB0E244-72D7-470D-A221-8D599F6CC6F4}" destId="{6BEC3284-2E9D-4E27-8F2A-AA9A54E15EC4}" srcOrd="3" destOrd="0" presId="urn:microsoft.com/office/officeart/2005/8/layout/vList2"/>
    <dgm:cxn modelId="{7352A610-C1F1-4A3E-84BC-F712BBD5E2BC}" type="presParOf" srcId="{5DB0E244-72D7-470D-A221-8D599F6CC6F4}" destId="{4A1A66CF-04E8-421F-ADD4-B09BE2E7DB1D}" srcOrd="4" destOrd="0" presId="urn:microsoft.com/office/officeart/2005/8/layout/vList2"/>
    <dgm:cxn modelId="{CB737994-510E-4724-B8CA-55870F9A94C1}" type="presParOf" srcId="{5DB0E244-72D7-470D-A221-8D599F6CC6F4}" destId="{C8A8DEAD-AAC4-4405-8AAF-730ED7B185D1}" srcOrd="5" destOrd="0" presId="urn:microsoft.com/office/officeart/2005/8/layout/vList2"/>
    <dgm:cxn modelId="{A714EBB0-367F-45E0-8311-E3B33778D48A}" type="presParOf" srcId="{5DB0E244-72D7-470D-A221-8D599F6CC6F4}" destId="{9FD36013-13B3-4010-966F-D595FB0D805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ADE698-1830-4E62-A45B-3D8AD9B5D610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</dgm:pt>
    <dgm:pt modelId="{1BE618F6-A084-4F4B-8887-415E47EF214E}">
      <dgm:prSet phldrT="[Text]" custT="1"/>
      <dgm:spPr/>
      <dgm:t>
        <a:bodyPr/>
        <a:lstStyle/>
        <a:p>
          <a:r>
            <a:rPr lang="en-US" sz="1400" b="1" dirty="0"/>
            <a:t>Infection treatable w/ PO</a:t>
          </a:r>
        </a:p>
      </dgm:t>
    </dgm:pt>
    <dgm:pt modelId="{F9DE40A3-C977-4068-A798-62EC8C729E65}" type="parTrans" cxnId="{C3486079-EBFA-4413-A543-73C42FE18CCA}">
      <dgm:prSet/>
      <dgm:spPr/>
      <dgm:t>
        <a:bodyPr/>
        <a:lstStyle/>
        <a:p>
          <a:endParaRPr lang="en-US"/>
        </a:p>
      </dgm:t>
    </dgm:pt>
    <dgm:pt modelId="{655E97B5-F729-45AB-A88C-9A681EC95503}" type="sibTrans" cxnId="{C3486079-EBFA-4413-A543-73C42FE18CCA}">
      <dgm:prSet/>
      <dgm:spPr/>
      <dgm:t>
        <a:bodyPr/>
        <a:lstStyle/>
        <a:p>
          <a:endParaRPr lang="en-US"/>
        </a:p>
      </dgm:t>
    </dgm:pt>
    <dgm:pt modelId="{E161A435-DFCE-499C-8FE4-83CA474FA658}">
      <dgm:prSet phldrT="[Text]" custT="1"/>
      <dgm:spPr/>
      <dgm:t>
        <a:bodyPr/>
        <a:lstStyle/>
        <a:p>
          <a:r>
            <a:rPr lang="en-US" sz="1800" b="1"/>
            <a:t>Gut works</a:t>
          </a:r>
        </a:p>
      </dgm:t>
    </dgm:pt>
    <dgm:pt modelId="{96316DCE-18AD-43C6-827F-E3391271313E}" type="parTrans" cxnId="{9EDAB2AD-9C30-46F9-83C1-83CBCC658E75}">
      <dgm:prSet/>
      <dgm:spPr/>
      <dgm:t>
        <a:bodyPr/>
        <a:lstStyle/>
        <a:p>
          <a:endParaRPr lang="en-US"/>
        </a:p>
      </dgm:t>
    </dgm:pt>
    <dgm:pt modelId="{9545D95D-734A-4284-A4CD-26A1C309147B}" type="sibTrans" cxnId="{9EDAB2AD-9C30-46F9-83C1-83CBCC658E75}">
      <dgm:prSet/>
      <dgm:spPr/>
      <dgm:t>
        <a:bodyPr/>
        <a:lstStyle/>
        <a:p>
          <a:endParaRPr lang="en-US"/>
        </a:p>
      </dgm:t>
    </dgm:pt>
    <dgm:pt modelId="{415A4269-D255-4285-986B-64C8BD599A3B}">
      <dgm:prSet phldrT="[Text]"/>
      <dgm:spPr/>
      <dgm:t>
        <a:bodyPr/>
        <a:lstStyle/>
        <a:p>
          <a:r>
            <a:rPr lang="en-US" dirty="0">
              <a:solidFill>
                <a:schemeClr val="accent2"/>
              </a:solidFill>
            </a:rPr>
            <a:t>USE PO!</a:t>
          </a:r>
        </a:p>
      </dgm:t>
    </dgm:pt>
    <dgm:pt modelId="{84804E2E-CE56-41E4-9D19-C7E5075A5223}" type="parTrans" cxnId="{1EAE24AC-8C71-4A61-A742-1603CFE1D3CD}">
      <dgm:prSet/>
      <dgm:spPr/>
      <dgm:t>
        <a:bodyPr/>
        <a:lstStyle/>
        <a:p>
          <a:endParaRPr lang="en-US"/>
        </a:p>
      </dgm:t>
    </dgm:pt>
    <dgm:pt modelId="{AA9FB375-ECC6-4C7B-B293-669EC53215C6}" type="sibTrans" cxnId="{1EAE24AC-8C71-4A61-A742-1603CFE1D3CD}">
      <dgm:prSet/>
      <dgm:spPr/>
      <dgm:t>
        <a:bodyPr/>
        <a:lstStyle/>
        <a:p>
          <a:endParaRPr lang="en-US"/>
        </a:p>
      </dgm:t>
    </dgm:pt>
    <dgm:pt modelId="{87D9A42C-5E96-455E-AABB-FBC46C20F50F}">
      <dgm:prSet phldrT="[Text]" custT="1"/>
      <dgm:spPr/>
      <dgm:t>
        <a:bodyPr/>
        <a:lstStyle/>
        <a:p>
          <a:r>
            <a:rPr lang="en-US" sz="1600" b="1"/>
            <a:t>Pt on orals</a:t>
          </a:r>
        </a:p>
      </dgm:t>
    </dgm:pt>
    <dgm:pt modelId="{84E8C470-A9CE-45CD-A3C0-07B432B0439E}" type="parTrans" cxnId="{93AD7213-72EA-45EF-BE6C-B21154F4A777}">
      <dgm:prSet/>
      <dgm:spPr/>
      <dgm:t>
        <a:bodyPr/>
        <a:lstStyle/>
        <a:p>
          <a:endParaRPr lang="en-US"/>
        </a:p>
      </dgm:t>
    </dgm:pt>
    <dgm:pt modelId="{CE65D165-9BD9-4B9B-B1D4-35C26C5FF649}" type="sibTrans" cxnId="{93AD7213-72EA-45EF-BE6C-B21154F4A777}">
      <dgm:prSet/>
      <dgm:spPr/>
      <dgm:t>
        <a:bodyPr/>
        <a:lstStyle/>
        <a:p>
          <a:endParaRPr lang="en-US"/>
        </a:p>
      </dgm:t>
    </dgm:pt>
    <dgm:pt modelId="{EB30D24A-29B3-44A0-B9BB-0BD96B451AA8}" type="pres">
      <dgm:prSet presAssocID="{6BADE698-1830-4E62-A45B-3D8AD9B5D610}" presName="Name0" presStyleCnt="0">
        <dgm:presLayoutVars>
          <dgm:chMax val="4"/>
          <dgm:resizeHandles val="exact"/>
        </dgm:presLayoutVars>
      </dgm:prSet>
      <dgm:spPr/>
    </dgm:pt>
    <dgm:pt modelId="{8CAE63DC-8B60-468C-A49D-927CE780526D}" type="pres">
      <dgm:prSet presAssocID="{6BADE698-1830-4E62-A45B-3D8AD9B5D610}" presName="ellipse" presStyleLbl="trBgShp" presStyleIdx="0" presStyleCnt="1"/>
      <dgm:spPr/>
    </dgm:pt>
    <dgm:pt modelId="{424F1BF6-BB34-49A4-BE4C-6DFF6677A1A5}" type="pres">
      <dgm:prSet presAssocID="{6BADE698-1830-4E62-A45B-3D8AD9B5D610}" presName="arrow1" presStyleLbl="fgShp" presStyleIdx="0" presStyleCnt="1" custScaleY="119600"/>
      <dgm:spPr/>
    </dgm:pt>
    <dgm:pt modelId="{A000607A-7C03-4484-9745-6121E5EA9ED8}" type="pres">
      <dgm:prSet presAssocID="{6BADE698-1830-4E62-A45B-3D8AD9B5D610}" presName="rectangle" presStyleLbl="revTx" presStyleIdx="0" presStyleCnt="1">
        <dgm:presLayoutVars>
          <dgm:bulletEnabled val="1"/>
        </dgm:presLayoutVars>
      </dgm:prSet>
      <dgm:spPr/>
    </dgm:pt>
    <dgm:pt modelId="{68B961D4-6352-480E-9F70-866C3FD32DCB}" type="pres">
      <dgm:prSet presAssocID="{E161A435-DFCE-499C-8FE4-83CA474FA658}" presName="item1" presStyleLbl="node1" presStyleIdx="0" presStyleCnt="3">
        <dgm:presLayoutVars>
          <dgm:bulletEnabled val="1"/>
        </dgm:presLayoutVars>
      </dgm:prSet>
      <dgm:spPr/>
    </dgm:pt>
    <dgm:pt modelId="{60CD6B52-E135-40D9-973B-346E545A2842}" type="pres">
      <dgm:prSet presAssocID="{87D9A42C-5E96-455E-AABB-FBC46C20F50F}" presName="item2" presStyleLbl="node1" presStyleIdx="1" presStyleCnt="3">
        <dgm:presLayoutVars>
          <dgm:bulletEnabled val="1"/>
        </dgm:presLayoutVars>
      </dgm:prSet>
      <dgm:spPr/>
    </dgm:pt>
    <dgm:pt modelId="{C1143179-C38C-4CF7-AA3E-30B1E095C446}" type="pres">
      <dgm:prSet presAssocID="{415A4269-D255-4285-986B-64C8BD599A3B}" presName="item3" presStyleLbl="node1" presStyleIdx="2" presStyleCnt="3">
        <dgm:presLayoutVars>
          <dgm:bulletEnabled val="1"/>
        </dgm:presLayoutVars>
      </dgm:prSet>
      <dgm:spPr/>
    </dgm:pt>
    <dgm:pt modelId="{81675202-B1C1-409C-93BE-830B031CB4A8}" type="pres">
      <dgm:prSet presAssocID="{6BADE698-1830-4E62-A45B-3D8AD9B5D610}" presName="funnel" presStyleLbl="trAlignAcc1" presStyleIdx="0" presStyleCnt="1"/>
      <dgm:spPr/>
    </dgm:pt>
  </dgm:ptLst>
  <dgm:cxnLst>
    <dgm:cxn modelId="{93AD7213-72EA-45EF-BE6C-B21154F4A777}" srcId="{6BADE698-1830-4E62-A45B-3D8AD9B5D610}" destId="{87D9A42C-5E96-455E-AABB-FBC46C20F50F}" srcOrd="2" destOrd="0" parTransId="{84E8C470-A9CE-45CD-A3C0-07B432B0439E}" sibTransId="{CE65D165-9BD9-4B9B-B1D4-35C26C5FF649}"/>
    <dgm:cxn modelId="{EE69FD1D-BB04-4EF1-BF76-96047DEBBB1E}" type="presOf" srcId="{415A4269-D255-4285-986B-64C8BD599A3B}" destId="{A000607A-7C03-4484-9745-6121E5EA9ED8}" srcOrd="0" destOrd="0" presId="urn:microsoft.com/office/officeart/2005/8/layout/funnel1"/>
    <dgm:cxn modelId="{C3486079-EBFA-4413-A543-73C42FE18CCA}" srcId="{6BADE698-1830-4E62-A45B-3D8AD9B5D610}" destId="{1BE618F6-A084-4F4B-8887-415E47EF214E}" srcOrd="0" destOrd="0" parTransId="{F9DE40A3-C977-4068-A798-62EC8C729E65}" sibTransId="{655E97B5-F729-45AB-A88C-9A681EC95503}"/>
    <dgm:cxn modelId="{89CB1E95-5960-4B0D-9A2E-7E319552F3E0}" type="presOf" srcId="{E161A435-DFCE-499C-8FE4-83CA474FA658}" destId="{60CD6B52-E135-40D9-973B-346E545A2842}" srcOrd="0" destOrd="0" presId="urn:microsoft.com/office/officeart/2005/8/layout/funnel1"/>
    <dgm:cxn modelId="{1EAE24AC-8C71-4A61-A742-1603CFE1D3CD}" srcId="{6BADE698-1830-4E62-A45B-3D8AD9B5D610}" destId="{415A4269-D255-4285-986B-64C8BD599A3B}" srcOrd="3" destOrd="0" parTransId="{84804E2E-CE56-41E4-9D19-C7E5075A5223}" sibTransId="{AA9FB375-ECC6-4C7B-B293-669EC53215C6}"/>
    <dgm:cxn modelId="{9EDAB2AD-9C30-46F9-83C1-83CBCC658E75}" srcId="{6BADE698-1830-4E62-A45B-3D8AD9B5D610}" destId="{E161A435-DFCE-499C-8FE4-83CA474FA658}" srcOrd="1" destOrd="0" parTransId="{96316DCE-18AD-43C6-827F-E3391271313E}" sibTransId="{9545D95D-734A-4284-A4CD-26A1C309147B}"/>
    <dgm:cxn modelId="{0C177AE5-702C-40BD-B38B-9F62DFB6EB6F}" type="presOf" srcId="{87D9A42C-5E96-455E-AABB-FBC46C20F50F}" destId="{68B961D4-6352-480E-9F70-866C3FD32DCB}" srcOrd="0" destOrd="0" presId="urn:microsoft.com/office/officeart/2005/8/layout/funnel1"/>
    <dgm:cxn modelId="{51B4AAED-09ED-4B4A-AB01-5AB8B6488E80}" type="presOf" srcId="{1BE618F6-A084-4F4B-8887-415E47EF214E}" destId="{C1143179-C38C-4CF7-AA3E-30B1E095C446}" srcOrd="0" destOrd="0" presId="urn:microsoft.com/office/officeart/2005/8/layout/funnel1"/>
    <dgm:cxn modelId="{34D37EFC-C8FC-44F9-9DFF-54DEA6CAAC6E}" type="presOf" srcId="{6BADE698-1830-4E62-A45B-3D8AD9B5D610}" destId="{EB30D24A-29B3-44A0-B9BB-0BD96B451AA8}" srcOrd="0" destOrd="0" presId="urn:microsoft.com/office/officeart/2005/8/layout/funnel1"/>
    <dgm:cxn modelId="{60BDD9EA-6F7A-45EC-9497-8477DC5B0831}" type="presParOf" srcId="{EB30D24A-29B3-44A0-B9BB-0BD96B451AA8}" destId="{8CAE63DC-8B60-468C-A49D-927CE780526D}" srcOrd="0" destOrd="0" presId="urn:microsoft.com/office/officeart/2005/8/layout/funnel1"/>
    <dgm:cxn modelId="{3021BCC1-CE4B-4642-93A8-A3A115E0DCCE}" type="presParOf" srcId="{EB30D24A-29B3-44A0-B9BB-0BD96B451AA8}" destId="{424F1BF6-BB34-49A4-BE4C-6DFF6677A1A5}" srcOrd="1" destOrd="0" presId="urn:microsoft.com/office/officeart/2005/8/layout/funnel1"/>
    <dgm:cxn modelId="{92EA63C2-27B6-4DF8-9B35-380F52A91377}" type="presParOf" srcId="{EB30D24A-29B3-44A0-B9BB-0BD96B451AA8}" destId="{A000607A-7C03-4484-9745-6121E5EA9ED8}" srcOrd="2" destOrd="0" presId="urn:microsoft.com/office/officeart/2005/8/layout/funnel1"/>
    <dgm:cxn modelId="{642842A6-FC96-4238-B3CC-C76050C8A216}" type="presParOf" srcId="{EB30D24A-29B3-44A0-B9BB-0BD96B451AA8}" destId="{68B961D4-6352-480E-9F70-866C3FD32DCB}" srcOrd="3" destOrd="0" presId="urn:microsoft.com/office/officeart/2005/8/layout/funnel1"/>
    <dgm:cxn modelId="{A8CD01D1-F3B4-4411-8BD6-FAEA7BE4ECAB}" type="presParOf" srcId="{EB30D24A-29B3-44A0-B9BB-0BD96B451AA8}" destId="{60CD6B52-E135-40D9-973B-346E545A2842}" srcOrd="4" destOrd="0" presId="urn:microsoft.com/office/officeart/2005/8/layout/funnel1"/>
    <dgm:cxn modelId="{E996E620-1D58-4A2C-B9F7-BF0277586C0B}" type="presParOf" srcId="{EB30D24A-29B3-44A0-B9BB-0BD96B451AA8}" destId="{C1143179-C38C-4CF7-AA3E-30B1E095C446}" srcOrd="5" destOrd="0" presId="urn:microsoft.com/office/officeart/2005/8/layout/funnel1"/>
    <dgm:cxn modelId="{307216EF-C184-416E-BC2C-FE65123B905A}" type="presParOf" srcId="{EB30D24A-29B3-44A0-B9BB-0BD96B451AA8}" destId="{81675202-B1C1-409C-93BE-830B031CB4A8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144B7-F003-4DA2-8A04-519ADB072678}">
      <dsp:nvSpPr>
        <dsp:cNvPr id="0" name=""/>
        <dsp:cNvSpPr/>
      </dsp:nvSpPr>
      <dsp:spPr>
        <a:xfrm rot="16200000">
          <a:off x="1837828" y="-1837828"/>
          <a:ext cx="1839151" cy="5514807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88900" dist="38100" dir="504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Adverse Drug Events and Toxicity</a:t>
          </a:r>
        </a:p>
      </dsp:txBody>
      <dsp:txXfrm rot="5400000">
        <a:off x="-1" y="1"/>
        <a:ext cx="5514807" cy="1379363"/>
      </dsp:txXfrm>
    </dsp:sp>
    <dsp:sp modelId="{3D328A15-E015-4C96-8E50-DB1FE4E65767}">
      <dsp:nvSpPr>
        <dsp:cNvPr id="0" name=""/>
        <dsp:cNvSpPr/>
      </dsp:nvSpPr>
      <dsp:spPr>
        <a:xfrm>
          <a:off x="5514807" y="0"/>
          <a:ext cx="5514807" cy="1839151"/>
        </a:xfrm>
        <a:prstGeom prst="round1Rect">
          <a:avLst/>
        </a:prstGeom>
        <a:gradFill rotWithShape="0">
          <a:gsLst>
            <a:gs pos="0">
              <a:schemeClr val="accent2">
                <a:hueOff val="397245"/>
                <a:satOff val="2304"/>
                <a:lumOff val="2288"/>
                <a:alphaOff val="0"/>
                <a:tint val="98000"/>
                <a:lumMod val="110000"/>
              </a:schemeClr>
            </a:gs>
            <a:gs pos="84000">
              <a:schemeClr val="accent2">
                <a:hueOff val="397245"/>
                <a:satOff val="2304"/>
                <a:lumOff val="2288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88900" dist="38100" dir="504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1" kern="1200"/>
            <a:t>C. difficile </a:t>
          </a:r>
          <a:r>
            <a:rPr lang="en-US" sz="2400" i="0" kern="1200"/>
            <a:t>Infection</a:t>
          </a:r>
          <a:endParaRPr lang="en-US" sz="2400" kern="1200"/>
        </a:p>
      </dsp:txBody>
      <dsp:txXfrm>
        <a:off x="5514807" y="0"/>
        <a:ext cx="5514807" cy="1379363"/>
      </dsp:txXfrm>
    </dsp:sp>
    <dsp:sp modelId="{3209DA43-2259-46C5-8E0E-9E36BAC68570}">
      <dsp:nvSpPr>
        <dsp:cNvPr id="0" name=""/>
        <dsp:cNvSpPr/>
      </dsp:nvSpPr>
      <dsp:spPr>
        <a:xfrm rot="10800000">
          <a:off x="0" y="1839151"/>
          <a:ext cx="5514807" cy="1839151"/>
        </a:xfrm>
        <a:prstGeom prst="round1Rect">
          <a:avLst/>
        </a:prstGeom>
        <a:gradFill rotWithShape="0">
          <a:gsLst>
            <a:gs pos="0">
              <a:schemeClr val="accent2">
                <a:hueOff val="794490"/>
                <a:satOff val="4609"/>
                <a:lumOff val="4576"/>
                <a:alphaOff val="0"/>
                <a:tint val="98000"/>
                <a:lumMod val="110000"/>
              </a:schemeClr>
            </a:gs>
            <a:gs pos="84000">
              <a:schemeClr val="accent2">
                <a:hueOff val="794490"/>
                <a:satOff val="4609"/>
                <a:lumOff val="4576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88900" dist="38100" dir="504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Antibiotic Resistant Pathogens</a:t>
          </a:r>
        </a:p>
      </dsp:txBody>
      <dsp:txXfrm rot="10800000">
        <a:off x="0" y="2298939"/>
        <a:ext cx="5514807" cy="1379363"/>
      </dsp:txXfrm>
    </dsp:sp>
    <dsp:sp modelId="{70436E17-D670-4528-8996-25A88E4AE44B}">
      <dsp:nvSpPr>
        <dsp:cNvPr id="0" name=""/>
        <dsp:cNvSpPr/>
      </dsp:nvSpPr>
      <dsp:spPr>
        <a:xfrm rot="5400000">
          <a:off x="7352635" y="1323"/>
          <a:ext cx="1839151" cy="5514807"/>
        </a:xfrm>
        <a:prstGeom prst="round1Rect">
          <a:avLst/>
        </a:prstGeom>
        <a:gradFill rotWithShape="0">
          <a:gsLst>
            <a:gs pos="0">
              <a:schemeClr val="accent2">
                <a:hueOff val="1191735"/>
                <a:satOff val="6913"/>
                <a:lumOff val="6864"/>
                <a:alphaOff val="0"/>
                <a:tint val="98000"/>
                <a:lumMod val="110000"/>
              </a:schemeClr>
            </a:gs>
            <a:gs pos="84000">
              <a:schemeClr val="accent2">
                <a:hueOff val="1191735"/>
                <a:satOff val="6913"/>
                <a:lumOff val="6864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88900" dist="38100" dir="504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Excess Mortality and Costs</a:t>
          </a:r>
        </a:p>
      </dsp:txBody>
      <dsp:txXfrm rot="-5400000">
        <a:off x="5514807" y="2298939"/>
        <a:ext cx="5514807" cy="1379363"/>
      </dsp:txXfrm>
    </dsp:sp>
    <dsp:sp modelId="{E3E6C591-659D-45DC-81C9-FD250CC614E6}">
      <dsp:nvSpPr>
        <dsp:cNvPr id="0" name=""/>
        <dsp:cNvSpPr/>
      </dsp:nvSpPr>
      <dsp:spPr>
        <a:xfrm>
          <a:off x="3860365" y="1379363"/>
          <a:ext cx="3308884" cy="919575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tint val="40000"/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88900" dist="38100" dir="504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Inappropriate Antibiotic Use</a:t>
          </a:r>
        </a:p>
      </dsp:txBody>
      <dsp:txXfrm>
        <a:off x="3905255" y="1424253"/>
        <a:ext cx="3219104" cy="829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0FA184-92BF-410E-8B63-216B1753F49E}">
      <dsp:nvSpPr>
        <dsp:cNvPr id="0" name=""/>
        <dsp:cNvSpPr/>
      </dsp:nvSpPr>
      <dsp:spPr>
        <a:xfrm>
          <a:off x="0" y="42429"/>
          <a:ext cx="6048310" cy="7253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Improves Patient Outcomes</a:t>
          </a:r>
        </a:p>
      </dsp:txBody>
      <dsp:txXfrm>
        <a:off x="35411" y="77840"/>
        <a:ext cx="5977488" cy="654577"/>
      </dsp:txXfrm>
    </dsp:sp>
    <dsp:sp modelId="{3DDC44CE-2D3E-46BB-B9BE-607253F9F1A2}">
      <dsp:nvSpPr>
        <dsp:cNvPr id="0" name=""/>
        <dsp:cNvSpPr/>
      </dsp:nvSpPr>
      <dsp:spPr>
        <a:xfrm>
          <a:off x="0" y="857109"/>
          <a:ext cx="6048310" cy="72539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3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Decreases Antimicrobial Resistance</a:t>
          </a:r>
          <a:endParaRPr lang="en-US" sz="3100" kern="1200" dirty="0"/>
        </a:p>
      </dsp:txBody>
      <dsp:txXfrm>
        <a:off x="35411" y="892520"/>
        <a:ext cx="5977488" cy="654577"/>
      </dsp:txXfrm>
    </dsp:sp>
    <dsp:sp modelId="{4A1A66CF-04E8-421F-ADD4-B09BE2E7DB1D}">
      <dsp:nvSpPr>
        <dsp:cNvPr id="0" name=""/>
        <dsp:cNvSpPr/>
      </dsp:nvSpPr>
      <dsp:spPr>
        <a:xfrm>
          <a:off x="0" y="1671789"/>
          <a:ext cx="6048310" cy="7253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4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Decreases Adverse Effects</a:t>
          </a:r>
        </a:p>
      </dsp:txBody>
      <dsp:txXfrm>
        <a:off x="35411" y="1707200"/>
        <a:ext cx="5977488" cy="654577"/>
      </dsp:txXfrm>
    </dsp:sp>
    <dsp:sp modelId="{9FD36013-13B3-4010-966F-D595FB0D8055}">
      <dsp:nvSpPr>
        <dsp:cNvPr id="0" name=""/>
        <dsp:cNvSpPr/>
      </dsp:nvSpPr>
      <dsp:spPr>
        <a:xfrm>
          <a:off x="0" y="2486469"/>
          <a:ext cx="6048310" cy="72539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5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Decreases Costs</a:t>
          </a:r>
          <a:endParaRPr lang="en-US" sz="3100" kern="1200" dirty="0"/>
        </a:p>
      </dsp:txBody>
      <dsp:txXfrm>
        <a:off x="35411" y="2521880"/>
        <a:ext cx="5977488" cy="6545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AE63DC-8B60-468C-A49D-927CE780526D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4F1BF6-BB34-49A4-BE4C-6DFF6677A1A5}">
      <dsp:nvSpPr>
        <dsp:cNvPr id="0" name=""/>
        <dsp:cNvSpPr/>
      </dsp:nvSpPr>
      <dsp:spPr>
        <a:xfrm>
          <a:off x="2730500" y="2911652"/>
          <a:ext cx="635000" cy="486054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00607A-7C03-4484-9745-6121E5EA9ED8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accent2"/>
              </a:solidFill>
            </a:rPr>
            <a:t>USE PO!</a:t>
          </a:r>
        </a:p>
      </dsp:txBody>
      <dsp:txXfrm>
        <a:off x="1524000" y="3276600"/>
        <a:ext cx="3048000" cy="762000"/>
      </dsp:txXfrm>
    </dsp:sp>
    <dsp:sp modelId="{68B961D4-6352-480E-9F70-866C3FD32DCB}">
      <dsp:nvSpPr>
        <dsp:cNvPr id="0" name=""/>
        <dsp:cNvSpPr/>
      </dsp:nvSpPr>
      <dsp:spPr>
        <a:xfrm>
          <a:off x="2595880" y="1390904"/>
          <a:ext cx="1143000" cy="1143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Pt on orals</a:t>
          </a:r>
        </a:p>
      </dsp:txBody>
      <dsp:txXfrm>
        <a:off x="2763268" y="1558292"/>
        <a:ext cx="808224" cy="808224"/>
      </dsp:txXfrm>
    </dsp:sp>
    <dsp:sp modelId="{60CD6B52-E135-40D9-973B-346E545A2842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Gut works</a:t>
          </a:r>
        </a:p>
      </dsp:txBody>
      <dsp:txXfrm>
        <a:off x="1945388" y="700787"/>
        <a:ext cx="808224" cy="808224"/>
      </dsp:txXfrm>
    </dsp:sp>
    <dsp:sp modelId="{C1143179-C38C-4CF7-AA3E-30B1E095C446}">
      <dsp:nvSpPr>
        <dsp:cNvPr id="0" name=""/>
        <dsp:cNvSpPr/>
      </dsp:nvSpPr>
      <dsp:spPr>
        <a:xfrm>
          <a:off x="2946400" y="257047"/>
          <a:ext cx="1143000" cy="1143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Infection treatable w/ PO</a:t>
          </a:r>
        </a:p>
      </dsp:txBody>
      <dsp:txXfrm>
        <a:off x="3113788" y="424435"/>
        <a:ext cx="808224" cy="808224"/>
      </dsp:txXfrm>
    </dsp:sp>
    <dsp:sp modelId="{81675202-B1C1-409C-93BE-830B031CB4A8}">
      <dsp:nvSpPr>
        <dsp:cNvPr id="0" name=""/>
        <dsp:cNvSpPr/>
      </dsp:nvSpPr>
      <dsp:spPr>
        <a:xfrm>
          <a:off x="1270000" y="25399"/>
          <a:ext cx="3556000" cy="28448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0.2254</cdr:x>
      <cdr:y>0.01674</cdr:y>
    </cdr:from>
    <cdr:to>
      <cdr:x>0.83202</cdr:x>
      <cdr:y>0.11396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FBB931A-DD8F-A7FC-8989-10C1DE9F7F52}"/>
            </a:ext>
          </a:extLst>
        </cdr:cNvPr>
        <cdr:cNvSpPr txBox="1"/>
      </cdr:nvSpPr>
      <cdr:spPr>
        <a:xfrm xmlns:a="http://schemas.openxmlformats.org/drawingml/2006/main">
          <a:off x="1463472" y="45926"/>
          <a:ext cx="3938707" cy="266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b="1" i="0" baseline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rPr>
            <a:t>Carbapenemase Testing and Positivity Rate</a:t>
          </a:r>
          <a:endParaRPr lang="en-US" sz="1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  <a:p xmlns:a="http://schemas.openxmlformats.org/drawingml/2006/main">
          <a:endParaRPr lang="en-US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7D0B2-A150-4AD2-8507-E82F8FFF34A2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01C47-A70D-4B9C-A12A-3C977E68E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15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1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bg1">
                    <a:lumMod val="65000"/>
                  </a:schemeClr>
                </a:solidFill>
              </a:rPr>
              <a:t>Antibiotics</a:t>
            </a:r>
            <a:r>
              <a:rPr lang="en-US" b="0" baseline="0" dirty="0">
                <a:solidFill>
                  <a:schemeClr val="bg1">
                    <a:lumMod val="65000"/>
                  </a:schemeClr>
                </a:solidFill>
              </a:rPr>
              <a:t> are unlike any other drug, in that the use of the agent in one patient can compromise its effectiveness in another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68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058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cephalosporins restricted except CTX for meningitis/gonorrhea, cefotaxime for SBP, cefazolin for surgical prophy</a:t>
            </a:r>
          </a:p>
          <a:p>
            <a:r>
              <a:rPr lang="en-US" dirty="0" err="1"/>
              <a:t>Imi</a:t>
            </a:r>
            <a:r>
              <a:rPr lang="en-US" dirty="0"/>
              <a:t> restricted except for ICUs for 72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31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Houston teaching hospital: prior auth requiring ID physician approval for above IV </a:t>
            </a:r>
            <a:r>
              <a:rPr lang="en-US" dirty="0" err="1"/>
              <a:t>abx</a:t>
            </a:r>
            <a:endParaRPr lang="en-US" dirty="0"/>
          </a:p>
          <a:p>
            <a:r>
              <a:rPr lang="en-US" dirty="0"/>
              <a:t>Also $800K in savings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96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BJH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92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Letters to all physicians/pharmacists, in-person education, pocket-sized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guide of empiric treatment of common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infxns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enforced by review/feedback. Targeted high CDI risk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23% and 54% reduction in total and targeted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consumption, CDI decreased by 60%</a:t>
            </a:r>
          </a:p>
          <a:p>
            <a:pPr eaLnBrk="1" hangingPunct="1">
              <a:spcBef>
                <a:spcPct val="0"/>
              </a:spcBef>
            </a:pPr>
            <a:endParaRPr lang="en-US" b="1" dirty="0"/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04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University of Pennsylvania</a:t>
            </a:r>
          </a:p>
          <a:p>
            <a:r>
              <a:rPr lang="en-US" dirty="0"/>
              <a:t>Appropriate therapy: followed </a:t>
            </a:r>
            <a:r>
              <a:rPr lang="en-US" dirty="0" err="1"/>
              <a:t>insitutition</a:t>
            </a:r>
            <a:r>
              <a:rPr lang="en-US" dirty="0"/>
              <a:t> guidelines, allergies/renal dose adjustment/appropriate for discharge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45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Gram stain</a:t>
            </a:r>
          </a:p>
          <a:p>
            <a:r>
              <a:rPr lang="en-US" dirty="0"/>
              <a:t>48-72 hours de-escalation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16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682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1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Pharmacy CPA</a:t>
            </a: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7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29057" indent="-280406" defTabSz="8957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21626" indent="-224325" defTabSz="8957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70276" indent="-224325" defTabSz="8957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18927" indent="-224325" defTabSz="8957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67577" indent="-224325" defTabSz="8957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16227" indent="-224325" defTabSz="8957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64878" indent="-224325" defTabSz="8957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13528" indent="-224325" defTabSz="8957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89574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395783-9E4B-4E42-AA33-E7FF038CDB0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89574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017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52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027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Asymptomatic bacteriuria</a:t>
            </a:r>
          </a:p>
          <a:p>
            <a:r>
              <a:rPr lang="en-US" dirty="0"/>
              <a:t>Foley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01C47-A70D-4B9C-A12A-3C977E68E2D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86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066801"/>
            <a:ext cx="10363200" cy="1470025"/>
          </a:xfrm>
        </p:spPr>
        <p:txBody>
          <a:bodyPr/>
          <a:lstStyle>
            <a:lvl1pPr>
              <a:defRPr>
                <a:solidFill>
                  <a:srgbClr val="FCF0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30400" y="28194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22401" y="6356351"/>
            <a:ext cx="83312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11582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320801" y="6356351"/>
            <a:ext cx="8331200" cy="365125"/>
          </a:xfrm>
        </p:spPr>
        <p:txBody>
          <a:bodyPr/>
          <a:lstStyle>
            <a:lvl1pPr>
              <a:defRPr sz="1200">
                <a:solidFill>
                  <a:srgbClr val="1008A8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04800" y="1143000"/>
            <a:ext cx="115824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330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76200"/>
            <a:ext cx="114808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320801" y="6356351"/>
            <a:ext cx="8432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06400" y="1219200"/>
            <a:ext cx="5588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6299200" y="1219200"/>
            <a:ext cx="5588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394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320801" y="6356351"/>
            <a:ext cx="8432800" cy="365125"/>
          </a:xfrm>
        </p:spPr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6400" y="76200"/>
            <a:ext cx="114808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51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320801" y="6356351"/>
            <a:ext cx="8432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06400" y="1143000"/>
            <a:ext cx="11480800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406400" y="3581400"/>
            <a:ext cx="114808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406400" y="228600"/>
            <a:ext cx="11480800" cy="838200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solidFill>
                  <a:srgbClr val="FCF05A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964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320801" y="6356351"/>
            <a:ext cx="8432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6400" y="76200"/>
            <a:ext cx="11480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CF0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06400" y="3657600"/>
            <a:ext cx="11480800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389631" y="1143000"/>
            <a:ext cx="114808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14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609600"/>
            <a:ext cx="9550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20801" y="1981200"/>
            <a:ext cx="468488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86313" y="1981200"/>
            <a:ext cx="4684889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86313" y="4114800"/>
            <a:ext cx="4684889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0391414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ED2A8F2-8A66-42B7-9989-CDE4339A0D2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32C3FB-E882-4DEE-8923-DCF659958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60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A8F2-8A66-42B7-9989-CDE4339A0D2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2632C3FB-E882-4DEE-8923-DCF659958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73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ED2A8F2-8A66-42B7-9989-CDE4339A0D2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32C3FB-E882-4DEE-8923-DCF659958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0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A8F2-8A66-42B7-9989-CDE4339A0D2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C3FB-E882-4DEE-8923-DCF659958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51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A8F2-8A66-42B7-9989-CDE4339A0D2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C3FB-E882-4DEE-8923-DCF659958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47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A8F2-8A66-42B7-9989-CDE4339A0D2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C3FB-E882-4DEE-8923-DCF659958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61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A8F2-8A66-42B7-9989-CDE4339A0D2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C3FB-E882-4DEE-8923-DCF659958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91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ED2A8F2-8A66-42B7-9989-CDE4339A0D2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32C3FB-E882-4DEE-8923-DCF659958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72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A8F2-8A66-42B7-9989-CDE4339A0D2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C3FB-E882-4DEE-8923-DCF659958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55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A8F2-8A66-42B7-9989-CDE4339A0D2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2C3FB-E882-4DEE-8923-DCF659958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026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ED2A8F2-8A66-42B7-9989-CDE4339A0D2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32C3FB-E882-4DEE-8923-DCF659958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85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file://localhost/Users/kelly/Desktop/LS-logo-clr-lft.png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1000">
              <a:srgbClr val="0B0050"/>
            </a:gs>
            <a:gs pos="57000">
              <a:srgbClr val="0C067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95400"/>
            <a:ext cx="11074400" cy="4724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356351"/>
            <a:ext cx="97008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1074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lowchart: Document 7"/>
          <p:cNvSpPr/>
          <p:nvPr/>
        </p:nvSpPr>
        <p:spPr>
          <a:xfrm flipH="1" flipV="1">
            <a:off x="0" y="6019800"/>
            <a:ext cx="12192000" cy="838200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11" name="LS-logo-clr-lft.png" descr="/Users/kelly/Desktop/LS-logo-clr-lft.png"/>
          <p:cNvPicPr>
            <a:picLocks noChangeAspect="1"/>
          </p:cNvPicPr>
          <p:nvPr/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1" y="6172201"/>
            <a:ext cx="2209740" cy="506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73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0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CF0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8251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FBBA-4816-F5FF-3037-B2AE39CEBC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Antimicrobial Stewardship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931A8B-1B86-1015-1804-4F1E84D775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Michelle Potter, PharmD, BCIDP</a:t>
            </a:r>
          </a:p>
        </p:txBody>
      </p:sp>
    </p:spTree>
    <p:extLst>
      <p:ext uri="{BB962C8B-B14F-4D97-AF65-F5344CB8AC3E}">
        <p14:creationId xmlns:p14="http://schemas.microsoft.com/office/powerpoint/2010/main" val="3974717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14FA2-593F-28A9-2E65-E3ED334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21BB8-4FF4-FD68-7311-0A099B938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Define antimicrobial stewardship and describe common stewardship strategies</a:t>
            </a:r>
          </a:p>
          <a:p>
            <a:r>
              <a:rPr lang="en-US" dirty="0"/>
              <a:t>Explain the consequences of poor antimicrobial stewardship</a:t>
            </a:r>
          </a:p>
          <a:p>
            <a:r>
              <a:rPr lang="en-US" dirty="0"/>
              <a:t>List the four moments of antibiotic decision making</a:t>
            </a:r>
          </a:p>
          <a:p>
            <a:r>
              <a:rPr lang="en-US" dirty="0"/>
              <a:t>Describe the errors that are made in interpretation of microbiology results</a:t>
            </a:r>
          </a:p>
          <a:p>
            <a:r>
              <a:rPr lang="en-US"/>
              <a:t>Choose the </a:t>
            </a:r>
            <a:r>
              <a:rPr lang="en-US" dirty="0"/>
              <a:t>appropriate antimicrobial durations for </a:t>
            </a:r>
            <a:r>
              <a:rPr lang="en-US"/>
              <a:t>common infections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696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5C026-A3DF-3B68-5A07-8E0F21799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Antimicrobial Stewardship?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A8F61-3A76-6CDE-1D37-C8DB5F8F04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65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419BA-2EA1-F75B-FACA-AAAAA10BB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Antimicrobial Stewardship?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899C4-F9BE-CFE1-5F5B-E1A356D09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Multidisciplinary approach to optimizing antimicrobials to maximize patient outcomes and decrease antimicrobial resistance </a:t>
            </a:r>
          </a:p>
          <a:p>
            <a:endParaRPr lang="en-US" dirty="0"/>
          </a:p>
          <a:p>
            <a:r>
              <a:rPr lang="en-US" dirty="0"/>
              <a:t>Right drug</a:t>
            </a:r>
          </a:p>
          <a:p>
            <a:r>
              <a:rPr lang="en-US" dirty="0"/>
              <a:t>Right dose</a:t>
            </a:r>
          </a:p>
          <a:p>
            <a:r>
              <a:rPr lang="en-US" dirty="0"/>
              <a:t>Right route</a:t>
            </a:r>
          </a:p>
          <a:p>
            <a:r>
              <a:rPr lang="en-US" dirty="0"/>
              <a:t>Right duration</a:t>
            </a:r>
          </a:p>
          <a:p>
            <a:r>
              <a:rPr lang="en-US" dirty="0"/>
              <a:t>Timely de-escalation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537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0E89C-1545-10DE-6912-8B5251741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Antimicrobial Stewardship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3541D-0EC6-6DCE-EE9E-703D0DD8B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Strategies</a:t>
            </a:r>
          </a:p>
          <a:p>
            <a:pPr lvl="1"/>
            <a:r>
              <a:rPr lang="en-US" dirty="0"/>
              <a:t>Prospective audit and feedback</a:t>
            </a:r>
          </a:p>
          <a:p>
            <a:pPr lvl="1"/>
            <a:r>
              <a:rPr lang="en-US" dirty="0"/>
              <a:t>Formulary restriction</a:t>
            </a:r>
          </a:p>
          <a:p>
            <a:pPr lvl="1"/>
            <a:r>
              <a:rPr lang="en-US" dirty="0"/>
              <a:t>Guidelines and clinical pathways</a:t>
            </a:r>
          </a:p>
          <a:p>
            <a:pPr lvl="1"/>
            <a:r>
              <a:rPr lang="en-US" dirty="0"/>
              <a:t>IV to PO conversion</a:t>
            </a:r>
          </a:p>
          <a:p>
            <a:pPr lvl="1"/>
            <a:r>
              <a:rPr lang="en-US" dirty="0"/>
              <a:t>De-escalation of therapy</a:t>
            </a:r>
          </a:p>
          <a:p>
            <a:pPr lvl="1"/>
            <a:r>
              <a:rPr lang="en-US" dirty="0"/>
              <a:t>Dose optimization</a:t>
            </a:r>
          </a:p>
          <a:p>
            <a:pPr lvl="1"/>
            <a:r>
              <a:rPr lang="en-US" dirty="0"/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863705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4B1484-26FB-3616-C3D6-29E377930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882" y="3307534"/>
            <a:ext cx="6029325" cy="350089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848C5E4-95B0-B4AA-EE99-8ACEDB9C6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General Stewardship Resources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BDE6ED-F5B7-65AC-3159-9D4396159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90" y="2085975"/>
            <a:ext cx="11914910" cy="819150"/>
          </a:xfrm>
          <a:prstGeom prst="rect">
            <a:avLst/>
          </a:prstGeom>
        </p:spPr>
      </p:pic>
      <p:sp>
        <p:nvSpPr>
          <p:cNvPr id="8" name="Arrow: Up 7">
            <a:extLst>
              <a:ext uri="{FF2B5EF4-FFF2-40B4-BE49-F238E27FC236}">
                <a16:creationId xmlns:a16="http://schemas.microsoft.com/office/drawing/2014/main" id="{C968BCEB-BD00-DC53-507F-74B384467C06}"/>
              </a:ext>
            </a:extLst>
          </p:cNvPr>
          <p:cNvSpPr/>
          <p:nvPr/>
        </p:nvSpPr>
        <p:spPr>
          <a:xfrm>
            <a:off x="542926" y="2905125"/>
            <a:ext cx="203524" cy="523875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39F712-D7B7-D403-E91C-E3E23C19308E}"/>
              </a:ext>
            </a:extLst>
          </p:cNvPr>
          <p:cNvSpPr/>
          <p:nvPr/>
        </p:nvSpPr>
        <p:spPr>
          <a:xfrm>
            <a:off x="277090" y="2724539"/>
            <a:ext cx="702624" cy="180586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66168C-73D7-9C40-EED7-B9E5AF3C6D53}"/>
              </a:ext>
            </a:extLst>
          </p:cNvPr>
          <p:cNvSpPr txBox="1"/>
          <p:nvPr/>
        </p:nvSpPr>
        <p:spPr>
          <a:xfrm>
            <a:off x="3176989" y="2982396"/>
            <a:ext cx="5575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OR on Banner Connect search bar: search “antibiograms”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94B2AF-CCBF-A116-AC75-2883D4AD51C7}"/>
              </a:ext>
            </a:extLst>
          </p:cNvPr>
          <p:cNvSpPr/>
          <p:nvPr/>
        </p:nvSpPr>
        <p:spPr>
          <a:xfrm>
            <a:off x="4115621" y="4699640"/>
            <a:ext cx="4636494" cy="84391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F7BCFE2-8530-D1AE-2B63-E228B47151F1}"/>
              </a:ext>
            </a:extLst>
          </p:cNvPr>
          <p:cNvSpPr/>
          <p:nvPr/>
        </p:nvSpPr>
        <p:spPr>
          <a:xfrm>
            <a:off x="3170659" y="4958954"/>
            <a:ext cx="895739" cy="279918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E69699-658F-69B7-7256-111424F1E6E2}"/>
              </a:ext>
            </a:extLst>
          </p:cNvPr>
          <p:cNvSpPr/>
          <p:nvPr/>
        </p:nvSpPr>
        <p:spPr>
          <a:xfrm>
            <a:off x="6305550" y="3351729"/>
            <a:ext cx="2285999" cy="22967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E10C79AF-CCED-FFC5-89BB-66686E1445B9}"/>
              </a:ext>
            </a:extLst>
          </p:cNvPr>
          <p:cNvSpPr/>
          <p:nvPr/>
        </p:nvSpPr>
        <p:spPr>
          <a:xfrm>
            <a:off x="5562600" y="3333046"/>
            <a:ext cx="671944" cy="248355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338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9BA6A2-0285-D032-FC3A-5C309042F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080" y="1943100"/>
            <a:ext cx="7293943" cy="22681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DD8F75-A40B-AAD5-4235-9C7C65056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Stewardship Resources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E027FF5-5813-DFA7-1FB3-DA76A63AC22C}"/>
              </a:ext>
            </a:extLst>
          </p:cNvPr>
          <p:cNvSpPr/>
          <p:nvPr/>
        </p:nvSpPr>
        <p:spPr>
          <a:xfrm>
            <a:off x="4096429" y="3370734"/>
            <a:ext cx="666165" cy="307032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AFC722-C3FE-51B1-0146-829121801978}"/>
              </a:ext>
            </a:extLst>
          </p:cNvPr>
          <p:cNvSpPr/>
          <p:nvPr/>
        </p:nvSpPr>
        <p:spPr>
          <a:xfrm>
            <a:off x="4838700" y="3429001"/>
            <a:ext cx="2933700" cy="190499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039ADD-733D-7E6A-C5FF-92A076E55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080" y="4211216"/>
            <a:ext cx="7293943" cy="259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0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B9ED9-5334-CE53-9D9C-101E807AA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61B66-C399-224A-35CF-E5C5AC5C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Stewardship Resources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41C4C4-95A5-F0FB-5443-FF9D7128C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85" y="2121050"/>
            <a:ext cx="3891944" cy="42899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C5CD06-B2A8-FEB7-8657-AB2E5E5D0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424" y="1884948"/>
            <a:ext cx="3681351" cy="49730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CCCEC0-5D8C-59ED-02D8-AC4DBDA45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005" y="2198254"/>
            <a:ext cx="3636372" cy="24529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CC57C4-8758-A6A8-88EB-33F1AC0D5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470" y="4651225"/>
            <a:ext cx="3642837" cy="185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89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9720C-BCA8-E437-2DF2-235887A77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Multidisciplinary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00BB-ABB1-C90C-2ABA-5FA2C7C12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Antimicrobial stewardship requires a multidisciplinary approach</a:t>
            </a:r>
          </a:p>
          <a:p>
            <a:r>
              <a:rPr lang="en-US" dirty="0"/>
              <a:t>Everyone involved in patient care can contribute to antimicrobial stewardship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B97FA26-F029-42F3-E9F7-0E9C49CF1010}"/>
              </a:ext>
            </a:extLst>
          </p:cNvPr>
          <p:cNvGrpSpPr/>
          <p:nvPr/>
        </p:nvGrpSpPr>
        <p:grpSpPr>
          <a:xfrm>
            <a:off x="2298246" y="3097765"/>
            <a:ext cx="7595505" cy="3356978"/>
            <a:chOff x="2530774" y="1412256"/>
            <a:chExt cx="4082450" cy="4033486"/>
          </a:xfrm>
          <a:solidFill>
            <a:schemeClr val="accent2"/>
          </a:solidFill>
        </p:grpSpPr>
        <p:sp>
          <p:nvSpPr>
            <p:cNvPr id="5" name="Freeform 56">
              <a:extLst>
                <a:ext uri="{FF2B5EF4-FFF2-40B4-BE49-F238E27FC236}">
                  <a16:creationId xmlns:a16="http://schemas.microsoft.com/office/drawing/2014/main" id="{25564B83-E73C-8E2C-3F0D-BD25A6F2D214}"/>
                </a:ext>
              </a:extLst>
            </p:cNvPr>
            <p:cNvSpPr/>
            <p:nvPr/>
          </p:nvSpPr>
          <p:spPr>
            <a:xfrm rot="19800000">
              <a:off x="3474943" y="3874748"/>
              <a:ext cx="776967" cy="25377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60" bIns="-6736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/>
            </a:p>
          </p:txBody>
        </p:sp>
        <p:sp>
          <p:nvSpPr>
            <p:cNvPr id="6" name="Freeform 50">
              <a:extLst>
                <a:ext uri="{FF2B5EF4-FFF2-40B4-BE49-F238E27FC236}">
                  <a16:creationId xmlns:a16="http://schemas.microsoft.com/office/drawing/2014/main" id="{897E855A-F78A-BAF8-AC64-2A50A97DD232}"/>
                </a:ext>
              </a:extLst>
            </p:cNvPr>
            <p:cNvSpPr/>
            <p:nvPr/>
          </p:nvSpPr>
          <p:spPr>
            <a:xfrm rot="1800000">
              <a:off x="4892089" y="3874749"/>
              <a:ext cx="776966" cy="2537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6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/>
            </a:p>
          </p:txBody>
        </p:sp>
        <p:sp>
          <p:nvSpPr>
            <p:cNvPr id="7" name="Freeform 46">
              <a:extLst>
                <a:ext uri="{FF2B5EF4-FFF2-40B4-BE49-F238E27FC236}">
                  <a16:creationId xmlns:a16="http://schemas.microsoft.com/office/drawing/2014/main" id="{03B674E8-B962-9F8B-B928-15EA86905F46}"/>
                </a:ext>
              </a:extLst>
            </p:cNvPr>
            <p:cNvSpPr/>
            <p:nvPr/>
          </p:nvSpPr>
          <p:spPr>
            <a:xfrm rot="18600000">
              <a:off x="4539452" y="2817457"/>
              <a:ext cx="1053505" cy="43110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7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/>
            </a:p>
          </p:txBody>
        </p:sp>
        <p:sp>
          <p:nvSpPr>
            <p:cNvPr id="8" name="Freeform 43">
              <a:extLst>
                <a:ext uri="{FF2B5EF4-FFF2-40B4-BE49-F238E27FC236}">
                  <a16:creationId xmlns:a16="http://schemas.microsoft.com/office/drawing/2014/main" id="{0881EE5B-29DD-D4E6-AA82-59B198D39CE9}"/>
                </a:ext>
              </a:extLst>
            </p:cNvPr>
            <p:cNvSpPr/>
            <p:nvPr/>
          </p:nvSpPr>
          <p:spPr>
            <a:xfrm>
              <a:off x="4142293" y="3048636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18" tIns="136018" rIns="136018" bIns="136018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>
                  <a:solidFill>
                    <a:schemeClr val="bg1"/>
                  </a:solidFill>
                </a:rPr>
                <a:t>Antimicrobial</a:t>
              </a:r>
              <a:r>
                <a:rPr lang="en-US" sz="1600" b="1" dirty="0">
                  <a:solidFill>
                    <a:srgbClr val="FCF05A"/>
                  </a:solidFill>
                </a:rPr>
                <a:t> </a:t>
              </a:r>
              <a:r>
                <a:rPr lang="en-US" sz="1600" b="1" dirty="0">
                  <a:solidFill>
                    <a:schemeClr val="bg1"/>
                  </a:solidFill>
                </a:rPr>
                <a:t>Stewardship</a:t>
              </a:r>
            </a:p>
          </p:txBody>
        </p:sp>
        <p:sp>
          <p:nvSpPr>
            <p:cNvPr id="9" name="Freeform 44">
              <a:extLst>
                <a:ext uri="{FF2B5EF4-FFF2-40B4-BE49-F238E27FC236}">
                  <a16:creationId xmlns:a16="http://schemas.microsoft.com/office/drawing/2014/main" id="{97272531-E1D3-F6CC-B98D-FBB6AC77F1F4}"/>
                </a:ext>
              </a:extLst>
            </p:cNvPr>
            <p:cNvSpPr/>
            <p:nvPr/>
          </p:nvSpPr>
          <p:spPr>
            <a:xfrm rot="16200000">
              <a:off x="4183516" y="2647464"/>
              <a:ext cx="776966" cy="2537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7" rIns="381759" bIns="-6736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 dirty="0"/>
            </a:p>
          </p:txBody>
        </p:sp>
        <p:sp>
          <p:nvSpPr>
            <p:cNvPr id="10" name="Freeform 45">
              <a:extLst>
                <a:ext uri="{FF2B5EF4-FFF2-40B4-BE49-F238E27FC236}">
                  <a16:creationId xmlns:a16="http://schemas.microsoft.com/office/drawing/2014/main" id="{A01E2A12-17B1-60BC-A6D7-8423EBD6CFA8}"/>
                </a:ext>
              </a:extLst>
            </p:cNvPr>
            <p:cNvSpPr/>
            <p:nvPr/>
          </p:nvSpPr>
          <p:spPr>
            <a:xfrm>
              <a:off x="4142293" y="1412256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18" tIns="136018" rIns="136018" bIns="136018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b="1" dirty="0"/>
                <a:t>ID Physician</a:t>
              </a:r>
            </a:p>
          </p:txBody>
        </p:sp>
        <p:sp>
          <p:nvSpPr>
            <p:cNvPr id="11" name="Freeform 47">
              <a:extLst>
                <a:ext uri="{FF2B5EF4-FFF2-40B4-BE49-F238E27FC236}">
                  <a16:creationId xmlns:a16="http://schemas.microsoft.com/office/drawing/2014/main" id="{8BA9663E-BF93-B2CE-8E30-5C4837710D53}"/>
                </a:ext>
              </a:extLst>
            </p:cNvPr>
            <p:cNvSpPr/>
            <p:nvPr/>
          </p:nvSpPr>
          <p:spPr>
            <a:xfrm>
              <a:off x="5194138" y="1740112"/>
              <a:ext cx="859412" cy="914397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18" tIns="136018" rIns="136018" bIns="136018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>
                  <a:solidFill>
                    <a:schemeClr val="bg1"/>
                  </a:solidFill>
                </a:rPr>
                <a:t>ID</a:t>
              </a:r>
              <a:r>
                <a:rPr lang="en-US" sz="16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>
                  <a:solidFill>
                    <a:schemeClr val="bg1"/>
                  </a:solidFill>
                </a:rPr>
                <a:t>Pharmacist and Pharmacists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Freeform 48">
              <a:extLst>
                <a:ext uri="{FF2B5EF4-FFF2-40B4-BE49-F238E27FC236}">
                  <a16:creationId xmlns:a16="http://schemas.microsoft.com/office/drawing/2014/main" id="{B59AED60-2F81-7325-1728-5A21BC45EDC5}"/>
                </a:ext>
              </a:extLst>
            </p:cNvPr>
            <p:cNvSpPr/>
            <p:nvPr/>
          </p:nvSpPr>
          <p:spPr>
            <a:xfrm rot="21000000">
              <a:off x="4989276" y="3323577"/>
              <a:ext cx="776966" cy="25376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6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/>
            </a:p>
          </p:txBody>
        </p:sp>
        <p:sp>
          <p:nvSpPr>
            <p:cNvPr id="13" name="Freeform 49">
              <a:extLst>
                <a:ext uri="{FF2B5EF4-FFF2-40B4-BE49-F238E27FC236}">
                  <a16:creationId xmlns:a16="http://schemas.microsoft.com/office/drawing/2014/main" id="{F435F0EC-FBAD-E98B-F9E7-E1D87EF76EF6}"/>
                </a:ext>
              </a:extLst>
            </p:cNvPr>
            <p:cNvSpPr/>
            <p:nvPr/>
          </p:nvSpPr>
          <p:spPr>
            <a:xfrm>
              <a:off x="5753812" y="2764482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18" tIns="136018" rIns="136018" bIns="136018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b="1" dirty="0"/>
                <a:t>Infection Prevention</a:t>
              </a:r>
            </a:p>
          </p:txBody>
        </p:sp>
        <p:sp>
          <p:nvSpPr>
            <p:cNvPr id="14" name="Freeform 51">
              <a:extLst>
                <a:ext uri="{FF2B5EF4-FFF2-40B4-BE49-F238E27FC236}">
                  <a16:creationId xmlns:a16="http://schemas.microsoft.com/office/drawing/2014/main" id="{0055513B-FF4F-4E14-526F-6A2CD76C99F9}"/>
                </a:ext>
              </a:extLst>
            </p:cNvPr>
            <p:cNvSpPr/>
            <p:nvPr/>
          </p:nvSpPr>
          <p:spPr>
            <a:xfrm>
              <a:off x="5559439" y="3866826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18" tIns="136018" rIns="136018" bIns="136018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b="1" dirty="0">
                  <a:solidFill>
                    <a:schemeClr val="bg1"/>
                  </a:solidFill>
                </a:rPr>
                <a:t>Microbiology</a:t>
              </a:r>
            </a:p>
          </p:txBody>
        </p:sp>
        <p:sp>
          <p:nvSpPr>
            <p:cNvPr id="15" name="Freeform 52">
              <a:extLst>
                <a:ext uri="{FF2B5EF4-FFF2-40B4-BE49-F238E27FC236}">
                  <a16:creationId xmlns:a16="http://schemas.microsoft.com/office/drawing/2014/main" id="{84FACFE9-7AD5-4C8B-4E52-ECAEECA4A448}"/>
                </a:ext>
              </a:extLst>
            </p:cNvPr>
            <p:cNvSpPr/>
            <p:nvPr/>
          </p:nvSpPr>
          <p:spPr>
            <a:xfrm rot="4200000">
              <a:off x="4418227" y="4288339"/>
              <a:ext cx="891065" cy="24267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0" y="12688"/>
                  </a:moveTo>
                  <a:lnTo>
                    <a:pt x="776966" y="12688"/>
                  </a:lnTo>
                </a:path>
              </a:pathLst>
            </a:cu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7" rIns="381758" bIns="-6736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/>
            </a:p>
          </p:txBody>
        </p:sp>
        <p:sp>
          <p:nvSpPr>
            <p:cNvPr id="16" name="Freeform 53">
              <a:extLst>
                <a:ext uri="{FF2B5EF4-FFF2-40B4-BE49-F238E27FC236}">
                  <a16:creationId xmlns:a16="http://schemas.microsoft.com/office/drawing/2014/main" id="{3B7126BF-7333-472D-A01B-DEE643A299D6}"/>
                </a:ext>
              </a:extLst>
            </p:cNvPr>
            <p:cNvSpPr/>
            <p:nvPr/>
          </p:nvSpPr>
          <p:spPr>
            <a:xfrm>
              <a:off x="4701968" y="4586330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18" tIns="136018" rIns="136018" bIns="136018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b="1" dirty="0">
                  <a:solidFill>
                    <a:schemeClr val="bg1"/>
                  </a:solidFill>
                </a:rPr>
                <a:t>Primary Medical Provider(s)</a:t>
              </a:r>
            </a:p>
          </p:txBody>
        </p:sp>
        <p:sp>
          <p:nvSpPr>
            <p:cNvPr id="17" name="Freeform 54">
              <a:extLst>
                <a:ext uri="{FF2B5EF4-FFF2-40B4-BE49-F238E27FC236}">
                  <a16:creationId xmlns:a16="http://schemas.microsoft.com/office/drawing/2014/main" id="{7E546C75-37A2-656B-93BA-8D3E4EA212E0}"/>
                </a:ext>
              </a:extLst>
            </p:cNvPr>
            <p:cNvSpPr/>
            <p:nvPr/>
          </p:nvSpPr>
          <p:spPr>
            <a:xfrm rot="17400000">
              <a:off x="3896056" y="4242323"/>
              <a:ext cx="790925" cy="23781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8" tIns="-6736" rIns="381760" bIns="-6736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/>
            </a:p>
          </p:txBody>
        </p:sp>
        <p:sp>
          <p:nvSpPr>
            <p:cNvPr id="18" name="Freeform 55">
              <a:extLst>
                <a:ext uri="{FF2B5EF4-FFF2-40B4-BE49-F238E27FC236}">
                  <a16:creationId xmlns:a16="http://schemas.microsoft.com/office/drawing/2014/main" id="{F2F0855C-ECA6-EF97-E630-7201CB6B9213}"/>
                </a:ext>
              </a:extLst>
            </p:cNvPr>
            <p:cNvSpPr/>
            <p:nvPr/>
          </p:nvSpPr>
          <p:spPr>
            <a:xfrm>
              <a:off x="3582618" y="4586330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18" tIns="136018" rIns="136018" bIns="136018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b="1" dirty="0">
                  <a:solidFill>
                    <a:schemeClr val="bg1"/>
                  </a:solidFill>
                </a:rPr>
                <a:t>Nursing</a:t>
              </a:r>
            </a:p>
          </p:txBody>
        </p:sp>
        <p:sp>
          <p:nvSpPr>
            <p:cNvPr id="19" name="Freeform 57">
              <a:extLst>
                <a:ext uri="{FF2B5EF4-FFF2-40B4-BE49-F238E27FC236}">
                  <a16:creationId xmlns:a16="http://schemas.microsoft.com/office/drawing/2014/main" id="{37607448-E7E1-048B-1088-833062C5F9EC}"/>
                </a:ext>
              </a:extLst>
            </p:cNvPr>
            <p:cNvSpPr/>
            <p:nvPr/>
          </p:nvSpPr>
          <p:spPr>
            <a:xfrm>
              <a:off x="2629863" y="3866826"/>
              <a:ext cx="954696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18" tIns="136018" rIns="136018" bIns="136018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b="1" dirty="0"/>
                <a:t>Hospital Epidemiologist </a:t>
              </a:r>
            </a:p>
          </p:txBody>
        </p:sp>
        <p:sp>
          <p:nvSpPr>
            <p:cNvPr id="20" name="Freeform 58">
              <a:extLst>
                <a:ext uri="{FF2B5EF4-FFF2-40B4-BE49-F238E27FC236}">
                  <a16:creationId xmlns:a16="http://schemas.microsoft.com/office/drawing/2014/main" id="{F58CB529-21D9-93DF-0C41-1CF69FEEC5E6}"/>
                </a:ext>
              </a:extLst>
            </p:cNvPr>
            <p:cNvSpPr/>
            <p:nvPr/>
          </p:nvSpPr>
          <p:spPr>
            <a:xfrm rot="22200000">
              <a:off x="3377756" y="3323576"/>
              <a:ext cx="776967" cy="25377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60" tIns="-6736" rIns="381758" bIns="-6736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/>
            </a:p>
          </p:txBody>
        </p:sp>
        <p:sp>
          <p:nvSpPr>
            <p:cNvPr id="21" name="Freeform 59">
              <a:extLst>
                <a:ext uri="{FF2B5EF4-FFF2-40B4-BE49-F238E27FC236}">
                  <a16:creationId xmlns:a16="http://schemas.microsoft.com/office/drawing/2014/main" id="{63EC9D50-0538-7B95-ED4F-4C26378ACC7C}"/>
                </a:ext>
              </a:extLst>
            </p:cNvPr>
            <p:cNvSpPr/>
            <p:nvPr/>
          </p:nvSpPr>
          <p:spPr>
            <a:xfrm>
              <a:off x="2530774" y="2764482"/>
              <a:ext cx="859412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18" tIns="136018" rIns="136018" bIns="136018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b="1" dirty="0"/>
                <a:t>Information Technology Specialist</a:t>
              </a:r>
            </a:p>
          </p:txBody>
        </p:sp>
        <p:sp>
          <p:nvSpPr>
            <p:cNvPr id="22" name="Freeform 60">
              <a:extLst>
                <a:ext uri="{FF2B5EF4-FFF2-40B4-BE49-F238E27FC236}">
                  <a16:creationId xmlns:a16="http://schemas.microsoft.com/office/drawing/2014/main" id="{809BC279-4BE1-363E-B3AF-C575324B1DE6}"/>
                </a:ext>
              </a:extLst>
            </p:cNvPr>
            <p:cNvSpPr/>
            <p:nvPr/>
          </p:nvSpPr>
          <p:spPr>
            <a:xfrm rot="3000000">
              <a:off x="3529472" y="2805055"/>
              <a:ext cx="1017888" cy="67914"/>
            </a:xfrm>
            <a:custGeom>
              <a:avLst/>
              <a:gdLst>
                <a:gd name="connsiteX0" fmla="*/ 0 w 776966"/>
                <a:gd name="connsiteY0" fmla="*/ 12688 h 25376"/>
                <a:gd name="connsiteX1" fmla="*/ 776966 w 776966"/>
                <a:gd name="connsiteY1" fmla="*/ 12688 h 2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6966" h="25376">
                  <a:moveTo>
                    <a:pt x="776966" y="12688"/>
                  </a:moveTo>
                  <a:lnTo>
                    <a:pt x="0" y="12688"/>
                  </a:lnTo>
                </a:path>
              </a:pathLst>
            </a:cu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759" tIns="-6736" rIns="381758" bIns="-6736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00"/>
            </a:p>
          </p:txBody>
        </p:sp>
        <p:sp>
          <p:nvSpPr>
            <p:cNvPr id="23" name="Freeform 61">
              <a:extLst>
                <a:ext uri="{FF2B5EF4-FFF2-40B4-BE49-F238E27FC236}">
                  <a16:creationId xmlns:a16="http://schemas.microsoft.com/office/drawing/2014/main" id="{28C2D05B-9A2D-4E3A-0281-4545E02969A4}"/>
                </a:ext>
              </a:extLst>
            </p:cNvPr>
            <p:cNvSpPr/>
            <p:nvPr/>
          </p:nvSpPr>
          <p:spPr>
            <a:xfrm>
              <a:off x="3026217" y="1795097"/>
              <a:ext cx="923644" cy="859412"/>
            </a:xfrm>
            <a:custGeom>
              <a:avLst/>
              <a:gdLst>
                <a:gd name="connsiteX0" fmla="*/ 0 w 859412"/>
                <a:gd name="connsiteY0" fmla="*/ 429706 h 859412"/>
                <a:gd name="connsiteX1" fmla="*/ 429706 w 859412"/>
                <a:gd name="connsiteY1" fmla="*/ 0 h 859412"/>
                <a:gd name="connsiteX2" fmla="*/ 859412 w 859412"/>
                <a:gd name="connsiteY2" fmla="*/ 429706 h 859412"/>
                <a:gd name="connsiteX3" fmla="*/ 429706 w 859412"/>
                <a:gd name="connsiteY3" fmla="*/ 859412 h 859412"/>
                <a:gd name="connsiteX4" fmla="*/ 0 w 859412"/>
                <a:gd name="connsiteY4" fmla="*/ 429706 h 8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412" h="859412">
                  <a:moveTo>
                    <a:pt x="0" y="429706"/>
                  </a:moveTo>
                  <a:cubicBezTo>
                    <a:pt x="0" y="192386"/>
                    <a:pt x="192386" y="0"/>
                    <a:pt x="429706" y="0"/>
                  </a:cubicBezTo>
                  <a:cubicBezTo>
                    <a:pt x="667026" y="0"/>
                    <a:pt x="859412" y="192386"/>
                    <a:pt x="859412" y="429706"/>
                  </a:cubicBezTo>
                  <a:cubicBezTo>
                    <a:pt x="859412" y="667026"/>
                    <a:pt x="667026" y="859412"/>
                    <a:pt x="429706" y="859412"/>
                  </a:cubicBezTo>
                  <a:cubicBezTo>
                    <a:pt x="192386" y="859412"/>
                    <a:pt x="0" y="667026"/>
                    <a:pt x="0" y="429706"/>
                  </a:cubicBezTo>
                  <a:close/>
                </a:path>
              </a:pathLst>
            </a:cu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018" tIns="136018" rIns="136018" bIns="136018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b="1" dirty="0"/>
                <a:t>Hospital Administration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9914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062B-66A4-28E6-1DA8-A2F8B0558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stewardship Matter?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1EF32-2FE6-35C7-82FC-7CB370803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952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A97CA5D-BCDD-4F61-B77F-34068368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80117C-7F39-43C5-86D0-1B3E99AB5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C91810-1430-8220-EB87-5CC360A2B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Consequences of Antibiotic Misuse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2A9BB93-2DF4-4EFD-94C3-A0CC895CD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0B3C702-83B2-4274-BF5A-C42475E28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7BEE93-7680-4E07-8B35-53D4D53F2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626784A-218C-4257-AC79-DD5BC6EF9A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C17D645-022C-AD26-FD50-64621CF3F2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458260"/>
              </p:ext>
            </p:extLst>
          </p:nvPr>
        </p:nvGraphicFramePr>
        <p:xfrm>
          <a:off x="581193" y="2418112"/>
          <a:ext cx="11029615" cy="367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36377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CC8B8-C891-298B-1E37-1775AE2E5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Antibiotic Resistance</a:t>
            </a:r>
          </a:p>
        </p:txBody>
      </p:sp>
      <p:pic>
        <p:nvPicPr>
          <p:cNvPr id="1026" name="Picture 2" descr="Chart: Deaths From Drug-Resistant Infections Set To Skyrocket | Statista">
            <a:extLst>
              <a:ext uri="{FF2B5EF4-FFF2-40B4-BE49-F238E27FC236}">
                <a16:creationId xmlns:a16="http://schemas.microsoft.com/office/drawing/2014/main" id="{0851225E-703F-B466-146C-2DA64062D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773" y="1998305"/>
            <a:ext cx="4542453" cy="454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D049E1-1CD7-9269-AD70-69D8EA07A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3695" y="6611779"/>
            <a:ext cx="340830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ea typeface="Osaka"/>
                <a:cs typeface="Arial" pitchFamily="34" charset="0"/>
              </a:rPr>
              <a:t>https://www.statista.com/chart/3095/drug-resistant-infections/</a:t>
            </a:r>
          </a:p>
        </p:txBody>
      </p:sp>
    </p:spTree>
    <p:extLst>
      <p:ext uri="{BB962C8B-B14F-4D97-AF65-F5344CB8AC3E}">
        <p14:creationId xmlns:p14="http://schemas.microsoft.com/office/powerpoint/2010/main" val="3741913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9EFFF-16F0-142D-3174-315945CFC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Antibiotic Resistance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24AAD8E-CC6D-B772-2583-026C9E9F12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786309"/>
              </p:ext>
            </p:extLst>
          </p:nvPr>
        </p:nvGraphicFramePr>
        <p:xfrm>
          <a:off x="1" y="4230203"/>
          <a:ext cx="6096000" cy="2160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080D970-4818-E277-82DC-40EEA09EFB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7148391"/>
              </p:ext>
            </p:extLst>
          </p:nvPr>
        </p:nvGraphicFramePr>
        <p:xfrm>
          <a:off x="6208295" y="4230203"/>
          <a:ext cx="5902943" cy="2083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B85D52F-D308-620D-387E-517893100D72}"/>
              </a:ext>
            </a:extLst>
          </p:cNvPr>
          <p:cNvSpPr txBox="1"/>
          <p:nvPr/>
        </p:nvSpPr>
        <p:spPr>
          <a:xfrm>
            <a:off x="4603917" y="3830000"/>
            <a:ext cx="280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AZ Banner Health 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5248D2-AA7D-A661-6F88-A9C622161263}"/>
              </a:ext>
            </a:extLst>
          </p:cNvPr>
          <p:cNvSpPr txBox="1"/>
          <p:nvPr/>
        </p:nvSpPr>
        <p:spPr>
          <a:xfrm>
            <a:off x="4692232" y="2174533"/>
            <a:ext cx="280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BUMCP Antibiogram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878A4FFA-077B-22D4-B616-E20F105DAF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1997990"/>
              </p:ext>
            </p:extLst>
          </p:nvPr>
        </p:nvGraphicFramePr>
        <p:xfrm>
          <a:off x="581192" y="2543865"/>
          <a:ext cx="1102995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4909">
                  <a:extLst>
                    <a:ext uri="{9D8B030D-6E8A-4147-A177-3AD203B41FA5}">
                      <a16:colId xmlns:a16="http://schemas.microsoft.com/office/drawing/2014/main" val="1499572347"/>
                    </a:ext>
                  </a:extLst>
                </a:gridCol>
                <a:gridCol w="2646947">
                  <a:extLst>
                    <a:ext uri="{9D8B030D-6E8A-4147-A177-3AD203B41FA5}">
                      <a16:colId xmlns:a16="http://schemas.microsoft.com/office/drawing/2014/main" val="2510663087"/>
                    </a:ext>
                  </a:extLst>
                </a:gridCol>
                <a:gridCol w="2762451">
                  <a:extLst>
                    <a:ext uri="{9D8B030D-6E8A-4147-A177-3AD203B41FA5}">
                      <a16:colId xmlns:a16="http://schemas.microsoft.com/office/drawing/2014/main" val="1674351136"/>
                    </a:ext>
                  </a:extLst>
                </a:gridCol>
                <a:gridCol w="2505645">
                  <a:extLst>
                    <a:ext uri="{9D8B030D-6E8A-4147-A177-3AD203B41FA5}">
                      <a16:colId xmlns:a16="http://schemas.microsoft.com/office/drawing/2014/main" val="1283410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Organism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 Antibiogram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2024 Antibiogram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2025 Antibiogram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62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Klebsiella pneumoniae </a:t>
                      </a:r>
                      <a:r>
                        <a:rPr lang="en-US" i="0" dirty="0"/>
                        <a:t>non-urine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 CRE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17% CRE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23% CRE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288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826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9B98D-349F-9DD0-1A73-5A600E62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Carbapenem Use Increases Risk of Carbapenem Resistance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BC512-E378-596A-58AB-F30A0CE17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Single center study: changes to restricted antimicrobial policy due to ESBL outbreak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AE8640A-7346-1EE1-35C5-C26442E0AB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683835"/>
              </p:ext>
            </p:extLst>
          </p:nvPr>
        </p:nvGraphicFramePr>
        <p:xfrm>
          <a:off x="646921" y="3429000"/>
          <a:ext cx="10898156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208226920"/>
                    </a:ext>
                  </a:extLst>
                </a:gridCol>
                <a:gridCol w="2248678">
                  <a:extLst>
                    <a:ext uri="{9D8B030D-6E8A-4147-A177-3AD203B41FA5}">
                      <a16:colId xmlns:a16="http://schemas.microsoft.com/office/drawing/2014/main" val="3177960135"/>
                    </a:ext>
                  </a:extLst>
                </a:gridCol>
                <a:gridCol w="2080726">
                  <a:extLst>
                    <a:ext uri="{9D8B030D-6E8A-4147-A177-3AD203B41FA5}">
                      <a16:colId xmlns:a16="http://schemas.microsoft.com/office/drawing/2014/main" val="1356435879"/>
                    </a:ext>
                  </a:extLst>
                </a:gridCol>
                <a:gridCol w="1996751">
                  <a:extLst>
                    <a:ext uri="{9D8B030D-6E8A-4147-A177-3AD203B41FA5}">
                      <a16:colId xmlns:a16="http://schemas.microsoft.com/office/drawing/2014/main" val="396789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Change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150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Cephalosporin Use (gm/month)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5508 gm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1106 gm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-80%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557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Imipenem Use (gm/month)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197 gm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474 gm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+ 141%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772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Ceftazidime R Klebsiella (#)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-44%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132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Imipenem R Pseudomonas (#)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+69%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22891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2781A00-A142-D549-E0C0-BCD2D3609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8979" y="6611779"/>
            <a:ext cx="218040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ea typeface="Osaka"/>
                <a:cs typeface="Arial" pitchFamily="34" charset="0"/>
              </a:rPr>
              <a:t>Rahal JJ et al. </a:t>
            </a:r>
            <a:r>
              <a:rPr lang="en-US" sz="1000" i="1" dirty="0">
                <a:solidFill>
                  <a:prstClr val="black"/>
                </a:solidFill>
                <a:ea typeface="Osaka"/>
                <a:cs typeface="Arial" pitchFamily="34" charset="0"/>
              </a:rPr>
              <a:t>JAMA</a:t>
            </a:r>
            <a:r>
              <a:rPr lang="en-US" sz="1000" dirty="0">
                <a:solidFill>
                  <a:prstClr val="black"/>
                </a:solidFill>
                <a:ea typeface="Osaka"/>
                <a:cs typeface="Arial" pitchFamily="34" charset="0"/>
              </a:rPr>
              <a:t>. 1998;280:1233-37.</a:t>
            </a:r>
          </a:p>
        </p:txBody>
      </p:sp>
    </p:spTree>
    <p:extLst>
      <p:ext uri="{BB962C8B-B14F-4D97-AF65-F5344CB8AC3E}">
        <p14:creationId xmlns:p14="http://schemas.microsoft.com/office/powerpoint/2010/main" val="2901200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9E86C-AF7C-3F81-31C7-0F7F4B460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Antibiotic Use Reduces Resistance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D1A2FBB-D09B-3FD5-0CB8-9EE276ECD8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6716247"/>
              </p:ext>
            </p:extLst>
          </p:nvPr>
        </p:nvGraphicFramePr>
        <p:xfrm>
          <a:off x="580858" y="2302523"/>
          <a:ext cx="11029950" cy="3678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A76774F-9AA2-14E0-7A4A-8766DC365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148" y="6611779"/>
            <a:ext cx="24657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ea typeface="Osaka"/>
                <a:cs typeface="Arial" pitchFamily="34" charset="0"/>
              </a:rPr>
              <a:t>White et al. </a:t>
            </a:r>
            <a:r>
              <a:rPr lang="en-US" sz="1000" i="1" dirty="0">
                <a:solidFill>
                  <a:prstClr val="black"/>
                </a:solidFill>
                <a:ea typeface="Osaka"/>
                <a:cs typeface="Arial" pitchFamily="34" charset="0"/>
              </a:rPr>
              <a:t>Clin Infect Dis. </a:t>
            </a:r>
            <a:r>
              <a:rPr lang="en-US" sz="1000" dirty="0">
                <a:solidFill>
                  <a:prstClr val="black"/>
                </a:solidFill>
                <a:ea typeface="Osaka"/>
                <a:cs typeface="Arial" pitchFamily="34" charset="0"/>
              </a:rPr>
              <a:t>1997;25:230-239.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6AD88A-2C26-96A7-1B31-2863001B8A51}"/>
              </a:ext>
            </a:extLst>
          </p:cNvPr>
          <p:cNvSpPr txBox="1"/>
          <p:nvPr/>
        </p:nvSpPr>
        <p:spPr>
          <a:xfrm>
            <a:off x="5279011" y="5842261"/>
            <a:ext cx="2055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 &lt; 0.01 for all increases</a:t>
            </a:r>
          </a:p>
        </p:txBody>
      </p:sp>
    </p:spTree>
    <p:extLst>
      <p:ext uri="{BB962C8B-B14F-4D97-AF65-F5344CB8AC3E}">
        <p14:creationId xmlns:p14="http://schemas.microsoft.com/office/powerpoint/2010/main" val="1315382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42278-037A-ACB8-AF84-01A62D86D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Every Additional Day of Antibiotic Matters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5097E-1501-4A48-387A-87C32D376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7118 critically ill patients receiving antipseudomonal beta-lactams were evaluated</a:t>
            </a:r>
          </a:p>
          <a:p>
            <a:endParaRPr lang="en-US" dirty="0"/>
          </a:p>
          <a:p>
            <a:r>
              <a:rPr lang="en-US" b="1" dirty="0"/>
              <a:t>Every additional day </a:t>
            </a:r>
            <a:r>
              <a:rPr lang="en-US" dirty="0"/>
              <a:t>of exposure to any antipseudomonal beta-lactam was associated with a </a:t>
            </a:r>
            <a:r>
              <a:rPr lang="en-US" b="1" dirty="0"/>
              <a:t>4% increase in</a:t>
            </a:r>
            <a:r>
              <a:rPr lang="en-US" dirty="0"/>
              <a:t> risk of new </a:t>
            </a:r>
            <a:r>
              <a:rPr lang="en-US" b="1" dirty="0"/>
              <a:t>resistance</a:t>
            </a:r>
            <a:r>
              <a:rPr lang="en-US" dirty="0"/>
              <a:t> development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1F7999-2D7F-2AC6-B632-EE7E03BC9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7515" y="6611779"/>
            <a:ext cx="28985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ea typeface="Osaka"/>
                <a:cs typeface="Arial" pitchFamily="34" charset="0"/>
              </a:rPr>
              <a:t>Teshome BF et al. </a:t>
            </a:r>
            <a:r>
              <a:rPr lang="en-US" sz="1000" i="1" dirty="0" err="1">
                <a:solidFill>
                  <a:prstClr val="black"/>
                </a:solidFill>
                <a:ea typeface="Osaka"/>
                <a:cs typeface="Arial" pitchFamily="34" charset="0"/>
              </a:rPr>
              <a:t>Pharmacotherpay</a:t>
            </a:r>
            <a:r>
              <a:rPr lang="en-US" sz="1000" i="1" dirty="0">
                <a:solidFill>
                  <a:prstClr val="black"/>
                </a:solidFill>
                <a:ea typeface="Osaka"/>
                <a:cs typeface="Arial" pitchFamily="34" charset="0"/>
              </a:rPr>
              <a:t>. </a:t>
            </a:r>
            <a:r>
              <a:rPr lang="en-US" sz="1000" dirty="0">
                <a:solidFill>
                  <a:prstClr val="black"/>
                </a:solidFill>
                <a:ea typeface="Osaka"/>
                <a:cs typeface="Arial" pitchFamily="34" charset="0"/>
              </a:rPr>
              <a:t>2019;39:261-70.</a:t>
            </a:r>
          </a:p>
        </p:txBody>
      </p:sp>
    </p:spTree>
    <p:extLst>
      <p:ext uri="{BB962C8B-B14F-4D97-AF65-F5344CB8AC3E}">
        <p14:creationId xmlns:p14="http://schemas.microsoft.com/office/powerpoint/2010/main" val="3856470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BE560-43E7-0B95-A4F5-A217CB4A8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Antibiotic Use Reduces </a:t>
            </a:r>
            <a:r>
              <a:rPr lang="en-US" i="1" dirty="0"/>
              <a:t>C. difficile </a:t>
            </a:r>
            <a:r>
              <a:rPr lang="en-US" dirty="0"/>
              <a:t>Rates</a:t>
            </a:r>
          </a:p>
        </p:txBody>
      </p:sp>
      <p:pic>
        <p:nvPicPr>
          <p:cNvPr id="4" name="Picture 3" descr="This graph summarizes the impact of an intervention to improve antibiotic use on rates of Clostridium difficile disease in a hospital. The yellow line shows a decrease in antibioic use following an intervention.  The bars show a decrease in Clostridium difficile disease after the intervention.">
            <a:extLst>
              <a:ext uri="{FF2B5EF4-FFF2-40B4-BE49-F238E27FC236}">
                <a16:creationId xmlns:a16="http://schemas.microsoft.com/office/drawing/2014/main" id="{3BE557B7-BE90-5D99-4136-BE7ABE980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8436" y="2239426"/>
            <a:ext cx="7305675" cy="3991063"/>
          </a:xfrm>
          <a:prstGeom prst="rect">
            <a:avLst/>
          </a:prstGeom>
          <a:solidFill>
            <a:schemeClr val="tx1">
              <a:lumMod val="65000"/>
            </a:schemeClr>
          </a:solidFill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34897DF4-84BA-6E96-EC5C-4467848C9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6988" y="6630848"/>
            <a:ext cx="243207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 err="1">
                <a:solidFill>
                  <a:prstClr val="black"/>
                </a:solidFill>
              </a:rPr>
              <a:t>Valiquette</a:t>
            </a:r>
            <a:r>
              <a:rPr lang="en-US" sz="1000" dirty="0">
                <a:solidFill>
                  <a:prstClr val="black"/>
                </a:solidFill>
              </a:rPr>
              <a:t> et al. </a:t>
            </a:r>
            <a:r>
              <a:rPr lang="en-US" sz="1000" i="1" dirty="0">
                <a:solidFill>
                  <a:prstClr val="black"/>
                </a:solidFill>
              </a:rPr>
              <a:t>Clin Infect Dis </a:t>
            </a:r>
            <a:r>
              <a:rPr lang="en-US" sz="1000" dirty="0">
                <a:solidFill>
                  <a:prstClr val="black"/>
                </a:solidFill>
              </a:rPr>
              <a:t>2007;45:S112</a:t>
            </a:r>
          </a:p>
        </p:txBody>
      </p:sp>
    </p:spTree>
    <p:extLst>
      <p:ext uri="{BB962C8B-B14F-4D97-AF65-F5344CB8AC3E}">
        <p14:creationId xmlns:p14="http://schemas.microsoft.com/office/powerpoint/2010/main" val="3677162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53A80-230C-F835-3D60-945013DA2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+mn-lt"/>
              </a:rPr>
              <a:t>Improving Antibiotic Use Improves Infection Cure Rates</a:t>
            </a:r>
            <a:endParaRPr lang="en-US" dirty="0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DF0A7D97-D9F9-2A92-087E-8873EDEEF9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5235191"/>
              </p:ext>
            </p:extLst>
          </p:nvPr>
        </p:nvGraphicFramePr>
        <p:xfrm>
          <a:off x="581025" y="2477606"/>
          <a:ext cx="11029950" cy="3678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58DB9A9-BA0C-0DA3-B6AC-760816597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148" y="6611779"/>
            <a:ext cx="25314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ea typeface="Osaka"/>
                <a:cs typeface="Arial" pitchFamily="34" charset="0"/>
              </a:rPr>
              <a:t>Fishman N et al. </a:t>
            </a:r>
            <a:r>
              <a:rPr lang="en-US" sz="1000" i="1" dirty="0">
                <a:solidFill>
                  <a:prstClr val="black"/>
                </a:solidFill>
                <a:ea typeface="Osaka"/>
                <a:cs typeface="Arial" pitchFamily="34" charset="0"/>
              </a:rPr>
              <a:t>Am J Med. </a:t>
            </a:r>
            <a:r>
              <a:rPr lang="en-US" sz="1000" dirty="0">
                <a:solidFill>
                  <a:prstClr val="black"/>
                </a:solidFill>
                <a:ea typeface="Osaka"/>
                <a:cs typeface="Arial" pitchFamily="34" charset="0"/>
              </a:rPr>
              <a:t>2006;119:S53-S61</a:t>
            </a:r>
          </a:p>
        </p:txBody>
      </p:sp>
    </p:spTree>
    <p:extLst>
      <p:ext uri="{BB962C8B-B14F-4D97-AF65-F5344CB8AC3E}">
        <p14:creationId xmlns:p14="http://schemas.microsoft.com/office/powerpoint/2010/main" val="3759016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86E64A3-2423-8F51-3B18-2F83ED01C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Antimicrobial Stewardship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CA171D6-D9DA-ACFF-6374-895AC6E4DE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7786168"/>
              </p:ext>
            </p:extLst>
          </p:nvPr>
        </p:nvGraphicFramePr>
        <p:xfrm>
          <a:off x="3170335" y="2064151"/>
          <a:ext cx="6048310" cy="3254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28B4F89-D8A1-C60F-52E6-626622675569}"/>
              </a:ext>
            </a:extLst>
          </p:cNvPr>
          <p:cNvSpPr txBox="1"/>
          <p:nvPr/>
        </p:nvSpPr>
        <p:spPr>
          <a:xfrm>
            <a:off x="2886788" y="5521542"/>
            <a:ext cx="6615404" cy="1084912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4572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How we use antibiotics today or in one patient directly impacts how effective they will be tomorrow or in another patient; they are a shared resource </a:t>
            </a:r>
          </a:p>
          <a:p>
            <a:pPr marL="45720" indent="0" algn="ctr">
              <a:buNone/>
            </a:pPr>
            <a:r>
              <a:rPr lang="en-US" sz="1050" i="1" dirty="0">
                <a:solidFill>
                  <a:schemeClr val="bg1"/>
                </a:solidFill>
              </a:rPr>
              <a:t>- Centers for Disease Control and Prevention </a:t>
            </a:r>
          </a:p>
        </p:txBody>
      </p:sp>
    </p:spTree>
    <p:extLst>
      <p:ext uri="{BB962C8B-B14F-4D97-AF65-F5344CB8AC3E}">
        <p14:creationId xmlns:p14="http://schemas.microsoft.com/office/powerpoint/2010/main" val="4290800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F999F-FBFA-F51E-F3F1-E0D7B88FD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Do to Help?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2C96D-BD49-41C2-3BDC-A4429B28CE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3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6C7FF-21F0-1BD1-AB39-9EADD8B8A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Antibiotics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FDBE9-BA70-E529-BDC7-6088660E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Does this patient have an infection? </a:t>
            </a:r>
          </a:p>
          <a:p>
            <a:pPr lvl="1"/>
            <a:r>
              <a:rPr lang="en-US" dirty="0"/>
              <a:t>Vs non-infectious causes/explanations</a:t>
            </a:r>
          </a:p>
          <a:p>
            <a:pPr lvl="1"/>
            <a:r>
              <a:rPr lang="en-US" dirty="0"/>
              <a:t>Is it a bacterial infection?</a:t>
            </a:r>
          </a:p>
          <a:p>
            <a:pPr lvl="1"/>
            <a:r>
              <a:rPr lang="en-US" dirty="0"/>
              <a:t>Colonization vs infection</a:t>
            </a:r>
          </a:p>
          <a:p>
            <a:r>
              <a:rPr lang="en-US" b="1" dirty="0"/>
              <a:t>De-escalation/optimization</a:t>
            </a:r>
          </a:p>
          <a:p>
            <a:pPr lvl="1"/>
            <a:r>
              <a:rPr lang="en-US" dirty="0"/>
              <a:t>Site/type of infection</a:t>
            </a:r>
          </a:p>
          <a:p>
            <a:pPr lvl="1"/>
            <a:r>
              <a:rPr lang="en-US" dirty="0"/>
              <a:t>Patient history</a:t>
            </a:r>
          </a:p>
          <a:p>
            <a:pPr lvl="1"/>
            <a:r>
              <a:rPr lang="en-US" dirty="0"/>
              <a:t>Cultures and susceptibilities</a:t>
            </a:r>
          </a:p>
          <a:p>
            <a:pPr lvl="1"/>
            <a:r>
              <a:rPr lang="en-US" dirty="0"/>
              <a:t>Other diagnostics (e.g. MRSA nares)</a:t>
            </a:r>
          </a:p>
          <a:p>
            <a:r>
              <a:rPr lang="en-US" b="1" dirty="0"/>
              <a:t>IV to PO</a:t>
            </a:r>
          </a:p>
          <a:p>
            <a:r>
              <a:rPr lang="en-US" b="1" dirty="0"/>
              <a:t>Duration plan</a:t>
            </a:r>
          </a:p>
        </p:txBody>
      </p:sp>
    </p:spTree>
    <p:extLst>
      <p:ext uri="{BB962C8B-B14F-4D97-AF65-F5344CB8AC3E}">
        <p14:creationId xmlns:p14="http://schemas.microsoft.com/office/powerpoint/2010/main" val="3201937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76A7-9693-A4BF-8757-E1F5CA9C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Antibiotics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47DB3C2-B64B-C074-ED2B-17D8A854F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1912580"/>
            <a:ext cx="4476750" cy="4742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7981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3804FB-DA0D-43AB-4A19-384540E28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Cultures/Susceptibilities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561367-7EEE-E3B6-0BB6-8C7F5C536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61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3A3D56-ED77-35BF-7F6B-F667160B7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a True Pathogen?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768962-9E4B-CC7B-A6AC-9028EE69D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7365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Contaminant, colonizer or true pathogen?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Do they have symptoms of a UTI, pneumonia, </a:t>
            </a:r>
            <a:r>
              <a:rPr lang="en-US" dirty="0" err="1"/>
              <a:t>etc</a:t>
            </a:r>
            <a:r>
              <a:rPr lang="en-US" dirty="0"/>
              <a:t>?</a:t>
            </a:r>
          </a:p>
          <a:p>
            <a:pPr lvl="1"/>
            <a:endParaRPr lang="en-US" dirty="0"/>
          </a:p>
          <a:p>
            <a:r>
              <a:rPr lang="en-US" dirty="0"/>
              <a:t>How was the culture obtained?</a:t>
            </a:r>
          </a:p>
          <a:p>
            <a:pPr lvl="1"/>
            <a:r>
              <a:rPr lang="en-US" dirty="0"/>
              <a:t>After urinary catheter exchange, or drawn from an old Foley?</a:t>
            </a:r>
          </a:p>
          <a:p>
            <a:pPr lvl="1"/>
            <a:r>
              <a:rPr lang="en-US" dirty="0"/>
              <a:t>Wound swab vs debridement culture vs OR culture?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65ACA4-D82C-DC68-26D9-304BD2828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926" y="2992696"/>
            <a:ext cx="574357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696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5F13E-96B5-866E-D7E1-D82328ABA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Susceptibility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6D533-766C-8DD9-7C7F-81AF57827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do the numbers mean?</a:t>
            </a:r>
          </a:p>
          <a:p>
            <a:r>
              <a:rPr lang="en-US" dirty="0"/>
              <a:t>What does SDD mean?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8346E4-16F5-29A2-5FAE-C4E2A487D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49" y="2809875"/>
            <a:ext cx="361950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474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21941-9E89-2DBE-79E8-54A0CD0A1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Susceptibilities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C672F-DBB2-6040-4C2D-7E21ABA56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Minimum inhibitory concentration (MIC)</a:t>
            </a:r>
            <a:r>
              <a:rPr lang="en-US" dirty="0"/>
              <a:t>: Minimum concentration at which an antimicrobial agent inhibits the growth of the organism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Minimum Inhibitory Concentration (MIC) - Emery Pharma">
            <a:extLst>
              <a:ext uri="{FF2B5EF4-FFF2-40B4-BE49-F238E27FC236}">
                <a16:creationId xmlns:a16="http://schemas.microsoft.com/office/drawing/2014/main" id="{3544AFA9-6EF9-39E0-C0C4-2751A613A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235" y="2970991"/>
            <a:ext cx="5613530" cy="374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440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05BAF-34FE-2D95-ED3C-9EFC01322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Susceptibilities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B10BF-1E81-92C7-D9EF-30DA16A8C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Breakpoint</a:t>
            </a:r>
            <a:r>
              <a:rPr lang="en-US" dirty="0"/>
              <a:t>: Determines whether an organism is susceptible or resistant to the antibiotic</a:t>
            </a:r>
          </a:p>
          <a:p>
            <a:pPr lvl="1"/>
            <a:r>
              <a:rPr lang="en-US" dirty="0"/>
              <a:t>Example: MIC ≤ 4 mcg/mL = susceptible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547D17D-BD0B-4E66-A995-6D098847380A}"/>
              </a:ext>
            </a:extLst>
          </p:cNvPr>
          <p:cNvGraphicFramePr>
            <a:graphicFrameLocks noGrp="1"/>
          </p:cNvGraphicFramePr>
          <p:nvPr/>
        </p:nvGraphicFramePr>
        <p:xfrm>
          <a:off x="403395" y="3536350"/>
          <a:ext cx="2679192" cy="31352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79192">
                  <a:extLst>
                    <a:ext uri="{9D8B030D-6E8A-4147-A177-3AD203B41FA5}">
                      <a16:colId xmlns:a16="http://schemas.microsoft.com/office/drawing/2014/main" val="2339580060"/>
                    </a:ext>
                  </a:extLst>
                </a:gridCol>
              </a:tblGrid>
              <a:tr h="8593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Susceptible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5406470"/>
                  </a:ext>
                </a:extLst>
              </a:tr>
              <a:tr h="227583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 likelihood of clinical success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941718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949CE1C-5488-BC4C-048B-8C43D9981790}"/>
              </a:ext>
            </a:extLst>
          </p:cNvPr>
          <p:cNvGraphicFramePr>
            <a:graphicFrameLocks noGrp="1"/>
          </p:cNvGraphicFramePr>
          <p:nvPr/>
        </p:nvGraphicFramePr>
        <p:xfrm>
          <a:off x="3314374" y="3525883"/>
          <a:ext cx="2682653" cy="31342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82653">
                  <a:extLst>
                    <a:ext uri="{9D8B030D-6E8A-4147-A177-3AD203B41FA5}">
                      <a16:colId xmlns:a16="http://schemas.microsoft.com/office/drawing/2014/main" val="2339580060"/>
                    </a:ext>
                  </a:extLst>
                </a:gridCol>
              </a:tblGrid>
              <a:tr h="84822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Intermediate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5406470"/>
                  </a:ext>
                </a:extLst>
              </a:tr>
              <a:tr h="20057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Buffer zone for error </a:t>
                      </a:r>
                    </a:p>
                    <a:p>
                      <a:pPr algn="ctr"/>
                      <a:r>
                        <a:rPr lang="en-US" dirty="0"/>
                        <a:t>OR </a:t>
                      </a:r>
                    </a:p>
                    <a:p>
                      <a:pPr algn="ctr"/>
                      <a:r>
                        <a:rPr lang="en-US" dirty="0"/>
                        <a:t>High likelihood of clinical success if exposure is enhanced by adjusting the dose regimen or if the antibiotic is concentrated at the site of infection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941718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AC6A53E-33C3-FB4A-9365-5BB068C233D6}"/>
              </a:ext>
            </a:extLst>
          </p:cNvPr>
          <p:cNvGraphicFramePr>
            <a:graphicFrameLocks noGrp="1"/>
          </p:cNvGraphicFramePr>
          <p:nvPr/>
        </p:nvGraphicFramePr>
        <p:xfrm>
          <a:off x="6228814" y="3525883"/>
          <a:ext cx="2679192" cy="313422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79192">
                  <a:extLst>
                    <a:ext uri="{9D8B030D-6E8A-4147-A177-3AD203B41FA5}">
                      <a16:colId xmlns:a16="http://schemas.microsoft.com/office/drawing/2014/main" val="2339580060"/>
                    </a:ext>
                  </a:extLst>
                </a:gridCol>
              </a:tblGrid>
              <a:tr h="87928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Susceptible Dose Dependent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5406470"/>
                  </a:ext>
                </a:extLst>
              </a:tr>
              <a:tr h="225494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 likelihood of clinical success if a higher dose is used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9417188"/>
                  </a:ext>
                </a:extLst>
              </a:tr>
            </a:tbl>
          </a:graphicData>
        </a:graphic>
      </p:graphicFrame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2CC1838B-0D15-5C25-B55D-D0F727A72CD3}"/>
              </a:ext>
            </a:extLst>
          </p:cNvPr>
          <p:cNvGraphicFramePr>
            <a:graphicFrameLocks noGrp="1"/>
          </p:cNvGraphicFramePr>
          <p:nvPr/>
        </p:nvGraphicFramePr>
        <p:xfrm>
          <a:off x="9109412" y="3525883"/>
          <a:ext cx="2679192" cy="31342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79192">
                  <a:extLst>
                    <a:ext uri="{9D8B030D-6E8A-4147-A177-3AD203B41FA5}">
                      <a16:colId xmlns:a16="http://schemas.microsoft.com/office/drawing/2014/main" val="2339580060"/>
                    </a:ext>
                  </a:extLst>
                </a:gridCol>
              </a:tblGrid>
              <a:tr h="89969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Resistant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5406470"/>
                  </a:ext>
                </a:extLst>
              </a:tr>
              <a:tr h="22345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Less likely to achieve clinical success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9417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662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CA18-78A2-554F-6CE0-FDDAC5C19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0857-35AA-5884-F692-2EE3E2CAF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Stewardship Resources: SDD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2E23C6-B47D-CDD6-EC07-964A24640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85" y="2121050"/>
            <a:ext cx="3891944" cy="42899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E54709-9C9A-68BD-554F-094963F2E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424" y="1884948"/>
            <a:ext cx="3681351" cy="49730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003466-D389-592D-2511-AC3D8815B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005" y="2198254"/>
            <a:ext cx="3636372" cy="24529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40DC060-533A-3DE8-225D-A8F6594E0C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470" y="4651225"/>
            <a:ext cx="3642837" cy="18555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98B450-CDC3-94F3-A2E4-0DF2C89BB3DE}"/>
              </a:ext>
            </a:extLst>
          </p:cNvPr>
          <p:cNvSpPr/>
          <p:nvPr/>
        </p:nvSpPr>
        <p:spPr>
          <a:xfrm>
            <a:off x="4543424" y="6622366"/>
            <a:ext cx="3538946" cy="145835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06DAA5D-CB75-483F-A8A5-C43415089F7F}"/>
              </a:ext>
            </a:extLst>
          </p:cNvPr>
          <p:cNvSpPr/>
          <p:nvPr/>
        </p:nvSpPr>
        <p:spPr>
          <a:xfrm>
            <a:off x="4007925" y="6555324"/>
            <a:ext cx="476152" cy="279918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18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77668-C3A0-29D4-D9D9-ADB26852B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Susceptibilities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0DFD3-D48A-C269-2BEA-90ACE4D7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antibiotic would you choose to treat this infection?</a:t>
            </a:r>
          </a:p>
          <a:p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Trach Aspirate:  </a:t>
            </a:r>
            <a:r>
              <a:rPr lang="en-US" altLang="en-US" i="1" dirty="0">
                <a:cs typeface="Calibri" panose="020F0502020204030204" pitchFamily="34" charset="0"/>
              </a:rPr>
              <a:t>Pseudomonas aeruginosa	</a:t>
            </a:r>
            <a:r>
              <a:rPr lang="en-US" altLang="en-US" dirty="0">
                <a:cs typeface="Calibri" panose="020F0502020204030204" pitchFamily="34" charset="0"/>
              </a:rPr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				       Sensitive	           MIC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Cefepime 			  S		     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Levofloxacin			  S		   ≤1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Meropenem			  S		   ≤1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Tobramycin			  S		   ≤1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Piperacillin/tazobactam	  S		   16</a:t>
            </a:r>
            <a:r>
              <a:rPr lang="en-US" altLang="en-US" dirty="0">
                <a:cs typeface="Arial" panose="020B0604020202020204" pitchFamily="34" charset="0"/>
              </a:rPr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583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CEC82-3B6C-455C-52F5-55C006211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Susceptibilities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9ABCF-5648-1BBB-48F4-F0079B8A9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840880"/>
            <a:ext cx="11029615" cy="3678303"/>
          </a:xfrm>
        </p:spPr>
        <p:txBody>
          <a:bodyPr>
            <a:normAutofit/>
          </a:bodyPr>
          <a:lstStyle/>
          <a:p>
            <a:r>
              <a:rPr lang="en-US" dirty="0"/>
              <a:t>Which antibiotic would you choose to treat this infection?</a:t>
            </a:r>
          </a:p>
          <a:p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Trach Aspirate:  </a:t>
            </a:r>
            <a:r>
              <a:rPr lang="en-US" altLang="en-US" i="1" dirty="0">
                <a:cs typeface="Calibri" panose="020F0502020204030204" pitchFamily="34" charset="0"/>
              </a:rPr>
              <a:t>Pseudomonas aeruginosa	</a:t>
            </a:r>
            <a:r>
              <a:rPr lang="en-US" altLang="en-US" dirty="0">
                <a:cs typeface="Calibri" panose="020F0502020204030204" pitchFamily="34" charset="0"/>
              </a:rPr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				       Sensitive	         MIC       CLSI BP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Cefepime 			  S		     2			8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Levofloxacin			  S		   ≤1			1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Meropenem			  S		   ≤1			2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Tobramycin			  S		   ≤1			1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dirty="0">
                <a:cs typeface="Calibri" panose="020F0502020204030204" pitchFamily="34" charset="0"/>
              </a:rPr>
              <a:t>Piperacillin/tazobactam	  S		   16			16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670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7301C-A796-570B-BBF1-2D7CC5BB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Antibiograms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449273-6193-CE82-AB90-A86D6E00D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an antibiogram?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433C5C-B923-93F9-D7FC-ABA8EB548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35" y="2503814"/>
            <a:ext cx="11598827" cy="31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5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589320"/>
          </a:xfrm>
        </p:spPr>
        <p:txBody>
          <a:bodyPr>
            <a:normAutofit/>
          </a:bodyPr>
          <a:lstStyle/>
          <a:p>
            <a:r>
              <a:rPr lang="en-US" dirty="0"/>
              <a:t>GM is an 86-year-old female admitted for weakness after several days without A/C, found to have  AKI.  U/A was obtained in the ED, and patient was initiated on ceftriaxone because of pyuria. The culture results are shown below. GM denies urinary symptoms, and has been afebrile with a normal WBC.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kind of resistance is seen here?</a:t>
            </a:r>
          </a:p>
          <a:p>
            <a:r>
              <a:rPr lang="en-US" dirty="0"/>
              <a:t>What changes would you make to the current antibiotics?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282066-45E0-49EA-7DB2-CF49A0404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179" y="3043141"/>
            <a:ext cx="3534268" cy="35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228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6E3BA-BB0B-3EC6-5B7C-7B2CC13F7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Micro Comments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BE36C7-7AC2-A7C9-AE5C-F3B6A9BB3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590" y="3531247"/>
            <a:ext cx="5375828" cy="1298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31C534-73FB-58F0-4898-4240506E4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172" y="2791786"/>
            <a:ext cx="5222240" cy="277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0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B7873-60F1-8A48-14EE-AE4ABD45D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ePlex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99517-6892-C259-15E1-420A66DF4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Rapid diagnostic for blood cultures: results populate ~2 hours after positive blood culture gram stain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378309-0BE3-9AB7-1E4F-3AF8C3023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112" y="2561698"/>
            <a:ext cx="7571406" cy="39966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271C59E-B291-2CAC-623B-B17C1BE62E96}"/>
              </a:ext>
            </a:extLst>
          </p:cNvPr>
          <p:cNvSpPr/>
          <p:nvPr/>
        </p:nvSpPr>
        <p:spPr>
          <a:xfrm>
            <a:off x="2974206" y="2561698"/>
            <a:ext cx="1010653" cy="191127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78FB5A3-5326-F387-F613-ECAC2B3DB585}"/>
              </a:ext>
            </a:extLst>
          </p:cNvPr>
          <p:cNvSpPr/>
          <p:nvPr/>
        </p:nvSpPr>
        <p:spPr>
          <a:xfrm>
            <a:off x="2498054" y="2517302"/>
            <a:ext cx="476152" cy="279918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4BA07C-FAE9-BF64-FBC9-E963DDAEC9C4}"/>
              </a:ext>
            </a:extLst>
          </p:cNvPr>
          <p:cNvSpPr/>
          <p:nvPr/>
        </p:nvSpPr>
        <p:spPr>
          <a:xfrm>
            <a:off x="2230803" y="3532245"/>
            <a:ext cx="1176540" cy="191127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5DABE89-488F-AF28-C039-F03A3F13006D}"/>
              </a:ext>
            </a:extLst>
          </p:cNvPr>
          <p:cNvSpPr/>
          <p:nvPr/>
        </p:nvSpPr>
        <p:spPr>
          <a:xfrm>
            <a:off x="1749115" y="3522619"/>
            <a:ext cx="476152" cy="279918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315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1EBC3-D875-8920-F5D3-2282C874D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61AAF-D649-4641-22BC-384305F2C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EPlex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280E0F-EF72-1C5F-DFC4-EEE2F8D57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794" y="1806348"/>
            <a:ext cx="6475219" cy="38191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1255EB-D10C-BDB6-A28A-3985323DF8A7}"/>
              </a:ext>
            </a:extLst>
          </p:cNvPr>
          <p:cNvSpPr/>
          <p:nvPr/>
        </p:nvSpPr>
        <p:spPr>
          <a:xfrm>
            <a:off x="8547234" y="5267927"/>
            <a:ext cx="975636" cy="156979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5049BEB-5B0D-058B-CC75-3DBC820055FC}"/>
              </a:ext>
            </a:extLst>
          </p:cNvPr>
          <p:cNvSpPr/>
          <p:nvPr/>
        </p:nvSpPr>
        <p:spPr>
          <a:xfrm>
            <a:off x="7987939" y="5206457"/>
            <a:ext cx="476152" cy="279918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8F8D8D-3767-AA37-2D6A-709C46874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936" y="5576909"/>
            <a:ext cx="6308934" cy="128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05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08519-49BD-0A92-3D3A-91DE6294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Cerner Feature: Personal Antibiogram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30BAE6-F176-D535-8F22-858007127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47" y="1932210"/>
            <a:ext cx="10455892" cy="46272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CB675C-FD08-CC52-9027-00701CCABDCE}"/>
              </a:ext>
            </a:extLst>
          </p:cNvPr>
          <p:cNvSpPr/>
          <p:nvPr/>
        </p:nvSpPr>
        <p:spPr>
          <a:xfrm>
            <a:off x="1791478" y="2752530"/>
            <a:ext cx="1576874" cy="17728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208D89-51A7-9EA2-D0EA-B2262B7AB003}"/>
              </a:ext>
            </a:extLst>
          </p:cNvPr>
          <p:cNvSpPr/>
          <p:nvPr/>
        </p:nvSpPr>
        <p:spPr>
          <a:xfrm>
            <a:off x="765647" y="6375917"/>
            <a:ext cx="10524394" cy="17728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5C92B5C-345F-F3C7-5D30-D21275050468}"/>
              </a:ext>
            </a:extLst>
          </p:cNvPr>
          <p:cNvSpPr/>
          <p:nvPr/>
        </p:nvSpPr>
        <p:spPr>
          <a:xfrm>
            <a:off x="1324947" y="2701212"/>
            <a:ext cx="466531" cy="312576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D7393949-B0F2-10BF-61EC-4C482103DCDB}"/>
              </a:ext>
            </a:extLst>
          </p:cNvPr>
          <p:cNvSpPr/>
          <p:nvPr/>
        </p:nvSpPr>
        <p:spPr>
          <a:xfrm>
            <a:off x="299116" y="6308270"/>
            <a:ext cx="466531" cy="312576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3077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0154-3BF9-20E4-A802-58C7AD062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Cerner Feature: Personal Antibiogram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8C6FB-F4F5-C046-29F1-5D47B53DF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683" y="2094700"/>
            <a:ext cx="9907355" cy="44180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C35B7B9-F0AD-8560-0CE8-564106CADAC1}"/>
              </a:ext>
            </a:extLst>
          </p:cNvPr>
          <p:cNvSpPr/>
          <p:nvPr/>
        </p:nvSpPr>
        <p:spPr>
          <a:xfrm>
            <a:off x="4674637" y="3592286"/>
            <a:ext cx="643812" cy="1399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8809AC-B4B1-273C-3D99-DAB6D8787A1C}"/>
              </a:ext>
            </a:extLst>
          </p:cNvPr>
          <p:cNvSpPr/>
          <p:nvPr/>
        </p:nvSpPr>
        <p:spPr>
          <a:xfrm>
            <a:off x="4432041" y="3814665"/>
            <a:ext cx="716902" cy="1399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90EF22-5215-2255-F5D4-E03F9057D44F}"/>
              </a:ext>
            </a:extLst>
          </p:cNvPr>
          <p:cNvSpPr/>
          <p:nvPr/>
        </p:nvSpPr>
        <p:spPr>
          <a:xfrm>
            <a:off x="4674637" y="4085252"/>
            <a:ext cx="716902" cy="1399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4D6D4F-CA49-A8BD-7EC2-02B1E79090AD}"/>
              </a:ext>
            </a:extLst>
          </p:cNvPr>
          <p:cNvSpPr/>
          <p:nvPr/>
        </p:nvSpPr>
        <p:spPr>
          <a:xfrm>
            <a:off x="4996543" y="4333368"/>
            <a:ext cx="716902" cy="1399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26A6C7-4D7C-7B77-02E7-924D6EBAC1AC}"/>
              </a:ext>
            </a:extLst>
          </p:cNvPr>
          <p:cNvSpPr/>
          <p:nvPr/>
        </p:nvSpPr>
        <p:spPr>
          <a:xfrm>
            <a:off x="4638092" y="4542026"/>
            <a:ext cx="716902" cy="1399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5683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F92C4-021F-1EAE-6738-A7FF0446B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Cerner Feature: Personal Antibiogram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8945DC-1418-9D29-84FC-34FABD0FA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4" y="2221039"/>
            <a:ext cx="11392811" cy="40771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E749AA7-9F77-E603-205D-58880AA83C8B}"/>
              </a:ext>
            </a:extLst>
          </p:cNvPr>
          <p:cNvSpPr/>
          <p:nvPr/>
        </p:nvSpPr>
        <p:spPr>
          <a:xfrm>
            <a:off x="4926563" y="4119641"/>
            <a:ext cx="821093" cy="1444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9419EB-5666-CA52-F30E-D52D254DB036}"/>
              </a:ext>
            </a:extLst>
          </p:cNvPr>
          <p:cNvSpPr/>
          <p:nvPr/>
        </p:nvSpPr>
        <p:spPr>
          <a:xfrm>
            <a:off x="4696408" y="4309363"/>
            <a:ext cx="821093" cy="1444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88981D-9746-1F39-AB17-B906AD29518E}"/>
              </a:ext>
            </a:extLst>
          </p:cNvPr>
          <p:cNvSpPr/>
          <p:nvPr/>
        </p:nvSpPr>
        <p:spPr>
          <a:xfrm>
            <a:off x="4926563" y="4769173"/>
            <a:ext cx="821093" cy="1444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2F4790-D6AA-9F0A-FA8E-94D7EF57BD74}"/>
              </a:ext>
            </a:extLst>
          </p:cNvPr>
          <p:cNvSpPr/>
          <p:nvPr/>
        </p:nvSpPr>
        <p:spPr>
          <a:xfrm>
            <a:off x="5293566" y="5041815"/>
            <a:ext cx="821093" cy="1444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52D602-ADF1-37BF-DDC8-A02A82262B36}"/>
              </a:ext>
            </a:extLst>
          </p:cNvPr>
          <p:cNvSpPr/>
          <p:nvPr/>
        </p:nvSpPr>
        <p:spPr>
          <a:xfrm>
            <a:off x="4935892" y="5274256"/>
            <a:ext cx="821093" cy="1444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3BF416-2DE4-BF14-460F-672446AC78A9}"/>
              </a:ext>
            </a:extLst>
          </p:cNvPr>
          <p:cNvSpPr/>
          <p:nvPr/>
        </p:nvSpPr>
        <p:spPr>
          <a:xfrm>
            <a:off x="9864078" y="4115151"/>
            <a:ext cx="821093" cy="1444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65E581-D6A4-E85F-4C96-1104E262B1FC}"/>
              </a:ext>
            </a:extLst>
          </p:cNvPr>
          <p:cNvSpPr/>
          <p:nvPr/>
        </p:nvSpPr>
        <p:spPr>
          <a:xfrm>
            <a:off x="10828241" y="4115150"/>
            <a:ext cx="821093" cy="1444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548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82A83-DC4B-0A99-7EB1-DC1C007A3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Request Additional Susceptibilities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F967A-41F3-C8B0-26AE-A38724D8B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we are using an antimicrobial that we do not have susceptibilities for, susceptibilities should be confirmed via micro request</a:t>
            </a:r>
          </a:p>
          <a:p>
            <a:r>
              <a:rPr lang="en-US" dirty="0"/>
              <a:t>Micro extension: 3481</a:t>
            </a:r>
          </a:p>
          <a:p>
            <a:pPr lvl="1"/>
            <a:r>
              <a:rPr lang="en-US" dirty="0"/>
              <a:t>With questions about whether an agent has been tested but just hidden</a:t>
            </a:r>
          </a:p>
          <a:p>
            <a:r>
              <a:rPr lang="en-US" dirty="0"/>
              <a:t>Lab communication in Cerner</a:t>
            </a:r>
          </a:p>
          <a:p>
            <a:pPr lvl="1"/>
            <a:r>
              <a:rPr lang="en-US" dirty="0"/>
              <a:t>To request additional susceptibility testing</a:t>
            </a:r>
          </a:p>
          <a:p>
            <a:pPr lvl="1"/>
            <a:r>
              <a:rPr lang="en-US" dirty="0"/>
              <a:t>Orders </a:t>
            </a:r>
            <a:r>
              <a:rPr lang="en-US" dirty="0">
                <a:sym typeface="Wingdings" panose="05000000000000000000" pitchFamily="2" charset="2"/>
              </a:rPr>
              <a:t> Laboratory Communication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Type of communication: Add On Test</a:t>
            </a:r>
          </a:p>
          <a:p>
            <a:pPr lvl="1"/>
            <a:r>
              <a:rPr lang="en-US" dirty="0"/>
              <a:t>Under order comments: include date, culture, organism, and antibiotic requested</a:t>
            </a:r>
          </a:p>
          <a:p>
            <a:pPr lvl="2"/>
            <a:r>
              <a:rPr lang="en-US" dirty="0"/>
              <a:t>E.g. “For sputum culture from 7/8 growing </a:t>
            </a:r>
            <a:r>
              <a:rPr lang="en-US" i="1" dirty="0"/>
              <a:t>Staphylococcus aureus</a:t>
            </a:r>
            <a:r>
              <a:rPr lang="en-US" dirty="0"/>
              <a:t>, please test linezolid susceptibilities”</a:t>
            </a:r>
          </a:p>
        </p:txBody>
      </p:sp>
    </p:spTree>
    <p:extLst>
      <p:ext uri="{BB962C8B-B14F-4D97-AF65-F5344CB8AC3E}">
        <p14:creationId xmlns:p14="http://schemas.microsoft.com/office/powerpoint/2010/main" val="1494023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A26CE-277D-1829-A07E-BB370C470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Request Additional Susceptibilities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F423D2-2786-E74D-3D36-4BF10E888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362" y="1835972"/>
            <a:ext cx="9349275" cy="48820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B537C7-13DB-4193-CC4B-59E83BBE56FA}"/>
              </a:ext>
            </a:extLst>
          </p:cNvPr>
          <p:cNvSpPr/>
          <p:nvPr/>
        </p:nvSpPr>
        <p:spPr>
          <a:xfrm>
            <a:off x="1604865" y="2141551"/>
            <a:ext cx="2481943" cy="1444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735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9B2CC3D-E652-5F3C-0AAB-3CF473547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Request Additional Susceptibilities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578797-589E-E4DD-0911-65CE8C9D6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899" y="1937900"/>
            <a:ext cx="9000153" cy="4621507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FAD62E5F-137A-2641-AD3A-14919406C7A7}"/>
              </a:ext>
            </a:extLst>
          </p:cNvPr>
          <p:cNvSpPr/>
          <p:nvPr/>
        </p:nvSpPr>
        <p:spPr>
          <a:xfrm rot="5400000">
            <a:off x="2341984" y="4800600"/>
            <a:ext cx="466531" cy="312576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3C1B75-7910-6DB2-3DC1-C73BEAF6D313}"/>
              </a:ext>
            </a:extLst>
          </p:cNvPr>
          <p:cNvSpPr/>
          <p:nvPr/>
        </p:nvSpPr>
        <p:spPr>
          <a:xfrm>
            <a:off x="2155372" y="5234816"/>
            <a:ext cx="989044" cy="17728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13B622-6A98-18A2-8365-6E19E27A062D}"/>
              </a:ext>
            </a:extLst>
          </p:cNvPr>
          <p:cNvSpPr/>
          <p:nvPr/>
        </p:nvSpPr>
        <p:spPr>
          <a:xfrm>
            <a:off x="1698948" y="2217386"/>
            <a:ext cx="2481943" cy="1444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82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7DE9034-F041-74FF-2773-9B9BF8B9A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IV to PO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97C982-C891-6C16-D23A-F427F0A4F3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144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C6F9DE-1F7F-7633-CA7E-C211478E5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 to PO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en-US" sz="2400" dirty="0"/>
              <a:t>Antimicrobials with excellent oral bioavailability:</a:t>
            </a:r>
          </a:p>
          <a:p>
            <a:pPr lvl="1"/>
            <a:r>
              <a:rPr lang="en-US" altLang="en-US" sz="2000" dirty="0"/>
              <a:t>Azithromycin </a:t>
            </a:r>
          </a:p>
          <a:p>
            <a:pPr lvl="1"/>
            <a:r>
              <a:rPr lang="en-US" altLang="en-US" sz="2000" dirty="0"/>
              <a:t>Clindamycin</a:t>
            </a:r>
          </a:p>
          <a:p>
            <a:pPr lvl="1"/>
            <a:r>
              <a:rPr lang="en-US" altLang="en-US" sz="2000" dirty="0"/>
              <a:t>Doxycycline</a:t>
            </a:r>
          </a:p>
          <a:p>
            <a:pPr lvl="1"/>
            <a:r>
              <a:rPr lang="en-US" altLang="en-US" sz="2000" dirty="0"/>
              <a:t>Fluconazole</a:t>
            </a:r>
          </a:p>
          <a:p>
            <a:pPr lvl="1"/>
            <a:r>
              <a:rPr lang="en-US" altLang="en-US" sz="2000" dirty="0"/>
              <a:t>Fluoroquinolones</a:t>
            </a:r>
          </a:p>
          <a:p>
            <a:pPr lvl="1"/>
            <a:r>
              <a:rPr lang="en-US" altLang="en-US" sz="2000" dirty="0" err="1"/>
              <a:t>Isavuconazole</a:t>
            </a:r>
            <a:endParaRPr lang="en-US" altLang="en-US" sz="2000" dirty="0"/>
          </a:p>
          <a:p>
            <a:pPr lvl="1"/>
            <a:r>
              <a:rPr lang="en-US" altLang="en-US" sz="2000" dirty="0"/>
              <a:t>Linezolid</a:t>
            </a:r>
          </a:p>
          <a:p>
            <a:pPr lvl="1"/>
            <a:r>
              <a:rPr lang="en-US" altLang="en-US" sz="2000" dirty="0"/>
              <a:t>Metronidazole</a:t>
            </a:r>
          </a:p>
          <a:p>
            <a:pPr lvl="1"/>
            <a:r>
              <a:rPr lang="en-US" altLang="en-US" sz="2000" dirty="0"/>
              <a:t>Rifampin</a:t>
            </a:r>
          </a:p>
          <a:p>
            <a:pPr lvl="1"/>
            <a:r>
              <a:rPr lang="en-US" altLang="en-US" sz="2000" dirty="0"/>
              <a:t>Trimethoprim-sulfamethoxazole </a:t>
            </a:r>
          </a:p>
          <a:p>
            <a:pPr lvl="1"/>
            <a:r>
              <a:rPr lang="en-US" altLang="en-US" sz="2000" dirty="0"/>
              <a:t>Voriconazole </a:t>
            </a:r>
            <a:endParaRPr lang="en-US" altLang="en-US" dirty="0"/>
          </a:p>
          <a:p>
            <a:pPr lvl="1"/>
            <a:endParaRPr lang="en-US" alt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ln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numCol="1" anchorCtr="0" compatLnSpc="1">
            <a:prstTxWarp prst="textNoShape">
              <a:avLst/>
            </a:prstTxWarp>
            <a:normAutofit lnSpcReduction="1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2913175-D8D9-4941-B0AF-641C0AA2B528}" type="slidenum">
              <a:rPr lang="en-US" altLang="en-US" sz="1800">
                <a:solidFill>
                  <a:srgbClr val="FFFFFF"/>
                </a:solidFill>
              </a:rPr>
              <a:pPr eaLnBrk="1" hangingPunct="1"/>
              <a:t>43</a:t>
            </a:fld>
            <a:endParaRPr lang="en-US" altLang="en-US" sz="1800">
              <a:solidFill>
                <a:srgbClr val="FFFFFF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F3F221-3619-44D6-99FA-FE495CC067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8751655"/>
              </p:ext>
            </p:extLst>
          </p:nvPr>
        </p:nvGraphicFramePr>
        <p:xfrm>
          <a:off x="5750767" y="233757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62596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5BA4A4-17D9-6AE2-E763-63588B29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the Route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47EC50-BBA0-7AC7-9286-90F470686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9753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b="1" u="sng" dirty="0"/>
          </a:p>
          <a:p>
            <a:pPr>
              <a:buNone/>
            </a:pPr>
            <a:r>
              <a:rPr lang="en-US" b="1" u="sng" dirty="0"/>
              <a:t>Oral</a:t>
            </a:r>
          </a:p>
          <a:p>
            <a:r>
              <a:rPr lang="en-US" dirty="0"/>
              <a:t>Patient convenience</a:t>
            </a:r>
          </a:p>
          <a:p>
            <a:r>
              <a:rPr lang="en-US" dirty="0"/>
              <a:t>Facilitates discharge</a:t>
            </a:r>
          </a:p>
          <a:p>
            <a:r>
              <a:rPr lang="en-US" dirty="0"/>
              <a:t>Fewer IV-line-associated complications </a:t>
            </a:r>
          </a:p>
          <a:p>
            <a:r>
              <a:rPr lang="en-US" dirty="0"/>
              <a:t>More cost-effective</a:t>
            </a:r>
          </a:p>
          <a:p>
            <a:endParaRPr lang="en-US" altLang="en-US" dirty="0"/>
          </a:p>
          <a:p>
            <a:pPr>
              <a:buNone/>
            </a:pPr>
            <a:r>
              <a:rPr lang="en-US" b="1" u="sng" dirty="0"/>
              <a:t>Intravenous</a:t>
            </a:r>
          </a:p>
          <a:p>
            <a:r>
              <a:rPr lang="en-US" dirty="0"/>
              <a:t>N/V/D precludes use of PO route</a:t>
            </a:r>
          </a:p>
          <a:p>
            <a:r>
              <a:rPr lang="en-US" dirty="0"/>
              <a:t>Poor oral bioavailability</a:t>
            </a:r>
          </a:p>
          <a:p>
            <a:r>
              <a:rPr lang="en-US" dirty="0"/>
              <a:t>Preferred for critically ill patients</a:t>
            </a:r>
          </a:p>
          <a:p>
            <a:r>
              <a:rPr lang="en-US" dirty="0"/>
              <a:t>Less data for efficacy in severe infections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4824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6AFB0-A186-123F-C166-D40DB266E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 to PO Protocol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247B6-0F28-E5DB-621D-130495C19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477541"/>
            <a:ext cx="11029615" cy="367830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u="sng" dirty="0"/>
              <a:t>Inclusions</a:t>
            </a:r>
          </a:p>
          <a:p>
            <a:r>
              <a:rPr lang="en-US" dirty="0"/>
              <a:t>On oral diet or tube feeds</a:t>
            </a:r>
          </a:p>
          <a:p>
            <a:r>
              <a:rPr lang="en-US" dirty="0"/>
              <a:t>On other oral medications</a:t>
            </a:r>
          </a:p>
          <a:p>
            <a:r>
              <a:rPr lang="en-US" dirty="0"/>
              <a:t>WBC normalizing, afebrile</a:t>
            </a:r>
          </a:p>
          <a:p>
            <a:endParaRPr lang="en-US" altLang="en-US" dirty="0"/>
          </a:p>
          <a:p>
            <a:pPr>
              <a:buNone/>
            </a:pPr>
            <a:r>
              <a:rPr lang="en-US" b="1" u="sng" dirty="0"/>
              <a:t>Exclusions</a:t>
            </a:r>
          </a:p>
          <a:p>
            <a:r>
              <a:rPr lang="en-US" dirty="0"/>
              <a:t>NPO including meds or unable to tolerate PO meds (N/V)</a:t>
            </a:r>
          </a:p>
          <a:p>
            <a:r>
              <a:rPr lang="en-US" dirty="0"/>
              <a:t>Grade III or IV mucositis</a:t>
            </a:r>
          </a:p>
          <a:p>
            <a:r>
              <a:rPr lang="en-US" dirty="0"/>
              <a:t>GI obstruction, high stoma outputs and/or malabsorption syndrome</a:t>
            </a:r>
          </a:p>
          <a:p>
            <a:r>
              <a:rPr lang="en-US" dirty="0"/>
              <a:t>Serious or life-threatening illness (e.g. sepsis, pressors)</a:t>
            </a:r>
          </a:p>
          <a:p>
            <a:r>
              <a:rPr lang="en-US" dirty="0"/>
              <a:t>CNS infection, endocarditis, osteomyelitis, persistent febrile neutropenia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1168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EBA8D-86CC-972B-4BF4-E69C10743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A3B43-DD48-96C8-204A-8B785F397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138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EE852-09E8-3F7C-7EC7-094A7291C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E81BD-4BE3-33CA-98BB-3B0BECE1F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Stewardship Resources: Duration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226FAE-13C4-CD7B-3789-FF84E67A4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85" y="2121050"/>
            <a:ext cx="3891944" cy="42899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348D72-D81A-706D-CD3C-EF50E7036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424" y="1884948"/>
            <a:ext cx="3681351" cy="49730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273CDB-3B1C-7C51-54EF-550A718A6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005" y="2198254"/>
            <a:ext cx="3636372" cy="24529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517757-9DA8-1D0C-3360-472C0EDA9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470" y="4651225"/>
            <a:ext cx="3642837" cy="18555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7511F5-E0A0-5431-C712-1B821B12668E}"/>
              </a:ext>
            </a:extLst>
          </p:cNvPr>
          <p:cNvSpPr/>
          <p:nvPr/>
        </p:nvSpPr>
        <p:spPr>
          <a:xfrm>
            <a:off x="773730" y="2821891"/>
            <a:ext cx="2426670" cy="130859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B6B9FD1-32A0-AEA1-DAC2-41B6F93E4A32}"/>
              </a:ext>
            </a:extLst>
          </p:cNvPr>
          <p:cNvSpPr/>
          <p:nvPr/>
        </p:nvSpPr>
        <p:spPr>
          <a:xfrm>
            <a:off x="238231" y="2747361"/>
            <a:ext cx="476152" cy="279918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7335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9F378-DF94-37C5-50AA-78AC9290C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Duration: Shorter is Better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8692A-AF78-10A7-64FF-B6040DFAD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Many infections that have traditionally been treated with longer durations of antibiotics can now be treated with shorter courses based on new RCTs</a:t>
            </a:r>
          </a:p>
          <a:p>
            <a:endParaRPr lang="en-US" sz="1800" dirty="0"/>
          </a:p>
          <a:p>
            <a:endParaRPr lang="en-US" dirty="0"/>
          </a:p>
          <a:p>
            <a:endParaRPr lang="en-US" sz="1800" dirty="0"/>
          </a:p>
          <a:p>
            <a:endParaRPr lang="en-US" dirty="0"/>
          </a:p>
          <a:p>
            <a:endParaRPr lang="en-US" sz="1800" dirty="0"/>
          </a:p>
          <a:p>
            <a:endParaRPr lang="en-US" dirty="0"/>
          </a:p>
          <a:p>
            <a:endParaRPr lang="en-US" sz="1800" dirty="0"/>
          </a:p>
          <a:p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3C39AAD-27B6-1260-5F2A-CD66A676A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142515"/>
              </p:ext>
            </p:extLst>
          </p:nvPr>
        </p:nvGraphicFramePr>
        <p:xfrm>
          <a:off x="292357" y="3014081"/>
          <a:ext cx="11607284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48066">
                  <a:extLst>
                    <a:ext uri="{9D8B030D-6E8A-4147-A177-3AD203B41FA5}">
                      <a16:colId xmlns:a16="http://schemas.microsoft.com/office/drawing/2014/main" val="2078667341"/>
                    </a:ext>
                  </a:extLst>
                </a:gridCol>
                <a:gridCol w="2715208">
                  <a:extLst>
                    <a:ext uri="{9D8B030D-6E8A-4147-A177-3AD203B41FA5}">
                      <a16:colId xmlns:a16="http://schemas.microsoft.com/office/drawing/2014/main" val="3027618555"/>
                    </a:ext>
                  </a:extLst>
                </a:gridCol>
                <a:gridCol w="2612571">
                  <a:extLst>
                    <a:ext uri="{9D8B030D-6E8A-4147-A177-3AD203B41FA5}">
                      <a16:colId xmlns:a16="http://schemas.microsoft.com/office/drawing/2014/main" val="2175667976"/>
                    </a:ext>
                  </a:extLst>
                </a:gridCol>
                <a:gridCol w="1931439">
                  <a:extLst>
                    <a:ext uri="{9D8B030D-6E8A-4147-A177-3AD203B41FA5}">
                      <a16:colId xmlns:a16="http://schemas.microsoft.com/office/drawing/2014/main" val="1786775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Short 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Longer 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0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Equal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66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HAP/VAP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Equal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16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Pyelonephritis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Equal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58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Gram-Negative Bacteremia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Equal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20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Intra-Abdominal 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Equal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98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Equal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93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Neutropenic Fever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Afebrile x 72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ANC &gt;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Equal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66799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C5A48CD-E0D9-3FA8-3EC6-4D586E15BDCD}"/>
              </a:ext>
            </a:extLst>
          </p:cNvPr>
          <p:cNvSpPr txBox="1"/>
          <p:nvPr/>
        </p:nvSpPr>
        <p:spPr>
          <a:xfrm>
            <a:off x="0" y="6440973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1000" dirty="0" err="1">
                <a:solidFill>
                  <a:prstClr val="black"/>
                </a:solidFill>
              </a:rPr>
              <a:t>Metlay</a:t>
            </a:r>
            <a:r>
              <a:rPr lang="en-US" sz="1000" dirty="0">
                <a:solidFill>
                  <a:prstClr val="black"/>
                </a:solidFill>
              </a:rPr>
              <a:t>, et al. </a:t>
            </a:r>
            <a:r>
              <a:rPr lang="en-US" sz="1000" i="1" dirty="0">
                <a:solidFill>
                  <a:prstClr val="black"/>
                </a:solidFill>
              </a:rPr>
              <a:t>Clin Infect Dis</a:t>
            </a:r>
            <a:r>
              <a:rPr lang="en-US" sz="1000" dirty="0">
                <a:solidFill>
                  <a:prstClr val="black"/>
                </a:solidFill>
              </a:rPr>
              <a:t>. 2019;200:e45-e67.</a:t>
            </a:r>
          </a:p>
          <a:p>
            <a:pPr>
              <a:lnSpc>
                <a:spcPct val="80000"/>
              </a:lnSpc>
            </a:pPr>
            <a:r>
              <a:rPr lang="en-US" sz="1000" dirty="0" err="1">
                <a:solidFill>
                  <a:prstClr val="black"/>
                </a:solidFill>
              </a:rPr>
              <a:t>Kalil</a:t>
            </a:r>
            <a:r>
              <a:rPr lang="en-US" sz="1000" dirty="0">
                <a:solidFill>
                  <a:prstClr val="black"/>
                </a:solidFill>
              </a:rPr>
              <a:t> AC, et al. </a:t>
            </a:r>
            <a:r>
              <a:rPr lang="en-US" sz="1000" i="1" dirty="0">
                <a:solidFill>
                  <a:prstClr val="black"/>
                </a:solidFill>
              </a:rPr>
              <a:t>Clin Infect Dis.</a:t>
            </a:r>
            <a:r>
              <a:rPr lang="en-US" sz="1000" dirty="0">
                <a:solidFill>
                  <a:prstClr val="black"/>
                </a:solidFill>
              </a:rPr>
              <a:t> 2016</a:t>
            </a:r>
            <a:r>
              <a:rPr lang="en-US" sz="1000" i="1" dirty="0">
                <a:solidFill>
                  <a:prstClr val="black"/>
                </a:solidFill>
              </a:rPr>
              <a:t>  </a:t>
            </a:r>
            <a:r>
              <a:rPr lang="en-US" sz="1000" dirty="0">
                <a:solidFill>
                  <a:prstClr val="black"/>
                </a:solidFill>
              </a:rPr>
              <a:t>Sep 1;63(5):e61-e111.</a:t>
            </a:r>
          </a:p>
          <a:p>
            <a:pPr>
              <a:lnSpc>
                <a:spcPct val="80000"/>
              </a:lnSpc>
            </a:pPr>
            <a:r>
              <a:rPr lang="en-US" sz="1000" dirty="0">
                <a:solidFill>
                  <a:prstClr val="black"/>
                </a:solidFill>
              </a:rPr>
              <a:t>Eliakim-Raz N, et al. </a:t>
            </a:r>
            <a:r>
              <a:rPr lang="en-US" sz="1000" i="1" dirty="0">
                <a:solidFill>
                  <a:prstClr val="black"/>
                </a:solidFill>
              </a:rPr>
              <a:t>J </a:t>
            </a:r>
            <a:r>
              <a:rPr lang="en-US" sz="1000" i="1" dirty="0" err="1">
                <a:solidFill>
                  <a:prstClr val="black"/>
                </a:solidFill>
              </a:rPr>
              <a:t>Antimicrob</a:t>
            </a:r>
            <a:r>
              <a:rPr lang="en-US" sz="1000" i="1" dirty="0">
                <a:solidFill>
                  <a:prstClr val="black"/>
                </a:solidFill>
              </a:rPr>
              <a:t> </a:t>
            </a:r>
            <a:r>
              <a:rPr lang="en-US" sz="1000" i="1" dirty="0" err="1">
                <a:solidFill>
                  <a:prstClr val="black"/>
                </a:solidFill>
              </a:rPr>
              <a:t>Chemother</a:t>
            </a:r>
            <a:r>
              <a:rPr lang="en-US" sz="1000" dirty="0">
                <a:solidFill>
                  <a:prstClr val="black"/>
                </a:solidFill>
              </a:rPr>
              <a:t>. 2013;68:2183-91.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238BD4-A216-531A-ECB2-C0BEB557F03A}"/>
              </a:ext>
            </a:extLst>
          </p:cNvPr>
          <p:cNvSpPr txBox="1"/>
          <p:nvPr/>
        </p:nvSpPr>
        <p:spPr>
          <a:xfrm>
            <a:off x="4674637" y="6422502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1000" dirty="0" err="1">
                <a:solidFill>
                  <a:prstClr val="black"/>
                </a:solidFill>
              </a:rPr>
              <a:t>Yahav</a:t>
            </a:r>
            <a:r>
              <a:rPr lang="en-US" sz="1000" dirty="0">
                <a:solidFill>
                  <a:prstClr val="black"/>
                </a:solidFill>
              </a:rPr>
              <a:t> D, et al. </a:t>
            </a:r>
            <a:r>
              <a:rPr lang="en-US" sz="1000" i="1" dirty="0">
                <a:solidFill>
                  <a:prstClr val="black"/>
                </a:solidFill>
              </a:rPr>
              <a:t>Clin Infect Dis</a:t>
            </a:r>
            <a:r>
              <a:rPr lang="en-US" sz="1000" dirty="0">
                <a:solidFill>
                  <a:prstClr val="black"/>
                </a:solidFill>
              </a:rPr>
              <a:t>. 2019;69:1091-98.</a:t>
            </a:r>
          </a:p>
          <a:p>
            <a:pPr>
              <a:lnSpc>
                <a:spcPct val="80000"/>
              </a:lnSpc>
            </a:pPr>
            <a:r>
              <a:rPr lang="en-US" sz="1000" dirty="0">
                <a:solidFill>
                  <a:prstClr val="black"/>
                </a:solidFill>
              </a:rPr>
              <a:t>Hepburn MJ, et al. </a:t>
            </a:r>
            <a:r>
              <a:rPr lang="en-US" sz="1000" i="1" dirty="0">
                <a:solidFill>
                  <a:prstClr val="black"/>
                </a:solidFill>
              </a:rPr>
              <a:t>Arch Intern Med</a:t>
            </a:r>
            <a:r>
              <a:rPr lang="en-US" sz="1000" dirty="0">
                <a:solidFill>
                  <a:prstClr val="black"/>
                </a:solidFill>
              </a:rPr>
              <a:t>. 2004;164:1669-74.</a:t>
            </a:r>
          </a:p>
          <a:p>
            <a:pPr>
              <a:lnSpc>
                <a:spcPct val="80000"/>
              </a:lnSpc>
            </a:pPr>
            <a:r>
              <a:rPr lang="en-US" sz="1000" dirty="0">
                <a:solidFill>
                  <a:prstClr val="black"/>
                </a:solidFill>
              </a:rPr>
              <a:t>Moran GJ, et al. </a:t>
            </a:r>
            <a:r>
              <a:rPr lang="en-US" sz="1000" i="1" dirty="0">
                <a:solidFill>
                  <a:prstClr val="black"/>
                </a:solidFill>
              </a:rPr>
              <a:t>Lancet Infect Dis. </a:t>
            </a:r>
            <a:r>
              <a:rPr lang="en-US" sz="1000" dirty="0">
                <a:solidFill>
                  <a:prstClr val="black"/>
                </a:solidFill>
              </a:rPr>
              <a:t>2014;14:696-705.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8A7D59-C0C3-C279-7949-6E47D389727D}"/>
              </a:ext>
            </a:extLst>
          </p:cNvPr>
          <p:cNvSpPr txBox="1"/>
          <p:nvPr/>
        </p:nvSpPr>
        <p:spPr>
          <a:xfrm>
            <a:off x="8880410" y="6433657"/>
            <a:ext cx="3380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1000" dirty="0">
                <a:solidFill>
                  <a:prstClr val="black"/>
                </a:solidFill>
              </a:rPr>
              <a:t>Sawyer RG, et al. </a:t>
            </a:r>
            <a:r>
              <a:rPr lang="en-US" sz="1000" i="1" dirty="0">
                <a:solidFill>
                  <a:prstClr val="black"/>
                </a:solidFill>
              </a:rPr>
              <a:t>N </a:t>
            </a:r>
            <a:r>
              <a:rPr lang="en-US" sz="1000" i="1" dirty="0" err="1">
                <a:solidFill>
                  <a:prstClr val="black"/>
                </a:solidFill>
              </a:rPr>
              <a:t>Engl</a:t>
            </a:r>
            <a:r>
              <a:rPr lang="en-US" sz="1000" i="1" dirty="0">
                <a:solidFill>
                  <a:prstClr val="black"/>
                </a:solidFill>
              </a:rPr>
              <a:t> J Med</a:t>
            </a:r>
            <a:r>
              <a:rPr lang="en-US" sz="1000" dirty="0">
                <a:solidFill>
                  <a:prstClr val="black"/>
                </a:solidFill>
              </a:rPr>
              <a:t>. 2015;375:1996-2005.</a:t>
            </a:r>
          </a:p>
          <a:p>
            <a:pPr>
              <a:lnSpc>
                <a:spcPct val="80000"/>
              </a:lnSpc>
            </a:pPr>
            <a:r>
              <a:rPr lang="en-US" sz="1000" dirty="0">
                <a:solidFill>
                  <a:prstClr val="black"/>
                </a:solidFill>
              </a:rPr>
              <a:t>Aguilar-Guisado M, et al. </a:t>
            </a:r>
            <a:r>
              <a:rPr lang="en-US" sz="1000" i="1" dirty="0">
                <a:solidFill>
                  <a:prstClr val="black"/>
                </a:solidFill>
              </a:rPr>
              <a:t>Lancet </a:t>
            </a:r>
            <a:r>
              <a:rPr lang="en-US" sz="1000" i="1" dirty="0" err="1">
                <a:solidFill>
                  <a:prstClr val="black"/>
                </a:solidFill>
              </a:rPr>
              <a:t>Haematol</a:t>
            </a:r>
            <a:r>
              <a:rPr lang="en-US" sz="1000" dirty="0">
                <a:solidFill>
                  <a:prstClr val="black"/>
                </a:solidFill>
              </a:rPr>
              <a:t>. 2017;4:e573-e583.</a:t>
            </a:r>
          </a:p>
          <a:p>
            <a:pPr>
              <a:lnSpc>
                <a:spcPct val="80000"/>
              </a:lnSpc>
            </a:pPr>
            <a:r>
              <a:rPr lang="en-US" sz="1000" dirty="0">
                <a:solidFill>
                  <a:prstClr val="black"/>
                </a:solidFill>
              </a:rPr>
              <a:t>bradspellberg.com/shorter-is-better</a:t>
            </a:r>
          </a:p>
        </p:txBody>
      </p:sp>
    </p:spTree>
    <p:extLst>
      <p:ext uri="{BB962C8B-B14F-4D97-AF65-F5344CB8AC3E}">
        <p14:creationId xmlns:p14="http://schemas.microsoft.com/office/powerpoint/2010/main" val="11516838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A3186-1869-0397-8C6F-08AD27D56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107FF-990B-8057-019D-91EEAFC34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KS is a 38-year-old female with a PMH of depression, admitted for chills, flank pain, and dysuria. CT A/P with pyelonephritis, blood and urine cultures with pan-susceptible </a:t>
            </a:r>
            <a:r>
              <a:rPr lang="en-US" i="1" dirty="0"/>
              <a:t>E. coli. </a:t>
            </a:r>
            <a:r>
              <a:rPr lang="en-US" dirty="0"/>
              <a:t>Antibiotic course thus far has been vancomycin + piperacillin/tazobactam x3 days, now on ceftriaxone x2 days so far. How much longer would you continue antibiotics? </a:t>
            </a:r>
          </a:p>
        </p:txBody>
      </p:sp>
    </p:spTree>
    <p:extLst>
      <p:ext uri="{BB962C8B-B14F-4D97-AF65-F5344CB8AC3E}">
        <p14:creationId xmlns:p14="http://schemas.microsoft.com/office/powerpoint/2010/main" val="33138162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89D1F-36B8-F44B-7713-0C264A809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Duration: Cerner Views: Method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32C66-55FB-7EC4-1889-056DA66F7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every day of effective antimicrobials</a:t>
            </a:r>
          </a:p>
          <a:p>
            <a:r>
              <a:rPr lang="en-US" dirty="0"/>
              <a:t>Include inpatient duration in discharge prescription durations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FD6F8F-2CDB-0C9B-C7AB-ECEE4A1E5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49" y="2778476"/>
            <a:ext cx="5728996" cy="386041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EF2748-7D64-B818-7E05-BDB137C1B509}"/>
              </a:ext>
            </a:extLst>
          </p:cNvPr>
          <p:cNvSpPr/>
          <p:nvPr/>
        </p:nvSpPr>
        <p:spPr>
          <a:xfrm>
            <a:off x="1471333" y="2938129"/>
            <a:ext cx="195072" cy="168966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2EBCAD4-DEBC-CA84-7171-619E242DBF75}"/>
              </a:ext>
            </a:extLst>
          </p:cNvPr>
          <p:cNvSpPr/>
          <p:nvPr/>
        </p:nvSpPr>
        <p:spPr>
          <a:xfrm>
            <a:off x="827604" y="2869096"/>
            <a:ext cx="666165" cy="307032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01048B-6F6B-CA56-C065-018A91DE1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469" y="2778476"/>
            <a:ext cx="5471750" cy="386041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290CDA-FC20-9564-57B9-3B35FF0153E6}"/>
              </a:ext>
            </a:extLst>
          </p:cNvPr>
          <p:cNvSpPr/>
          <p:nvPr/>
        </p:nvSpPr>
        <p:spPr>
          <a:xfrm>
            <a:off x="6385468" y="6489621"/>
            <a:ext cx="1480237" cy="149271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E52C641-DEFF-71FD-94EA-C285050B6A80}"/>
              </a:ext>
            </a:extLst>
          </p:cNvPr>
          <p:cNvSpPr/>
          <p:nvPr/>
        </p:nvSpPr>
        <p:spPr>
          <a:xfrm>
            <a:off x="5719302" y="6410740"/>
            <a:ext cx="666165" cy="307032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5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D8ECA-C868-0249-7E8A-781CD4E28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Duration: Cerner Views: Method 1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1410C2-8120-8CBB-3A34-8D1465939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Sorts by antimicrobials only</a:t>
            </a:r>
          </a:p>
          <a:p>
            <a:r>
              <a:rPr lang="en-US" dirty="0"/>
              <a:t>Right click on top grey bar to change dates/see prior antimicrobials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4F923-1636-02B1-A7A7-BFF2415A2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599" y="2960142"/>
            <a:ext cx="5512837" cy="37838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2B9F74D-81B5-3F67-7A22-679B50BA395B}"/>
              </a:ext>
            </a:extLst>
          </p:cNvPr>
          <p:cNvSpPr/>
          <p:nvPr/>
        </p:nvSpPr>
        <p:spPr>
          <a:xfrm>
            <a:off x="3943944" y="2960143"/>
            <a:ext cx="5226492" cy="174944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AA155E4-EFE6-70BC-F980-6DF7695F10CB}"/>
              </a:ext>
            </a:extLst>
          </p:cNvPr>
          <p:cNvSpPr/>
          <p:nvPr/>
        </p:nvSpPr>
        <p:spPr>
          <a:xfrm>
            <a:off x="3277779" y="2884040"/>
            <a:ext cx="666165" cy="307032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0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ECC86-E360-3A1E-B4D1-87AFAD9FA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Duration: Cerner Views: Method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FD183-6DAE-08DC-D80B-EED929BC8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Delivery Record </a:t>
            </a:r>
            <a:r>
              <a:rPr lang="en-US" dirty="0">
                <a:sym typeface="Wingdings" panose="05000000000000000000" pitchFamily="2" charset="2"/>
              </a:rPr>
              <a:t> Click on Procedure Selection  Type anti-infectives and press enter, then hit ok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BF49E2-528D-8F7D-CD45-D4397B569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69" y="2504467"/>
            <a:ext cx="9916909" cy="43535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57BDE3-FB4C-B756-D707-1B6C35A52857}"/>
              </a:ext>
            </a:extLst>
          </p:cNvPr>
          <p:cNvSpPr/>
          <p:nvPr/>
        </p:nvSpPr>
        <p:spPr>
          <a:xfrm>
            <a:off x="8776244" y="2504467"/>
            <a:ext cx="1005932" cy="30540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E99C12-02D1-D1EF-066E-BDB469AD13D2}"/>
              </a:ext>
            </a:extLst>
          </p:cNvPr>
          <p:cNvSpPr/>
          <p:nvPr/>
        </p:nvSpPr>
        <p:spPr>
          <a:xfrm>
            <a:off x="3680368" y="2904517"/>
            <a:ext cx="1205957" cy="2863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E59C0CF-F80B-8EB6-16CD-9F0987DA04E8}"/>
              </a:ext>
            </a:extLst>
          </p:cNvPr>
          <p:cNvSpPr/>
          <p:nvPr/>
        </p:nvSpPr>
        <p:spPr>
          <a:xfrm rot="10800000">
            <a:off x="9855858" y="2502843"/>
            <a:ext cx="666165" cy="307032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11BFBA5-E1D7-D6C9-DA88-F88516E29DF4}"/>
              </a:ext>
            </a:extLst>
          </p:cNvPr>
          <p:cNvSpPr/>
          <p:nvPr/>
        </p:nvSpPr>
        <p:spPr>
          <a:xfrm>
            <a:off x="2866839" y="2894180"/>
            <a:ext cx="666165" cy="307032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376898F2-6AA0-43D3-48D4-8D84EF49B8E5}"/>
              </a:ext>
            </a:extLst>
          </p:cNvPr>
          <p:cNvSpPr/>
          <p:nvPr/>
        </p:nvSpPr>
        <p:spPr>
          <a:xfrm>
            <a:off x="6410139" y="4019647"/>
            <a:ext cx="666165" cy="307032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7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ECC86-E360-3A1E-B4D1-87AFAD9FA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Duration: Cerner Views: </a:t>
            </a:r>
            <a:r>
              <a:rPr lang="en-US"/>
              <a:t>Method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FD183-6DAE-08DC-D80B-EED929BC8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528286"/>
            <a:ext cx="11029615" cy="3678303"/>
          </a:xfrm>
        </p:spPr>
        <p:txBody>
          <a:bodyPr/>
          <a:lstStyle/>
          <a:p>
            <a:r>
              <a:rPr lang="en-US" dirty="0"/>
              <a:t>Right click on top grey bar to change dates/see prior antimicrobials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A935CC-0F3B-C53D-6CAA-4E04E5A2A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20" y="3178452"/>
            <a:ext cx="10594079" cy="23779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487FC0-A72F-E245-455D-06C5A5EB7E90}"/>
              </a:ext>
            </a:extLst>
          </p:cNvPr>
          <p:cNvSpPr/>
          <p:nvPr/>
        </p:nvSpPr>
        <p:spPr>
          <a:xfrm>
            <a:off x="683520" y="3704617"/>
            <a:ext cx="10698855" cy="248258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6867FDE0-7AB9-ED8A-FC55-4B1B9EA8591B}"/>
              </a:ext>
            </a:extLst>
          </p:cNvPr>
          <p:cNvSpPr/>
          <p:nvPr/>
        </p:nvSpPr>
        <p:spPr>
          <a:xfrm>
            <a:off x="114300" y="3704617"/>
            <a:ext cx="569220" cy="248258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6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4F80-0F53-6E6E-4735-906F3BB2A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Duration: Cerner Views: Method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119F68-9F30-5424-9CAF-13201D5FB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572" y="2140055"/>
            <a:ext cx="8402855" cy="42042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3825ACD-258D-C70E-1B2D-C783E60D4EFD}"/>
              </a:ext>
            </a:extLst>
          </p:cNvPr>
          <p:cNvSpPr/>
          <p:nvPr/>
        </p:nvSpPr>
        <p:spPr>
          <a:xfrm>
            <a:off x="1894572" y="5151670"/>
            <a:ext cx="1195137" cy="209601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52A0A7F-C771-F25D-C7B6-6002B99515B7}"/>
              </a:ext>
            </a:extLst>
          </p:cNvPr>
          <p:cNvSpPr/>
          <p:nvPr/>
        </p:nvSpPr>
        <p:spPr>
          <a:xfrm>
            <a:off x="1143258" y="5102954"/>
            <a:ext cx="666165" cy="307032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CDC36E-B10F-CC08-45C9-CA3D052D3D62}"/>
              </a:ext>
            </a:extLst>
          </p:cNvPr>
          <p:cNvSpPr/>
          <p:nvPr/>
        </p:nvSpPr>
        <p:spPr>
          <a:xfrm>
            <a:off x="5050279" y="2932307"/>
            <a:ext cx="773005" cy="11890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5C8807B-9F36-85DF-7AF5-C3CF46650922}"/>
              </a:ext>
            </a:extLst>
          </p:cNvPr>
          <p:cNvSpPr/>
          <p:nvPr/>
        </p:nvSpPr>
        <p:spPr>
          <a:xfrm>
            <a:off x="4384114" y="2838242"/>
            <a:ext cx="666165" cy="307032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11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731EB-AEAB-6D20-78CB-F7404A709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Duration: Cerner Views: Method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4CBE11-3BE9-DA72-89C1-1D362E61A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715" y="1820943"/>
            <a:ext cx="8714569" cy="468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935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6C7FF-21F0-1BD1-AB39-9EADD8B8A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Antibiotics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FDBE9-BA70-E529-BDC7-6088660E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Does this patient have an infection? </a:t>
            </a:r>
          </a:p>
          <a:p>
            <a:pPr lvl="1"/>
            <a:r>
              <a:rPr lang="en-US" dirty="0"/>
              <a:t>Vs non-infectious causes/explanations</a:t>
            </a:r>
          </a:p>
          <a:p>
            <a:pPr lvl="1"/>
            <a:r>
              <a:rPr lang="en-US" dirty="0"/>
              <a:t>Is it a bacterial infection?</a:t>
            </a:r>
          </a:p>
          <a:p>
            <a:pPr lvl="1"/>
            <a:r>
              <a:rPr lang="en-US" dirty="0"/>
              <a:t>Colonization vs infection</a:t>
            </a:r>
          </a:p>
          <a:p>
            <a:r>
              <a:rPr lang="en-US" b="1" dirty="0"/>
              <a:t>De-escalation/optimization</a:t>
            </a:r>
          </a:p>
          <a:p>
            <a:pPr lvl="1"/>
            <a:r>
              <a:rPr lang="en-US" dirty="0"/>
              <a:t>Site/type of infection</a:t>
            </a:r>
          </a:p>
          <a:p>
            <a:pPr lvl="1"/>
            <a:r>
              <a:rPr lang="en-US" dirty="0"/>
              <a:t>Patient history</a:t>
            </a:r>
          </a:p>
          <a:p>
            <a:pPr lvl="1"/>
            <a:r>
              <a:rPr lang="en-US" dirty="0"/>
              <a:t>Cultures and susceptibilities</a:t>
            </a:r>
          </a:p>
          <a:p>
            <a:pPr lvl="1"/>
            <a:r>
              <a:rPr lang="en-US" dirty="0"/>
              <a:t>Other diagnostics (e.g. MRSA nares)</a:t>
            </a:r>
          </a:p>
          <a:p>
            <a:r>
              <a:rPr lang="en-US" b="1" dirty="0"/>
              <a:t>IV to PO</a:t>
            </a:r>
          </a:p>
          <a:p>
            <a:r>
              <a:rPr lang="en-US" b="1" dirty="0"/>
              <a:t>Duration plan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19637"/>
      </p:ext>
    </p:extLst>
  </p:cSld>
  <p:clrMapOvr>
    <a:masterClrMapping/>
  </p:clrMapOvr>
</p:sld>
</file>

<file path=ppt/theme/theme1.xml><?xml version="1.0" encoding="utf-8"?>
<a:theme xmlns:a="http://schemas.openxmlformats.org/drawingml/2006/main" name="AMS Powerpoint Template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e77fabd-40e5-4335-9d12-298222ec242f}" enabled="1" method="Standard" siteId="{adeadcd2-3aaf-4835-b273-1ebe8a7726f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2482</TotalTime>
  <Words>1868</Words>
  <Application>Microsoft Office PowerPoint</Application>
  <PresentationFormat>Widescreen</PresentationFormat>
  <Paragraphs>417</Paragraphs>
  <Slides>56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Arial</vt:lpstr>
      <vt:lpstr>Calibri</vt:lpstr>
      <vt:lpstr>Gill Sans MT</vt:lpstr>
      <vt:lpstr>Osaka</vt:lpstr>
      <vt:lpstr>Times New Roman</vt:lpstr>
      <vt:lpstr>Wingdings</vt:lpstr>
      <vt:lpstr>Wingdings 2</vt:lpstr>
      <vt:lpstr>AMS Powerpoint Template Blue</vt:lpstr>
      <vt:lpstr>Dividend</vt:lpstr>
      <vt:lpstr>Antimicrobial Stewardship</vt:lpstr>
      <vt:lpstr>Objectives</vt:lpstr>
      <vt:lpstr>What is Antimicrobial Stewardship?</vt:lpstr>
      <vt:lpstr>What is Antimicrobial Stewardship?</vt:lpstr>
      <vt:lpstr>Antimicrobial Stewardship Programs</vt:lpstr>
      <vt:lpstr>Banner General Stewardship Resources</vt:lpstr>
      <vt:lpstr>Banner Stewardship Resources</vt:lpstr>
      <vt:lpstr>Banner Stewardship Resources</vt:lpstr>
      <vt:lpstr>Multidisciplinary Approach</vt:lpstr>
      <vt:lpstr>Why Does stewardship Matter?</vt:lpstr>
      <vt:lpstr>Consequences of Antibiotic Misuse</vt:lpstr>
      <vt:lpstr>Antibiotic Resistance</vt:lpstr>
      <vt:lpstr>Local Antibiotic Resistance</vt:lpstr>
      <vt:lpstr>Carbapenem Use Increases Risk of Carbapenem Resistance</vt:lpstr>
      <vt:lpstr>Improving Antibiotic Use Reduces Resistance</vt:lpstr>
      <vt:lpstr>Every Additional Day of Antibiotic Matters </vt:lpstr>
      <vt:lpstr>Improving Antibiotic Use Reduces C. difficile Rates</vt:lpstr>
      <vt:lpstr>Improving Antibiotic Use Improves Infection Cure Rates</vt:lpstr>
      <vt:lpstr>Effects of Antimicrobial Stewardship</vt:lpstr>
      <vt:lpstr>What Can We Do to Help?</vt:lpstr>
      <vt:lpstr>Optimizing Antibiotics</vt:lpstr>
      <vt:lpstr>Optimizing Antibiotics</vt:lpstr>
      <vt:lpstr>Interpreting Cultures/Susceptibilities</vt:lpstr>
      <vt:lpstr>Is it a True Pathogen?</vt:lpstr>
      <vt:lpstr>Interpreting Susceptibility Results</vt:lpstr>
      <vt:lpstr>Susceptibilities</vt:lpstr>
      <vt:lpstr>Susceptibilities</vt:lpstr>
      <vt:lpstr>Banner Stewardship Resources: SDD</vt:lpstr>
      <vt:lpstr>Susceptibilities</vt:lpstr>
      <vt:lpstr>Susceptibilities</vt:lpstr>
      <vt:lpstr>Antibiograms</vt:lpstr>
      <vt:lpstr>Case</vt:lpstr>
      <vt:lpstr>Interpreting Micro Comments</vt:lpstr>
      <vt:lpstr>ePlex</vt:lpstr>
      <vt:lpstr>EPlex</vt:lpstr>
      <vt:lpstr>Cerner Feature: Personal Antibiogram</vt:lpstr>
      <vt:lpstr>Cerner Feature: Personal Antibiogram</vt:lpstr>
      <vt:lpstr>Cerner Feature: Personal Antibiogram</vt:lpstr>
      <vt:lpstr>How to Request Additional Susceptibilities </vt:lpstr>
      <vt:lpstr>How to Request Additional Susceptibilities </vt:lpstr>
      <vt:lpstr>How to Request Additional Susceptibilities</vt:lpstr>
      <vt:lpstr>IV to PO</vt:lpstr>
      <vt:lpstr>IV to PO</vt:lpstr>
      <vt:lpstr>Choosing the Route</vt:lpstr>
      <vt:lpstr>IV to PO Protocol</vt:lpstr>
      <vt:lpstr>Duration</vt:lpstr>
      <vt:lpstr>Banner Stewardship Resources: Duration</vt:lpstr>
      <vt:lpstr>Duration: Shorter is Better</vt:lpstr>
      <vt:lpstr>Duration</vt:lpstr>
      <vt:lpstr>Duration: Cerner Views: Method 1</vt:lpstr>
      <vt:lpstr>Duration: Cerner Views: Method 1</vt:lpstr>
      <vt:lpstr>Duration: Cerner Views: Method 2</vt:lpstr>
      <vt:lpstr>Duration: Cerner Views: Method 2</vt:lpstr>
      <vt:lpstr>Duration: Cerner Views: Method 3</vt:lpstr>
      <vt:lpstr>Duration: Cerner Views: Method 3</vt:lpstr>
      <vt:lpstr>Optimizing Antibiotics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Antimicrobial Stewardship</dc:title>
  <dc:creator>Ting, Michelle</dc:creator>
  <cp:lastModifiedBy>Potter, Michelle</cp:lastModifiedBy>
  <cp:revision>2</cp:revision>
  <dcterms:created xsi:type="dcterms:W3CDTF">2023-06-30T20:47:47Z</dcterms:created>
  <dcterms:modified xsi:type="dcterms:W3CDTF">2026-06-23T21:39:02Z</dcterms:modified>
</cp:coreProperties>
</file>