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59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2EF3D-91C7-E64F-87B8-9EFFA9728598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DA490-D1F7-E941-82D7-04ED4A66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Holloway</dc:creator>
  <cp:lastModifiedBy>BUMCP IntMed Chief</cp:lastModifiedBy>
  <cp:revision>6</cp:revision>
  <dcterms:created xsi:type="dcterms:W3CDTF">2018-01-05T15:03:31Z</dcterms:created>
  <dcterms:modified xsi:type="dcterms:W3CDTF">2019-05-15T16:40:29Z</dcterms:modified>
</cp:coreProperties>
</file>