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8" r:id="rId1"/>
  </p:sldMasterIdLst>
  <p:notesMasterIdLst>
    <p:notesMasterId r:id="rId63"/>
  </p:notesMasterIdLst>
  <p:sldIdLst>
    <p:sldId id="256" r:id="rId2"/>
    <p:sldId id="307" r:id="rId3"/>
    <p:sldId id="271" r:id="rId4"/>
    <p:sldId id="309" r:id="rId5"/>
    <p:sldId id="386" r:id="rId6"/>
    <p:sldId id="380" r:id="rId7"/>
    <p:sldId id="385" r:id="rId8"/>
    <p:sldId id="323" r:id="rId9"/>
    <p:sldId id="325" r:id="rId10"/>
    <p:sldId id="396" r:id="rId11"/>
    <p:sldId id="381" r:id="rId12"/>
    <p:sldId id="257" r:id="rId13"/>
    <p:sldId id="326" r:id="rId14"/>
    <p:sldId id="332" r:id="rId15"/>
    <p:sldId id="327" r:id="rId16"/>
    <p:sldId id="294" r:id="rId17"/>
    <p:sldId id="333" r:id="rId18"/>
    <p:sldId id="382" r:id="rId19"/>
    <p:sldId id="425" r:id="rId20"/>
    <p:sldId id="329" r:id="rId21"/>
    <p:sldId id="389" r:id="rId22"/>
    <p:sldId id="330" r:id="rId23"/>
    <p:sldId id="407" r:id="rId24"/>
    <p:sldId id="259" r:id="rId25"/>
    <p:sldId id="331" r:id="rId26"/>
    <p:sldId id="397" r:id="rId27"/>
    <p:sldId id="432" r:id="rId28"/>
    <p:sldId id="270" r:id="rId29"/>
    <p:sldId id="403" r:id="rId30"/>
    <p:sldId id="435" r:id="rId31"/>
    <p:sldId id="261" r:id="rId32"/>
    <p:sldId id="438" r:id="rId33"/>
    <p:sldId id="430" r:id="rId34"/>
    <p:sldId id="434" r:id="rId35"/>
    <p:sldId id="436" r:id="rId36"/>
    <p:sldId id="392" r:id="rId37"/>
    <p:sldId id="260" r:id="rId38"/>
    <p:sldId id="262" r:id="rId39"/>
    <p:sldId id="395" r:id="rId40"/>
    <p:sldId id="263" r:id="rId41"/>
    <p:sldId id="431" r:id="rId42"/>
    <p:sldId id="265" r:id="rId43"/>
    <p:sldId id="266" r:id="rId44"/>
    <p:sldId id="437" r:id="rId45"/>
    <p:sldId id="394" r:id="rId46"/>
    <p:sldId id="409" r:id="rId47"/>
    <p:sldId id="423" r:id="rId48"/>
    <p:sldId id="411" r:id="rId49"/>
    <p:sldId id="412" r:id="rId50"/>
    <p:sldId id="413" r:id="rId51"/>
    <p:sldId id="414" r:id="rId52"/>
    <p:sldId id="415" r:id="rId53"/>
    <p:sldId id="416" r:id="rId54"/>
    <p:sldId id="417" r:id="rId55"/>
    <p:sldId id="410" r:id="rId56"/>
    <p:sldId id="418" r:id="rId57"/>
    <p:sldId id="419" r:id="rId58"/>
    <p:sldId id="420" r:id="rId59"/>
    <p:sldId id="421" r:id="rId60"/>
    <p:sldId id="422" r:id="rId61"/>
    <p:sldId id="305" r:id="rId6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04" userDrawn="1">
          <p15:clr>
            <a:srgbClr val="A4A3A4"/>
          </p15:clr>
        </p15:guide>
        <p15:guide id="2" pos="386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6D10EF-1425-45A1-9A05-1D97395CB0A8}" v="14" dt="2026-07-28T12:50:38.084"/>
    <p1510:client id="{DA1C91F3-9043-4E15-980C-15EEC371A70E}" v="27" dt="2026-07-28T18:20:34.7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238" autoAdjust="0"/>
  </p:normalViewPr>
  <p:slideViewPr>
    <p:cSldViewPr snapToGrid="0">
      <p:cViewPr varScale="1">
        <p:scale>
          <a:sx n="61" d="100"/>
          <a:sy n="61" d="100"/>
        </p:scale>
        <p:origin x="860" y="48"/>
      </p:cViewPr>
      <p:guideLst>
        <p:guide orient="horz" pos="2104"/>
        <p:guide pos="3869"/>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notesMaster" Target="notesMasters/notesMaster1.xml"/><Relationship Id="rId68"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69"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yyan, Esa" userId="186bd80f-70fc-40a1-9662-017ff60c1b73" providerId="ADAL" clId="{AC85FDCC-2522-4C22-9F4A-B179B79D19B3}"/>
    <pc:docChg chg="undo custSel addSld delSld modSld sldOrd">
      <pc:chgData name="Rayyan, Esa" userId="186bd80f-70fc-40a1-9662-017ff60c1b73" providerId="ADAL" clId="{AC85FDCC-2522-4C22-9F4A-B179B79D19B3}" dt="2026-07-28T18:24:44.522" v="907" actId="22"/>
      <pc:docMkLst>
        <pc:docMk/>
      </pc:docMkLst>
      <pc:sldChg chg="addSp modSp mod">
        <pc:chgData name="Rayyan, Esa" userId="186bd80f-70fc-40a1-9662-017ff60c1b73" providerId="ADAL" clId="{AC85FDCC-2522-4C22-9F4A-B179B79D19B3}" dt="2026-07-28T18:23:52.031" v="900" actId="14100"/>
        <pc:sldMkLst>
          <pc:docMk/>
          <pc:sldMk cId="0" sldId="257"/>
        </pc:sldMkLst>
        <pc:spChg chg="mod">
          <ac:chgData name="Rayyan, Esa" userId="186bd80f-70fc-40a1-9662-017ff60c1b73" providerId="ADAL" clId="{AC85FDCC-2522-4C22-9F4A-B179B79D19B3}" dt="2026-07-28T16:55:49.403" v="280" actId="1076"/>
          <ac:spMkLst>
            <pc:docMk/>
            <pc:sldMk cId="0" sldId="257"/>
            <ac:spMk id="2" creationId="{00000000-0000-0000-0000-000000000000}"/>
          </ac:spMkLst>
        </pc:spChg>
        <pc:spChg chg="add mod">
          <ac:chgData name="Rayyan, Esa" userId="186bd80f-70fc-40a1-9662-017ff60c1b73" providerId="ADAL" clId="{AC85FDCC-2522-4C22-9F4A-B179B79D19B3}" dt="2026-07-28T18:23:52.031" v="900" actId="14100"/>
          <ac:spMkLst>
            <pc:docMk/>
            <pc:sldMk cId="0" sldId="257"/>
            <ac:spMk id="3" creationId="{962F4B91-6C9C-1ADD-4A7D-10F78AC5F614}"/>
          </ac:spMkLst>
        </pc:spChg>
        <pc:spChg chg="mod">
          <ac:chgData name="Rayyan, Esa" userId="186bd80f-70fc-40a1-9662-017ff60c1b73" providerId="ADAL" clId="{AC85FDCC-2522-4C22-9F4A-B179B79D19B3}" dt="2026-07-28T13:04:56.755" v="1" actId="14100"/>
          <ac:spMkLst>
            <pc:docMk/>
            <pc:sldMk cId="0" sldId="257"/>
            <ac:spMk id="5" creationId="{00000000-0000-0000-0000-000000000000}"/>
          </ac:spMkLst>
        </pc:spChg>
        <pc:spChg chg="mod">
          <ac:chgData name="Rayyan, Esa" userId="186bd80f-70fc-40a1-9662-017ff60c1b73" providerId="ADAL" clId="{AC85FDCC-2522-4C22-9F4A-B179B79D19B3}" dt="2026-07-28T13:05:09.365" v="8" actId="1035"/>
          <ac:spMkLst>
            <pc:docMk/>
            <pc:sldMk cId="0" sldId="257"/>
            <ac:spMk id="6" creationId="{00000000-0000-0000-0000-000000000000}"/>
          </ac:spMkLst>
        </pc:spChg>
        <pc:spChg chg="mod">
          <ac:chgData name="Rayyan, Esa" userId="186bd80f-70fc-40a1-9662-017ff60c1b73" providerId="ADAL" clId="{AC85FDCC-2522-4C22-9F4A-B179B79D19B3}" dt="2026-07-28T13:05:38.672" v="13" actId="14100"/>
          <ac:spMkLst>
            <pc:docMk/>
            <pc:sldMk cId="0" sldId="257"/>
            <ac:spMk id="9" creationId="{00000000-0000-0000-0000-000000000000}"/>
          </ac:spMkLst>
        </pc:spChg>
        <pc:spChg chg="mod">
          <ac:chgData name="Rayyan, Esa" userId="186bd80f-70fc-40a1-9662-017ff60c1b73" providerId="ADAL" clId="{AC85FDCC-2522-4C22-9F4A-B179B79D19B3}" dt="2026-07-28T13:05:34.757" v="12" actId="14100"/>
          <ac:spMkLst>
            <pc:docMk/>
            <pc:sldMk cId="0" sldId="257"/>
            <ac:spMk id="10" creationId="{00000000-0000-0000-0000-000000000000}"/>
          </ac:spMkLst>
        </pc:spChg>
        <pc:spChg chg="mod">
          <ac:chgData name="Rayyan, Esa" userId="186bd80f-70fc-40a1-9662-017ff60c1b73" providerId="ADAL" clId="{AC85FDCC-2522-4C22-9F4A-B179B79D19B3}" dt="2026-07-28T16:56:08.193" v="288" actId="1036"/>
          <ac:spMkLst>
            <pc:docMk/>
            <pc:sldMk cId="0" sldId="257"/>
            <ac:spMk id="11" creationId="{00000000-0000-0000-0000-000000000000}"/>
          </ac:spMkLst>
        </pc:spChg>
        <pc:spChg chg="mod">
          <ac:chgData name="Rayyan, Esa" userId="186bd80f-70fc-40a1-9662-017ff60c1b73" providerId="ADAL" clId="{AC85FDCC-2522-4C22-9F4A-B179B79D19B3}" dt="2026-07-28T13:06:15.889" v="21" actId="1076"/>
          <ac:spMkLst>
            <pc:docMk/>
            <pc:sldMk cId="0" sldId="257"/>
            <ac:spMk id="16" creationId="{00000000-0000-0000-0000-000000000000}"/>
          </ac:spMkLst>
        </pc:spChg>
        <pc:spChg chg="mod">
          <ac:chgData name="Rayyan, Esa" userId="186bd80f-70fc-40a1-9662-017ff60c1b73" providerId="ADAL" clId="{AC85FDCC-2522-4C22-9F4A-B179B79D19B3}" dt="2026-07-28T13:06:21.863" v="22" actId="1076"/>
          <ac:spMkLst>
            <pc:docMk/>
            <pc:sldMk cId="0" sldId="257"/>
            <ac:spMk id="19" creationId="{00000000-0000-0000-0000-000000000000}"/>
          </ac:spMkLst>
        </pc:spChg>
        <pc:spChg chg="mod">
          <ac:chgData name="Rayyan, Esa" userId="186bd80f-70fc-40a1-9662-017ff60c1b73" providerId="ADAL" clId="{AC85FDCC-2522-4C22-9F4A-B179B79D19B3}" dt="2026-07-28T13:07:05.855" v="29" actId="14100"/>
          <ac:spMkLst>
            <pc:docMk/>
            <pc:sldMk cId="0" sldId="257"/>
            <ac:spMk id="20" creationId="{00000000-0000-0000-0000-000000000000}"/>
          </ac:spMkLst>
        </pc:spChg>
        <pc:spChg chg="mod">
          <ac:chgData name="Rayyan, Esa" userId="186bd80f-70fc-40a1-9662-017ff60c1b73" providerId="ADAL" clId="{AC85FDCC-2522-4C22-9F4A-B179B79D19B3}" dt="2026-07-28T13:06:46.319" v="25" actId="1076"/>
          <ac:spMkLst>
            <pc:docMk/>
            <pc:sldMk cId="0" sldId="257"/>
            <ac:spMk id="21" creationId="{00000000-0000-0000-0000-000000000000}"/>
          </ac:spMkLst>
        </pc:spChg>
        <pc:spChg chg="mod">
          <ac:chgData name="Rayyan, Esa" userId="186bd80f-70fc-40a1-9662-017ff60c1b73" providerId="ADAL" clId="{AC85FDCC-2522-4C22-9F4A-B179B79D19B3}" dt="2026-07-28T13:06:46.319" v="25" actId="1076"/>
          <ac:spMkLst>
            <pc:docMk/>
            <pc:sldMk cId="0" sldId="257"/>
            <ac:spMk id="22" creationId="{00000000-0000-0000-0000-000000000000}"/>
          </ac:spMkLst>
        </pc:spChg>
        <pc:spChg chg="mod">
          <ac:chgData name="Rayyan, Esa" userId="186bd80f-70fc-40a1-9662-017ff60c1b73" providerId="ADAL" clId="{AC85FDCC-2522-4C22-9F4A-B179B79D19B3}" dt="2026-07-28T13:06:50.111" v="26" actId="20577"/>
          <ac:spMkLst>
            <pc:docMk/>
            <pc:sldMk cId="0" sldId="257"/>
            <ac:spMk id="23" creationId="{00000000-0000-0000-0000-000000000000}"/>
          </ac:spMkLst>
        </pc:spChg>
        <pc:spChg chg="mod">
          <ac:chgData name="Rayyan, Esa" userId="186bd80f-70fc-40a1-9662-017ff60c1b73" providerId="ADAL" clId="{AC85FDCC-2522-4C22-9F4A-B179B79D19B3}" dt="2026-07-28T13:06:59.512" v="28" actId="14100"/>
          <ac:spMkLst>
            <pc:docMk/>
            <pc:sldMk cId="0" sldId="257"/>
            <ac:spMk id="24" creationId="{00000000-0000-0000-0000-000000000000}"/>
          </ac:spMkLst>
        </pc:spChg>
        <pc:spChg chg="mod">
          <ac:chgData name="Rayyan, Esa" userId="186bd80f-70fc-40a1-9662-017ff60c1b73" providerId="ADAL" clId="{AC85FDCC-2522-4C22-9F4A-B179B79D19B3}" dt="2026-07-28T13:07:18.567" v="30" actId="14100"/>
          <ac:spMkLst>
            <pc:docMk/>
            <pc:sldMk cId="0" sldId="257"/>
            <ac:spMk id="25" creationId="{00000000-0000-0000-0000-000000000000}"/>
          </ac:spMkLst>
        </pc:spChg>
        <pc:spChg chg="mod">
          <ac:chgData name="Rayyan, Esa" userId="186bd80f-70fc-40a1-9662-017ff60c1b73" providerId="ADAL" clId="{AC85FDCC-2522-4C22-9F4A-B179B79D19B3}" dt="2026-07-28T13:07:24.583" v="31" actId="14100"/>
          <ac:spMkLst>
            <pc:docMk/>
            <pc:sldMk cId="0" sldId="257"/>
            <ac:spMk id="26" creationId="{00000000-0000-0000-0000-000000000000}"/>
          </ac:spMkLst>
        </pc:spChg>
        <pc:spChg chg="mod">
          <ac:chgData name="Rayyan, Esa" userId="186bd80f-70fc-40a1-9662-017ff60c1b73" providerId="ADAL" clId="{AC85FDCC-2522-4C22-9F4A-B179B79D19B3}" dt="2026-07-28T13:06:54.353" v="27" actId="20577"/>
          <ac:spMkLst>
            <pc:docMk/>
            <pc:sldMk cId="0" sldId="257"/>
            <ac:spMk id="27" creationId="{00000000-0000-0000-0000-000000000000}"/>
          </ac:spMkLst>
        </pc:spChg>
      </pc:sldChg>
      <pc:sldChg chg="modSp add mod">
        <pc:chgData name="Rayyan, Esa" userId="186bd80f-70fc-40a1-9662-017ff60c1b73" providerId="ADAL" clId="{AC85FDCC-2522-4C22-9F4A-B179B79D19B3}" dt="2026-07-28T17:32:30.925" v="464" actId="1036"/>
        <pc:sldMkLst>
          <pc:docMk/>
          <pc:sldMk cId="0" sldId="259"/>
        </pc:sldMkLst>
        <pc:picChg chg="mod modCrop">
          <ac:chgData name="Rayyan, Esa" userId="186bd80f-70fc-40a1-9662-017ff60c1b73" providerId="ADAL" clId="{AC85FDCC-2522-4C22-9F4A-B179B79D19B3}" dt="2026-07-28T17:32:30.925" v="464" actId="1036"/>
          <ac:picMkLst>
            <pc:docMk/>
            <pc:sldMk cId="0" sldId="259"/>
            <ac:picMk id="2" creationId="{00000000-0000-0000-0000-000000000000}"/>
          </ac:picMkLst>
        </pc:picChg>
      </pc:sldChg>
      <pc:sldChg chg="addSp modSp mod">
        <pc:chgData name="Rayyan, Esa" userId="186bd80f-70fc-40a1-9662-017ff60c1b73" providerId="ADAL" clId="{AC85FDCC-2522-4C22-9F4A-B179B79D19B3}" dt="2026-07-28T18:24:25.119" v="902" actId="22"/>
        <pc:sldMkLst>
          <pc:docMk/>
          <pc:sldMk cId="0" sldId="260"/>
        </pc:sldMkLst>
        <pc:spChg chg="mod">
          <ac:chgData name="Rayyan, Esa" userId="186bd80f-70fc-40a1-9662-017ff60c1b73" providerId="ADAL" clId="{AC85FDCC-2522-4C22-9F4A-B179B79D19B3}" dt="2026-07-28T18:03:02.976" v="831" actId="113"/>
          <ac:spMkLst>
            <pc:docMk/>
            <pc:sldMk cId="0" sldId="260"/>
            <ac:spMk id="7" creationId="{00000000-0000-0000-0000-000000000000}"/>
          </ac:spMkLst>
        </pc:spChg>
        <pc:spChg chg="add">
          <ac:chgData name="Rayyan, Esa" userId="186bd80f-70fc-40a1-9662-017ff60c1b73" providerId="ADAL" clId="{AC85FDCC-2522-4C22-9F4A-B179B79D19B3}" dt="2026-07-28T18:24:25.119" v="902" actId="22"/>
          <ac:spMkLst>
            <pc:docMk/>
            <pc:sldMk cId="0" sldId="260"/>
            <ac:spMk id="18" creationId="{AEB00393-E899-B388-65AA-EF755EFB0B4F}"/>
          </ac:spMkLst>
        </pc:spChg>
      </pc:sldChg>
      <pc:sldChg chg="addSp delSp modSp mod">
        <pc:chgData name="Rayyan, Esa" userId="186bd80f-70fc-40a1-9662-017ff60c1b73" providerId="ADAL" clId="{AC85FDCC-2522-4C22-9F4A-B179B79D19B3}" dt="2026-07-28T18:24:16" v="901" actId="22"/>
        <pc:sldMkLst>
          <pc:docMk/>
          <pc:sldMk cId="0" sldId="261"/>
        </pc:sldMkLst>
        <pc:spChg chg="del mod">
          <ac:chgData name="Rayyan, Esa" userId="186bd80f-70fc-40a1-9662-017ff60c1b73" providerId="ADAL" clId="{AC85FDCC-2522-4C22-9F4A-B179B79D19B3}" dt="2026-07-28T17:17:13.109" v="399" actId="478"/>
          <ac:spMkLst>
            <pc:docMk/>
            <pc:sldMk cId="0" sldId="261"/>
            <ac:spMk id="2" creationId="{00000000-0000-0000-0000-000000000000}"/>
          </ac:spMkLst>
        </pc:spChg>
        <pc:spChg chg="del">
          <ac:chgData name="Rayyan, Esa" userId="186bd80f-70fc-40a1-9662-017ff60c1b73" providerId="ADAL" clId="{AC85FDCC-2522-4C22-9F4A-B179B79D19B3}" dt="2026-07-28T17:10:44.558" v="354" actId="478"/>
          <ac:spMkLst>
            <pc:docMk/>
            <pc:sldMk cId="0" sldId="261"/>
            <ac:spMk id="3" creationId="{00000000-0000-0000-0000-000000000000}"/>
          </ac:spMkLst>
        </pc:spChg>
        <pc:spChg chg="mod">
          <ac:chgData name="Rayyan, Esa" userId="186bd80f-70fc-40a1-9662-017ff60c1b73" providerId="ADAL" clId="{AC85FDCC-2522-4C22-9F4A-B179B79D19B3}" dt="2026-07-28T17:13:38.722" v="384" actId="14100"/>
          <ac:spMkLst>
            <pc:docMk/>
            <pc:sldMk cId="0" sldId="261"/>
            <ac:spMk id="4" creationId="{00000000-0000-0000-0000-000000000000}"/>
          </ac:spMkLst>
        </pc:spChg>
        <pc:spChg chg="mod">
          <ac:chgData name="Rayyan, Esa" userId="186bd80f-70fc-40a1-9662-017ff60c1b73" providerId="ADAL" clId="{AC85FDCC-2522-4C22-9F4A-B179B79D19B3}" dt="2026-07-28T17:11:03.254" v="358" actId="20577"/>
          <ac:spMkLst>
            <pc:docMk/>
            <pc:sldMk cId="0" sldId="261"/>
            <ac:spMk id="5" creationId="{00000000-0000-0000-0000-000000000000}"/>
          </ac:spMkLst>
        </pc:spChg>
        <pc:spChg chg="mod">
          <ac:chgData name="Rayyan, Esa" userId="186bd80f-70fc-40a1-9662-017ff60c1b73" providerId="ADAL" clId="{AC85FDCC-2522-4C22-9F4A-B179B79D19B3}" dt="2026-07-28T17:17:38.785" v="439" actId="1038"/>
          <ac:spMkLst>
            <pc:docMk/>
            <pc:sldMk cId="0" sldId="261"/>
            <ac:spMk id="6" creationId="{00000000-0000-0000-0000-000000000000}"/>
          </ac:spMkLst>
        </pc:spChg>
        <pc:spChg chg="mod">
          <ac:chgData name="Rayyan, Esa" userId="186bd80f-70fc-40a1-9662-017ff60c1b73" providerId="ADAL" clId="{AC85FDCC-2522-4C22-9F4A-B179B79D19B3}" dt="2026-07-28T17:17:38.785" v="439" actId="1038"/>
          <ac:spMkLst>
            <pc:docMk/>
            <pc:sldMk cId="0" sldId="261"/>
            <ac:spMk id="7" creationId="{00000000-0000-0000-0000-000000000000}"/>
          </ac:spMkLst>
        </pc:spChg>
        <pc:spChg chg="mod">
          <ac:chgData name="Rayyan, Esa" userId="186bd80f-70fc-40a1-9662-017ff60c1b73" providerId="ADAL" clId="{AC85FDCC-2522-4C22-9F4A-B179B79D19B3}" dt="2026-07-28T17:17:38.785" v="439" actId="1038"/>
          <ac:spMkLst>
            <pc:docMk/>
            <pc:sldMk cId="0" sldId="261"/>
            <ac:spMk id="8" creationId="{00000000-0000-0000-0000-000000000000}"/>
          </ac:spMkLst>
        </pc:spChg>
        <pc:spChg chg="mod">
          <ac:chgData name="Rayyan, Esa" userId="186bd80f-70fc-40a1-9662-017ff60c1b73" providerId="ADAL" clId="{AC85FDCC-2522-4C22-9F4A-B179B79D19B3}" dt="2026-07-28T17:17:38.785" v="439" actId="1038"/>
          <ac:spMkLst>
            <pc:docMk/>
            <pc:sldMk cId="0" sldId="261"/>
            <ac:spMk id="9" creationId="{00000000-0000-0000-0000-000000000000}"/>
          </ac:spMkLst>
        </pc:spChg>
        <pc:spChg chg="mod">
          <ac:chgData name="Rayyan, Esa" userId="186bd80f-70fc-40a1-9662-017ff60c1b73" providerId="ADAL" clId="{AC85FDCC-2522-4C22-9F4A-B179B79D19B3}" dt="2026-07-28T17:17:38.785" v="439" actId="1038"/>
          <ac:spMkLst>
            <pc:docMk/>
            <pc:sldMk cId="0" sldId="261"/>
            <ac:spMk id="10" creationId="{00000000-0000-0000-0000-000000000000}"/>
          </ac:spMkLst>
        </pc:spChg>
        <pc:spChg chg="mod">
          <ac:chgData name="Rayyan, Esa" userId="186bd80f-70fc-40a1-9662-017ff60c1b73" providerId="ADAL" clId="{AC85FDCC-2522-4C22-9F4A-B179B79D19B3}" dt="2026-07-28T17:17:38.785" v="439" actId="1038"/>
          <ac:spMkLst>
            <pc:docMk/>
            <pc:sldMk cId="0" sldId="261"/>
            <ac:spMk id="11" creationId="{00000000-0000-0000-0000-000000000000}"/>
          </ac:spMkLst>
        </pc:spChg>
        <pc:spChg chg="mod">
          <ac:chgData name="Rayyan, Esa" userId="186bd80f-70fc-40a1-9662-017ff60c1b73" providerId="ADAL" clId="{AC85FDCC-2522-4C22-9F4A-B179B79D19B3}" dt="2026-07-28T17:15:39.731" v="395" actId="255"/>
          <ac:spMkLst>
            <pc:docMk/>
            <pc:sldMk cId="0" sldId="261"/>
            <ac:spMk id="12" creationId="{00000000-0000-0000-0000-000000000000}"/>
          </ac:spMkLst>
        </pc:spChg>
        <pc:spChg chg="mod">
          <ac:chgData name="Rayyan, Esa" userId="186bd80f-70fc-40a1-9662-017ff60c1b73" providerId="ADAL" clId="{AC85FDCC-2522-4C22-9F4A-B179B79D19B3}" dt="2026-07-28T17:15:39.731" v="395" actId="255"/>
          <ac:spMkLst>
            <pc:docMk/>
            <pc:sldMk cId="0" sldId="261"/>
            <ac:spMk id="13" creationId="{00000000-0000-0000-0000-000000000000}"/>
          </ac:spMkLst>
        </pc:spChg>
        <pc:spChg chg="mod">
          <ac:chgData name="Rayyan, Esa" userId="186bd80f-70fc-40a1-9662-017ff60c1b73" providerId="ADAL" clId="{AC85FDCC-2522-4C22-9F4A-B179B79D19B3}" dt="2026-07-28T17:17:38.785" v="439" actId="1038"/>
          <ac:spMkLst>
            <pc:docMk/>
            <pc:sldMk cId="0" sldId="261"/>
            <ac:spMk id="14" creationId="{00000000-0000-0000-0000-000000000000}"/>
          </ac:spMkLst>
        </pc:spChg>
        <pc:spChg chg="mod">
          <ac:chgData name="Rayyan, Esa" userId="186bd80f-70fc-40a1-9662-017ff60c1b73" providerId="ADAL" clId="{AC85FDCC-2522-4C22-9F4A-B179B79D19B3}" dt="2026-07-28T17:17:38.785" v="439" actId="1038"/>
          <ac:spMkLst>
            <pc:docMk/>
            <pc:sldMk cId="0" sldId="261"/>
            <ac:spMk id="15" creationId="{00000000-0000-0000-0000-000000000000}"/>
          </ac:spMkLst>
        </pc:spChg>
        <pc:spChg chg="mod">
          <ac:chgData name="Rayyan, Esa" userId="186bd80f-70fc-40a1-9662-017ff60c1b73" providerId="ADAL" clId="{AC85FDCC-2522-4C22-9F4A-B179B79D19B3}" dt="2026-07-28T17:15:39.731" v="395" actId="255"/>
          <ac:spMkLst>
            <pc:docMk/>
            <pc:sldMk cId="0" sldId="261"/>
            <ac:spMk id="16" creationId="{00000000-0000-0000-0000-000000000000}"/>
          </ac:spMkLst>
        </pc:spChg>
        <pc:spChg chg="mod">
          <ac:chgData name="Rayyan, Esa" userId="186bd80f-70fc-40a1-9662-017ff60c1b73" providerId="ADAL" clId="{AC85FDCC-2522-4C22-9F4A-B179B79D19B3}" dt="2026-07-28T17:17:38.785" v="439" actId="1038"/>
          <ac:spMkLst>
            <pc:docMk/>
            <pc:sldMk cId="0" sldId="261"/>
            <ac:spMk id="17" creationId="{00000000-0000-0000-0000-000000000000}"/>
          </ac:spMkLst>
        </pc:spChg>
        <pc:spChg chg="mod">
          <ac:chgData name="Rayyan, Esa" userId="186bd80f-70fc-40a1-9662-017ff60c1b73" providerId="ADAL" clId="{AC85FDCC-2522-4C22-9F4A-B179B79D19B3}" dt="2026-07-28T17:17:38.785" v="439" actId="1038"/>
          <ac:spMkLst>
            <pc:docMk/>
            <pc:sldMk cId="0" sldId="261"/>
            <ac:spMk id="18" creationId="{00000000-0000-0000-0000-000000000000}"/>
          </ac:spMkLst>
        </pc:spChg>
        <pc:spChg chg="mod">
          <ac:chgData name="Rayyan, Esa" userId="186bd80f-70fc-40a1-9662-017ff60c1b73" providerId="ADAL" clId="{AC85FDCC-2522-4C22-9F4A-B179B79D19B3}" dt="2026-07-28T17:17:45.384" v="440" actId="1076"/>
          <ac:spMkLst>
            <pc:docMk/>
            <pc:sldMk cId="0" sldId="261"/>
            <ac:spMk id="19" creationId="{00000000-0000-0000-0000-000000000000}"/>
          </ac:spMkLst>
        </pc:spChg>
        <pc:spChg chg="del">
          <ac:chgData name="Rayyan, Esa" userId="186bd80f-70fc-40a1-9662-017ff60c1b73" providerId="ADAL" clId="{AC85FDCC-2522-4C22-9F4A-B179B79D19B3}" dt="2026-07-28T17:14:11.211" v="388" actId="478"/>
          <ac:spMkLst>
            <pc:docMk/>
            <pc:sldMk cId="0" sldId="261"/>
            <ac:spMk id="20" creationId="{00000000-0000-0000-0000-000000000000}"/>
          </ac:spMkLst>
        </pc:spChg>
        <pc:spChg chg="add">
          <ac:chgData name="Rayyan, Esa" userId="186bd80f-70fc-40a1-9662-017ff60c1b73" providerId="ADAL" clId="{AC85FDCC-2522-4C22-9F4A-B179B79D19B3}" dt="2026-07-28T18:24:16" v="901" actId="22"/>
          <ac:spMkLst>
            <pc:docMk/>
            <pc:sldMk cId="0" sldId="261"/>
            <ac:spMk id="22" creationId="{93D6EC3B-7476-DCA7-73C3-D289EE48FA1A}"/>
          </ac:spMkLst>
        </pc:spChg>
      </pc:sldChg>
      <pc:sldChg chg="addSp delSp modSp mod">
        <pc:chgData name="Rayyan, Esa" userId="186bd80f-70fc-40a1-9662-017ff60c1b73" providerId="ADAL" clId="{AC85FDCC-2522-4C22-9F4A-B179B79D19B3}" dt="2026-07-28T18:24:29.386" v="903" actId="22"/>
        <pc:sldMkLst>
          <pc:docMk/>
          <pc:sldMk cId="0" sldId="262"/>
        </pc:sldMkLst>
        <pc:spChg chg="mod">
          <ac:chgData name="Rayyan, Esa" userId="186bd80f-70fc-40a1-9662-017ff60c1b73" providerId="ADAL" clId="{AC85FDCC-2522-4C22-9F4A-B179B79D19B3}" dt="2026-07-28T13:26:06.890" v="59" actId="20577"/>
          <ac:spMkLst>
            <pc:docMk/>
            <pc:sldMk cId="0" sldId="262"/>
            <ac:spMk id="2" creationId="{00000000-0000-0000-0000-000000000000}"/>
          </ac:spMkLst>
        </pc:spChg>
        <pc:spChg chg="del">
          <ac:chgData name="Rayyan, Esa" userId="186bd80f-70fc-40a1-9662-017ff60c1b73" providerId="ADAL" clId="{AC85FDCC-2522-4C22-9F4A-B179B79D19B3}" dt="2026-07-28T13:25:59.064" v="55" actId="478"/>
          <ac:spMkLst>
            <pc:docMk/>
            <pc:sldMk cId="0" sldId="262"/>
            <ac:spMk id="3" creationId="{00000000-0000-0000-0000-000000000000}"/>
          </ac:spMkLst>
        </pc:spChg>
        <pc:spChg chg="mod">
          <ac:chgData name="Rayyan, Esa" userId="186bd80f-70fc-40a1-9662-017ff60c1b73" providerId="ADAL" clId="{AC85FDCC-2522-4C22-9F4A-B179B79D19B3}" dt="2026-07-28T13:25:29.710" v="47" actId="1076"/>
          <ac:spMkLst>
            <pc:docMk/>
            <pc:sldMk cId="0" sldId="262"/>
            <ac:spMk id="6" creationId="{00000000-0000-0000-0000-000000000000}"/>
          </ac:spMkLst>
        </pc:spChg>
        <pc:spChg chg="mod">
          <ac:chgData name="Rayyan, Esa" userId="186bd80f-70fc-40a1-9662-017ff60c1b73" providerId="ADAL" clId="{AC85FDCC-2522-4C22-9F4A-B179B79D19B3}" dt="2026-07-28T13:24:32.414" v="38" actId="255"/>
          <ac:spMkLst>
            <pc:docMk/>
            <pc:sldMk cId="0" sldId="262"/>
            <ac:spMk id="7" creationId="{00000000-0000-0000-0000-000000000000}"/>
          </ac:spMkLst>
        </pc:spChg>
        <pc:spChg chg="mod">
          <ac:chgData name="Rayyan, Esa" userId="186bd80f-70fc-40a1-9662-017ff60c1b73" providerId="ADAL" clId="{AC85FDCC-2522-4C22-9F4A-B179B79D19B3}" dt="2026-07-28T13:25:35.287" v="49" actId="122"/>
          <ac:spMkLst>
            <pc:docMk/>
            <pc:sldMk cId="0" sldId="262"/>
            <ac:spMk id="10" creationId="{00000000-0000-0000-0000-000000000000}"/>
          </ac:spMkLst>
        </pc:spChg>
        <pc:spChg chg="mod">
          <ac:chgData name="Rayyan, Esa" userId="186bd80f-70fc-40a1-9662-017ff60c1b73" providerId="ADAL" clId="{AC85FDCC-2522-4C22-9F4A-B179B79D19B3}" dt="2026-07-28T18:01:04.701" v="826" actId="113"/>
          <ac:spMkLst>
            <pc:docMk/>
            <pc:sldMk cId="0" sldId="262"/>
            <ac:spMk id="11" creationId="{00000000-0000-0000-0000-000000000000}"/>
          </ac:spMkLst>
        </pc:spChg>
        <pc:spChg chg="mod">
          <ac:chgData name="Rayyan, Esa" userId="186bd80f-70fc-40a1-9662-017ff60c1b73" providerId="ADAL" clId="{AC85FDCC-2522-4C22-9F4A-B179B79D19B3}" dt="2026-07-28T13:25:40.790" v="51" actId="122"/>
          <ac:spMkLst>
            <pc:docMk/>
            <pc:sldMk cId="0" sldId="262"/>
            <ac:spMk id="14" creationId="{00000000-0000-0000-0000-000000000000}"/>
          </ac:spMkLst>
        </pc:spChg>
        <pc:spChg chg="mod">
          <ac:chgData name="Rayyan, Esa" userId="186bd80f-70fc-40a1-9662-017ff60c1b73" providerId="ADAL" clId="{AC85FDCC-2522-4C22-9F4A-B179B79D19B3}" dt="2026-07-28T13:25:50.071" v="53" actId="122"/>
          <ac:spMkLst>
            <pc:docMk/>
            <pc:sldMk cId="0" sldId="262"/>
            <ac:spMk id="15" creationId="{00000000-0000-0000-0000-000000000000}"/>
          </ac:spMkLst>
        </pc:spChg>
        <pc:spChg chg="add">
          <ac:chgData name="Rayyan, Esa" userId="186bd80f-70fc-40a1-9662-017ff60c1b73" providerId="ADAL" clId="{AC85FDCC-2522-4C22-9F4A-B179B79D19B3}" dt="2026-07-28T18:24:29.386" v="903" actId="22"/>
          <ac:spMkLst>
            <pc:docMk/>
            <pc:sldMk cId="0" sldId="262"/>
            <ac:spMk id="18" creationId="{CC8E74AA-2469-9B92-DE18-23F8C6486941}"/>
          </ac:spMkLst>
        </pc:spChg>
      </pc:sldChg>
      <pc:sldChg chg="addSp delSp modSp mod">
        <pc:chgData name="Rayyan, Esa" userId="186bd80f-70fc-40a1-9662-017ff60c1b73" providerId="ADAL" clId="{AC85FDCC-2522-4C22-9F4A-B179B79D19B3}" dt="2026-07-28T18:24:36.067" v="904" actId="22"/>
        <pc:sldMkLst>
          <pc:docMk/>
          <pc:sldMk cId="0" sldId="263"/>
        </pc:sldMkLst>
        <pc:spChg chg="del">
          <ac:chgData name="Rayyan, Esa" userId="186bd80f-70fc-40a1-9662-017ff60c1b73" providerId="ADAL" clId="{AC85FDCC-2522-4C22-9F4A-B179B79D19B3}" dt="2026-07-28T13:32:30.478" v="120" actId="478"/>
          <ac:spMkLst>
            <pc:docMk/>
            <pc:sldMk cId="0" sldId="263"/>
            <ac:spMk id="2" creationId="{00000000-0000-0000-0000-000000000000}"/>
          </ac:spMkLst>
        </pc:spChg>
        <pc:spChg chg="mod">
          <ac:chgData name="Rayyan, Esa" userId="186bd80f-70fc-40a1-9662-017ff60c1b73" providerId="ADAL" clId="{AC85FDCC-2522-4C22-9F4A-B179B79D19B3}" dt="2026-07-28T13:28:53.424" v="70" actId="20577"/>
          <ac:spMkLst>
            <pc:docMk/>
            <pc:sldMk cId="0" sldId="263"/>
            <ac:spMk id="3" creationId="{00000000-0000-0000-0000-000000000000}"/>
          </ac:spMkLst>
        </pc:spChg>
        <pc:spChg chg="mod">
          <ac:chgData name="Rayyan, Esa" userId="186bd80f-70fc-40a1-9662-017ff60c1b73" providerId="ADAL" clId="{AC85FDCC-2522-4C22-9F4A-B179B79D19B3}" dt="2026-07-28T17:43:53.393" v="616" actId="1035"/>
          <ac:spMkLst>
            <pc:docMk/>
            <pc:sldMk cId="0" sldId="263"/>
            <ac:spMk id="4" creationId="{00000000-0000-0000-0000-000000000000}"/>
          </ac:spMkLst>
        </pc:spChg>
        <pc:spChg chg="mod">
          <ac:chgData name="Rayyan, Esa" userId="186bd80f-70fc-40a1-9662-017ff60c1b73" providerId="ADAL" clId="{AC85FDCC-2522-4C22-9F4A-B179B79D19B3}" dt="2026-07-28T17:43:07.857" v="551" actId="1036"/>
          <ac:spMkLst>
            <pc:docMk/>
            <pc:sldMk cId="0" sldId="263"/>
            <ac:spMk id="5" creationId="{00000000-0000-0000-0000-000000000000}"/>
          </ac:spMkLst>
        </pc:spChg>
        <pc:spChg chg="mod">
          <ac:chgData name="Rayyan, Esa" userId="186bd80f-70fc-40a1-9662-017ff60c1b73" providerId="ADAL" clId="{AC85FDCC-2522-4C22-9F4A-B179B79D19B3}" dt="2026-07-28T17:43:53.393" v="616" actId="1035"/>
          <ac:spMkLst>
            <pc:docMk/>
            <pc:sldMk cId="0" sldId="263"/>
            <ac:spMk id="6" creationId="{00000000-0000-0000-0000-000000000000}"/>
          </ac:spMkLst>
        </pc:spChg>
        <pc:spChg chg="mod">
          <ac:chgData name="Rayyan, Esa" userId="186bd80f-70fc-40a1-9662-017ff60c1b73" providerId="ADAL" clId="{AC85FDCC-2522-4C22-9F4A-B179B79D19B3}" dt="2026-07-28T13:31:02.444" v="83" actId="14100"/>
          <ac:spMkLst>
            <pc:docMk/>
            <pc:sldMk cId="0" sldId="263"/>
            <ac:spMk id="7" creationId="{00000000-0000-0000-0000-000000000000}"/>
          </ac:spMkLst>
        </pc:spChg>
        <pc:spChg chg="mod">
          <ac:chgData name="Rayyan, Esa" userId="186bd80f-70fc-40a1-9662-017ff60c1b73" providerId="ADAL" clId="{AC85FDCC-2522-4C22-9F4A-B179B79D19B3}" dt="2026-07-28T13:31:13.102" v="103" actId="20577"/>
          <ac:spMkLst>
            <pc:docMk/>
            <pc:sldMk cId="0" sldId="263"/>
            <ac:spMk id="8" creationId="{00000000-0000-0000-0000-000000000000}"/>
          </ac:spMkLst>
        </pc:spChg>
        <pc:spChg chg="mod">
          <ac:chgData name="Rayyan, Esa" userId="186bd80f-70fc-40a1-9662-017ff60c1b73" providerId="ADAL" clId="{AC85FDCC-2522-4C22-9F4A-B179B79D19B3}" dt="2026-07-28T17:43:07.857" v="551" actId="1036"/>
          <ac:spMkLst>
            <pc:docMk/>
            <pc:sldMk cId="0" sldId="263"/>
            <ac:spMk id="10" creationId="{00000000-0000-0000-0000-000000000000}"/>
          </ac:spMkLst>
        </pc:spChg>
        <pc:spChg chg="mod">
          <ac:chgData name="Rayyan, Esa" userId="186bd80f-70fc-40a1-9662-017ff60c1b73" providerId="ADAL" clId="{AC85FDCC-2522-4C22-9F4A-B179B79D19B3}" dt="2026-07-28T17:43:53.393" v="616" actId="1035"/>
          <ac:spMkLst>
            <pc:docMk/>
            <pc:sldMk cId="0" sldId="263"/>
            <ac:spMk id="11" creationId="{00000000-0000-0000-0000-000000000000}"/>
          </ac:spMkLst>
        </pc:spChg>
        <pc:spChg chg="mod">
          <ac:chgData name="Rayyan, Esa" userId="186bd80f-70fc-40a1-9662-017ff60c1b73" providerId="ADAL" clId="{AC85FDCC-2522-4C22-9F4A-B179B79D19B3}" dt="2026-07-28T17:43:53.393" v="616" actId="1035"/>
          <ac:spMkLst>
            <pc:docMk/>
            <pc:sldMk cId="0" sldId="263"/>
            <ac:spMk id="12" creationId="{00000000-0000-0000-0000-000000000000}"/>
          </ac:spMkLst>
        </pc:spChg>
        <pc:spChg chg="mod">
          <ac:chgData name="Rayyan, Esa" userId="186bd80f-70fc-40a1-9662-017ff60c1b73" providerId="ADAL" clId="{AC85FDCC-2522-4C22-9F4A-B179B79D19B3}" dt="2026-07-28T13:32:08.611" v="117" actId="1076"/>
          <ac:spMkLst>
            <pc:docMk/>
            <pc:sldMk cId="0" sldId="263"/>
            <ac:spMk id="13" creationId="{00000000-0000-0000-0000-000000000000}"/>
          </ac:spMkLst>
        </pc:spChg>
        <pc:spChg chg="mod">
          <ac:chgData name="Rayyan, Esa" userId="186bd80f-70fc-40a1-9662-017ff60c1b73" providerId="ADAL" clId="{AC85FDCC-2522-4C22-9F4A-B179B79D19B3}" dt="2026-07-28T17:43:07.857" v="551" actId="1036"/>
          <ac:spMkLst>
            <pc:docMk/>
            <pc:sldMk cId="0" sldId="263"/>
            <ac:spMk id="14" creationId="{00000000-0000-0000-0000-000000000000}"/>
          </ac:spMkLst>
        </pc:spChg>
        <pc:spChg chg="mod">
          <ac:chgData name="Rayyan, Esa" userId="186bd80f-70fc-40a1-9662-017ff60c1b73" providerId="ADAL" clId="{AC85FDCC-2522-4C22-9F4A-B179B79D19B3}" dt="2026-07-28T17:43:53.393" v="616" actId="1035"/>
          <ac:spMkLst>
            <pc:docMk/>
            <pc:sldMk cId="0" sldId="263"/>
            <ac:spMk id="17" creationId="{00000000-0000-0000-0000-000000000000}"/>
          </ac:spMkLst>
        </pc:spChg>
        <pc:spChg chg="mod">
          <ac:chgData name="Rayyan, Esa" userId="186bd80f-70fc-40a1-9662-017ff60c1b73" providerId="ADAL" clId="{AC85FDCC-2522-4C22-9F4A-B179B79D19B3}" dt="2026-07-28T17:43:53.393" v="616" actId="1035"/>
          <ac:spMkLst>
            <pc:docMk/>
            <pc:sldMk cId="0" sldId="263"/>
            <ac:spMk id="18" creationId="{00000000-0000-0000-0000-000000000000}"/>
          </ac:spMkLst>
        </pc:spChg>
        <pc:spChg chg="mod">
          <ac:chgData name="Rayyan, Esa" userId="186bd80f-70fc-40a1-9662-017ff60c1b73" providerId="ADAL" clId="{AC85FDCC-2522-4C22-9F4A-B179B79D19B3}" dt="2026-07-28T13:31:36.149" v="112" actId="255"/>
          <ac:spMkLst>
            <pc:docMk/>
            <pc:sldMk cId="0" sldId="263"/>
            <ac:spMk id="19" creationId="{00000000-0000-0000-0000-000000000000}"/>
          </ac:spMkLst>
        </pc:spChg>
        <pc:spChg chg="mod">
          <ac:chgData name="Rayyan, Esa" userId="186bd80f-70fc-40a1-9662-017ff60c1b73" providerId="ADAL" clId="{AC85FDCC-2522-4C22-9F4A-B179B79D19B3}" dt="2026-07-28T17:43:07.857" v="551" actId="1036"/>
          <ac:spMkLst>
            <pc:docMk/>
            <pc:sldMk cId="0" sldId="263"/>
            <ac:spMk id="20" creationId="{00000000-0000-0000-0000-000000000000}"/>
          </ac:spMkLst>
        </pc:spChg>
        <pc:spChg chg="mod">
          <ac:chgData name="Rayyan, Esa" userId="186bd80f-70fc-40a1-9662-017ff60c1b73" providerId="ADAL" clId="{AC85FDCC-2522-4C22-9F4A-B179B79D19B3}" dt="2026-07-28T17:43:53.393" v="616" actId="1035"/>
          <ac:spMkLst>
            <pc:docMk/>
            <pc:sldMk cId="0" sldId="263"/>
            <ac:spMk id="21" creationId="{00000000-0000-0000-0000-000000000000}"/>
          </ac:spMkLst>
        </pc:spChg>
        <pc:spChg chg="mod">
          <ac:chgData name="Rayyan, Esa" userId="186bd80f-70fc-40a1-9662-017ff60c1b73" providerId="ADAL" clId="{AC85FDCC-2522-4C22-9F4A-B179B79D19B3}" dt="2026-07-28T17:43:34.792" v="605" actId="1035"/>
          <ac:spMkLst>
            <pc:docMk/>
            <pc:sldMk cId="0" sldId="263"/>
            <ac:spMk id="22" creationId="{00000000-0000-0000-0000-000000000000}"/>
          </ac:spMkLst>
        </pc:spChg>
        <pc:spChg chg="mod">
          <ac:chgData name="Rayyan, Esa" userId="186bd80f-70fc-40a1-9662-017ff60c1b73" providerId="ADAL" clId="{AC85FDCC-2522-4C22-9F4A-B179B79D19B3}" dt="2026-07-28T17:43:07.857" v="551" actId="1036"/>
          <ac:spMkLst>
            <pc:docMk/>
            <pc:sldMk cId="0" sldId="263"/>
            <ac:spMk id="23" creationId="{00000000-0000-0000-0000-000000000000}"/>
          </ac:spMkLst>
        </pc:spChg>
        <pc:spChg chg="mod">
          <ac:chgData name="Rayyan, Esa" userId="186bd80f-70fc-40a1-9662-017ff60c1b73" providerId="ADAL" clId="{AC85FDCC-2522-4C22-9F4A-B179B79D19B3}" dt="2026-07-28T17:43:53.393" v="616" actId="1035"/>
          <ac:spMkLst>
            <pc:docMk/>
            <pc:sldMk cId="0" sldId="263"/>
            <ac:spMk id="24" creationId="{00000000-0000-0000-0000-000000000000}"/>
          </ac:spMkLst>
        </pc:spChg>
        <pc:spChg chg="mod">
          <ac:chgData name="Rayyan, Esa" userId="186bd80f-70fc-40a1-9662-017ff60c1b73" providerId="ADAL" clId="{AC85FDCC-2522-4C22-9F4A-B179B79D19B3}" dt="2026-07-28T17:43:53.393" v="616" actId="1035"/>
          <ac:spMkLst>
            <pc:docMk/>
            <pc:sldMk cId="0" sldId="263"/>
            <ac:spMk id="25" creationId="{00000000-0000-0000-0000-000000000000}"/>
          </ac:spMkLst>
        </pc:spChg>
        <pc:spChg chg="mod">
          <ac:chgData name="Rayyan, Esa" userId="186bd80f-70fc-40a1-9662-017ff60c1b73" providerId="ADAL" clId="{AC85FDCC-2522-4C22-9F4A-B179B79D19B3}" dt="2026-07-28T17:44:01.002" v="618" actId="20577"/>
          <ac:spMkLst>
            <pc:docMk/>
            <pc:sldMk cId="0" sldId="263"/>
            <ac:spMk id="26" creationId="{00000000-0000-0000-0000-000000000000}"/>
          </ac:spMkLst>
        </pc:spChg>
        <pc:spChg chg="del">
          <ac:chgData name="Rayyan, Esa" userId="186bd80f-70fc-40a1-9662-017ff60c1b73" providerId="ADAL" clId="{AC85FDCC-2522-4C22-9F4A-B179B79D19B3}" dt="2026-07-28T17:42:50.617" v="527" actId="478"/>
          <ac:spMkLst>
            <pc:docMk/>
            <pc:sldMk cId="0" sldId="263"/>
            <ac:spMk id="27" creationId="{00000000-0000-0000-0000-000000000000}"/>
          </ac:spMkLst>
        </pc:spChg>
        <pc:spChg chg="del">
          <ac:chgData name="Rayyan, Esa" userId="186bd80f-70fc-40a1-9662-017ff60c1b73" providerId="ADAL" clId="{AC85FDCC-2522-4C22-9F4A-B179B79D19B3}" dt="2026-07-28T17:42:50.617" v="527" actId="478"/>
          <ac:spMkLst>
            <pc:docMk/>
            <pc:sldMk cId="0" sldId="263"/>
            <ac:spMk id="28" creationId="{00000000-0000-0000-0000-000000000000}"/>
          </ac:spMkLst>
        </pc:spChg>
        <pc:spChg chg="del">
          <ac:chgData name="Rayyan, Esa" userId="186bd80f-70fc-40a1-9662-017ff60c1b73" providerId="ADAL" clId="{AC85FDCC-2522-4C22-9F4A-B179B79D19B3}" dt="2026-07-28T17:42:50.617" v="527" actId="478"/>
          <ac:spMkLst>
            <pc:docMk/>
            <pc:sldMk cId="0" sldId="263"/>
            <ac:spMk id="29" creationId="{00000000-0000-0000-0000-000000000000}"/>
          </ac:spMkLst>
        </pc:spChg>
        <pc:spChg chg="del">
          <ac:chgData name="Rayyan, Esa" userId="186bd80f-70fc-40a1-9662-017ff60c1b73" providerId="ADAL" clId="{AC85FDCC-2522-4C22-9F4A-B179B79D19B3}" dt="2026-07-28T17:42:50.617" v="527" actId="478"/>
          <ac:spMkLst>
            <pc:docMk/>
            <pc:sldMk cId="0" sldId="263"/>
            <ac:spMk id="30" creationId="{00000000-0000-0000-0000-000000000000}"/>
          </ac:spMkLst>
        </pc:spChg>
        <pc:spChg chg="del">
          <ac:chgData name="Rayyan, Esa" userId="186bd80f-70fc-40a1-9662-017ff60c1b73" providerId="ADAL" clId="{AC85FDCC-2522-4C22-9F4A-B179B79D19B3}" dt="2026-07-28T17:42:50.617" v="527" actId="478"/>
          <ac:spMkLst>
            <pc:docMk/>
            <pc:sldMk cId="0" sldId="263"/>
            <ac:spMk id="31" creationId="{00000000-0000-0000-0000-000000000000}"/>
          </ac:spMkLst>
        </pc:spChg>
        <pc:spChg chg="del">
          <ac:chgData name="Rayyan, Esa" userId="186bd80f-70fc-40a1-9662-017ff60c1b73" providerId="ADAL" clId="{AC85FDCC-2522-4C22-9F4A-B179B79D19B3}" dt="2026-07-28T13:32:13.943" v="118" actId="478"/>
          <ac:spMkLst>
            <pc:docMk/>
            <pc:sldMk cId="0" sldId="263"/>
            <ac:spMk id="32" creationId="{00000000-0000-0000-0000-000000000000}"/>
          </ac:spMkLst>
        </pc:spChg>
        <pc:spChg chg="del mod">
          <ac:chgData name="Rayyan, Esa" userId="186bd80f-70fc-40a1-9662-017ff60c1b73" providerId="ADAL" clId="{AC85FDCC-2522-4C22-9F4A-B179B79D19B3}" dt="2026-07-28T17:42:50.617" v="527" actId="478"/>
          <ac:spMkLst>
            <pc:docMk/>
            <pc:sldMk cId="0" sldId="263"/>
            <ac:spMk id="33" creationId="{00000000-0000-0000-0000-000000000000}"/>
          </ac:spMkLst>
        </pc:spChg>
        <pc:spChg chg="del">
          <ac:chgData name="Rayyan, Esa" userId="186bd80f-70fc-40a1-9662-017ff60c1b73" providerId="ADAL" clId="{AC85FDCC-2522-4C22-9F4A-B179B79D19B3}" dt="2026-07-28T17:42:50.617" v="527" actId="478"/>
          <ac:spMkLst>
            <pc:docMk/>
            <pc:sldMk cId="0" sldId="263"/>
            <ac:spMk id="34" creationId="{00000000-0000-0000-0000-000000000000}"/>
          </ac:spMkLst>
        </pc:spChg>
        <pc:spChg chg="del">
          <ac:chgData name="Rayyan, Esa" userId="186bd80f-70fc-40a1-9662-017ff60c1b73" providerId="ADAL" clId="{AC85FDCC-2522-4C22-9F4A-B179B79D19B3}" dt="2026-07-28T17:42:50.617" v="527" actId="478"/>
          <ac:spMkLst>
            <pc:docMk/>
            <pc:sldMk cId="0" sldId="263"/>
            <ac:spMk id="35" creationId="{00000000-0000-0000-0000-000000000000}"/>
          </ac:spMkLst>
        </pc:spChg>
        <pc:spChg chg="del">
          <ac:chgData name="Rayyan, Esa" userId="186bd80f-70fc-40a1-9662-017ff60c1b73" providerId="ADAL" clId="{AC85FDCC-2522-4C22-9F4A-B179B79D19B3}" dt="2026-07-28T17:43:00.033" v="528" actId="478"/>
          <ac:spMkLst>
            <pc:docMk/>
            <pc:sldMk cId="0" sldId="263"/>
            <ac:spMk id="36" creationId="{00000000-0000-0000-0000-000000000000}"/>
          </ac:spMkLst>
        </pc:spChg>
        <pc:spChg chg="del">
          <ac:chgData name="Rayyan, Esa" userId="186bd80f-70fc-40a1-9662-017ff60c1b73" providerId="ADAL" clId="{AC85FDCC-2522-4C22-9F4A-B179B79D19B3}" dt="2026-07-28T17:43:00.033" v="528" actId="478"/>
          <ac:spMkLst>
            <pc:docMk/>
            <pc:sldMk cId="0" sldId="263"/>
            <ac:spMk id="37" creationId="{00000000-0000-0000-0000-000000000000}"/>
          </ac:spMkLst>
        </pc:spChg>
        <pc:spChg chg="add mod">
          <ac:chgData name="Rayyan, Esa" userId="186bd80f-70fc-40a1-9662-017ff60c1b73" providerId="ADAL" clId="{AC85FDCC-2522-4C22-9F4A-B179B79D19B3}" dt="2026-07-28T17:44:13.138" v="619" actId="1076"/>
          <ac:spMkLst>
            <pc:docMk/>
            <pc:sldMk cId="0" sldId="263"/>
            <ac:spMk id="42" creationId="{02A16502-28AF-958A-8D31-924099A80916}"/>
          </ac:spMkLst>
        </pc:spChg>
        <pc:spChg chg="add">
          <ac:chgData name="Rayyan, Esa" userId="186bd80f-70fc-40a1-9662-017ff60c1b73" providerId="ADAL" clId="{AC85FDCC-2522-4C22-9F4A-B179B79D19B3}" dt="2026-07-28T18:24:36.067" v="904" actId="22"/>
          <ac:spMkLst>
            <pc:docMk/>
            <pc:sldMk cId="0" sldId="263"/>
            <ac:spMk id="44" creationId="{FA0CBDB4-D2DA-A5E8-E151-5D40AA4F9DCB}"/>
          </ac:spMkLst>
        </pc:spChg>
      </pc:sldChg>
      <pc:sldChg chg="addSp delSp modSp mod">
        <pc:chgData name="Rayyan, Esa" userId="186bd80f-70fc-40a1-9662-017ff60c1b73" providerId="ADAL" clId="{AC85FDCC-2522-4C22-9F4A-B179B79D19B3}" dt="2026-07-28T18:24:42.123" v="906" actId="22"/>
        <pc:sldMkLst>
          <pc:docMk/>
          <pc:sldMk cId="0" sldId="265"/>
        </pc:sldMkLst>
        <pc:spChg chg="mod">
          <ac:chgData name="Rayyan, Esa" userId="186bd80f-70fc-40a1-9662-017ff60c1b73" providerId="ADAL" clId="{AC85FDCC-2522-4C22-9F4A-B179B79D19B3}" dt="2026-07-28T17:45:18.884" v="645" actId="1076"/>
          <ac:spMkLst>
            <pc:docMk/>
            <pc:sldMk cId="0" sldId="265"/>
            <ac:spMk id="2" creationId="{00000000-0000-0000-0000-000000000000}"/>
          </ac:spMkLst>
        </pc:spChg>
        <pc:spChg chg="del">
          <ac:chgData name="Rayyan, Esa" userId="186bd80f-70fc-40a1-9662-017ff60c1b73" providerId="ADAL" clId="{AC85FDCC-2522-4C22-9F4A-B179B79D19B3}" dt="2026-07-28T17:45:21.435" v="646" actId="478"/>
          <ac:spMkLst>
            <pc:docMk/>
            <pc:sldMk cId="0" sldId="265"/>
            <ac:spMk id="3" creationId="{00000000-0000-0000-0000-000000000000}"/>
          </ac:spMkLst>
        </pc:spChg>
        <pc:spChg chg="mod">
          <ac:chgData name="Rayyan, Esa" userId="186bd80f-70fc-40a1-9662-017ff60c1b73" providerId="ADAL" clId="{AC85FDCC-2522-4C22-9F4A-B179B79D19B3}" dt="2026-07-28T17:47:37.395" v="687" actId="14100"/>
          <ac:spMkLst>
            <pc:docMk/>
            <pc:sldMk cId="0" sldId="265"/>
            <ac:spMk id="4" creationId="{00000000-0000-0000-0000-000000000000}"/>
          </ac:spMkLst>
        </pc:spChg>
        <pc:spChg chg="mod">
          <ac:chgData name="Rayyan, Esa" userId="186bd80f-70fc-40a1-9662-017ff60c1b73" providerId="ADAL" clId="{AC85FDCC-2522-4C22-9F4A-B179B79D19B3}" dt="2026-07-28T17:46:26.061" v="676" actId="1076"/>
          <ac:spMkLst>
            <pc:docMk/>
            <pc:sldMk cId="0" sldId="265"/>
            <ac:spMk id="5" creationId="{00000000-0000-0000-0000-000000000000}"/>
          </ac:spMkLst>
        </pc:spChg>
        <pc:spChg chg="mod">
          <ac:chgData name="Rayyan, Esa" userId="186bd80f-70fc-40a1-9662-017ff60c1b73" providerId="ADAL" clId="{AC85FDCC-2522-4C22-9F4A-B179B79D19B3}" dt="2026-07-28T17:46:26.061" v="676" actId="1076"/>
          <ac:spMkLst>
            <pc:docMk/>
            <pc:sldMk cId="0" sldId="265"/>
            <ac:spMk id="6" creationId="{00000000-0000-0000-0000-000000000000}"/>
          </ac:spMkLst>
        </pc:spChg>
        <pc:spChg chg="mod">
          <ac:chgData name="Rayyan, Esa" userId="186bd80f-70fc-40a1-9662-017ff60c1b73" providerId="ADAL" clId="{AC85FDCC-2522-4C22-9F4A-B179B79D19B3}" dt="2026-07-28T17:47:59.272" v="691" actId="1076"/>
          <ac:spMkLst>
            <pc:docMk/>
            <pc:sldMk cId="0" sldId="265"/>
            <ac:spMk id="7" creationId="{00000000-0000-0000-0000-000000000000}"/>
          </ac:spMkLst>
        </pc:spChg>
        <pc:spChg chg="mod">
          <ac:chgData name="Rayyan, Esa" userId="186bd80f-70fc-40a1-9662-017ff60c1b73" providerId="ADAL" clId="{AC85FDCC-2522-4C22-9F4A-B179B79D19B3}" dt="2026-07-28T17:47:54.291" v="690" actId="1076"/>
          <ac:spMkLst>
            <pc:docMk/>
            <pc:sldMk cId="0" sldId="265"/>
            <ac:spMk id="8" creationId="{00000000-0000-0000-0000-000000000000}"/>
          </ac:spMkLst>
        </pc:spChg>
        <pc:spChg chg="mod">
          <ac:chgData name="Rayyan, Esa" userId="186bd80f-70fc-40a1-9662-017ff60c1b73" providerId="ADAL" clId="{AC85FDCC-2522-4C22-9F4A-B179B79D19B3}" dt="2026-07-28T17:47:46.883" v="689" actId="1076"/>
          <ac:spMkLst>
            <pc:docMk/>
            <pc:sldMk cId="0" sldId="265"/>
            <ac:spMk id="9" creationId="{00000000-0000-0000-0000-000000000000}"/>
          </ac:spMkLst>
        </pc:spChg>
        <pc:spChg chg="mod">
          <ac:chgData name="Rayyan, Esa" userId="186bd80f-70fc-40a1-9662-017ff60c1b73" providerId="ADAL" clId="{AC85FDCC-2522-4C22-9F4A-B179B79D19B3}" dt="2026-07-28T17:47:42.832" v="688" actId="1076"/>
          <ac:spMkLst>
            <pc:docMk/>
            <pc:sldMk cId="0" sldId="265"/>
            <ac:spMk id="10" creationId="{00000000-0000-0000-0000-000000000000}"/>
          </ac:spMkLst>
        </pc:spChg>
        <pc:spChg chg="mod">
          <ac:chgData name="Rayyan, Esa" userId="186bd80f-70fc-40a1-9662-017ff60c1b73" providerId="ADAL" clId="{AC85FDCC-2522-4C22-9F4A-B179B79D19B3}" dt="2026-07-28T17:47:37.395" v="687" actId="14100"/>
          <ac:spMkLst>
            <pc:docMk/>
            <pc:sldMk cId="0" sldId="265"/>
            <ac:spMk id="11" creationId="{00000000-0000-0000-0000-000000000000}"/>
          </ac:spMkLst>
        </pc:spChg>
        <pc:spChg chg="mod">
          <ac:chgData name="Rayyan, Esa" userId="186bd80f-70fc-40a1-9662-017ff60c1b73" providerId="ADAL" clId="{AC85FDCC-2522-4C22-9F4A-B179B79D19B3}" dt="2026-07-28T17:48:08.833" v="693" actId="1076"/>
          <ac:spMkLst>
            <pc:docMk/>
            <pc:sldMk cId="0" sldId="265"/>
            <ac:spMk id="12" creationId="{00000000-0000-0000-0000-000000000000}"/>
          </ac:spMkLst>
        </pc:spChg>
        <pc:spChg chg="mod">
          <ac:chgData name="Rayyan, Esa" userId="186bd80f-70fc-40a1-9662-017ff60c1b73" providerId="ADAL" clId="{AC85FDCC-2522-4C22-9F4A-B179B79D19B3}" dt="2026-07-28T17:48:36.762" v="701" actId="1076"/>
          <ac:spMkLst>
            <pc:docMk/>
            <pc:sldMk cId="0" sldId="265"/>
            <ac:spMk id="13" creationId="{00000000-0000-0000-0000-000000000000}"/>
          </ac:spMkLst>
        </pc:spChg>
        <pc:spChg chg="mod">
          <ac:chgData name="Rayyan, Esa" userId="186bd80f-70fc-40a1-9662-017ff60c1b73" providerId="ADAL" clId="{AC85FDCC-2522-4C22-9F4A-B179B79D19B3}" dt="2026-07-28T17:49:54.363" v="724" actId="1036"/>
          <ac:spMkLst>
            <pc:docMk/>
            <pc:sldMk cId="0" sldId="265"/>
            <ac:spMk id="14" creationId="{00000000-0000-0000-0000-000000000000}"/>
          </ac:spMkLst>
        </pc:spChg>
        <pc:spChg chg="mod">
          <ac:chgData name="Rayyan, Esa" userId="186bd80f-70fc-40a1-9662-017ff60c1b73" providerId="ADAL" clId="{AC85FDCC-2522-4C22-9F4A-B179B79D19B3}" dt="2026-07-28T17:49:54.363" v="724" actId="1036"/>
          <ac:spMkLst>
            <pc:docMk/>
            <pc:sldMk cId="0" sldId="265"/>
            <ac:spMk id="15" creationId="{00000000-0000-0000-0000-000000000000}"/>
          </ac:spMkLst>
        </pc:spChg>
        <pc:spChg chg="mod">
          <ac:chgData name="Rayyan, Esa" userId="186bd80f-70fc-40a1-9662-017ff60c1b73" providerId="ADAL" clId="{AC85FDCC-2522-4C22-9F4A-B179B79D19B3}" dt="2026-07-28T17:49:54.363" v="724" actId="1036"/>
          <ac:spMkLst>
            <pc:docMk/>
            <pc:sldMk cId="0" sldId="265"/>
            <ac:spMk id="16" creationId="{00000000-0000-0000-0000-000000000000}"/>
          </ac:spMkLst>
        </pc:spChg>
        <pc:spChg chg="mod">
          <ac:chgData name="Rayyan, Esa" userId="186bd80f-70fc-40a1-9662-017ff60c1b73" providerId="ADAL" clId="{AC85FDCC-2522-4C22-9F4A-B179B79D19B3}" dt="2026-07-28T17:49:54.363" v="724" actId="1036"/>
          <ac:spMkLst>
            <pc:docMk/>
            <pc:sldMk cId="0" sldId="265"/>
            <ac:spMk id="17" creationId="{00000000-0000-0000-0000-000000000000}"/>
          </ac:spMkLst>
        </pc:spChg>
        <pc:spChg chg="mod">
          <ac:chgData name="Rayyan, Esa" userId="186bd80f-70fc-40a1-9662-017ff60c1b73" providerId="ADAL" clId="{AC85FDCC-2522-4C22-9F4A-B179B79D19B3}" dt="2026-07-28T17:49:54.363" v="724" actId="1036"/>
          <ac:spMkLst>
            <pc:docMk/>
            <pc:sldMk cId="0" sldId="265"/>
            <ac:spMk id="18" creationId="{00000000-0000-0000-0000-000000000000}"/>
          </ac:spMkLst>
        </pc:spChg>
        <pc:spChg chg="mod">
          <ac:chgData name="Rayyan, Esa" userId="186bd80f-70fc-40a1-9662-017ff60c1b73" providerId="ADAL" clId="{AC85FDCC-2522-4C22-9F4A-B179B79D19B3}" dt="2026-07-28T17:49:54.363" v="724" actId="1036"/>
          <ac:spMkLst>
            <pc:docMk/>
            <pc:sldMk cId="0" sldId="265"/>
            <ac:spMk id="19" creationId="{00000000-0000-0000-0000-000000000000}"/>
          </ac:spMkLst>
        </pc:spChg>
        <pc:spChg chg="add">
          <ac:chgData name="Rayyan, Esa" userId="186bd80f-70fc-40a1-9662-017ff60c1b73" providerId="ADAL" clId="{AC85FDCC-2522-4C22-9F4A-B179B79D19B3}" dt="2026-07-28T18:24:42.123" v="906" actId="22"/>
          <ac:spMkLst>
            <pc:docMk/>
            <pc:sldMk cId="0" sldId="265"/>
            <ac:spMk id="22" creationId="{F4C204FB-BE25-4C7A-08E6-ABF3E5998B3E}"/>
          </ac:spMkLst>
        </pc:spChg>
      </pc:sldChg>
      <pc:sldChg chg="addSp delSp modSp mod">
        <pc:chgData name="Rayyan, Esa" userId="186bd80f-70fc-40a1-9662-017ff60c1b73" providerId="ADAL" clId="{AC85FDCC-2522-4C22-9F4A-B179B79D19B3}" dt="2026-07-28T18:24:44.522" v="907" actId="22"/>
        <pc:sldMkLst>
          <pc:docMk/>
          <pc:sldMk cId="0" sldId="266"/>
        </pc:sldMkLst>
        <pc:spChg chg="mod">
          <ac:chgData name="Rayyan, Esa" userId="186bd80f-70fc-40a1-9662-017ff60c1b73" providerId="ADAL" clId="{AC85FDCC-2522-4C22-9F4A-B179B79D19B3}" dt="2026-07-28T17:50:35.641" v="730" actId="20577"/>
          <ac:spMkLst>
            <pc:docMk/>
            <pc:sldMk cId="0" sldId="266"/>
            <ac:spMk id="2" creationId="{00000000-0000-0000-0000-000000000000}"/>
          </ac:spMkLst>
        </pc:spChg>
        <pc:spChg chg="del mod">
          <ac:chgData name="Rayyan, Esa" userId="186bd80f-70fc-40a1-9662-017ff60c1b73" providerId="ADAL" clId="{AC85FDCC-2522-4C22-9F4A-B179B79D19B3}" dt="2026-07-28T17:50:19.033" v="726" actId="478"/>
          <ac:spMkLst>
            <pc:docMk/>
            <pc:sldMk cId="0" sldId="266"/>
            <ac:spMk id="3" creationId="{00000000-0000-0000-0000-000000000000}"/>
          </ac:spMkLst>
        </pc:spChg>
        <pc:spChg chg="mod">
          <ac:chgData name="Rayyan, Esa" userId="186bd80f-70fc-40a1-9662-017ff60c1b73" providerId="ADAL" clId="{AC85FDCC-2522-4C22-9F4A-B179B79D19B3}" dt="2026-07-28T17:50:50.715" v="731" actId="255"/>
          <ac:spMkLst>
            <pc:docMk/>
            <pc:sldMk cId="0" sldId="266"/>
            <ac:spMk id="7" creationId="{00000000-0000-0000-0000-000000000000}"/>
          </ac:spMkLst>
        </pc:spChg>
        <pc:spChg chg="mod">
          <ac:chgData name="Rayyan, Esa" userId="186bd80f-70fc-40a1-9662-017ff60c1b73" providerId="ADAL" clId="{AC85FDCC-2522-4C22-9F4A-B179B79D19B3}" dt="2026-07-28T17:50:50.715" v="731" actId="255"/>
          <ac:spMkLst>
            <pc:docMk/>
            <pc:sldMk cId="0" sldId="266"/>
            <ac:spMk id="8" creationId="{00000000-0000-0000-0000-000000000000}"/>
          </ac:spMkLst>
        </pc:spChg>
        <pc:spChg chg="mod">
          <ac:chgData name="Rayyan, Esa" userId="186bd80f-70fc-40a1-9662-017ff60c1b73" providerId="ADAL" clId="{AC85FDCC-2522-4C22-9F4A-B179B79D19B3}" dt="2026-07-28T17:50:50.715" v="731" actId="255"/>
          <ac:spMkLst>
            <pc:docMk/>
            <pc:sldMk cId="0" sldId="266"/>
            <ac:spMk id="9" creationId="{00000000-0000-0000-0000-000000000000}"/>
          </ac:spMkLst>
        </pc:spChg>
        <pc:spChg chg="mod">
          <ac:chgData name="Rayyan, Esa" userId="186bd80f-70fc-40a1-9662-017ff60c1b73" providerId="ADAL" clId="{AC85FDCC-2522-4C22-9F4A-B179B79D19B3}" dt="2026-07-28T17:50:50.715" v="731" actId="255"/>
          <ac:spMkLst>
            <pc:docMk/>
            <pc:sldMk cId="0" sldId="266"/>
            <ac:spMk id="10" creationId="{00000000-0000-0000-0000-000000000000}"/>
          </ac:spMkLst>
        </pc:spChg>
        <pc:spChg chg="mod">
          <ac:chgData name="Rayyan, Esa" userId="186bd80f-70fc-40a1-9662-017ff60c1b73" providerId="ADAL" clId="{AC85FDCC-2522-4C22-9F4A-B179B79D19B3}" dt="2026-07-28T17:50:50.715" v="731" actId="255"/>
          <ac:spMkLst>
            <pc:docMk/>
            <pc:sldMk cId="0" sldId="266"/>
            <ac:spMk id="11" creationId="{00000000-0000-0000-0000-000000000000}"/>
          </ac:spMkLst>
        </pc:spChg>
        <pc:spChg chg="mod">
          <ac:chgData name="Rayyan, Esa" userId="186bd80f-70fc-40a1-9662-017ff60c1b73" providerId="ADAL" clId="{AC85FDCC-2522-4C22-9F4A-B179B79D19B3}" dt="2026-07-28T17:50:50.715" v="731" actId="255"/>
          <ac:spMkLst>
            <pc:docMk/>
            <pc:sldMk cId="0" sldId="266"/>
            <ac:spMk id="12" creationId="{00000000-0000-0000-0000-000000000000}"/>
          </ac:spMkLst>
        </pc:spChg>
        <pc:spChg chg="mod">
          <ac:chgData name="Rayyan, Esa" userId="186bd80f-70fc-40a1-9662-017ff60c1b73" providerId="ADAL" clId="{AC85FDCC-2522-4C22-9F4A-B179B79D19B3}" dt="2026-07-28T17:50:50.715" v="731" actId="255"/>
          <ac:spMkLst>
            <pc:docMk/>
            <pc:sldMk cId="0" sldId="266"/>
            <ac:spMk id="14" creationId="{00000000-0000-0000-0000-000000000000}"/>
          </ac:spMkLst>
        </pc:spChg>
        <pc:spChg chg="mod">
          <ac:chgData name="Rayyan, Esa" userId="186bd80f-70fc-40a1-9662-017ff60c1b73" providerId="ADAL" clId="{AC85FDCC-2522-4C22-9F4A-B179B79D19B3}" dt="2026-07-28T17:50:50.715" v="731" actId="255"/>
          <ac:spMkLst>
            <pc:docMk/>
            <pc:sldMk cId="0" sldId="266"/>
            <ac:spMk id="17" creationId="{00000000-0000-0000-0000-000000000000}"/>
          </ac:spMkLst>
        </pc:spChg>
        <pc:spChg chg="mod">
          <ac:chgData name="Rayyan, Esa" userId="186bd80f-70fc-40a1-9662-017ff60c1b73" providerId="ADAL" clId="{AC85FDCC-2522-4C22-9F4A-B179B79D19B3}" dt="2026-07-28T17:50:50.715" v="731" actId="255"/>
          <ac:spMkLst>
            <pc:docMk/>
            <pc:sldMk cId="0" sldId="266"/>
            <ac:spMk id="20" creationId="{00000000-0000-0000-0000-000000000000}"/>
          </ac:spMkLst>
        </pc:spChg>
        <pc:spChg chg="mod">
          <ac:chgData name="Rayyan, Esa" userId="186bd80f-70fc-40a1-9662-017ff60c1b73" providerId="ADAL" clId="{AC85FDCC-2522-4C22-9F4A-B179B79D19B3}" dt="2026-07-28T17:50:50.715" v="731" actId="255"/>
          <ac:spMkLst>
            <pc:docMk/>
            <pc:sldMk cId="0" sldId="266"/>
            <ac:spMk id="22" creationId="{00000000-0000-0000-0000-000000000000}"/>
          </ac:spMkLst>
        </pc:spChg>
        <pc:spChg chg="mod">
          <ac:chgData name="Rayyan, Esa" userId="186bd80f-70fc-40a1-9662-017ff60c1b73" providerId="ADAL" clId="{AC85FDCC-2522-4C22-9F4A-B179B79D19B3}" dt="2026-07-28T17:51:09.013" v="733" actId="255"/>
          <ac:spMkLst>
            <pc:docMk/>
            <pc:sldMk cId="0" sldId="266"/>
            <ac:spMk id="23" creationId="{00000000-0000-0000-0000-000000000000}"/>
          </ac:spMkLst>
        </pc:spChg>
        <pc:spChg chg="mod">
          <ac:chgData name="Rayyan, Esa" userId="186bd80f-70fc-40a1-9662-017ff60c1b73" providerId="ADAL" clId="{AC85FDCC-2522-4C22-9F4A-B179B79D19B3}" dt="2026-07-28T17:50:58.748" v="732" actId="255"/>
          <ac:spMkLst>
            <pc:docMk/>
            <pc:sldMk cId="0" sldId="266"/>
            <ac:spMk id="24" creationId="{00000000-0000-0000-0000-000000000000}"/>
          </ac:spMkLst>
        </pc:spChg>
        <pc:spChg chg="add">
          <ac:chgData name="Rayyan, Esa" userId="186bd80f-70fc-40a1-9662-017ff60c1b73" providerId="ADAL" clId="{AC85FDCC-2522-4C22-9F4A-B179B79D19B3}" dt="2026-07-28T18:24:44.522" v="907" actId="22"/>
          <ac:spMkLst>
            <pc:docMk/>
            <pc:sldMk cId="0" sldId="266"/>
            <ac:spMk id="28" creationId="{BF3D2A1A-AC7D-AD19-4A82-A88CAF5F0EB4}"/>
          </ac:spMkLst>
        </pc:spChg>
      </pc:sldChg>
      <pc:sldChg chg="addSp delSp modSp mod">
        <pc:chgData name="Rayyan, Esa" userId="186bd80f-70fc-40a1-9662-017ff60c1b73" providerId="ADAL" clId="{AC85FDCC-2522-4C22-9F4A-B179B79D19B3}" dt="2026-07-28T17:35:12.580" v="511" actId="1076"/>
        <pc:sldMkLst>
          <pc:docMk/>
          <pc:sldMk cId="0" sldId="270"/>
        </pc:sldMkLst>
        <pc:picChg chg="add mod">
          <ac:chgData name="Rayyan, Esa" userId="186bd80f-70fc-40a1-9662-017ff60c1b73" providerId="ADAL" clId="{AC85FDCC-2522-4C22-9F4A-B179B79D19B3}" dt="2026-07-28T17:35:12.580" v="511" actId="1076"/>
          <ac:picMkLst>
            <pc:docMk/>
            <pc:sldMk cId="0" sldId="270"/>
            <ac:picMk id="3" creationId="{006F11AD-527A-2F8E-52FA-E604C9BDC1C1}"/>
          </ac:picMkLst>
        </pc:picChg>
        <pc:picChg chg="del">
          <ac:chgData name="Rayyan, Esa" userId="186bd80f-70fc-40a1-9662-017ff60c1b73" providerId="ADAL" clId="{AC85FDCC-2522-4C22-9F4A-B179B79D19B3}" dt="2026-07-28T17:08:34.199" v="342" actId="478"/>
          <ac:picMkLst>
            <pc:docMk/>
            <pc:sldMk cId="0" sldId="270"/>
            <ac:picMk id="144" creationId="{00000000-0000-0000-0000-000000000000}"/>
          </ac:picMkLst>
        </pc:picChg>
      </pc:sldChg>
      <pc:sldChg chg="modNotesTx">
        <pc:chgData name="Rayyan, Esa" userId="186bd80f-70fc-40a1-9662-017ff60c1b73" providerId="ADAL" clId="{AC85FDCC-2522-4C22-9F4A-B179B79D19B3}" dt="2026-07-28T16:45:01.929" v="268" actId="20577"/>
        <pc:sldMkLst>
          <pc:docMk/>
          <pc:sldMk cId="1514951172" sldId="271"/>
        </pc:sldMkLst>
      </pc:sldChg>
      <pc:sldChg chg="del">
        <pc:chgData name="Rayyan, Esa" userId="186bd80f-70fc-40a1-9662-017ff60c1b73" providerId="ADAL" clId="{AC85FDCC-2522-4C22-9F4A-B179B79D19B3}" dt="2026-07-28T17:54:47.690" v="787" actId="47"/>
        <pc:sldMkLst>
          <pc:docMk/>
          <pc:sldMk cId="2614533125" sldId="278"/>
        </pc:sldMkLst>
      </pc:sldChg>
      <pc:sldChg chg="del">
        <pc:chgData name="Rayyan, Esa" userId="186bd80f-70fc-40a1-9662-017ff60c1b73" providerId="ADAL" clId="{AC85FDCC-2522-4C22-9F4A-B179B79D19B3}" dt="2026-07-28T13:08:12.268" v="33" actId="47"/>
        <pc:sldMkLst>
          <pc:docMk/>
          <pc:sldMk cId="758464306" sldId="300"/>
        </pc:sldMkLst>
      </pc:sldChg>
      <pc:sldChg chg="modSp mod">
        <pc:chgData name="Rayyan, Esa" userId="186bd80f-70fc-40a1-9662-017ff60c1b73" providerId="ADAL" clId="{AC85FDCC-2522-4C22-9F4A-B179B79D19B3}" dt="2026-07-28T16:44:29.424" v="267" actId="20577"/>
        <pc:sldMkLst>
          <pc:docMk/>
          <pc:sldMk cId="2082743131" sldId="307"/>
        </pc:sldMkLst>
        <pc:spChg chg="mod">
          <ac:chgData name="Rayyan, Esa" userId="186bd80f-70fc-40a1-9662-017ff60c1b73" providerId="ADAL" clId="{AC85FDCC-2522-4C22-9F4A-B179B79D19B3}" dt="2026-07-28T16:44:29.424" v="267" actId="20577"/>
          <ac:spMkLst>
            <pc:docMk/>
            <pc:sldMk cId="2082743131" sldId="307"/>
            <ac:spMk id="3" creationId="{F31B122D-B28D-E8E3-5C66-9CB2672FA1F7}"/>
          </ac:spMkLst>
        </pc:spChg>
      </pc:sldChg>
      <pc:sldChg chg="modNotesTx">
        <pc:chgData name="Rayyan, Esa" userId="186bd80f-70fc-40a1-9662-017ff60c1b73" providerId="ADAL" clId="{AC85FDCC-2522-4C22-9F4A-B179B79D19B3}" dt="2026-07-28T16:45:40.216" v="273" actId="20577"/>
        <pc:sldMkLst>
          <pc:docMk/>
          <pc:sldMk cId="2987334524" sldId="309"/>
        </pc:sldMkLst>
      </pc:sldChg>
      <pc:sldChg chg="modNotesTx">
        <pc:chgData name="Rayyan, Esa" userId="186bd80f-70fc-40a1-9662-017ff60c1b73" providerId="ADAL" clId="{AC85FDCC-2522-4C22-9F4A-B179B79D19B3}" dt="2026-07-28T16:56:43.076" v="289" actId="20577"/>
        <pc:sldMkLst>
          <pc:docMk/>
          <pc:sldMk cId="2998207409" sldId="327"/>
        </pc:sldMkLst>
      </pc:sldChg>
      <pc:sldChg chg="modSp mod ord">
        <pc:chgData name="Rayyan, Esa" userId="186bd80f-70fc-40a1-9662-017ff60c1b73" providerId="ADAL" clId="{AC85FDCC-2522-4C22-9F4A-B179B79D19B3}" dt="2026-07-28T17:03:49.834" v="339"/>
        <pc:sldMkLst>
          <pc:docMk/>
          <pc:sldMk cId="4073074611" sldId="331"/>
        </pc:sldMkLst>
        <pc:spChg chg="mod">
          <ac:chgData name="Rayyan, Esa" userId="186bd80f-70fc-40a1-9662-017ff60c1b73" providerId="ADAL" clId="{AC85FDCC-2522-4C22-9F4A-B179B79D19B3}" dt="2026-07-28T17:03:39.192" v="336" actId="20577"/>
          <ac:spMkLst>
            <pc:docMk/>
            <pc:sldMk cId="4073074611" sldId="331"/>
            <ac:spMk id="2" creationId="{FAF08BCD-C230-FAC1-1A9F-ADDCD47CD27C}"/>
          </ac:spMkLst>
        </pc:spChg>
        <pc:spChg chg="mod">
          <ac:chgData name="Rayyan, Esa" userId="186bd80f-70fc-40a1-9662-017ff60c1b73" providerId="ADAL" clId="{AC85FDCC-2522-4C22-9F4A-B179B79D19B3}" dt="2026-07-28T17:03:43.315" v="337" actId="1076"/>
          <ac:spMkLst>
            <pc:docMk/>
            <pc:sldMk cId="4073074611" sldId="331"/>
            <ac:spMk id="3" creationId="{B35CBF63-5F6A-77DB-06A8-D1C11CFA4BDF}"/>
          </ac:spMkLst>
        </pc:spChg>
      </pc:sldChg>
      <pc:sldChg chg="del">
        <pc:chgData name="Rayyan, Esa" userId="186bd80f-70fc-40a1-9662-017ff60c1b73" providerId="ADAL" clId="{AC85FDCC-2522-4C22-9F4A-B179B79D19B3}" dt="2026-07-28T16:46:37.197" v="275" actId="47"/>
        <pc:sldMkLst>
          <pc:docMk/>
          <pc:sldMk cId="3555700345" sldId="377"/>
        </pc:sldMkLst>
      </pc:sldChg>
      <pc:sldChg chg="del">
        <pc:chgData name="Rayyan, Esa" userId="186bd80f-70fc-40a1-9662-017ff60c1b73" providerId="ADAL" clId="{AC85FDCC-2522-4C22-9F4A-B179B79D19B3}" dt="2026-07-28T16:46:38.528" v="276" actId="47"/>
        <pc:sldMkLst>
          <pc:docMk/>
          <pc:sldMk cId="1299328355" sldId="379"/>
        </pc:sldMkLst>
      </pc:sldChg>
      <pc:sldChg chg="modSp mod modNotesTx">
        <pc:chgData name="Rayyan, Esa" userId="186bd80f-70fc-40a1-9662-017ff60c1b73" providerId="ADAL" clId="{AC85FDCC-2522-4C22-9F4A-B179B79D19B3}" dt="2026-07-28T16:45:47.275" v="274" actId="20577"/>
        <pc:sldMkLst>
          <pc:docMk/>
          <pc:sldMk cId="570349799" sldId="386"/>
        </pc:sldMkLst>
        <pc:spChg chg="mod">
          <ac:chgData name="Rayyan, Esa" userId="186bd80f-70fc-40a1-9662-017ff60c1b73" providerId="ADAL" clId="{AC85FDCC-2522-4C22-9F4A-B179B79D19B3}" dt="2026-07-28T16:45:34.877" v="272" actId="20577"/>
          <ac:spMkLst>
            <pc:docMk/>
            <pc:sldMk cId="570349799" sldId="386"/>
            <ac:spMk id="3" creationId="{4B9A2723-2201-4D31-B5A3-5B61A8EEC97A}"/>
          </ac:spMkLst>
        </pc:spChg>
      </pc:sldChg>
      <pc:sldChg chg="del">
        <pc:chgData name="Rayyan, Esa" userId="186bd80f-70fc-40a1-9662-017ff60c1b73" providerId="ADAL" clId="{AC85FDCC-2522-4C22-9F4A-B179B79D19B3}" dt="2026-07-28T16:58:27.337" v="290" actId="47"/>
        <pc:sldMkLst>
          <pc:docMk/>
          <pc:sldMk cId="2014789396" sldId="390"/>
        </pc:sldMkLst>
      </pc:sldChg>
      <pc:sldChg chg="delSp mod">
        <pc:chgData name="Rayyan, Esa" userId="186bd80f-70fc-40a1-9662-017ff60c1b73" providerId="ADAL" clId="{AC85FDCC-2522-4C22-9F4A-B179B79D19B3}" dt="2026-07-28T17:18:03.944" v="442" actId="478"/>
        <pc:sldMkLst>
          <pc:docMk/>
          <pc:sldMk cId="3699856660" sldId="392"/>
        </pc:sldMkLst>
        <pc:spChg chg="del">
          <ac:chgData name="Rayyan, Esa" userId="186bd80f-70fc-40a1-9662-017ff60c1b73" providerId="ADAL" clId="{AC85FDCC-2522-4C22-9F4A-B179B79D19B3}" dt="2026-07-28T17:18:03.944" v="442" actId="478"/>
          <ac:spMkLst>
            <pc:docMk/>
            <pc:sldMk cId="3699856660" sldId="392"/>
            <ac:spMk id="6" creationId="{16973D00-4C44-D967-9864-E3A3EB8F57F0}"/>
          </ac:spMkLst>
        </pc:spChg>
        <pc:spChg chg="del">
          <ac:chgData name="Rayyan, Esa" userId="186bd80f-70fc-40a1-9662-017ff60c1b73" providerId="ADAL" clId="{AC85FDCC-2522-4C22-9F4A-B179B79D19B3}" dt="2026-07-28T17:18:00.279" v="441" actId="478"/>
          <ac:spMkLst>
            <pc:docMk/>
            <pc:sldMk cId="3699856660" sldId="392"/>
            <ac:spMk id="7" creationId="{F9A8B6BB-6488-5877-4625-F81DF809C718}"/>
          </ac:spMkLst>
        </pc:spChg>
      </pc:sldChg>
      <pc:sldChg chg="addSp delSp modSp del mod">
        <pc:chgData name="Rayyan, Esa" userId="186bd80f-70fc-40a1-9662-017ff60c1b73" providerId="ADAL" clId="{AC85FDCC-2522-4C22-9F4A-B179B79D19B3}" dt="2026-07-28T13:33:09.082" v="123" actId="47"/>
        <pc:sldMkLst>
          <pc:docMk/>
          <pc:sldMk cId="2243004259" sldId="393"/>
        </pc:sldMkLst>
        <pc:spChg chg="add mod">
          <ac:chgData name="Rayyan, Esa" userId="186bd80f-70fc-40a1-9662-017ff60c1b73" providerId="ADAL" clId="{AC85FDCC-2522-4C22-9F4A-B179B79D19B3}" dt="2026-07-28T13:27:03.825" v="63" actId="14100"/>
          <ac:spMkLst>
            <pc:docMk/>
            <pc:sldMk cId="2243004259" sldId="393"/>
            <ac:spMk id="3" creationId="{9CE245C9-BEA5-57B9-B93B-54992882106C}"/>
          </ac:spMkLst>
        </pc:spChg>
        <pc:spChg chg="add mod">
          <ac:chgData name="Rayyan, Esa" userId="186bd80f-70fc-40a1-9662-017ff60c1b73" providerId="ADAL" clId="{AC85FDCC-2522-4C22-9F4A-B179B79D19B3}" dt="2026-07-28T13:27:03.825" v="63" actId="14100"/>
          <ac:spMkLst>
            <pc:docMk/>
            <pc:sldMk cId="2243004259" sldId="393"/>
            <ac:spMk id="7" creationId="{8C51D7A3-01A6-10BB-9B9C-14C66ADA4044}"/>
          </ac:spMkLst>
        </pc:spChg>
        <pc:spChg chg="add mod">
          <ac:chgData name="Rayyan, Esa" userId="186bd80f-70fc-40a1-9662-017ff60c1b73" providerId="ADAL" clId="{AC85FDCC-2522-4C22-9F4A-B179B79D19B3}" dt="2026-07-28T13:27:03.825" v="63" actId="14100"/>
          <ac:spMkLst>
            <pc:docMk/>
            <pc:sldMk cId="2243004259" sldId="393"/>
            <ac:spMk id="9" creationId="{C3CFA2B3-E2A8-E7AF-A4C2-1D7FB1C4A7DB}"/>
          </ac:spMkLst>
        </pc:spChg>
        <pc:spChg chg="add mod">
          <ac:chgData name="Rayyan, Esa" userId="186bd80f-70fc-40a1-9662-017ff60c1b73" providerId="ADAL" clId="{AC85FDCC-2522-4C22-9F4A-B179B79D19B3}" dt="2026-07-28T13:27:03.825" v="63" actId="14100"/>
          <ac:spMkLst>
            <pc:docMk/>
            <pc:sldMk cId="2243004259" sldId="393"/>
            <ac:spMk id="11" creationId="{9480C5DB-C639-7D1F-EC22-6B58365CD306}"/>
          </ac:spMkLst>
        </pc:spChg>
        <pc:spChg chg="add mod">
          <ac:chgData name="Rayyan, Esa" userId="186bd80f-70fc-40a1-9662-017ff60c1b73" providerId="ADAL" clId="{AC85FDCC-2522-4C22-9F4A-B179B79D19B3}" dt="2026-07-28T13:27:03.825" v="63" actId="14100"/>
          <ac:spMkLst>
            <pc:docMk/>
            <pc:sldMk cId="2243004259" sldId="393"/>
            <ac:spMk id="15" creationId="{C3C90C43-6A6A-8D3B-BC13-2D7E3737EBF9}"/>
          </ac:spMkLst>
        </pc:spChg>
        <pc:spChg chg="add mod">
          <ac:chgData name="Rayyan, Esa" userId="186bd80f-70fc-40a1-9662-017ff60c1b73" providerId="ADAL" clId="{AC85FDCC-2522-4C22-9F4A-B179B79D19B3}" dt="2026-07-28T13:27:03.825" v="63" actId="14100"/>
          <ac:spMkLst>
            <pc:docMk/>
            <pc:sldMk cId="2243004259" sldId="393"/>
            <ac:spMk id="21" creationId="{1E221D1E-461E-EC28-30AD-EE699B0E059E}"/>
          </ac:spMkLst>
        </pc:spChg>
        <pc:spChg chg="add mod">
          <ac:chgData name="Rayyan, Esa" userId="186bd80f-70fc-40a1-9662-017ff60c1b73" providerId="ADAL" clId="{AC85FDCC-2522-4C22-9F4A-B179B79D19B3}" dt="2026-07-28T13:27:03.825" v="63" actId="14100"/>
          <ac:spMkLst>
            <pc:docMk/>
            <pc:sldMk cId="2243004259" sldId="393"/>
            <ac:spMk id="25" creationId="{96A3F6AF-FC93-6DA9-1DD7-75868A2A5FCB}"/>
          </ac:spMkLst>
        </pc:spChg>
        <pc:spChg chg="add mod">
          <ac:chgData name="Rayyan, Esa" userId="186bd80f-70fc-40a1-9662-017ff60c1b73" providerId="ADAL" clId="{AC85FDCC-2522-4C22-9F4A-B179B79D19B3}" dt="2026-07-28T13:27:03.825" v="63" actId="14100"/>
          <ac:spMkLst>
            <pc:docMk/>
            <pc:sldMk cId="2243004259" sldId="393"/>
            <ac:spMk id="29" creationId="{CFA848F4-824C-49A1-E212-19569BAAFAD1}"/>
          </ac:spMkLst>
        </pc:spChg>
        <pc:spChg chg="add mod">
          <ac:chgData name="Rayyan, Esa" userId="186bd80f-70fc-40a1-9662-017ff60c1b73" providerId="ADAL" clId="{AC85FDCC-2522-4C22-9F4A-B179B79D19B3}" dt="2026-07-28T13:27:03.825" v="63" actId="14100"/>
          <ac:spMkLst>
            <pc:docMk/>
            <pc:sldMk cId="2243004259" sldId="393"/>
            <ac:spMk id="31" creationId="{198C7AE8-8B90-8B2A-067B-8C4DC3ECC41D}"/>
          </ac:spMkLst>
        </pc:spChg>
        <pc:spChg chg="add mod">
          <ac:chgData name="Rayyan, Esa" userId="186bd80f-70fc-40a1-9662-017ff60c1b73" providerId="ADAL" clId="{AC85FDCC-2522-4C22-9F4A-B179B79D19B3}" dt="2026-07-28T13:27:03.825" v="63" actId="14100"/>
          <ac:spMkLst>
            <pc:docMk/>
            <pc:sldMk cId="2243004259" sldId="393"/>
            <ac:spMk id="35" creationId="{475D3457-BEA1-6E7B-9F95-D83843436177}"/>
          </ac:spMkLst>
        </pc:spChg>
        <pc:spChg chg="add mod">
          <ac:chgData name="Rayyan, Esa" userId="186bd80f-70fc-40a1-9662-017ff60c1b73" providerId="ADAL" clId="{AC85FDCC-2522-4C22-9F4A-B179B79D19B3}" dt="2026-07-28T13:28:34.754" v="69" actId="1076"/>
          <ac:spMkLst>
            <pc:docMk/>
            <pc:sldMk cId="2243004259" sldId="393"/>
            <ac:spMk id="37" creationId="{37472D15-2852-2FC2-112E-F8B6E50E88BD}"/>
          </ac:spMkLst>
        </pc:spChg>
        <pc:spChg chg="add mod">
          <ac:chgData name="Rayyan, Esa" userId="186bd80f-70fc-40a1-9662-017ff60c1b73" providerId="ADAL" clId="{AC85FDCC-2522-4C22-9F4A-B179B79D19B3}" dt="2026-07-28T13:28:34.754" v="69" actId="1076"/>
          <ac:spMkLst>
            <pc:docMk/>
            <pc:sldMk cId="2243004259" sldId="393"/>
            <ac:spMk id="39" creationId="{94F3B38D-51D6-072D-2AAA-A8CA73ADFF1D}"/>
          </ac:spMkLst>
        </pc:spChg>
        <pc:spChg chg="mod">
          <ac:chgData name="Rayyan, Esa" userId="186bd80f-70fc-40a1-9662-017ff60c1b73" providerId="ADAL" clId="{AC85FDCC-2522-4C22-9F4A-B179B79D19B3}" dt="2026-07-28T13:28:26.078" v="68" actId="1076"/>
          <ac:spMkLst>
            <pc:docMk/>
            <pc:sldMk cId="2243004259" sldId="393"/>
            <ac:spMk id="43" creationId="{8F85822E-7209-A1C6-7BCD-D2D4B36C5B9C}"/>
          </ac:spMkLst>
        </pc:spChg>
        <pc:spChg chg="add mod">
          <ac:chgData name="Rayyan, Esa" userId="186bd80f-70fc-40a1-9662-017ff60c1b73" providerId="ADAL" clId="{AC85FDCC-2522-4C22-9F4A-B179B79D19B3}" dt="2026-07-28T13:28:34.754" v="69" actId="1076"/>
          <ac:spMkLst>
            <pc:docMk/>
            <pc:sldMk cId="2243004259" sldId="393"/>
            <ac:spMk id="45" creationId="{54C03909-4BD9-E2FB-CD07-6C60CC84065E}"/>
          </ac:spMkLst>
        </pc:spChg>
        <pc:spChg chg="mod">
          <ac:chgData name="Rayyan, Esa" userId="186bd80f-70fc-40a1-9662-017ff60c1b73" providerId="ADAL" clId="{AC85FDCC-2522-4C22-9F4A-B179B79D19B3}" dt="2026-07-28T13:28:26.078" v="68" actId="1076"/>
          <ac:spMkLst>
            <pc:docMk/>
            <pc:sldMk cId="2243004259" sldId="393"/>
            <ac:spMk id="47" creationId="{A79CF8DF-F858-57B9-7521-BE574BD4A7A1}"/>
          </ac:spMkLst>
        </pc:spChg>
        <pc:spChg chg="mod">
          <ac:chgData name="Rayyan, Esa" userId="186bd80f-70fc-40a1-9662-017ff60c1b73" providerId="ADAL" clId="{AC85FDCC-2522-4C22-9F4A-B179B79D19B3}" dt="2026-07-28T13:28:26.078" v="68" actId="1076"/>
          <ac:spMkLst>
            <pc:docMk/>
            <pc:sldMk cId="2243004259" sldId="393"/>
            <ac:spMk id="49" creationId="{176D072C-5607-34CB-B69E-B279BDB1D2BD}"/>
          </ac:spMkLst>
        </pc:spChg>
        <pc:spChg chg="add mod">
          <ac:chgData name="Rayyan, Esa" userId="186bd80f-70fc-40a1-9662-017ff60c1b73" providerId="ADAL" clId="{AC85FDCC-2522-4C22-9F4A-B179B79D19B3}" dt="2026-07-28T13:28:34.754" v="69" actId="1076"/>
          <ac:spMkLst>
            <pc:docMk/>
            <pc:sldMk cId="2243004259" sldId="393"/>
            <ac:spMk id="55" creationId="{8BF242DC-3F2E-344F-5011-7F0F7E56B8DB}"/>
          </ac:spMkLst>
        </pc:spChg>
        <pc:spChg chg="add mod">
          <ac:chgData name="Rayyan, Esa" userId="186bd80f-70fc-40a1-9662-017ff60c1b73" providerId="ADAL" clId="{AC85FDCC-2522-4C22-9F4A-B179B79D19B3}" dt="2026-07-28T13:28:34.754" v="69" actId="1076"/>
          <ac:spMkLst>
            <pc:docMk/>
            <pc:sldMk cId="2243004259" sldId="393"/>
            <ac:spMk id="57" creationId="{43F3D51A-5339-BA1C-D549-0F6F68558860}"/>
          </ac:spMkLst>
        </pc:spChg>
        <pc:spChg chg="mod">
          <ac:chgData name="Rayyan, Esa" userId="186bd80f-70fc-40a1-9662-017ff60c1b73" providerId="ADAL" clId="{AC85FDCC-2522-4C22-9F4A-B179B79D19B3}" dt="2026-07-28T13:28:26.078" v="68" actId="1076"/>
          <ac:spMkLst>
            <pc:docMk/>
            <pc:sldMk cId="2243004259" sldId="393"/>
            <ac:spMk id="59" creationId="{00C8861B-3880-9C91-7BE5-B301BA083D29}"/>
          </ac:spMkLst>
        </pc:spChg>
        <pc:spChg chg="add mod">
          <ac:chgData name="Rayyan, Esa" userId="186bd80f-70fc-40a1-9662-017ff60c1b73" providerId="ADAL" clId="{AC85FDCC-2522-4C22-9F4A-B179B79D19B3}" dt="2026-07-28T13:28:34.754" v="69" actId="1076"/>
          <ac:spMkLst>
            <pc:docMk/>
            <pc:sldMk cId="2243004259" sldId="393"/>
            <ac:spMk id="61" creationId="{F39C4F1B-2B5B-2297-C672-87078859FC6F}"/>
          </ac:spMkLst>
        </pc:spChg>
        <pc:spChg chg="mod">
          <ac:chgData name="Rayyan, Esa" userId="186bd80f-70fc-40a1-9662-017ff60c1b73" providerId="ADAL" clId="{AC85FDCC-2522-4C22-9F4A-B179B79D19B3}" dt="2026-07-28T13:28:26.078" v="68" actId="1076"/>
          <ac:spMkLst>
            <pc:docMk/>
            <pc:sldMk cId="2243004259" sldId="393"/>
            <ac:spMk id="63" creationId="{099AB641-2122-A68A-C80D-AAD7DDF2265A}"/>
          </ac:spMkLst>
        </pc:spChg>
        <pc:spChg chg="add mod">
          <ac:chgData name="Rayyan, Esa" userId="186bd80f-70fc-40a1-9662-017ff60c1b73" providerId="ADAL" clId="{AC85FDCC-2522-4C22-9F4A-B179B79D19B3}" dt="2026-07-28T13:28:34.754" v="69" actId="1076"/>
          <ac:spMkLst>
            <pc:docMk/>
            <pc:sldMk cId="2243004259" sldId="393"/>
            <ac:spMk id="65" creationId="{01AD918D-A42A-87AF-43AD-8C29C545BB65}"/>
          </ac:spMkLst>
        </pc:spChg>
        <pc:spChg chg="mod">
          <ac:chgData name="Rayyan, Esa" userId="186bd80f-70fc-40a1-9662-017ff60c1b73" providerId="ADAL" clId="{AC85FDCC-2522-4C22-9F4A-B179B79D19B3}" dt="2026-07-28T13:28:26.078" v="68" actId="1076"/>
          <ac:spMkLst>
            <pc:docMk/>
            <pc:sldMk cId="2243004259" sldId="393"/>
            <ac:spMk id="67" creationId="{2FDDCC8F-DAB5-44B3-5F2C-A361BEFA706A}"/>
          </ac:spMkLst>
        </pc:spChg>
        <pc:spChg chg="add mod">
          <ac:chgData name="Rayyan, Esa" userId="186bd80f-70fc-40a1-9662-017ff60c1b73" providerId="ADAL" clId="{AC85FDCC-2522-4C22-9F4A-B179B79D19B3}" dt="2026-07-28T13:28:34.754" v="69" actId="1076"/>
          <ac:spMkLst>
            <pc:docMk/>
            <pc:sldMk cId="2243004259" sldId="393"/>
            <ac:spMk id="69" creationId="{A8D8DB09-7E83-325B-DDEB-E5717C029DFF}"/>
          </ac:spMkLst>
        </pc:spChg>
        <pc:spChg chg="add mod">
          <ac:chgData name="Rayyan, Esa" userId="186bd80f-70fc-40a1-9662-017ff60c1b73" providerId="ADAL" clId="{AC85FDCC-2522-4C22-9F4A-B179B79D19B3}" dt="2026-07-28T13:28:34.754" v="69" actId="1076"/>
          <ac:spMkLst>
            <pc:docMk/>
            <pc:sldMk cId="2243004259" sldId="393"/>
            <ac:spMk id="71" creationId="{D965B776-2AA7-5549-2B0C-700E1772CF61}"/>
          </ac:spMkLst>
        </pc:spChg>
        <pc:spChg chg="add mod">
          <ac:chgData name="Rayyan, Esa" userId="186bd80f-70fc-40a1-9662-017ff60c1b73" providerId="ADAL" clId="{AC85FDCC-2522-4C22-9F4A-B179B79D19B3}" dt="2026-07-28T13:28:34.754" v="69" actId="1076"/>
          <ac:spMkLst>
            <pc:docMk/>
            <pc:sldMk cId="2243004259" sldId="393"/>
            <ac:spMk id="73" creationId="{E62C731B-4526-8A3A-36FC-E2C5841EFB31}"/>
          </ac:spMkLst>
        </pc:spChg>
        <pc:picChg chg="del">
          <ac:chgData name="Rayyan, Esa" userId="186bd80f-70fc-40a1-9662-017ff60c1b73" providerId="ADAL" clId="{AC85FDCC-2522-4C22-9F4A-B179B79D19B3}" dt="2026-07-28T13:26:31.410" v="60" actId="478"/>
          <ac:picMkLst>
            <pc:docMk/>
            <pc:sldMk cId="2243004259" sldId="393"/>
            <ac:picMk id="5" creationId="{D6299BF2-E299-ED34-016C-24C1F7938EE2}"/>
          </ac:picMkLst>
        </pc:picChg>
      </pc:sldChg>
      <pc:sldChg chg="modSp mod">
        <pc:chgData name="Rayyan, Esa" userId="186bd80f-70fc-40a1-9662-017ff60c1b73" providerId="ADAL" clId="{AC85FDCC-2522-4C22-9F4A-B179B79D19B3}" dt="2026-07-28T18:04:27.353" v="835" actId="20577"/>
        <pc:sldMkLst>
          <pc:docMk/>
          <pc:sldMk cId="474621306" sldId="394"/>
        </pc:sldMkLst>
        <pc:spChg chg="mod">
          <ac:chgData name="Rayyan, Esa" userId="186bd80f-70fc-40a1-9662-017ff60c1b73" providerId="ADAL" clId="{AC85FDCC-2522-4C22-9F4A-B179B79D19B3}" dt="2026-07-28T18:04:27.353" v="835" actId="20577"/>
          <ac:spMkLst>
            <pc:docMk/>
            <pc:sldMk cId="474621306" sldId="394"/>
            <ac:spMk id="5" creationId="{1F7A4213-9E7E-8286-1146-D81843D7C6A7}"/>
          </ac:spMkLst>
        </pc:spChg>
      </pc:sldChg>
      <pc:sldChg chg="modSp mod ord">
        <pc:chgData name="Rayyan, Esa" userId="186bd80f-70fc-40a1-9662-017ff60c1b73" providerId="ADAL" clId="{AC85FDCC-2522-4C22-9F4A-B179B79D19B3}" dt="2026-07-28T18:00:03.546" v="825" actId="20577"/>
        <pc:sldMkLst>
          <pc:docMk/>
          <pc:sldMk cId="370584046" sldId="395"/>
        </pc:sldMkLst>
        <pc:spChg chg="mod">
          <ac:chgData name="Rayyan, Esa" userId="186bd80f-70fc-40a1-9662-017ff60c1b73" providerId="ADAL" clId="{AC85FDCC-2522-4C22-9F4A-B179B79D19B3}" dt="2026-07-28T18:00:03.546" v="825" actId="20577"/>
          <ac:spMkLst>
            <pc:docMk/>
            <pc:sldMk cId="370584046" sldId="395"/>
            <ac:spMk id="3" creationId="{B518726B-D89D-4466-6D70-1183B10ECED2}"/>
          </ac:spMkLst>
        </pc:spChg>
      </pc:sldChg>
      <pc:sldChg chg="modSp mod">
        <pc:chgData name="Rayyan, Esa" userId="186bd80f-70fc-40a1-9662-017ff60c1b73" providerId="ADAL" clId="{AC85FDCC-2522-4C22-9F4A-B179B79D19B3}" dt="2026-07-28T17:04:25.665" v="340" actId="20577"/>
        <pc:sldMkLst>
          <pc:docMk/>
          <pc:sldMk cId="1936423456" sldId="397"/>
        </pc:sldMkLst>
        <pc:spChg chg="mod">
          <ac:chgData name="Rayyan, Esa" userId="186bd80f-70fc-40a1-9662-017ff60c1b73" providerId="ADAL" clId="{AC85FDCC-2522-4C22-9F4A-B179B79D19B3}" dt="2026-07-28T17:04:25.665" v="340" actId="20577"/>
          <ac:spMkLst>
            <pc:docMk/>
            <pc:sldMk cId="1936423456" sldId="397"/>
            <ac:spMk id="3" creationId="{F31B122D-B28D-E8E3-5C66-9CB2672FA1F7}"/>
          </ac:spMkLst>
        </pc:spChg>
      </pc:sldChg>
      <pc:sldChg chg="del">
        <pc:chgData name="Rayyan, Esa" userId="186bd80f-70fc-40a1-9662-017ff60c1b73" providerId="ADAL" clId="{AC85FDCC-2522-4C22-9F4A-B179B79D19B3}" dt="2026-07-28T17:53:24.176" v="786" actId="47"/>
        <pc:sldMkLst>
          <pc:docMk/>
          <pc:sldMk cId="2239369866" sldId="402"/>
        </pc:sldMkLst>
      </pc:sldChg>
      <pc:sldChg chg="modSp mod ord">
        <pc:chgData name="Rayyan, Esa" userId="186bd80f-70fc-40a1-9662-017ff60c1b73" providerId="ADAL" clId="{AC85FDCC-2522-4C22-9F4A-B179B79D19B3}" dt="2026-07-28T18:02:49.033" v="830"/>
        <pc:sldMkLst>
          <pc:docMk/>
          <pc:sldMk cId="2000178373" sldId="403"/>
        </pc:sldMkLst>
        <pc:spChg chg="mod">
          <ac:chgData name="Rayyan, Esa" userId="186bd80f-70fc-40a1-9662-017ff60c1b73" providerId="ADAL" clId="{AC85FDCC-2522-4C22-9F4A-B179B79D19B3}" dt="2026-07-28T17:56:44.832" v="810" actId="20577"/>
          <ac:spMkLst>
            <pc:docMk/>
            <pc:sldMk cId="2000178373" sldId="403"/>
            <ac:spMk id="2" creationId="{9A147B4D-AEC2-041F-A435-EE4D602565BF}"/>
          </ac:spMkLst>
        </pc:spChg>
        <pc:picChg chg="mod modCrop">
          <ac:chgData name="Rayyan, Esa" userId="186bd80f-70fc-40a1-9662-017ff60c1b73" providerId="ADAL" clId="{AC85FDCC-2522-4C22-9F4A-B179B79D19B3}" dt="2026-07-28T17:56:24.800" v="789" actId="1076"/>
          <ac:picMkLst>
            <pc:docMk/>
            <pc:sldMk cId="2000178373" sldId="403"/>
            <ac:picMk id="5" creationId="{DBD1A080-6CA2-08B6-81E7-8C9B1E18705E}"/>
          </ac:picMkLst>
        </pc:picChg>
      </pc:sldChg>
      <pc:sldChg chg="del">
        <pc:chgData name="Rayyan, Esa" userId="186bd80f-70fc-40a1-9662-017ff60c1b73" providerId="ADAL" clId="{AC85FDCC-2522-4C22-9F4A-B179B79D19B3}" dt="2026-07-28T17:53:14.851" v="785" actId="47"/>
        <pc:sldMkLst>
          <pc:docMk/>
          <pc:sldMk cId="1814357538" sldId="406"/>
        </pc:sldMkLst>
      </pc:sldChg>
      <pc:sldChg chg="addSp modSp mod">
        <pc:chgData name="Rayyan, Esa" userId="186bd80f-70fc-40a1-9662-017ff60c1b73" providerId="ADAL" clId="{AC85FDCC-2522-4C22-9F4A-B179B79D19B3}" dt="2026-07-28T17:01:25.317" v="302" actId="1076"/>
        <pc:sldMkLst>
          <pc:docMk/>
          <pc:sldMk cId="4095091405" sldId="407"/>
        </pc:sldMkLst>
        <pc:spChg chg="add mod">
          <ac:chgData name="Rayyan, Esa" userId="186bd80f-70fc-40a1-9662-017ff60c1b73" providerId="ADAL" clId="{AC85FDCC-2522-4C22-9F4A-B179B79D19B3}" dt="2026-07-28T17:01:25.317" v="302" actId="1076"/>
          <ac:spMkLst>
            <pc:docMk/>
            <pc:sldMk cId="4095091405" sldId="407"/>
            <ac:spMk id="4" creationId="{07E48EF3-D52A-77A0-FE2E-D112234C3F0F}"/>
          </ac:spMkLst>
        </pc:spChg>
      </pc:sldChg>
      <pc:sldChg chg="modSp mod">
        <pc:chgData name="Rayyan, Esa" userId="186bd80f-70fc-40a1-9662-017ff60c1b73" providerId="ADAL" clId="{AC85FDCC-2522-4C22-9F4A-B179B79D19B3}" dt="2026-07-28T18:19:59.755" v="875" actId="20577"/>
        <pc:sldMkLst>
          <pc:docMk/>
          <pc:sldMk cId="4210553655" sldId="410"/>
        </pc:sldMkLst>
        <pc:spChg chg="mod">
          <ac:chgData name="Rayyan, Esa" userId="186bd80f-70fc-40a1-9662-017ff60c1b73" providerId="ADAL" clId="{AC85FDCC-2522-4C22-9F4A-B179B79D19B3}" dt="2026-07-28T18:19:59.755" v="875" actId="20577"/>
          <ac:spMkLst>
            <pc:docMk/>
            <pc:sldMk cId="4210553655" sldId="410"/>
            <ac:spMk id="5" creationId="{1F7A4213-9E7E-8286-1146-D81843D7C6A7}"/>
          </ac:spMkLst>
        </pc:spChg>
      </pc:sldChg>
      <pc:sldChg chg="modSp mod">
        <pc:chgData name="Rayyan, Esa" userId="186bd80f-70fc-40a1-9662-017ff60c1b73" providerId="ADAL" clId="{AC85FDCC-2522-4C22-9F4A-B179B79D19B3}" dt="2026-07-28T18:05:48.841" v="859" actId="108"/>
        <pc:sldMkLst>
          <pc:docMk/>
          <pc:sldMk cId="1312789054" sldId="415"/>
        </pc:sldMkLst>
        <pc:spChg chg="mod">
          <ac:chgData name="Rayyan, Esa" userId="186bd80f-70fc-40a1-9662-017ff60c1b73" providerId="ADAL" clId="{AC85FDCC-2522-4C22-9F4A-B179B79D19B3}" dt="2026-07-28T18:05:48.841" v="859" actId="108"/>
          <ac:spMkLst>
            <pc:docMk/>
            <pc:sldMk cId="1312789054" sldId="415"/>
            <ac:spMk id="5" creationId="{1F7A4213-9E7E-8286-1146-D81843D7C6A7}"/>
          </ac:spMkLst>
        </pc:spChg>
      </pc:sldChg>
      <pc:sldChg chg="modSp mod">
        <pc:chgData name="Rayyan, Esa" userId="186bd80f-70fc-40a1-9662-017ff60c1b73" providerId="ADAL" clId="{AC85FDCC-2522-4C22-9F4A-B179B79D19B3}" dt="2026-07-28T18:19:45.069" v="867" actId="20577"/>
        <pc:sldMkLst>
          <pc:docMk/>
          <pc:sldMk cId="458588245" sldId="416"/>
        </pc:sldMkLst>
        <pc:spChg chg="mod">
          <ac:chgData name="Rayyan, Esa" userId="186bd80f-70fc-40a1-9662-017ff60c1b73" providerId="ADAL" clId="{AC85FDCC-2522-4C22-9F4A-B179B79D19B3}" dt="2026-07-28T18:19:45.069" v="867" actId="20577"/>
          <ac:spMkLst>
            <pc:docMk/>
            <pc:sldMk cId="458588245" sldId="416"/>
            <ac:spMk id="5" creationId="{1F7A4213-9E7E-8286-1146-D81843D7C6A7}"/>
          </ac:spMkLst>
        </pc:spChg>
      </pc:sldChg>
      <pc:sldChg chg="modSp mod">
        <pc:chgData name="Rayyan, Esa" userId="186bd80f-70fc-40a1-9662-017ff60c1b73" providerId="ADAL" clId="{AC85FDCC-2522-4C22-9F4A-B179B79D19B3}" dt="2026-07-28T18:19:51.662" v="871" actId="20577"/>
        <pc:sldMkLst>
          <pc:docMk/>
          <pc:sldMk cId="1755194659" sldId="417"/>
        </pc:sldMkLst>
        <pc:spChg chg="mod">
          <ac:chgData name="Rayyan, Esa" userId="186bd80f-70fc-40a1-9662-017ff60c1b73" providerId="ADAL" clId="{AC85FDCC-2522-4C22-9F4A-B179B79D19B3}" dt="2026-07-28T18:19:51.662" v="871" actId="20577"/>
          <ac:spMkLst>
            <pc:docMk/>
            <pc:sldMk cId="1755194659" sldId="417"/>
            <ac:spMk id="5" creationId="{1F7A4213-9E7E-8286-1146-D81843D7C6A7}"/>
          </ac:spMkLst>
        </pc:spChg>
      </pc:sldChg>
      <pc:sldChg chg="modSp mod">
        <pc:chgData name="Rayyan, Esa" userId="186bd80f-70fc-40a1-9662-017ff60c1b73" providerId="ADAL" clId="{AC85FDCC-2522-4C22-9F4A-B179B79D19B3}" dt="2026-07-28T18:20:06.076" v="879" actId="20577"/>
        <pc:sldMkLst>
          <pc:docMk/>
          <pc:sldMk cId="95795010" sldId="418"/>
        </pc:sldMkLst>
        <pc:spChg chg="mod">
          <ac:chgData name="Rayyan, Esa" userId="186bd80f-70fc-40a1-9662-017ff60c1b73" providerId="ADAL" clId="{AC85FDCC-2522-4C22-9F4A-B179B79D19B3}" dt="2026-07-28T18:20:06.076" v="879" actId="20577"/>
          <ac:spMkLst>
            <pc:docMk/>
            <pc:sldMk cId="95795010" sldId="418"/>
            <ac:spMk id="5" creationId="{1F7A4213-9E7E-8286-1146-D81843D7C6A7}"/>
          </ac:spMkLst>
        </pc:spChg>
      </pc:sldChg>
      <pc:sldChg chg="modSp mod">
        <pc:chgData name="Rayyan, Esa" userId="186bd80f-70fc-40a1-9662-017ff60c1b73" providerId="ADAL" clId="{AC85FDCC-2522-4C22-9F4A-B179B79D19B3}" dt="2026-07-28T18:20:12.396" v="883" actId="20577"/>
        <pc:sldMkLst>
          <pc:docMk/>
          <pc:sldMk cId="3288556332" sldId="419"/>
        </pc:sldMkLst>
        <pc:spChg chg="mod">
          <ac:chgData name="Rayyan, Esa" userId="186bd80f-70fc-40a1-9662-017ff60c1b73" providerId="ADAL" clId="{AC85FDCC-2522-4C22-9F4A-B179B79D19B3}" dt="2026-07-28T18:20:12.396" v="883" actId="20577"/>
          <ac:spMkLst>
            <pc:docMk/>
            <pc:sldMk cId="3288556332" sldId="419"/>
            <ac:spMk id="5" creationId="{1F7A4213-9E7E-8286-1146-D81843D7C6A7}"/>
          </ac:spMkLst>
        </pc:spChg>
      </pc:sldChg>
      <pc:sldChg chg="modSp mod">
        <pc:chgData name="Rayyan, Esa" userId="186bd80f-70fc-40a1-9662-017ff60c1b73" providerId="ADAL" clId="{AC85FDCC-2522-4C22-9F4A-B179B79D19B3}" dt="2026-07-28T18:20:20.668" v="887" actId="20577"/>
        <pc:sldMkLst>
          <pc:docMk/>
          <pc:sldMk cId="789797858" sldId="420"/>
        </pc:sldMkLst>
        <pc:spChg chg="mod">
          <ac:chgData name="Rayyan, Esa" userId="186bd80f-70fc-40a1-9662-017ff60c1b73" providerId="ADAL" clId="{AC85FDCC-2522-4C22-9F4A-B179B79D19B3}" dt="2026-07-28T18:20:20.668" v="887" actId="20577"/>
          <ac:spMkLst>
            <pc:docMk/>
            <pc:sldMk cId="789797858" sldId="420"/>
            <ac:spMk id="5" creationId="{1F7A4213-9E7E-8286-1146-D81843D7C6A7}"/>
          </ac:spMkLst>
        </pc:spChg>
      </pc:sldChg>
      <pc:sldChg chg="modSp mod">
        <pc:chgData name="Rayyan, Esa" userId="186bd80f-70fc-40a1-9662-017ff60c1b73" providerId="ADAL" clId="{AC85FDCC-2522-4C22-9F4A-B179B79D19B3}" dt="2026-07-28T18:20:29.917" v="891" actId="20577"/>
        <pc:sldMkLst>
          <pc:docMk/>
          <pc:sldMk cId="182652592" sldId="421"/>
        </pc:sldMkLst>
        <pc:spChg chg="mod">
          <ac:chgData name="Rayyan, Esa" userId="186bd80f-70fc-40a1-9662-017ff60c1b73" providerId="ADAL" clId="{AC85FDCC-2522-4C22-9F4A-B179B79D19B3}" dt="2026-07-28T18:20:29.917" v="891" actId="20577"/>
          <ac:spMkLst>
            <pc:docMk/>
            <pc:sldMk cId="182652592" sldId="421"/>
            <ac:spMk id="5" creationId="{1F7A4213-9E7E-8286-1146-D81843D7C6A7}"/>
          </ac:spMkLst>
        </pc:spChg>
      </pc:sldChg>
      <pc:sldChg chg="modSp mod">
        <pc:chgData name="Rayyan, Esa" userId="186bd80f-70fc-40a1-9662-017ff60c1b73" providerId="ADAL" clId="{AC85FDCC-2522-4C22-9F4A-B179B79D19B3}" dt="2026-07-28T18:20:36.339" v="895" actId="20577"/>
        <pc:sldMkLst>
          <pc:docMk/>
          <pc:sldMk cId="1571373864" sldId="422"/>
        </pc:sldMkLst>
        <pc:spChg chg="mod">
          <ac:chgData name="Rayyan, Esa" userId="186bd80f-70fc-40a1-9662-017ff60c1b73" providerId="ADAL" clId="{AC85FDCC-2522-4C22-9F4A-B179B79D19B3}" dt="2026-07-28T18:20:36.339" v="895" actId="20577"/>
          <ac:spMkLst>
            <pc:docMk/>
            <pc:sldMk cId="1571373864" sldId="422"/>
            <ac:spMk id="5" creationId="{1F7A4213-9E7E-8286-1146-D81843D7C6A7}"/>
          </ac:spMkLst>
        </pc:spChg>
      </pc:sldChg>
      <pc:sldChg chg="del">
        <pc:chgData name="Rayyan, Esa" userId="186bd80f-70fc-40a1-9662-017ff60c1b73" providerId="ADAL" clId="{AC85FDCC-2522-4C22-9F4A-B179B79D19B3}" dt="2026-07-28T17:56:57.953" v="811" actId="47"/>
        <pc:sldMkLst>
          <pc:docMk/>
          <pc:sldMk cId="2064421751" sldId="424"/>
        </pc:sldMkLst>
      </pc:sldChg>
      <pc:sldChg chg="modSp mod">
        <pc:chgData name="Rayyan, Esa" userId="186bd80f-70fc-40a1-9662-017ff60c1b73" providerId="ADAL" clId="{AC85FDCC-2522-4C22-9F4A-B179B79D19B3}" dt="2026-07-28T17:39:36.247" v="521" actId="33524"/>
        <pc:sldMkLst>
          <pc:docMk/>
          <pc:sldMk cId="1084418572" sldId="430"/>
        </pc:sldMkLst>
        <pc:spChg chg="mod">
          <ac:chgData name="Rayyan, Esa" userId="186bd80f-70fc-40a1-9662-017ff60c1b73" providerId="ADAL" clId="{AC85FDCC-2522-4C22-9F4A-B179B79D19B3}" dt="2026-07-28T17:18:21.379" v="446" actId="1076"/>
          <ac:spMkLst>
            <pc:docMk/>
            <pc:sldMk cId="1084418572" sldId="430"/>
            <ac:spMk id="2" creationId="{7D74C350-F0FB-051E-9E96-A03A7A09A1C4}"/>
          </ac:spMkLst>
        </pc:spChg>
        <pc:spChg chg="mod">
          <ac:chgData name="Rayyan, Esa" userId="186bd80f-70fc-40a1-9662-017ff60c1b73" providerId="ADAL" clId="{AC85FDCC-2522-4C22-9F4A-B179B79D19B3}" dt="2026-07-28T17:39:36.247" v="521" actId="33524"/>
          <ac:spMkLst>
            <pc:docMk/>
            <pc:sldMk cId="1084418572" sldId="430"/>
            <ac:spMk id="3" creationId="{5DBF9465-B0F7-CA25-219F-4A213BCE1C1E}"/>
          </ac:spMkLst>
        </pc:spChg>
      </pc:sldChg>
      <pc:sldChg chg="addSp delSp modSp add mod">
        <pc:chgData name="Rayyan, Esa" userId="186bd80f-70fc-40a1-9662-017ff60c1b73" providerId="ADAL" clId="{AC85FDCC-2522-4C22-9F4A-B179B79D19B3}" dt="2026-07-28T18:24:38.459" v="905" actId="22"/>
        <pc:sldMkLst>
          <pc:docMk/>
          <pc:sldMk cId="3256408469" sldId="431"/>
        </pc:sldMkLst>
        <pc:spChg chg="del">
          <ac:chgData name="Rayyan, Esa" userId="186bd80f-70fc-40a1-9662-017ff60c1b73" providerId="ADAL" clId="{AC85FDCC-2522-4C22-9F4A-B179B79D19B3}" dt="2026-07-28T13:33:33.136" v="147" actId="478"/>
          <ac:spMkLst>
            <pc:docMk/>
            <pc:sldMk cId="3256408469" sldId="431"/>
            <ac:spMk id="5" creationId="{F7CF93C1-8A17-4688-ACA8-24D34C8B0B46}"/>
          </ac:spMkLst>
        </pc:spChg>
        <pc:spChg chg="del">
          <ac:chgData name="Rayyan, Esa" userId="186bd80f-70fc-40a1-9662-017ff60c1b73" providerId="ADAL" clId="{AC85FDCC-2522-4C22-9F4A-B179B79D19B3}" dt="2026-07-28T13:33:33.136" v="147" actId="478"/>
          <ac:spMkLst>
            <pc:docMk/>
            <pc:sldMk cId="3256408469" sldId="431"/>
            <ac:spMk id="6" creationId="{31A5FE6A-8D7C-7781-3FA2-EF66D8E181CA}"/>
          </ac:spMkLst>
        </pc:spChg>
        <pc:spChg chg="del">
          <ac:chgData name="Rayyan, Esa" userId="186bd80f-70fc-40a1-9662-017ff60c1b73" providerId="ADAL" clId="{AC85FDCC-2522-4C22-9F4A-B179B79D19B3}" dt="2026-07-28T13:33:33.136" v="147" actId="478"/>
          <ac:spMkLst>
            <pc:docMk/>
            <pc:sldMk cId="3256408469" sldId="431"/>
            <ac:spMk id="7" creationId="{095FF319-8F55-CEA6-C0C8-3D7F8B0F8750}"/>
          </ac:spMkLst>
        </pc:spChg>
        <pc:spChg chg="del">
          <ac:chgData name="Rayyan, Esa" userId="186bd80f-70fc-40a1-9662-017ff60c1b73" providerId="ADAL" clId="{AC85FDCC-2522-4C22-9F4A-B179B79D19B3}" dt="2026-07-28T13:33:28.498" v="146" actId="478"/>
          <ac:spMkLst>
            <pc:docMk/>
            <pc:sldMk cId="3256408469" sldId="431"/>
            <ac:spMk id="9" creationId="{96E891E9-38F6-D6EA-C91C-2BD42AF2F3EC}"/>
          </ac:spMkLst>
        </pc:spChg>
        <pc:spChg chg="del">
          <ac:chgData name="Rayyan, Esa" userId="186bd80f-70fc-40a1-9662-017ff60c1b73" providerId="ADAL" clId="{AC85FDCC-2522-4C22-9F4A-B179B79D19B3}" dt="2026-07-28T13:33:33.136" v="147" actId="478"/>
          <ac:spMkLst>
            <pc:docMk/>
            <pc:sldMk cId="3256408469" sldId="431"/>
            <ac:spMk id="10" creationId="{D7C544C1-A81D-50A7-363E-A5FB74177416}"/>
          </ac:spMkLst>
        </pc:spChg>
        <pc:spChg chg="del">
          <ac:chgData name="Rayyan, Esa" userId="186bd80f-70fc-40a1-9662-017ff60c1b73" providerId="ADAL" clId="{AC85FDCC-2522-4C22-9F4A-B179B79D19B3}" dt="2026-07-28T13:33:33.136" v="147" actId="478"/>
          <ac:spMkLst>
            <pc:docMk/>
            <pc:sldMk cId="3256408469" sldId="431"/>
            <ac:spMk id="12" creationId="{A077646C-E5C6-764B-D770-829775E98BF5}"/>
          </ac:spMkLst>
        </pc:spChg>
        <pc:spChg chg="del">
          <ac:chgData name="Rayyan, Esa" userId="186bd80f-70fc-40a1-9662-017ff60c1b73" providerId="ADAL" clId="{AC85FDCC-2522-4C22-9F4A-B179B79D19B3}" dt="2026-07-28T13:33:28.498" v="146" actId="478"/>
          <ac:spMkLst>
            <pc:docMk/>
            <pc:sldMk cId="3256408469" sldId="431"/>
            <ac:spMk id="13" creationId="{261DED85-3EE0-EAAC-77BB-7CA49D11FDFF}"/>
          </ac:spMkLst>
        </pc:spChg>
        <pc:spChg chg="del">
          <ac:chgData name="Rayyan, Esa" userId="186bd80f-70fc-40a1-9662-017ff60c1b73" providerId="ADAL" clId="{AC85FDCC-2522-4C22-9F4A-B179B79D19B3}" dt="2026-07-28T13:33:28.498" v="146" actId="478"/>
          <ac:spMkLst>
            <pc:docMk/>
            <pc:sldMk cId="3256408469" sldId="431"/>
            <ac:spMk id="14" creationId="{5D3B8CC1-8C8A-0B79-A5A9-9E1B032E97DE}"/>
          </ac:spMkLst>
        </pc:spChg>
        <pc:spChg chg="del">
          <ac:chgData name="Rayyan, Esa" userId="186bd80f-70fc-40a1-9662-017ff60c1b73" providerId="ADAL" clId="{AC85FDCC-2522-4C22-9F4A-B179B79D19B3}" dt="2026-07-28T13:33:28.498" v="146" actId="478"/>
          <ac:spMkLst>
            <pc:docMk/>
            <pc:sldMk cId="3256408469" sldId="431"/>
            <ac:spMk id="15" creationId="{9D9E1436-B208-7A6E-5863-955F532A1D8C}"/>
          </ac:spMkLst>
        </pc:spChg>
        <pc:spChg chg="del">
          <ac:chgData name="Rayyan, Esa" userId="186bd80f-70fc-40a1-9662-017ff60c1b73" providerId="ADAL" clId="{AC85FDCC-2522-4C22-9F4A-B179B79D19B3}" dt="2026-07-28T13:33:33.136" v="147" actId="478"/>
          <ac:spMkLst>
            <pc:docMk/>
            <pc:sldMk cId="3256408469" sldId="431"/>
            <ac:spMk id="16" creationId="{59FE00DF-7CFF-6BA6-63BA-29DDEE8E3DEF}"/>
          </ac:spMkLst>
        </pc:spChg>
        <pc:spChg chg="del">
          <ac:chgData name="Rayyan, Esa" userId="186bd80f-70fc-40a1-9662-017ff60c1b73" providerId="ADAL" clId="{AC85FDCC-2522-4C22-9F4A-B179B79D19B3}" dt="2026-07-28T13:33:33.136" v="147" actId="478"/>
          <ac:spMkLst>
            <pc:docMk/>
            <pc:sldMk cId="3256408469" sldId="431"/>
            <ac:spMk id="17" creationId="{B2FCD37E-AC56-98BC-F3A9-563BE84E2223}"/>
          </ac:spMkLst>
        </pc:spChg>
        <pc:spChg chg="del">
          <ac:chgData name="Rayyan, Esa" userId="186bd80f-70fc-40a1-9662-017ff60c1b73" providerId="ADAL" clId="{AC85FDCC-2522-4C22-9F4A-B179B79D19B3}" dt="2026-07-28T13:33:33.136" v="147" actId="478"/>
          <ac:spMkLst>
            <pc:docMk/>
            <pc:sldMk cId="3256408469" sldId="431"/>
            <ac:spMk id="18" creationId="{1EB16D7A-2822-BBCB-1154-2B32BF014FD7}"/>
          </ac:spMkLst>
        </pc:spChg>
        <pc:spChg chg="del">
          <ac:chgData name="Rayyan, Esa" userId="186bd80f-70fc-40a1-9662-017ff60c1b73" providerId="ADAL" clId="{AC85FDCC-2522-4C22-9F4A-B179B79D19B3}" dt="2026-07-28T13:33:28.498" v="146" actId="478"/>
          <ac:spMkLst>
            <pc:docMk/>
            <pc:sldMk cId="3256408469" sldId="431"/>
            <ac:spMk id="21" creationId="{FCC1A21C-39E2-FC4D-3E6C-9CCBFFA284A6}"/>
          </ac:spMkLst>
        </pc:spChg>
        <pc:spChg chg="del">
          <ac:chgData name="Rayyan, Esa" userId="186bd80f-70fc-40a1-9662-017ff60c1b73" providerId="ADAL" clId="{AC85FDCC-2522-4C22-9F4A-B179B79D19B3}" dt="2026-07-28T13:33:33.136" v="147" actId="478"/>
          <ac:spMkLst>
            <pc:docMk/>
            <pc:sldMk cId="3256408469" sldId="431"/>
            <ac:spMk id="23" creationId="{916064E9-00E6-E84F-7D5D-8A348C9F3BE2}"/>
          </ac:spMkLst>
        </pc:spChg>
        <pc:spChg chg="del">
          <ac:chgData name="Rayyan, Esa" userId="186bd80f-70fc-40a1-9662-017ff60c1b73" providerId="ADAL" clId="{AC85FDCC-2522-4C22-9F4A-B179B79D19B3}" dt="2026-07-28T13:33:33.136" v="147" actId="478"/>
          <ac:spMkLst>
            <pc:docMk/>
            <pc:sldMk cId="3256408469" sldId="431"/>
            <ac:spMk id="25" creationId="{E57D114E-A97F-5A9A-EE7D-1EFCA2189808}"/>
          </ac:spMkLst>
        </pc:spChg>
        <pc:spChg chg="del">
          <ac:chgData name="Rayyan, Esa" userId="186bd80f-70fc-40a1-9662-017ff60c1b73" providerId="ADAL" clId="{AC85FDCC-2522-4C22-9F4A-B179B79D19B3}" dt="2026-07-28T13:33:28.498" v="146" actId="478"/>
          <ac:spMkLst>
            <pc:docMk/>
            <pc:sldMk cId="3256408469" sldId="431"/>
            <ac:spMk id="26" creationId="{CCE6125D-250F-80A1-A10A-0D91C4FCEAEC}"/>
          </ac:spMkLst>
        </pc:spChg>
        <pc:spChg chg="del mod">
          <ac:chgData name="Rayyan, Esa" userId="186bd80f-70fc-40a1-9662-017ff60c1b73" providerId="ADAL" clId="{AC85FDCC-2522-4C22-9F4A-B179B79D19B3}" dt="2026-07-28T13:33:39.957" v="149" actId="478"/>
          <ac:spMkLst>
            <pc:docMk/>
            <pc:sldMk cId="3256408469" sldId="431"/>
            <ac:spMk id="27" creationId="{64B57050-630C-08D5-45B8-2AD9A114C965}"/>
          </ac:spMkLst>
        </pc:spChg>
        <pc:spChg chg="mod">
          <ac:chgData name="Rayyan, Esa" userId="186bd80f-70fc-40a1-9662-017ff60c1b73" providerId="ADAL" clId="{AC85FDCC-2522-4C22-9F4A-B179B79D19B3}" dt="2026-07-28T13:34:43.586" v="156" actId="14100"/>
          <ac:spMkLst>
            <pc:docMk/>
            <pc:sldMk cId="3256408469" sldId="431"/>
            <ac:spMk id="28" creationId="{DF07350D-2848-CA4B-3F37-AC430C65A769}"/>
          </ac:spMkLst>
        </pc:spChg>
        <pc:spChg chg="mod">
          <ac:chgData name="Rayyan, Esa" userId="186bd80f-70fc-40a1-9662-017ff60c1b73" providerId="ADAL" clId="{AC85FDCC-2522-4C22-9F4A-B179B79D19B3}" dt="2026-07-28T13:35:01.284" v="160" actId="1076"/>
          <ac:spMkLst>
            <pc:docMk/>
            <pc:sldMk cId="3256408469" sldId="431"/>
            <ac:spMk id="29" creationId="{28FEDBCF-D0A6-2DB4-527B-9F7A556F766F}"/>
          </ac:spMkLst>
        </pc:spChg>
        <pc:spChg chg="del mod">
          <ac:chgData name="Rayyan, Esa" userId="186bd80f-70fc-40a1-9662-017ff60c1b73" providerId="ADAL" clId="{AC85FDCC-2522-4C22-9F4A-B179B79D19B3}" dt="2026-07-28T13:35:47.482" v="230" actId="478"/>
          <ac:spMkLst>
            <pc:docMk/>
            <pc:sldMk cId="3256408469" sldId="431"/>
            <ac:spMk id="30" creationId="{A80BE576-A1FF-553B-1D66-C491DDD90C00}"/>
          </ac:spMkLst>
        </pc:spChg>
        <pc:spChg chg="del mod">
          <ac:chgData name="Rayyan, Esa" userId="186bd80f-70fc-40a1-9662-017ff60c1b73" providerId="ADAL" clId="{AC85FDCC-2522-4C22-9F4A-B179B79D19B3}" dt="2026-07-28T13:36:06.238" v="236" actId="478"/>
          <ac:spMkLst>
            <pc:docMk/>
            <pc:sldMk cId="3256408469" sldId="431"/>
            <ac:spMk id="31" creationId="{A2C17EA4-56B1-6005-1F90-5873824D72FE}"/>
          </ac:spMkLst>
        </pc:spChg>
        <pc:spChg chg="add mod">
          <ac:chgData name="Rayyan, Esa" userId="186bd80f-70fc-40a1-9662-017ff60c1b73" providerId="ADAL" clId="{AC85FDCC-2522-4C22-9F4A-B179B79D19B3}" dt="2026-07-28T13:36:37.352" v="242" actId="14100"/>
          <ac:spMkLst>
            <pc:docMk/>
            <pc:sldMk cId="3256408469" sldId="431"/>
            <ac:spMk id="32" creationId="{1D8420AF-350E-147E-5120-CFA0C1B6E250}"/>
          </ac:spMkLst>
        </pc:spChg>
        <pc:spChg chg="del">
          <ac:chgData name="Rayyan, Esa" userId="186bd80f-70fc-40a1-9662-017ff60c1b73" providerId="ADAL" clId="{AC85FDCC-2522-4C22-9F4A-B179B79D19B3}" dt="2026-07-28T13:34:03.737" v="150" actId="478"/>
          <ac:spMkLst>
            <pc:docMk/>
            <pc:sldMk cId="3256408469" sldId="431"/>
            <ac:spMk id="33" creationId="{4EB5CEAB-F9A9-AC1B-BE3A-00761D1F8209}"/>
          </ac:spMkLst>
        </pc:spChg>
        <pc:spChg chg="del mod">
          <ac:chgData name="Rayyan, Esa" userId="186bd80f-70fc-40a1-9662-017ff60c1b73" providerId="ADAL" clId="{AC85FDCC-2522-4C22-9F4A-B179B79D19B3}" dt="2026-07-28T13:36:00.421" v="233" actId="478"/>
          <ac:spMkLst>
            <pc:docMk/>
            <pc:sldMk cId="3256408469" sldId="431"/>
            <ac:spMk id="34" creationId="{F4EFB2CC-E01A-98D5-6748-F47F1A55D40B}"/>
          </ac:spMkLst>
        </pc:spChg>
        <pc:spChg chg="del mod">
          <ac:chgData name="Rayyan, Esa" userId="186bd80f-70fc-40a1-9662-017ff60c1b73" providerId="ADAL" clId="{AC85FDCC-2522-4C22-9F4A-B179B79D19B3}" dt="2026-07-28T13:35:56.051" v="232" actId="478"/>
          <ac:spMkLst>
            <pc:docMk/>
            <pc:sldMk cId="3256408469" sldId="431"/>
            <ac:spMk id="35" creationId="{DBF21E1E-FA62-8505-18F6-D43B4566F4C4}"/>
          </ac:spMkLst>
        </pc:spChg>
        <pc:spChg chg="del mod">
          <ac:chgData name="Rayyan, Esa" userId="186bd80f-70fc-40a1-9662-017ff60c1b73" providerId="ADAL" clId="{AC85FDCC-2522-4C22-9F4A-B179B79D19B3}" dt="2026-07-28T13:36:00.421" v="233" actId="478"/>
          <ac:spMkLst>
            <pc:docMk/>
            <pc:sldMk cId="3256408469" sldId="431"/>
            <ac:spMk id="36" creationId="{4EBC8299-02AA-387E-F6E2-B053FB50CA1E}"/>
          </ac:spMkLst>
        </pc:spChg>
        <pc:spChg chg="del mod">
          <ac:chgData name="Rayyan, Esa" userId="186bd80f-70fc-40a1-9662-017ff60c1b73" providerId="ADAL" clId="{AC85FDCC-2522-4C22-9F4A-B179B79D19B3}" dt="2026-07-28T13:35:56.051" v="232" actId="478"/>
          <ac:spMkLst>
            <pc:docMk/>
            <pc:sldMk cId="3256408469" sldId="431"/>
            <ac:spMk id="37" creationId="{DFB99A08-5363-D260-FBC8-253B1AA0F82A}"/>
          </ac:spMkLst>
        </pc:spChg>
        <pc:spChg chg="add mod">
          <ac:chgData name="Rayyan, Esa" userId="186bd80f-70fc-40a1-9662-017ff60c1b73" providerId="ADAL" clId="{AC85FDCC-2522-4C22-9F4A-B179B79D19B3}" dt="2026-07-28T13:36:37.352" v="242" actId="14100"/>
          <ac:spMkLst>
            <pc:docMk/>
            <pc:sldMk cId="3256408469" sldId="431"/>
            <ac:spMk id="41" creationId="{7D472CAD-798F-5968-1359-9C8EC0AB1516}"/>
          </ac:spMkLst>
        </pc:spChg>
        <pc:spChg chg="mod">
          <ac:chgData name="Rayyan, Esa" userId="186bd80f-70fc-40a1-9662-017ff60c1b73" providerId="ADAL" clId="{AC85FDCC-2522-4C22-9F4A-B179B79D19B3}" dt="2026-07-28T13:37:30.797" v="260" actId="20577"/>
          <ac:spMkLst>
            <pc:docMk/>
            <pc:sldMk cId="3256408469" sldId="431"/>
            <ac:spMk id="42" creationId="{AA3D72CF-6EB6-9268-2A6A-FDBE4DB49AF2}"/>
          </ac:spMkLst>
        </pc:spChg>
        <pc:spChg chg="add mod">
          <ac:chgData name="Rayyan, Esa" userId="186bd80f-70fc-40a1-9662-017ff60c1b73" providerId="ADAL" clId="{AC85FDCC-2522-4C22-9F4A-B179B79D19B3}" dt="2026-07-28T13:36:47.508" v="243" actId="1076"/>
          <ac:spMkLst>
            <pc:docMk/>
            <pc:sldMk cId="3256408469" sldId="431"/>
            <ac:spMk id="44" creationId="{B67E137D-C7E8-7A13-EEA9-7C705B951E5D}"/>
          </ac:spMkLst>
        </pc:spChg>
        <pc:spChg chg="add mod">
          <ac:chgData name="Rayyan, Esa" userId="186bd80f-70fc-40a1-9662-017ff60c1b73" providerId="ADAL" clId="{AC85FDCC-2522-4C22-9F4A-B179B79D19B3}" dt="2026-07-28T13:36:47.508" v="243" actId="1076"/>
          <ac:spMkLst>
            <pc:docMk/>
            <pc:sldMk cId="3256408469" sldId="431"/>
            <ac:spMk id="46" creationId="{476F7D68-1025-3409-90E5-10D2E3C3FD2D}"/>
          </ac:spMkLst>
        </pc:spChg>
        <pc:spChg chg="add mod">
          <ac:chgData name="Rayyan, Esa" userId="186bd80f-70fc-40a1-9662-017ff60c1b73" providerId="ADAL" clId="{AC85FDCC-2522-4C22-9F4A-B179B79D19B3}" dt="2026-07-28T13:36:53.777" v="244" actId="1076"/>
          <ac:spMkLst>
            <pc:docMk/>
            <pc:sldMk cId="3256408469" sldId="431"/>
            <ac:spMk id="48" creationId="{9F67980E-1D03-A0F2-8126-35AABBB88B09}"/>
          </ac:spMkLst>
        </pc:spChg>
        <pc:spChg chg="add mod">
          <ac:chgData name="Rayyan, Esa" userId="186bd80f-70fc-40a1-9662-017ff60c1b73" providerId="ADAL" clId="{AC85FDCC-2522-4C22-9F4A-B179B79D19B3}" dt="2026-07-28T13:36:53.777" v="244" actId="1076"/>
          <ac:spMkLst>
            <pc:docMk/>
            <pc:sldMk cId="3256408469" sldId="431"/>
            <ac:spMk id="50" creationId="{53AC6B5F-CFC3-D235-069F-41B101217EDD}"/>
          </ac:spMkLst>
        </pc:spChg>
        <pc:spChg chg="add">
          <ac:chgData name="Rayyan, Esa" userId="186bd80f-70fc-40a1-9662-017ff60c1b73" providerId="ADAL" clId="{AC85FDCC-2522-4C22-9F4A-B179B79D19B3}" dt="2026-07-28T18:24:38.459" v="905" actId="22"/>
          <ac:spMkLst>
            <pc:docMk/>
            <pc:sldMk cId="3256408469" sldId="431"/>
            <ac:spMk id="52" creationId="{1CB957E8-5116-3006-893C-D22F16BA094C}"/>
          </ac:spMkLst>
        </pc:spChg>
      </pc:sldChg>
      <pc:sldChg chg="modSp add mod">
        <pc:chgData name="Rayyan, Esa" userId="186bd80f-70fc-40a1-9662-017ff60c1b73" providerId="ADAL" clId="{AC85FDCC-2522-4C22-9F4A-B179B79D19B3}" dt="2026-07-28T17:34:51.819" v="507" actId="115"/>
        <pc:sldMkLst>
          <pc:docMk/>
          <pc:sldMk cId="143008851" sldId="432"/>
        </pc:sldMkLst>
        <pc:spChg chg="mod">
          <ac:chgData name="Rayyan, Esa" userId="186bd80f-70fc-40a1-9662-017ff60c1b73" providerId="ADAL" clId="{AC85FDCC-2522-4C22-9F4A-B179B79D19B3}" dt="2026-07-28T17:34:51.819" v="507" actId="115"/>
          <ac:spMkLst>
            <pc:docMk/>
            <pc:sldMk cId="143008851" sldId="432"/>
            <ac:spMk id="3" creationId="{6654BCA0-868A-70E4-DBB5-3020DF8B5A0E}"/>
          </ac:spMkLst>
        </pc:spChg>
      </pc:sldChg>
      <pc:sldChg chg="addSp delSp modSp add del mod modClrScheme chgLayout">
        <pc:chgData name="Rayyan, Esa" userId="186bd80f-70fc-40a1-9662-017ff60c1b73" providerId="ADAL" clId="{AC85FDCC-2522-4C22-9F4A-B179B79D19B3}" dt="2026-07-28T17:36:07.944" v="520" actId="47"/>
        <pc:sldMkLst>
          <pc:docMk/>
          <pc:sldMk cId="2953609565" sldId="433"/>
        </pc:sldMkLst>
        <pc:spChg chg="mod">
          <ac:chgData name="Rayyan, Esa" userId="186bd80f-70fc-40a1-9662-017ff60c1b73" providerId="ADAL" clId="{AC85FDCC-2522-4C22-9F4A-B179B79D19B3}" dt="2026-07-28T17:09:54.107" v="349" actId="26606"/>
          <ac:spMkLst>
            <pc:docMk/>
            <pc:sldMk cId="2953609565" sldId="433"/>
            <ac:spMk id="143" creationId="{6D3EAAF4-3942-8384-6A4F-7E96F8812DED}"/>
          </ac:spMkLst>
        </pc:spChg>
        <pc:picChg chg="del">
          <ac:chgData name="Rayyan, Esa" userId="186bd80f-70fc-40a1-9662-017ff60c1b73" providerId="ADAL" clId="{AC85FDCC-2522-4C22-9F4A-B179B79D19B3}" dt="2026-07-28T17:09:43.860" v="345" actId="478"/>
          <ac:picMkLst>
            <pc:docMk/>
            <pc:sldMk cId="2953609565" sldId="433"/>
            <ac:picMk id="3" creationId="{2E822F7D-51C0-B022-7923-8FDB552E97E8}"/>
          </ac:picMkLst>
        </pc:picChg>
        <pc:picChg chg="add mod">
          <ac:chgData name="Rayyan, Esa" userId="186bd80f-70fc-40a1-9662-017ff60c1b73" providerId="ADAL" clId="{AC85FDCC-2522-4C22-9F4A-B179B79D19B3}" dt="2026-07-28T17:35:28.207" v="514" actId="1076"/>
          <ac:picMkLst>
            <pc:docMk/>
            <pc:sldMk cId="2953609565" sldId="433"/>
            <ac:picMk id="4" creationId="{D92EB4DB-C1DE-6C7F-FBB7-006ECAE838D0}"/>
          </ac:picMkLst>
        </pc:picChg>
      </pc:sldChg>
      <pc:sldChg chg="modSp add mod">
        <pc:chgData name="Rayyan, Esa" userId="186bd80f-70fc-40a1-9662-017ff60c1b73" providerId="ADAL" clId="{AC85FDCC-2522-4C22-9F4A-B179B79D19B3}" dt="2026-07-28T17:31:24.159" v="457" actId="1036"/>
        <pc:sldMkLst>
          <pc:docMk/>
          <pc:sldMk cId="0" sldId="434"/>
        </pc:sldMkLst>
        <pc:picChg chg="mod modCrop">
          <ac:chgData name="Rayyan, Esa" userId="186bd80f-70fc-40a1-9662-017ff60c1b73" providerId="ADAL" clId="{AC85FDCC-2522-4C22-9F4A-B179B79D19B3}" dt="2026-07-28T17:31:24.159" v="457" actId="1036"/>
          <ac:picMkLst>
            <pc:docMk/>
            <pc:sldMk cId="0" sldId="434"/>
            <ac:picMk id="2" creationId="{00000000-0000-0000-0000-000000000000}"/>
          </ac:picMkLst>
        </pc:picChg>
      </pc:sldChg>
      <pc:sldChg chg="addSp modSp new mod modClrScheme chgLayout">
        <pc:chgData name="Rayyan, Esa" userId="186bd80f-70fc-40a1-9662-017ff60c1b73" providerId="ADAL" clId="{AC85FDCC-2522-4C22-9F4A-B179B79D19B3}" dt="2026-07-28T17:36:00.556" v="519" actId="26606"/>
        <pc:sldMkLst>
          <pc:docMk/>
          <pc:sldMk cId="816944787" sldId="435"/>
        </pc:sldMkLst>
        <pc:spChg chg="add mod">
          <ac:chgData name="Rayyan, Esa" userId="186bd80f-70fc-40a1-9662-017ff60c1b73" providerId="ADAL" clId="{AC85FDCC-2522-4C22-9F4A-B179B79D19B3}" dt="2026-07-28T17:36:00.556" v="519" actId="26606"/>
          <ac:spMkLst>
            <pc:docMk/>
            <pc:sldMk cId="816944787" sldId="435"/>
            <ac:spMk id="2" creationId="{D4A0BC67-535E-6CA6-72FD-8366E056D82E}"/>
          </ac:spMkLst>
        </pc:spChg>
        <pc:picChg chg="add mod">
          <ac:chgData name="Rayyan, Esa" userId="186bd80f-70fc-40a1-9662-017ff60c1b73" providerId="ADAL" clId="{AC85FDCC-2522-4C22-9F4A-B179B79D19B3}" dt="2026-07-28T17:36:00.556" v="519" actId="26606"/>
          <ac:picMkLst>
            <pc:docMk/>
            <pc:sldMk cId="816944787" sldId="435"/>
            <ac:picMk id="3" creationId="{8ED04228-4864-EB86-8F45-49546F34013E}"/>
          </ac:picMkLst>
        </pc:picChg>
      </pc:sldChg>
      <pc:sldChg chg="modSp add mod">
        <pc:chgData name="Rayyan, Esa" userId="186bd80f-70fc-40a1-9662-017ff60c1b73" providerId="ADAL" clId="{AC85FDCC-2522-4C22-9F4A-B179B79D19B3}" dt="2026-07-28T17:40:43.480" v="526" actId="1076"/>
        <pc:sldMkLst>
          <pc:docMk/>
          <pc:sldMk cId="0" sldId="436"/>
        </pc:sldMkLst>
        <pc:picChg chg="mod modCrop">
          <ac:chgData name="Rayyan, Esa" userId="186bd80f-70fc-40a1-9662-017ff60c1b73" providerId="ADAL" clId="{AC85FDCC-2522-4C22-9F4A-B179B79D19B3}" dt="2026-07-28T17:40:43.480" v="526" actId="1076"/>
          <ac:picMkLst>
            <pc:docMk/>
            <pc:sldMk cId="0" sldId="436"/>
            <ac:picMk id="2" creationId="{00000000-0000-0000-0000-000000000000}"/>
          </ac:picMkLst>
        </pc:picChg>
      </pc:sldChg>
      <pc:sldChg chg="addSp delSp modSp new mod">
        <pc:chgData name="Rayyan, Esa" userId="186bd80f-70fc-40a1-9662-017ff60c1b73" providerId="ADAL" clId="{AC85FDCC-2522-4C22-9F4A-B179B79D19B3}" dt="2026-07-28T17:52:37.491" v="784" actId="1076"/>
        <pc:sldMkLst>
          <pc:docMk/>
          <pc:sldMk cId="122032491" sldId="437"/>
        </pc:sldMkLst>
        <pc:spChg chg="mod">
          <ac:chgData name="Rayyan, Esa" userId="186bd80f-70fc-40a1-9662-017ff60c1b73" providerId="ADAL" clId="{AC85FDCC-2522-4C22-9F4A-B179B79D19B3}" dt="2026-07-28T17:52:31.148" v="782" actId="313"/>
          <ac:spMkLst>
            <pc:docMk/>
            <pc:sldMk cId="122032491" sldId="437"/>
            <ac:spMk id="2" creationId="{766D2F6C-594C-E5C5-CADA-91995B841046}"/>
          </ac:spMkLst>
        </pc:spChg>
        <pc:spChg chg="del">
          <ac:chgData name="Rayyan, Esa" userId="186bd80f-70fc-40a1-9662-017ff60c1b73" providerId="ADAL" clId="{AC85FDCC-2522-4C22-9F4A-B179B79D19B3}" dt="2026-07-28T17:52:06.269" v="736" actId="478"/>
          <ac:spMkLst>
            <pc:docMk/>
            <pc:sldMk cId="122032491" sldId="437"/>
            <ac:spMk id="3" creationId="{644AB761-5711-5E98-6BE4-FC5E19DFDA6F}"/>
          </ac:spMkLst>
        </pc:spChg>
        <pc:picChg chg="add mod">
          <ac:chgData name="Rayyan, Esa" userId="186bd80f-70fc-40a1-9662-017ff60c1b73" providerId="ADAL" clId="{AC85FDCC-2522-4C22-9F4A-B179B79D19B3}" dt="2026-07-28T17:52:37.491" v="784" actId="1076"/>
          <ac:picMkLst>
            <pc:docMk/>
            <pc:sldMk cId="122032491" sldId="437"/>
            <ac:picMk id="5" creationId="{27B4F452-B1FC-472F-D30C-70C56878426E}"/>
          </ac:picMkLst>
        </pc:picChg>
      </pc:sldChg>
      <pc:sldChg chg="modSp add mod">
        <pc:chgData name="Rayyan, Esa" userId="186bd80f-70fc-40a1-9662-017ff60c1b73" providerId="ADAL" clId="{AC85FDCC-2522-4C22-9F4A-B179B79D19B3}" dt="2026-07-28T17:59:18.864" v="815" actId="1076"/>
        <pc:sldMkLst>
          <pc:docMk/>
          <pc:sldMk cId="0" sldId="438"/>
        </pc:sldMkLst>
        <pc:picChg chg="mod modCrop">
          <ac:chgData name="Rayyan, Esa" userId="186bd80f-70fc-40a1-9662-017ff60c1b73" providerId="ADAL" clId="{AC85FDCC-2522-4C22-9F4A-B179B79D19B3}" dt="2026-07-28T17:59:18.864" v="815" actId="1076"/>
          <ac:picMkLst>
            <pc:docMk/>
            <pc:sldMk cId="0" sldId="438"/>
            <ac:picMk id="2" creationId="{00000000-0000-0000-0000-000000000000}"/>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25374D-93A6-405D-BF75-04CADE55356E}" type="doc">
      <dgm:prSet loTypeId="urn:microsoft.com/office/officeart/2005/8/layout/vList2" loCatId="list" qsTypeId="urn:microsoft.com/office/officeart/2005/8/quickstyle/simple1" qsCatId="simple" csTypeId="urn:microsoft.com/office/officeart/2005/8/colors/accent2_2" csCatId="accent2"/>
      <dgm:spPr/>
      <dgm:t>
        <a:bodyPr/>
        <a:lstStyle/>
        <a:p>
          <a:endParaRPr lang="en-US"/>
        </a:p>
      </dgm:t>
    </dgm:pt>
    <dgm:pt modelId="{7EF23748-D531-4339-9CD8-4078E9C4597A}">
      <dgm:prSet/>
      <dgm:spPr/>
      <dgm:t>
        <a:bodyPr/>
        <a:lstStyle/>
        <a:p>
          <a:r>
            <a:rPr lang="en-US" b="1"/>
            <a:t>Bacteria are the predominant pathogen of sepsis.</a:t>
          </a:r>
          <a:endParaRPr lang="en-US"/>
        </a:p>
      </dgm:t>
    </dgm:pt>
    <dgm:pt modelId="{6938A5A4-D743-477B-95B9-FC9FC0B2C0E6}" type="parTrans" cxnId="{030F2C03-52ED-4CF9-9AC0-31567CDF88B4}">
      <dgm:prSet/>
      <dgm:spPr/>
      <dgm:t>
        <a:bodyPr/>
        <a:lstStyle/>
        <a:p>
          <a:endParaRPr lang="en-US"/>
        </a:p>
      </dgm:t>
    </dgm:pt>
    <dgm:pt modelId="{0DF8767C-FD06-496E-A3E0-7C90802ADCF6}" type="sibTrans" cxnId="{030F2C03-52ED-4CF9-9AC0-31567CDF88B4}">
      <dgm:prSet/>
      <dgm:spPr/>
      <dgm:t>
        <a:bodyPr/>
        <a:lstStyle/>
        <a:p>
          <a:endParaRPr lang="en-US"/>
        </a:p>
      </dgm:t>
    </dgm:pt>
    <dgm:pt modelId="{55B7DAEB-B2E7-462A-9160-B58ABB209833}">
      <dgm:prSet/>
      <dgm:spPr/>
      <dgm:t>
        <a:bodyPr/>
        <a:lstStyle/>
        <a:p>
          <a:r>
            <a:rPr lang="en-US" b="1"/>
            <a:t>Sepsis by viruses underdiagnosed worldwide.</a:t>
          </a:r>
          <a:endParaRPr lang="en-US"/>
        </a:p>
      </dgm:t>
    </dgm:pt>
    <dgm:pt modelId="{30ED245B-46BE-45FA-80CA-2ECD8ABDDDEB}" type="parTrans" cxnId="{2206C993-2E63-4798-95A3-8A9E3431A0FC}">
      <dgm:prSet/>
      <dgm:spPr/>
      <dgm:t>
        <a:bodyPr/>
        <a:lstStyle/>
        <a:p>
          <a:endParaRPr lang="en-US"/>
        </a:p>
      </dgm:t>
    </dgm:pt>
    <dgm:pt modelId="{2112E10F-EAF4-4AA5-87BF-0517F1437DE3}" type="sibTrans" cxnId="{2206C993-2E63-4798-95A3-8A9E3431A0FC}">
      <dgm:prSet/>
      <dgm:spPr/>
      <dgm:t>
        <a:bodyPr/>
        <a:lstStyle/>
        <a:p>
          <a:endParaRPr lang="en-US"/>
        </a:p>
      </dgm:t>
    </dgm:pt>
    <dgm:pt modelId="{DECCEE73-E544-42EB-9E29-456045FCF38E}">
      <dgm:prSet/>
      <dgm:spPr/>
      <dgm:t>
        <a:bodyPr/>
        <a:lstStyle/>
        <a:p>
          <a:r>
            <a:rPr lang="en-US" b="1" dirty="0"/>
            <a:t>Gram positive bacteremia are most frequently identified in patients with sepsis in the united states.</a:t>
          </a:r>
          <a:endParaRPr lang="en-US" dirty="0"/>
        </a:p>
      </dgm:t>
    </dgm:pt>
    <dgm:pt modelId="{1D9A69C0-B329-4D91-863D-C131ECA645F7}" type="parTrans" cxnId="{BBD920DD-2F78-4D2C-8146-0EBB3099854E}">
      <dgm:prSet/>
      <dgm:spPr/>
      <dgm:t>
        <a:bodyPr/>
        <a:lstStyle/>
        <a:p>
          <a:endParaRPr lang="en-US"/>
        </a:p>
      </dgm:t>
    </dgm:pt>
    <dgm:pt modelId="{3AF72942-7D12-4F8D-A90C-FC155E552314}" type="sibTrans" cxnId="{BBD920DD-2F78-4D2C-8146-0EBB3099854E}">
      <dgm:prSet/>
      <dgm:spPr/>
      <dgm:t>
        <a:bodyPr/>
        <a:lstStyle/>
        <a:p>
          <a:endParaRPr lang="en-US"/>
        </a:p>
      </dgm:t>
    </dgm:pt>
    <dgm:pt modelId="{8441BDB7-DE49-40AE-8B4F-BCBA693E3BE3}">
      <dgm:prSet/>
      <dgm:spPr/>
      <dgm:t>
        <a:bodyPr/>
        <a:lstStyle/>
        <a:p>
          <a:r>
            <a:rPr lang="en-US" b="1"/>
            <a:t>Incidence of fungal sepsis is increasing but remains lower than bacterial.</a:t>
          </a:r>
          <a:endParaRPr lang="en-US"/>
        </a:p>
      </dgm:t>
    </dgm:pt>
    <dgm:pt modelId="{6B769980-DCE0-4C8C-86F9-AFE85263048F}" type="parTrans" cxnId="{F966E3E8-805E-40AF-AFAE-CB6522518B78}">
      <dgm:prSet/>
      <dgm:spPr/>
      <dgm:t>
        <a:bodyPr/>
        <a:lstStyle/>
        <a:p>
          <a:endParaRPr lang="en-US"/>
        </a:p>
      </dgm:t>
    </dgm:pt>
    <dgm:pt modelId="{C8114EC8-EA70-4F4C-BD28-E45E0CA87890}" type="sibTrans" cxnId="{F966E3E8-805E-40AF-AFAE-CB6522518B78}">
      <dgm:prSet/>
      <dgm:spPr/>
      <dgm:t>
        <a:bodyPr/>
        <a:lstStyle/>
        <a:p>
          <a:endParaRPr lang="en-US"/>
        </a:p>
      </dgm:t>
    </dgm:pt>
    <dgm:pt modelId="{9D53553C-7966-4C29-91CC-9F847D1D19AE}">
      <dgm:prSet/>
      <dgm:spPr/>
      <dgm:t>
        <a:bodyPr/>
        <a:lstStyle/>
        <a:p>
          <a:r>
            <a:rPr lang="en-US" b="1"/>
            <a:t>In one-half of cases, an organism is not identified (culture negative sepsis)</a:t>
          </a:r>
          <a:endParaRPr lang="en-US"/>
        </a:p>
      </dgm:t>
    </dgm:pt>
    <dgm:pt modelId="{6BC8BB00-43A8-484D-AD9B-81A93A56155D}" type="parTrans" cxnId="{27BD6B8E-C166-495F-BC14-1D5EB08AE197}">
      <dgm:prSet/>
      <dgm:spPr/>
      <dgm:t>
        <a:bodyPr/>
        <a:lstStyle/>
        <a:p>
          <a:endParaRPr lang="en-US"/>
        </a:p>
      </dgm:t>
    </dgm:pt>
    <dgm:pt modelId="{D58D47B5-A769-4504-90BA-CCCC44EA0294}" type="sibTrans" cxnId="{27BD6B8E-C166-495F-BC14-1D5EB08AE197}">
      <dgm:prSet/>
      <dgm:spPr/>
      <dgm:t>
        <a:bodyPr/>
        <a:lstStyle/>
        <a:p>
          <a:endParaRPr lang="en-US"/>
        </a:p>
      </dgm:t>
    </dgm:pt>
    <dgm:pt modelId="{A66F290A-2E29-4C53-9851-D3F9EF34D0C8}" type="pres">
      <dgm:prSet presAssocID="{AB25374D-93A6-405D-BF75-04CADE55356E}" presName="linear" presStyleCnt="0">
        <dgm:presLayoutVars>
          <dgm:animLvl val="lvl"/>
          <dgm:resizeHandles val="exact"/>
        </dgm:presLayoutVars>
      </dgm:prSet>
      <dgm:spPr/>
    </dgm:pt>
    <dgm:pt modelId="{3BF341A4-B3E7-4EF3-902F-4716970803E5}" type="pres">
      <dgm:prSet presAssocID="{7EF23748-D531-4339-9CD8-4078E9C4597A}" presName="parentText" presStyleLbl="node1" presStyleIdx="0" presStyleCnt="5" custLinFactY="11391" custLinFactNeighborX="-183" custLinFactNeighborY="100000">
        <dgm:presLayoutVars>
          <dgm:chMax val="0"/>
          <dgm:bulletEnabled val="1"/>
        </dgm:presLayoutVars>
      </dgm:prSet>
      <dgm:spPr/>
    </dgm:pt>
    <dgm:pt modelId="{E5B2C96D-3539-4A05-9B0A-36F768F17DD9}" type="pres">
      <dgm:prSet presAssocID="{0DF8767C-FD06-496E-A3E0-7C90802ADCF6}" presName="spacer" presStyleCnt="0"/>
      <dgm:spPr/>
    </dgm:pt>
    <dgm:pt modelId="{8C0B37E5-FB7A-42A6-AE04-D57F5C840DFF}" type="pres">
      <dgm:prSet presAssocID="{55B7DAEB-B2E7-462A-9160-B58ABB209833}" presName="parentText" presStyleLbl="node1" presStyleIdx="1" presStyleCnt="5" custLinFactY="11391" custLinFactNeighborX="-183" custLinFactNeighborY="100000">
        <dgm:presLayoutVars>
          <dgm:chMax val="0"/>
          <dgm:bulletEnabled val="1"/>
        </dgm:presLayoutVars>
      </dgm:prSet>
      <dgm:spPr/>
    </dgm:pt>
    <dgm:pt modelId="{06A6D22F-5115-48F1-A323-DA4F3974C6CA}" type="pres">
      <dgm:prSet presAssocID="{2112E10F-EAF4-4AA5-87BF-0517F1437DE3}" presName="spacer" presStyleCnt="0"/>
      <dgm:spPr/>
    </dgm:pt>
    <dgm:pt modelId="{CD865359-987A-4D1E-992E-9C5759448B6C}" type="pres">
      <dgm:prSet presAssocID="{DECCEE73-E544-42EB-9E29-456045FCF38E}" presName="parentText" presStyleLbl="node1" presStyleIdx="2" presStyleCnt="5" custLinFactY="11391" custLinFactNeighborX="-183" custLinFactNeighborY="100000">
        <dgm:presLayoutVars>
          <dgm:chMax val="0"/>
          <dgm:bulletEnabled val="1"/>
        </dgm:presLayoutVars>
      </dgm:prSet>
      <dgm:spPr/>
    </dgm:pt>
    <dgm:pt modelId="{C702357A-997F-4122-958A-554A7E0910F3}" type="pres">
      <dgm:prSet presAssocID="{3AF72942-7D12-4F8D-A90C-FC155E552314}" presName="spacer" presStyleCnt="0"/>
      <dgm:spPr/>
    </dgm:pt>
    <dgm:pt modelId="{4CAA2675-BF4B-40AA-B9A8-683140A7DC2B}" type="pres">
      <dgm:prSet presAssocID="{8441BDB7-DE49-40AE-8B4F-BCBA693E3BE3}" presName="parentText" presStyleLbl="node1" presStyleIdx="3" presStyleCnt="5" custLinFactY="11391" custLinFactNeighborX="-183" custLinFactNeighborY="100000">
        <dgm:presLayoutVars>
          <dgm:chMax val="0"/>
          <dgm:bulletEnabled val="1"/>
        </dgm:presLayoutVars>
      </dgm:prSet>
      <dgm:spPr/>
    </dgm:pt>
    <dgm:pt modelId="{9519AF21-A852-46A2-B585-5C000B2E4CFE}" type="pres">
      <dgm:prSet presAssocID="{C8114EC8-EA70-4F4C-BD28-E45E0CA87890}" presName="spacer" presStyleCnt="0"/>
      <dgm:spPr/>
    </dgm:pt>
    <dgm:pt modelId="{BBFB45F2-3AD9-4AF3-B075-260913F70680}" type="pres">
      <dgm:prSet presAssocID="{9D53553C-7966-4C29-91CC-9F847D1D19AE}" presName="parentText" presStyleLbl="node1" presStyleIdx="4" presStyleCnt="5" custLinFactNeighborX="-183" custLinFactNeighborY="55802">
        <dgm:presLayoutVars>
          <dgm:chMax val="0"/>
          <dgm:bulletEnabled val="1"/>
        </dgm:presLayoutVars>
      </dgm:prSet>
      <dgm:spPr/>
    </dgm:pt>
  </dgm:ptLst>
  <dgm:cxnLst>
    <dgm:cxn modelId="{030F2C03-52ED-4CF9-9AC0-31567CDF88B4}" srcId="{AB25374D-93A6-405D-BF75-04CADE55356E}" destId="{7EF23748-D531-4339-9CD8-4078E9C4597A}" srcOrd="0" destOrd="0" parTransId="{6938A5A4-D743-477B-95B9-FC9FC0B2C0E6}" sibTransId="{0DF8767C-FD06-496E-A3E0-7C90802ADCF6}"/>
    <dgm:cxn modelId="{DEEC3F53-8973-4286-974B-F8A9B0A08055}" type="presOf" srcId="{55B7DAEB-B2E7-462A-9160-B58ABB209833}" destId="{8C0B37E5-FB7A-42A6-AE04-D57F5C840DFF}" srcOrd="0" destOrd="0" presId="urn:microsoft.com/office/officeart/2005/8/layout/vList2"/>
    <dgm:cxn modelId="{25CB497F-07E4-4462-AFCA-13EC5C88A354}" type="presOf" srcId="{AB25374D-93A6-405D-BF75-04CADE55356E}" destId="{A66F290A-2E29-4C53-9851-D3F9EF34D0C8}" srcOrd="0" destOrd="0" presId="urn:microsoft.com/office/officeart/2005/8/layout/vList2"/>
    <dgm:cxn modelId="{27BD6B8E-C166-495F-BC14-1D5EB08AE197}" srcId="{AB25374D-93A6-405D-BF75-04CADE55356E}" destId="{9D53553C-7966-4C29-91CC-9F847D1D19AE}" srcOrd="4" destOrd="0" parTransId="{6BC8BB00-43A8-484D-AD9B-81A93A56155D}" sibTransId="{D58D47B5-A769-4504-90BA-CCCC44EA0294}"/>
    <dgm:cxn modelId="{2206C993-2E63-4798-95A3-8A9E3431A0FC}" srcId="{AB25374D-93A6-405D-BF75-04CADE55356E}" destId="{55B7DAEB-B2E7-462A-9160-B58ABB209833}" srcOrd="1" destOrd="0" parTransId="{30ED245B-46BE-45FA-80CA-2ECD8ABDDDEB}" sibTransId="{2112E10F-EAF4-4AA5-87BF-0517F1437DE3}"/>
    <dgm:cxn modelId="{4DE937A1-9F68-488F-B313-E1331BB2DBA6}" type="presOf" srcId="{8441BDB7-DE49-40AE-8B4F-BCBA693E3BE3}" destId="{4CAA2675-BF4B-40AA-B9A8-683140A7DC2B}" srcOrd="0" destOrd="0" presId="urn:microsoft.com/office/officeart/2005/8/layout/vList2"/>
    <dgm:cxn modelId="{CDAEEBAF-9478-49E6-91FC-30BC90A72939}" type="presOf" srcId="{9D53553C-7966-4C29-91CC-9F847D1D19AE}" destId="{BBFB45F2-3AD9-4AF3-B075-260913F70680}" srcOrd="0" destOrd="0" presId="urn:microsoft.com/office/officeart/2005/8/layout/vList2"/>
    <dgm:cxn modelId="{BBD920DD-2F78-4D2C-8146-0EBB3099854E}" srcId="{AB25374D-93A6-405D-BF75-04CADE55356E}" destId="{DECCEE73-E544-42EB-9E29-456045FCF38E}" srcOrd="2" destOrd="0" parTransId="{1D9A69C0-B329-4D91-863D-C131ECA645F7}" sibTransId="{3AF72942-7D12-4F8D-A90C-FC155E552314}"/>
    <dgm:cxn modelId="{F966E3E8-805E-40AF-AFAE-CB6522518B78}" srcId="{AB25374D-93A6-405D-BF75-04CADE55356E}" destId="{8441BDB7-DE49-40AE-8B4F-BCBA693E3BE3}" srcOrd="3" destOrd="0" parTransId="{6B769980-DCE0-4C8C-86F9-AFE85263048F}" sibTransId="{C8114EC8-EA70-4F4C-BD28-E45E0CA87890}"/>
    <dgm:cxn modelId="{219487FB-E218-458A-B2A5-301BDF0A2198}" type="presOf" srcId="{7EF23748-D531-4339-9CD8-4078E9C4597A}" destId="{3BF341A4-B3E7-4EF3-902F-4716970803E5}" srcOrd="0" destOrd="0" presId="urn:microsoft.com/office/officeart/2005/8/layout/vList2"/>
    <dgm:cxn modelId="{5FABB8FF-3A23-4862-A728-35BEB19476E2}" type="presOf" srcId="{DECCEE73-E544-42EB-9E29-456045FCF38E}" destId="{CD865359-987A-4D1E-992E-9C5759448B6C}" srcOrd="0" destOrd="0" presId="urn:microsoft.com/office/officeart/2005/8/layout/vList2"/>
    <dgm:cxn modelId="{4940380A-442B-48D0-8514-91D665396827}" type="presParOf" srcId="{A66F290A-2E29-4C53-9851-D3F9EF34D0C8}" destId="{3BF341A4-B3E7-4EF3-902F-4716970803E5}" srcOrd="0" destOrd="0" presId="urn:microsoft.com/office/officeart/2005/8/layout/vList2"/>
    <dgm:cxn modelId="{7C2E82C9-1C54-45C5-9642-3BABBD523849}" type="presParOf" srcId="{A66F290A-2E29-4C53-9851-D3F9EF34D0C8}" destId="{E5B2C96D-3539-4A05-9B0A-36F768F17DD9}" srcOrd="1" destOrd="0" presId="urn:microsoft.com/office/officeart/2005/8/layout/vList2"/>
    <dgm:cxn modelId="{6886C7EC-EC82-495B-9003-008DBA2039B1}" type="presParOf" srcId="{A66F290A-2E29-4C53-9851-D3F9EF34D0C8}" destId="{8C0B37E5-FB7A-42A6-AE04-D57F5C840DFF}" srcOrd="2" destOrd="0" presId="urn:microsoft.com/office/officeart/2005/8/layout/vList2"/>
    <dgm:cxn modelId="{EC068DE2-F7BF-4A33-99E2-9F5B1803B397}" type="presParOf" srcId="{A66F290A-2E29-4C53-9851-D3F9EF34D0C8}" destId="{06A6D22F-5115-48F1-A323-DA4F3974C6CA}" srcOrd="3" destOrd="0" presId="urn:microsoft.com/office/officeart/2005/8/layout/vList2"/>
    <dgm:cxn modelId="{A7DF9D60-9075-4746-B4BD-8820D4E51FB9}" type="presParOf" srcId="{A66F290A-2E29-4C53-9851-D3F9EF34D0C8}" destId="{CD865359-987A-4D1E-992E-9C5759448B6C}" srcOrd="4" destOrd="0" presId="urn:microsoft.com/office/officeart/2005/8/layout/vList2"/>
    <dgm:cxn modelId="{2A9229FA-2EF5-49BA-9D7A-9F67A47FEB88}" type="presParOf" srcId="{A66F290A-2E29-4C53-9851-D3F9EF34D0C8}" destId="{C702357A-997F-4122-958A-554A7E0910F3}" srcOrd="5" destOrd="0" presId="urn:microsoft.com/office/officeart/2005/8/layout/vList2"/>
    <dgm:cxn modelId="{EB64032C-3356-4B6B-AFAA-A55CDD8C9F8B}" type="presParOf" srcId="{A66F290A-2E29-4C53-9851-D3F9EF34D0C8}" destId="{4CAA2675-BF4B-40AA-B9A8-683140A7DC2B}" srcOrd="6" destOrd="0" presId="urn:microsoft.com/office/officeart/2005/8/layout/vList2"/>
    <dgm:cxn modelId="{BA71CF1E-EB3A-40AA-BD27-1258FDB93673}" type="presParOf" srcId="{A66F290A-2E29-4C53-9851-D3F9EF34D0C8}" destId="{9519AF21-A852-46A2-B585-5C000B2E4CFE}" srcOrd="7" destOrd="0" presId="urn:microsoft.com/office/officeart/2005/8/layout/vList2"/>
    <dgm:cxn modelId="{ECCF2B66-D133-4FFF-A7F8-1DD6A02155CE}" type="presParOf" srcId="{A66F290A-2E29-4C53-9851-D3F9EF34D0C8}" destId="{BBFB45F2-3AD9-4AF3-B075-260913F70680}"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3828CA0-C12A-440E-AAF7-24D3805FE008}" type="doc">
      <dgm:prSet loTypeId="urn:microsoft.com/office/officeart/2005/8/layout/vList5" loCatId="list" qsTypeId="urn:microsoft.com/office/officeart/2005/8/quickstyle/simple2" qsCatId="simple" csTypeId="urn:microsoft.com/office/officeart/2005/8/colors/accent1_2" csCatId="accent1" phldr="1"/>
      <dgm:spPr/>
      <dgm:t>
        <a:bodyPr/>
        <a:lstStyle/>
        <a:p>
          <a:endParaRPr lang="en-US"/>
        </a:p>
      </dgm:t>
    </dgm:pt>
    <dgm:pt modelId="{B9DB5242-82BE-45B0-A47F-C483A3C8FCBA}">
      <dgm:prSet/>
      <dgm:spPr/>
      <dgm:t>
        <a:bodyPr/>
        <a:lstStyle/>
        <a:p>
          <a:r>
            <a:rPr lang="en-US" b="1"/>
            <a:t>SIRS</a:t>
          </a:r>
          <a:endParaRPr lang="en-US"/>
        </a:p>
      </dgm:t>
    </dgm:pt>
    <dgm:pt modelId="{E132A920-FDE1-442D-BD73-685FDC08F264}" type="parTrans" cxnId="{4BF71D43-9546-4E0C-8414-2673FC6CBD04}">
      <dgm:prSet/>
      <dgm:spPr/>
      <dgm:t>
        <a:bodyPr/>
        <a:lstStyle/>
        <a:p>
          <a:endParaRPr lang="en-US"/>
        </a:p>
      </dgm:t>
    </dgm:pt>
    <dgm:pt modelId="{612C0849-18C3-4353-B2BD-06FD5115B4CD}" type="sibTrans" cxnId="{4BF71D43-9546-4E0C-8414-2673FC6CBD04}">
      <dgm:prSet/>
      <dgm:spPr/>
      <dgm:t>
        <a:bodyPr/>
        <a:lstStyle/>
        <a:p>
          <a:endParaRPr lang="en-US"/>
        </a:p>
      </dgm:t>
    </dgm:pt>
    <dgm:pt modelId="{411EE88F-CBAB-404E-BAFD-49555AADDB77}">
      <dgm:prSet custT="1"/>
      <dgm:spPr/>
      <dgm:t>
        <a:bodyPr/>
        <a:lstStyle/>
        <a:p>
          <a:endParaRPr lang="en-US" sz="2000"/>
        </a:p>
      </dgm:t>
    </dgm:pt>
    <dgm:pt modelId="{4993C844-3949-43C7-80CD-868A89BF11DC}" type="parTrans" cxnId="{324072B0-49D3-428B-8039-9C2172D62B4F}">
      <dgm:prSet/>
      <dgm:spPr/>
      <dgm:t>
        <a:bodyPr/>
        <a:lstStyle/>
        <a:p>
          <a:endParaRPr lang="en-US"/>
        </a:p>
      </dgm:t>
    </dgm:pt>
    <dgm:pt modelId="{C603D7B6-3F4B-403A-9C22-6D8155291DE7}" type="sibTrans" cxnId="{324072B0-49D3-428B-8039-9C2172D62B4F}">
      <dgm:prSet/>
      <dgm:spPr/>
      <dgm:t>
        <a:bodyPr/>
        <a:lstStyle/>
        <a:p>
          <a:endParaRPr lang="en-US"/>
        </a:p>
      </dgm:t>
    </dgm:pt>
    <dgm:pt modelId="{BB8FBDE8-8A35-4F7F-B0F0-4110B76F6F57}">
      <dgm:prSet/>
      <dgm:spPr/>
      <dgm:t>
        <a:bodyPr/>
        <a:lstStyle/>
        <a:p>
          <a:r>
            <a:rPr lang="en-US" b="1"/>
            <a:t>Sepsis</a:t>
          </a:r>
          <a:endParaRPr lang="en-US"/>
        </a:p>
      </dgm:t>
    </dgm:pt>
    <dgm:pt modelId="{30CD330A-BD0D-4E6C-9F0F-9E699AA76858}" type="parTrans" cxnId="{6CC5038F-8D26-4873-9E45-7C3154150C57}">
      <dgm:prSet/>
      <dgm:spPr/>
      <dgm:t>
        <a:bodyPr/>
        <a:lstStyle/>
        <a:p>
          <a:endParaRPr lang="en-US"/>
        </a:p>
      </dgm:t>
    </dgm:pt>
    <dgm:pt modelId="{92E18197-3862-4738-975C-636023A0C149}" type="sibTrans" cxnId="{6CC5038F-8D26-4873-9E45-7C3154150C57}">
      <dgm:prSet/>
      <dgm:spPr/>
      <dgm:t>
        <a:bodyPr/>
        <a:lstStyle/>
        <a:p>
          <a:endParaRPr lang="en-US"/>
        </a:p>
      </dgm:t>
    </dgm:pt>
    <dgm:pt modelId="{B8AEC2D7-642C-41D5-A6F3-2B18F767A2B4}">
      <dgm:prSet/>
      <dgm:spPr/>
      <dgm:t>
        <a:bodyPr/>
        <a:lstStyle/>
        <a:p>
          <a:r>
            <a:rPr lang="en-US"/>
            <a:t>2 SIRS Criteria + Infection</a:t>
          </a:r>
        </a:p>
      </dgm:t>
    </dgm:pt>
    <dgm:pt modelId="{A9D7EE9B-8C05-4C9A-AF19-D7A5743C95D0}" type="parTrans" cxnId="{16DA0E84-FA66-46E0-BA1D-F66D247A171F}">
      <dgm:prSet/>
      <dgm:spPr/>
      <dgm:t>
        <a:bodyPr/>
        <a:lstStyle/>
        <a:p>
          <a:endParaRPr lang="en-US"/>
        </a:p>
      </dgm:t>
    </dgm:pt>
    <dgm:pt modelId="{0C54EA00-E08E-403B-B702-97E84EA676C4}" type="sibTrans" cxnId="{16DA0E84-FA66-46E0-BA1D-F66D247A171F}">
      <dgm:prSet/>
      <dgm:spPr/>
      <dgm:t>
        <a:bodyPr/>
        <a:lstStyle/>
        <a:p>
          <a:endParaRPr lang="en-US"/>
        </a:p>
      </dgm:t>
    </dgm:pt>
    <dgm:pt modelId="{55D1155B-32A0-41AB-BAC3-3D6FA19F885D}">
      <dgm:prSet/>
      <dgm:spPr/>
      <dgm:t>
        <a:bodyPr/>
        <a:lstStyle/>
        <a:p>
          <a:r>
            <a:rPr lang="en-US" b="1"/>
            <a:t>Severe Sepsis</a:t>
          </a:r>
          <a:endParaRPr lang="en-US"/>
        </a:p>
      </dgm:t>
    </dgm:pt>
    <dgm:pt modelId="{40006525-6C3D-4C63-9F34-6F892919C21B}" type="parTrans" cxnId="{B065F6C7-0902-4481-BD75-F8086DD16435}">
      <dgm:prSet/>
      <dgm:spPr/>
      <dgm:t>
        <a:bodyPr/>
        <a:lstStyle/>
        <a:p>
          <a:endParaRPr lang="en-US"/>
        </a:p>
      </dgm:t>
    </dgm:pt>
    <dgm:pt modelId="{8DE4D310-302D-4577-BC12-C4A045700421}" type="sibTrans" cxnId="{B065F6C7-0902-4481-BD75-F8086DD16435}">
      <dgm:prSet/>
      <dgm:spPr/>
      <dgm:t>
        <a:bodyPr/>
        <a:lstStyle/>
        <a:p>
          <a:endParaRPr lang="en-US"/>
        </a:p>
      </dgm:t>
    </dgm:pt>
    <dgm:pt modelId="{08E7984C-52A0-44B9-BB97-09F809D43D41}">
      <dgm:prSet/>
      <dgm:spPr/>
      <dgm:t>
        <a:bodyPr/>
        <a:lstStyle/>
        <a:p>
          <a:r>
            <a:rPr lang="en-US"/>
            <a:t>Sepsis + Organ dysfunction</a:t>
          </a:r>
        </a:p>
      </dgm:t>
    </dgm:pt>
    <dgm:pt modelId="{955E3A0B-2E95-4BC8-8502-51CAB7E98943}" type="parTrans" cxnId="{553D4F66-3526-4F22-88F7-9E170A37398F}">
      <dgm:prSet/>
      <dgm:spPr/>
      <dgm:t>
        <a:bodyPr/>
        <a:lstStyle/>
        <a:p>
          <a:endParaRPr lang="en-US"/>
        </a:p>
      </dgm:t>
    </dgm:pt>
    <dgm:pt modelId="{8093649F-CADA-4CC4-BECC-2A9659FF9CE4}" type="sibTrans" cxnId="{553D4F66-3526-4F22-88F7-9E170A37398F}">
      <dgm:prSet/>
      <dgm:spPr/>
      <dgm:t>
        <a:bodyPr/>
        <a:lstStyle/>
        <a:p>
          <a:endParaRPr lang="en-US"/>
        </a:p>
      </dgm:t>
    </dgm:pt>
    <dgm:pt modelId="{2104D178-E05C-43AB-B94E-DA5AC6DECA55}">
      <dgm:prSet/>
      <dgm:spPr/>
      <dgm:t>
        <a:bodyPr/>
        <a:lstStyle/>
        <a:p>
          <a:r>
            <a:rPr lang="en-US" b="1"/>
            <a:t>Septic Shock</a:t>
          </a:r>
          <a:endParaRPr lang="en-US"/>
        </a:p>
      </dgm:t>
    </dgm:pt>
    <dgm:pt modelId="{30FC9654-5AD2-4743-8333-5C1B44643B90}" type="parTrans" cxnId="{519F8D67-5522-4E32-88E0-EC637845AC15}">
      <dgm:prSet/>
      <dgm:spPr/>
      <dgm:t>
        <a:bodyPr/>
        <a:lstStyle/>
        <a:p>
          <a:endParaRPr lang="en-US"/>
        </a:p>
      </dgm:t>
    </dgm:pt>
    <dgm:pt modelId="{22C00E8E-D8DA-4EF0-8F66-2D61D50104FD}" type="sibTrans" cxnId="{519F8D67-5522-4E32-88E0-EC637845AC15}">
      <dgm:prSet/>
      <dgm:spPr/>
      <dgm:t>
        <a:bodyPr/>
        <a:lstStyle/>
        <a:p>
          <a:endParaRPr lang="en-US"/>
        </a:p>
      </dgm:t>
    </dgm:pt>
    <dgm:pt modelId="{DA82D203-ADFD-41C2-B731-BDA3898843E4}">
      <dgm:prSet/>
      <dgm:spPr/>
      <dgm:t>
        <a:bodyPr/>
        <a:lstStyle/>
        <a:p>
          <a:r>
            <a:rPr lang="en-US"/>
            <a:t>Severe Sepsis + Persistent hypotension after appropriate fluid resuscitation</a:t>
          </a:r>
        </a:p>
      </dgm:t>
    </dgm:pt>
    <dgm:pt modelId="{72483003-7B1A-4999-A4D0-470E81F98211}" type="parTrans" cxnId="{41411258-6AED-4A8A-85F8-D6CA7D1FF43A}">
      <dgm:prSet/>
      <dgm:spPr/>
      <dgm:t>
        <a:bodyPr/>
        <a:lstStyle/>
        <a:p>
          <a:endParaRPr lang="en-US"/>
        </a:p>
      </dgm:t>
    </dgm:pt>
    <dgm:pt modelId="{D9DE4EA7-293E-452D-9B1E-B8A1268AA576}" type="sibTrans" cxnId="{41411258-6AED-4A8A-85F8-D6CA7D1FF43A}">
      <dgm:prSet/>
      <dgm:spPr/>
      <dgm:t>
        <a:bodyPr/>
        <a:lstStyle/>
        <a:p>
          <a:endParaRPr lang="en-US"/>
        </a:p>
      </dgm:t>
    </dgm:pt>
    <dgm:pt modelId="{ED9262B6-E128-4527-A479-E0E729F8F700}" type="pres">
      <dgm:prSet presAssocID="{63828CA0-C12A-440E-AAF7-24D3805FE008}" presName="Name0" presStyleCnt="0">
        <dgm:presLayoutVars>
          <dgm:dir/>
          <dgm:animLvl val="lvl"/>
          <dgm:resizeHandles val="exact"/>
        </dgm:presLayoutVars>
      </dgm:prSet>
      <dgm:spPr/>
    </dgm:pt>
    <dgm:pt modelId="{41762F53-617A-491E-AF15-C816B5960BFB}" type="pres">
      <dgm:prSet presAssocID="{B9DB5242-82BE-45B0-A47F-C483A3C8FCBA}" presName="linNode" presStyleCnt="0"/>
      <dgm:spPr/>
    </dgm:pt>
    <dgm:pt modelId="{25402A80-89FB-4CDC-811F-86E25355A430}" type="pres">
      <dgm:prSet presAssocID="{B9DB5242-82BE-45B0-A47F-C483A3C8FCBA}" presName="parentText" presStyleLbl="node1" presStyleIdx="0" presStyleCnt="4">
        <dgm:presLayoutVars>
          <dgm:chMax val="1"/>
          <dgm:bulletEnabled val="1"/>
        </dgm:presLayoutVars>
      </dgm:prSet>
      <dgm:spPr/>
    </dgm:pt>
    <dgm:pt modelId="{6025E847-844B-4C97-9D22-619A6BABA292}" type="pres">
      <dgm:prSet presAssocID="{B9DB5242-82BE-45B0-A47F-C483A3C8FCBA}" presName="descendantText" presStyleLbl="alignAccFollowNode1" presStyleIdx="0" presStyleCnt="4">
        <dgm:presLayoutVars>
          <dgm:bulletEnabled val="1"/>
        </dgm:presLayoutVars>
      </dgm:prSet>
      <dgm:spPr/>
    </dgm:pt>
    <dgm:pt modelId="{F23A15AE-6F7B-4DB6-B2FA-42F73A5FDECD}" type="pres">
      <dgm:prSet presAssocID="{612C0849-18C3-4353-B2BD-06FD5115B4CD}" presName="sp" presStyleCnt="0"/>
      <dgm:spPr/>
    </dgm:pt>
    <dgm:pt modelId="{44003384-22A6-4544-A1FE-73B05BDF8F24}" type="pres">
      <dgm:prSet presAssocID="{BB8FBDE8-8A35-4F7F-B0F0-4110B76F6F57}" presName="linNode" presStyleCnt="0"/>
      <dgm:spPr/>
    </dgm:pt>
    <dgm:pt modelId="{462D8CD1-E2EB-4854-9AF5-4B0367FAEB1A}" type="pres">
      <dgm:prSet presAssocID="{BB8FBDE8-8A35-4F7F-B0F0-4110B76F6F57}" presName="parentText" presStyleLbl="node1" presStyleIdx="1" presStyleCnt="4">
        <dgm:presLayoutVars>
          <dgm:chMax val="1"/>
          <dgm:bulletEnabled val="1"/>
        </dgm:presLayoutVars>
      </dgm:prSet>
      <dgm:spPr/>
    </dgm:pt>
    <dgm:pt modelId="{8F5C82AF-2562-46B6-8BA2-736EA9A47B30}" type="pres">
      <dgm:prSet presAssocID="{BB8FBDE8-8A35-4F7F-B0F0-4110B76F6F57}" presName="descendantText" presStyleLbl="alignAccFollowNode1" presStyleIdx="1" presStyleCnt="4">
        <dgm:presLayoutVars>
          <dgm:bulletEnabled val="1"/>
        </dgm:presLayoutVars>
      </dgm:prSet>
      <dgm:spPr/>
    </dgm:pt>
    <dgm:pt modelId="{A108917F-3AE1-4EAB-B007-8B3EFCDABE87}" type="pres">
      <dgm:prSet presAssocID="{92E18197-3862-4738-975C-636023A0C149}" presName="sp" presStyleCnt="0"/>
      <dgm:spPr/>
    </dgm:pt>
    <dgm:pt modelId="{7CCC0A32-7039-4E80-A3F9-2DBFECA3D086}" type="pres">
      <dgm:prSet presAssocID="{55D1155B-32A0-41AB-BAC3-3D6FA19F885D}" presName="linNode" presStyleCnt="0"/>
      <dgm:spPr/>
    </dgm:pt>
    <dgm:pt modelId="{F8E4EB03-67CF-4077-B4AF-640BB1CC4862}" type="pres">
      <dgm:prSet presAssocID="{55D1155B-32A0-41AB-BAC3-3D6FA19F885D}" presName="parentText" presStyleLbl="node1" presStyleIdx="2" presStyleCnt="4">
        <dgm:presLayoutVars>
          <dgm:chMax val="1"/>
          <dgm:bulletEnabled val="1"/>
        </dgm:presLayoutVars>
      </dgm:prSet>
      <dgm:spPr/>
    </dgm:pt>
    <dgm:pt modelId="{13D2F6E2-8180-40C2-AE54-F7BEBCBD17E8}" type="pres">
      <dgm:prSet presAssocID="{55D1155B-32A0-41AB-BAC3-3D6FA19F885D}" presName="descendantText" presStyleLbl="alignAccFollowNode1" presStyleIdx="2" presStyleCnt="4">
        <dgm:presLayoutVars>
          <dgm:bulletEnabled val="1"/>
        </dgm:presLayoutVars>
      </dgm:prSet>
      <dgm:spPr/>
    </dgm:pt>
    <dgm:pt modelId="{BBC2E6DD-DD9F-4997-9B10-92B24E8C9699}" type="pres">
      <dgm:prSet presAssocID="{8DE4D310-302D-4577-BC12-C4A045700421}" presName="sp" presStyleCnt="0"/>
      <dgm:spPr/>
    </dgm:pt>
    <dgm:pt modelId="{43ED5667-67B7-4B41-A1F1-19A163294200}" type="pres">
      <dgm:prSet presAssocID="{2104D178-E05C-43AB-B94E-DA5AC6DECA55}" presName="linNode" presStyleCnt="0"/>
      <dgm:spPr/>
    </dgm:pt>
    <dgm:pt modelId="{D3495123-3D14-4604-B830-8B37791301A4}" type="pres">
      <dgm:prSet presAssocID="{2104D178-E05C-43AB-B94E-DA5AC6DECA55}" presName="parentText" presStyleLbl="node1" presStyleIdx="3" presStyleCnt="4">
        <dgm:presLayoutVars>
          <dgm:chMax val="1"/>
          <dgm:bulletEnabled val="1"/>
        </dgm:presLayoutVars>
      </dgm:prSet>
      <dgm:spPr/>
    </dgm:pt>
    <dgm:pt modelId="{97789AB2-3A42-4C0B-8E66-9706D29AA1F0}" type="pres">
      <dgm:prSet presAssocID="{2104D178-E05C-43AB-B94E-DA5AC6DECA55}" presName="descendantText" presStyleLbl="alignAccFollowNode1" presStyleIdx="3" presStyleCnt="4">
        <dgm:presLayoutVars>
          <dgm:bulletEnabled val="1"/>
        </dgm:presLayoutVars>
      </dgm:prSet>
      <dgm:spPr/>
    </dgm:pt>
  </dgm:ptLst>
  <dgm:cxnLst>
    <dgm:cxn modelId="{58A57001-9B53-4EB8-B12F-B8A88938D196}" type="presOf" srcId="{08E7984C-52A0-44B9-BB97-09F809D43D41}" destId="{13D2F6E2-8180-40C2-AE54-F7BEBCBD17E8}" srcOrd="0" destOrd="0" presId="urn:microsoft.com/office/officeart/2005/8/layout/vList5"/>
    <dgm:cxn modelId="{21752C19-0442-468C-A37F-341F429BBAC2}" type="presOf" srcId="{2104D178-E05C-43AB-B94E-DA5AC6DECA55}" destId="{D3495123-3D14-4604-B830-8B37791301A4}" srcOrd="0" destOrd="0" presId="urn:microsoft.com/office/officeart/2005/8/layout/vList5"/>
    <dgm:cxn modelId="{48200E1C-BD74-4235-BD12-6E6949D04CBA}" type="presOf" srcId="{DA82D203-ADFD-41C2-B731-BDA3898843E4}" destId="{97789AB2-3A42-4C0B-8E66-9706D29AA1F0}" srcOrd="0" destOrd="0" presId="urn:microsoft.com/office/officeart/2005/8/layout/vList5"/>
    <dgm:cxn modelId="{BCE58D30-4B68-42B1-8BAC-CD1946310A73}" type="presOf" srcId="{B8AEC2D7-642C-41D5-A6F3-2B18F767A2B4}" destId="{8F5C82AF-2562-46B6-8BA2-736EA9A47B30}" srcOrd="0" destOrd="0" presId="urn:microsoft.com/office/officeart/2005/8/layout/vList5"/>
    <dgm:cxn modelId="{493F095E-4768-4C2A-99A9-C5F03946FD17}" type="presOf" srcId="{B9DB5242-82BE-45B0-A47F-C483A3C8FCBA}" destId="{25402A80-89FB-4CDC-811F-86E25355A430}" srcOrd="0" destOrd="0" presId="urn:microsoft.com/office/officeart/2005/8/layout/vList5"/>
    <dgm:cxn modelId="{4BF71D43-9546-4E0C-8414-2673FC6CBD04}" srcId="{63828CA0-C12A-440E-AAF7-24D3805FE008}" destId="{B9DB5242-82BE-45B0-A47F-C483A3C8FCBA}" srcOrd="0" destOrd="0" parTransId="{E132A920-FDE1-442D-BD73-685FDC08F264}" sibTransId="{612C0849-18C3-4353-B2BD-06FD5115B4CD}"/>
    <dgm:cxn modelId="{553D4F66-3526-4F22-88F7-9E170A37398F}" srcId="{55D1155B-32A0-41AB-BAC3-3D6FA19F885D}" destId="{08E7984C-52A0-44B9-BB97-09F809D43D41}" srcOrd="0" destOrd="0" parTransId="{955E3A0B-2E95-4BC8-8502-51CAB7E98943}" sibTransId="{8093649F-CADA-4CC4-BECC-2A9659FF9CE4}"/>
    <dgm:cxn modelId="{519F8D67-5522-4E32-88E0-EC637845AC15}" srcId="{63828CA0-C12A-440E-AAF7-24D3805FE008}" destId="{2104D178-E05C-43AB-B94E-DA5AC6DECA55}" srcOrd="3" destOrd="0" parTransId="{30FC9654-5AD2-4743-8333-5C1B44643B90}" sibTransId="{22C00E8E-D8DA-4EF0-8F66-2D61D50104FD}"/>
    <dgm:cxn modelId="{85A53950-B2E5-4079-8801-1D4FF3A1EBC2}" type="presOf" srcId="{411EE88F-CBAB-404E-BAFD-49555AADDB77}" destId="{6025E847-844B-4C97-9D22-619A6BABA292}" srcOrd="0" destOrd="0" presId="urn:microsoft.com/office/officeart/2005/8/layout/vList5"/>
    <dgm:cxn modelId="{C04BC372-D663-45B3-8FC2-AA5A60CB263B}" type="presOf" srcId="{63828CA0-C12A-440E-AAF7-24D3805FE008}" destId="{ED9262B6-E128-4527-A479-E0E729F8F700}" srcOrd="0" destOrd="0" presId="urn:microsoft.com/office/officeart/2005/8/layout/vList5"/>
    <dgm:cxn modelId="{41411258-6AED-4A8A-85F8-D6CA7D1FF43A}" srcId="{2104D178-E05C-43AB-B94E-DA5AC6DECA55}" destId="{DA82D203-ADFD-41C2-B731-BDA3898843E4}" srcOrd="0" destOrd="0" parTransId="{72483003-7B1A-4999-A4D0-470E81F98211}" sibTransId="{D9DE4EA7-293E-452D-9B1E-B8A1268AA576}"/>
    <dgm:cxn modelId="{16DA0E84-FA66-46E0-BA1D-F66D247A171F}" srcId="{BB8FBDE8-8A35-4F7F-B0F0-4110B76F6F57}" destId="{B8AEC2D7-642C-41D5-A6F3-2B18F767A2B4}" srcOrd="0" destOrd="0" parTransId="{A9D7EE9B-8C05-4C9A-AF19-D7A5743C95D0}" sibTransId="{0C54EA00-E08E-403B-B702-97E84EA676C4}"/>
    <dgm:cxn modelId="{D2B2B586-7478-4635-BA3F-5ECDE2655FCE}" type="presOf" srcId="{55D1155B-32A0-41AB-BAC3-3D6FA19F885D}" destId="{F8E4EB03-67CF-4077-B4AF-640BB1CC4862}" srcOrd="0" destOrd="0" presId="urn:microsoft.com/office/officeart/2005/8/layout/vList5"/>
    <dgm:cxn modelId="{6CC5038F-8D26-4873-9E45-7C3154150C57}" srcId="{63828CA0-C12A-440E-AAF7-24D3805FE008}" destId="{BB8FBDE8-8A35-4F7F-B0F0-4110B76F6F57}" srcOrd="1" destOrd="0" parTransId="{30CD330A-BD0D-4E6C-9F0F-9E699AA76858}" sibTransId="{92E18197-3862-4738-975C-636023A0C149}"/>
    <dgm:cxn modelId="{324072B0-49D3-428B-8039-9C2172D62B4F}" srcId="{B9DB5242-82BE-45B0-A47F-C483A3C8FCBA}" destId="{411EE88F-CBAB-404E-BAFD-49555AADDB77}" srcOrd="0" destOrd="0" parTransId="{4993C844-3949-43C7-80CD-868A89BF11DC}" sibTransId="{C603D7B6-3F4B-403A-9C22-6D8155291DE7}"/>
    <dgm:cxn modelId="{A0C92EB5-164D-4D15-BE19-BA12EEAEC1D0}" type="presOf" srcId="{BB8FBDE8-8A35-4F7F-B0F0-4110B76F6F57}" destId="{462D8CD1-E2EB-4854-9AF5-4B0367FAEB1A}" srcOrd="0" destOrd="0" presId="urn:microsoft.com/office/officeart/2005/8/layout/vList5"/>
    <dgm:cxn modelId="{B065F6C7-0902-4481-BD75-F8086DD16435}" srcId="{63828CA0-C12A-440E-AAF7-24D3805FE008}" destId="{55D1155B-32A0-41AB-BAC3-3D6FA19F885D}" srcOrd="2" destOrd="0" parTransId="{40006525-6C3D-4C63-9F34-6F892919C21B}" sibTransId="{8DE4D310-302D-4577-BC12-C4A045700421}"/>
    <dgm:cxn modelId="{20CA284D-B772-4421-98C4-27E1546CD589}" type="presParOf" srcId="{ED9262B6-E128-4527-A479-E0E729F8F700}" destId="{41762F53-617A-491E-AF15-C816B5960BFB}" srcOrd="0" destOrd="0" presId="urn:microsoft.com/office/officeart/2005/8/layout/vList5"/>
    <dgm:cxn modelId="{E8DC68B2-3553-4A2B-8935-51B8B290E028}" type="presParOf" srcId="{41762F53-617A-491E-AF15-C816B5960BFB}" destId="{25402A80-89FB-4CDC-811F-86E25355A430}" srcOrd="0" destOrd="0" presId="urn:microsoft.com/office/officeart/2005/8/layout/vList5"/>
    <dgm:cxn modelId="{9D5805A7-1494-4986-BD0C-6D1EBAA6B843}" type="presParOf" srcId="{41762F53-617A-491E-AF15-C816B5960BFB}" destId="{6025E847-844B-4C97-9D22-619A6BABA292}" srcOrd="1" destOrd="0" presId="urn:microsoft.com/office/officeart/2005/8/layout/vList5"/>
    <dgm:cxn modelId="{A8FB4389-3FE3-423D-A39A-6E644FD69DC8}" type="presParOf" srcId="{ED9262B6-E128-4527-A479-E0E729F8F700}" destId="{F23A15AE-6F7B-4DB6-B2FA-42F73A5FDECD}" srcOrd="1" destOrd="0" presId="urn:microsoft.com/office/officeart/2005/8/layout/vList5"/>
    <dgm:cxn modelId="{D173BD1B-866E-4E2E-BDB5-A4F6F1E2D58A}" type="presParOf" srcId="{ED9262B6-E128-4527-A479-E0E729F8F700}" destId="{44003384-22A6-4544-A1FE-73B05BDF8F24}" srcOrd="2" destOrd="0" presId="urn:microsoft.com/office/officeart/2005/8/layout/vList5"/>
    <dgm:cxn modelId="{15A7A91D-7CE8-48B6-BAD7-3D0E44F7AF30}" type="presParOf" srcId="{44003384-22A6-4544-A1FE-73B05BDF8F24}" destId="{462D8CD1-E2EB-4854-9AF5-4B0367FAEB1A}" srcOrd="0" destOrd="0" presId="urn:microsoft.com/office/officeart/2005/8/layout/vList5"/>
    <dgm:cxn modelId="{F9CFF8C2-7D81-4D31-AAC6-1B960E8C194E}" type="presParOf" srcId="{44003384-22A6-4544-A1FE-73B05BDF8F24}" destId="{8F5C82AF-2562-46B6-8BA2-736EA9A47B30}" srcOrd="1" destOrd="0" presId="urn:microsoft.com/office/officeart/2005/8/layout/vList5"/>
    <dgm:cxn modelId="{F7F584B9-C740-4D5E-B264-8E68372E69BD}" type="presParOf" srcId="{ED9262B6-E128-4527-A479-E0E729F8F700}" destId="{A108917F-3AE1-4EAB-B007-8B3EFCDABE87}" srcOrd="3" destOrd="0" presId="urn:microsoft.com/office/officeart/2005/8/layout/vList5"/>
    <dgm:cxn modelId="{1A2D24E8-C318-4A5D-9D0D-B889281FE997}" type="presParOf" srcId="{ED9262B6-E128-4527-A479-E0E729F8F700}" destId="{7CCC0A32-7039-4E80-A3F9-2DBFECA3D086}" srcOrd="4" destOrd="0" presId="urn:microsoft.com/office/officeart/2005/8/layout/vList5"/>
    <dgm:cxn modelId="{FC92E509-DD8C-4187-93B3-A6A0D9CB623A}" type="presParOf" srcId="{7CCC0A32-7039-4E80-A3F9-2DBFECA3D086}" destId="{F8E4EB03-67CF-4077-B4AF-640BB1CC4862}" srcOrd="0" destOrd="0" presId="urn:microsoft.com/office/officeart/2005/8/layout/vList5"/>
    <dgm:cxn modelId="{1CF28093-CBA1-448A-A668-B7FDBE74E2E6}" type="presParOf" srcId="{7CCC0A32-7039-4E80-A3F9-2DBFECA3D086}" destId="{13D2F6E2-8180-40C2-AE54-F7BEBCBD17E8}" srcOrd="1" destOrd="0" presId="urn:microsoft.com/office/officeart/2005/8/layout/vList5"/>
    <dgm:cxn modelId="{036C19EE-2A57-4209-B080-7A71FB48737F}" type="presParOf" srcId="{ED9262B6-E128-4527-A479-E0E729F8F700}" destId="{BBC2E6DD-DD9F-4997-9B10-92B24E8C9699}" srcOrd="5" destOrd="0" presId="urn:microsoft.com/office/officeart/2005/8/layout/vList5"/>
    <dgm:cxn modelId="{597D9B6F-48D5-48FD-8F8F-32269C2D06F2}" type="presParOf" srcId="{ED9262B6-E128-4527-A479-E0E729F8F700}" destId="{43ED5667-67B7-4B41-A1F1-19A163294200}" srcOrd="6" destOrd="0" presId="urn:microsoft.com/office/officeart/2005/8/layout/vList5"/>
    <dgm:cxn modelId="{EC281B44-14CC-4AD0-B3BE-4D8C523768AD}" type="presParOf" srcId="{43ED5667-67B7-4B41-A1F1-19A163294200}" destId="{D3495123-3D14-4604-B830-8B37791301A4}" srcOrd="0" destOrd="0" presId="urn:microsoft.com/office/officeart/2005/8/layout/vList5"/>
    <dgm:cxn modelId="{AB7CF552-31FB-471D-A7C0-78236D55A850}" type="presParOf" srcId="{43ED5667-67B7-4B41-A1F1-19A163294200}" destId="{97789AB2-3A42-4C0B-8E66-9706D29AA1F0}"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F341A4-B3E7-4EF3-902F-4716970803E5}">
      <dsp:nvSpPr>
        <dsp:cNvPr id="0" name=""/>
        <dsp:cNvSpPr/>
      </dsp:nvSpPr>
      <dsp:spPr>
        <a:xfrm>
          <a:off x="0" y="189256"/>
          <a:ext cx="6815667" cy="834228"/>
        </a:xfrm>
        <a:prstGeom prst="roundRect">
          <a:avLst/>
        </a:prstGeom>
        <a:solidFill>
          <a:schemeClr val="accent2">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a:t>Bacteria are the predominant pathogen of sepsis.</a:t>
          </a:r>
          <a:endParaRPr lang="en-US" sz="2100" kern="1200"/>
        </a:p>
      </dsp:txBody>
      <dsp:txXfrm>
        <a:off x="40724" y="229980"/>
        <a:ext cx="6734219" cy="752780"/>
      </dsp:txXfrm>
    </dsp:sp>
    <dsp:sp modelId="{8C0B37E5-FB7A-42A6-AE04-D57F5C840DFF}">
      <dsp:nvSpPr>
        <dsp:cNvPr id="0" name=""/>
        <dsp:cNvSpPr/>
      </dsp:nvSpPr>
      <dsp:spPr>
        <a:xfrm>
          <a:off x="0" y="1083964"/>
          <a:ext cx="6815667" cy="834228"/>
        </a:xfrm>
        <a:prstGeom prst="roundRect">
          <a:avLst/>
        </a:prstGeom>
        <a:solidFill>
          <a:schemeClr val="accent2">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a:t>Sepsis by viruses underdiagnosed worldwide.</a:t>
          </a:r>
          <a:endParaRPr lang="en-US" sz="2100" kern="1200"/>
        </a:p>
      </dsp:txBody>
      <dsp:txXfrm>
        <a:off x="40724" y="1124688"/>
        <a:ext cx="6734219" cy="752780"/>
      </dsp:txXfrm>
    </dsp:sp>
    <dsp:sp modelId="{CD865359-987A-4D1E-992E-9C5759448B6C}">
      <dsp:nvSpPr>
        <dsp:cNvPr id="0" name=""/>
        <dsp:cNvSpPr/>
      </dsp:nvSpPr>
      <dsp:spPr>
        <a:xfrm>
          <a:off x="0" y="1978672"/>
          <a:ext cx="6815667" cy="834228"/>
        </a:xfrm>
        <a:prstGeom prst="roundRect">
          <a:avLst/>
        </a:prstGeom>
        <a:solidFill>
          <a:schemeClr val="accent2">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dirty="0"/>
            <a:t>Gram positive bacteremia are most frequently identified in patients with sepsis in the united states.</a:t>
          </a:r>
          <a:endParaRPr lang="en-US" sz="2100" kern="1200" dirty="0"/>
        </a:p>
      </dsp:txBody>
      <dsp:txXfrm>
        <a:off x="40724" y="2019396"/>
        <a:ext cx="6734219" cy="752780"/>
      </dsp:txXfrm>
    </dsp:sp>
    <dsp:sp modelId="{4CAA2675-BF4B-40AA-B9A8-683140A7DC2B}">
      <dsp:nvSpPr>
        <dsp:cNvPr id="0" name=""/>
        <dsp:cNvSpPr/>
      </dsp:nvSpPr>
      <dsp:spPr>
        <a:xfrm>
          <a:off x="0" y="2873381"/>
          <a:ext cx="6815667" cy="834228"/>
        </a:xfrm>
        <a:prstGeom prst="roundRect">
          <a:avLst/>
        </a:prstGeom>
        <a:solidFill>
          <a:schemeClr val="accent2">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a:t>Incidence of fungal sepsis is increasing but remains lower than bacterial.</a:t>
          </a:r>
          <a:endParaRPr lang="en-US" sz="2100" kern="1200"/>
        </a:p>
      </dsp:txBody>
      <dsp:txXfrm>
        <a:off x="40724" y="2914105"/>
        <a:ext cx="6734219" cy="752780"/>
      </dsp:txXfrm>
    </dsp:sp>
    <dsp:sp modelId="{BBFB45F2-3AD9-4AF3-B075-260913F70680}">
      <dsp:nvSpPr>
        <dsp:cNvPr id="0" name=""/>
        <dsp:cNvSpPr/>
      </dsp:nvSpPr>
      <dsp:spPr>
        <a:xfrm>
          <a:off x="0" y="3646331"/>
          <a:ext cx="6815667" cy="834228"/>
        </a:xfrm>
        <a:prstGeom prst="roundRect">
          <a:avLst/>
        </a:prstGeom>
        <a:solidFill>
          <a:schemeClr val="accent2">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a:t>In one-half of cases, an organism is not identified (culture negative sepsis)</a:t>
          </a:r>
          <a:endParaRPr lang="en-US" sz="2100" kern="1200"/>
        </a:p>
      </dsp:txBody>
      <dsp:txXfrm>
        <a:off x="40724" y="3687055"/>
        <a:ext cx="6734219" cy="7527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25E847-844B-4C97-9D22-619A6BABA292}">
      <dsp:nvSpPr>
        <dsp:cNvPr id="0" name=""/>
        <dsp:cNvSpPr/>
      </dsp:nvSpPr>
      <dsp:spPr>
        <a:xfrm rot="5400000">
          <a:off x="6487673" y="-2722603"/>
          <a:ext cx="842252" cy="6502400"/>
        </a:xfrm>
        <a:prstGeom prst="round2SameRect">
          <a:avLst/>
        </a:prstGeom>
        <a:solidFill>
          <a:schemeClr val="accent1">
            <a:alpha val="90000"/>
            <a:tint val="40000"/>
            <a:hueOff val="0"/>
            <a:satOff val="0"/>
            <a:lumOff val="0"/>
            <a:alphaOff val="0"/>
          </a:schemeClr>
        </a:solidFill>
        <a:ln w="285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889000">
            <a:lnSpc>
              <a:spcPct val="90000"/>
            </a:lnSpc>
            <a:spcBef>
              <a:spcPct val="0"/>
            </a:spcBef>
            <a:spcAft>
              <a:spcPct val="15000"/>
            </a:spcAft>
            <a:buChar char="•"/>
          </a:pPr>
          <a:endParaRPr lang="en-US" sz="2000" kern="1200"/>
        </a:p>
      </dsp:txBody>
      <dsp:txXfrm rot="-5400000">
        <a:off x="3657600" y="148585"/>
        <a:ext cx="6461285" cy="760022"/>
      </dsp:txXfrm>
    </dsp:sp>
    <dsp:sp modelId="{25402A80-89FB-4CDC-811F-86E25355A430}">
      <dsp:nvSpPr>
        <dsp:cNvPr id="0" name=""/>
        <dsp:cNvSpPr/>
      </dsp:nvSpPr>
      <dsp:spPr>
        <a:xfrm>
          <a:off x="0" y="2188"/>
          <a:ext cx="3657600" cy="1052815"/>
        </a:xfrm>
        <a:prstGeom prst="roundRect">
          <a:avLst/>
        </a:prstGeom>
        <a:solidFill>
          <a:schemeClr val="accent1">
            <a:hueOff val="0"/>
            <a:satOff val="0"/>
            <a:lumOff val="0"/>
            <a:alphaOff val="0"/>
          </a:schemeClr>
        </a:solidFill>
        <a:ln w="4127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71450" tIns="85725" rIns="171450" bIns="85725" numCol="1" spcCol="1270" anchor="ctr" anchorCtr="0">
          <a:noAutofit/>
        </a:bodyPr>
        <a:lstStyle/>
        <a:p>
          <a:pPr marL="0" lvl="0" indent="0" algn="ctr" defTabSz="2000250">
            <a:lnSpc>
              <a:spcPct val="90000"/>
            </a:lnSpc>
            <a:spcBef>
              <a:spcPct val="0"/>
            </a:spcBef>
            <a:spcAft>
              <a:spcPct val="35000"/>
            </a:spcAft>
            <a:buNone/>
          </a:pPr>
          <a:r>
            <a:rPr lang="en-US" sz="4500" b="1" kern="1200"/>
            <a:t>SIRS</a:t>
          </a:r>
          <a:endParaRPr lang="en-US" sz="4500" kern="1200"/>
        </a:p>
      </dsp:txBody>
      <dsp:txXfrm>
        <a:off x="51394" y="53582"/>
        <a:ext cx="3554812" cy="950027"/>
      </dsp:txXfrm>
    </dsp:sp>
    <dsp:sp modelId="{8F5C82AF-2562-46B6-8BA2-736EA9A47B30}">
      <dsp:nvSpPr>
        <dsp:cNvPr id="0" name=""/>
        <dsp:cNvSpPr/>
      </dsp:nvSpPr>
      <dsp:spPr>
        <a:xfrm rot="5400000">
          <a:off x="6487673" y="-1617146"/>
          <a:ext cx="842252" cy="6502400"/>
        </a:xfrm>
        <a:prstGeom prst="round2SameRect">
          <a:avLst/>
        </a:prstGeom>
        <a:solidFill>
          <a:schemeClr val="accent1">
            <a:alpha val="90000"/>
            <a:tint val="40000"/>
            <a:hueOff val="0"/>
            <a:satOff val="0"/>
            <a:lumOff val="0"/>
            <a:alphaOff val="0"/>
          </a:schemeClr>
        </a:solidFill>
        <a:ln w="285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a:t>2 SIRS Criteria + Infection</a:t>
          </a:r>
        </a:p>
      </dsp:txBody>
      <dsp:txXfrm rot="-5400000">
        <a:off x="3657600" y="1254042"/>
        <a:ext cx="6461285" cy="760022"/>
      </dsp:txXfrm>
    </dsp:sp>
    <dsp:sp modelId="{462D8CD1-E2EB-4854-9AF5-4B0367FAEB1A}">
      <dsp:nvSpPr>
        <dsp:cNvPr id="0" name=""/>
        <dsp:cNvSpPr/>
      </dsp:nvSpPr>
      <dsp:spPr>
        <a:xfrm>
          <a:off x="0" y="1107645"/>
          <a:ext cx="3657600" cy="1052815"/>
        </a:xfrm>
        <a:prstGeom prst="roundRect">
          <a:avLst/>
        </a:prstGeom>
        <a:solidFill>
          <a:schemeClr val="accent1">
            <a:hueOff val="0"/>
            <a:satOff val="0"/>
            <a:lumOff val="0"/>
            <a:alphaOff val="0"/>
          </a:schemeClr>
        </a:solidFill>
        <a:ln w="4127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71450" tIns="85725" rIns="171450" bIns="85725" numCol="1" spcCol="1270" anchor="ctr" anchorCtr="0">
          <a:noAutofit/>
        </a:bodyPr>
        <a:lstStyle/>
        <a:p>
          <a:pPr marL="0" lvl="0" indent="0" algn="ctr" defTabSz="2000250">
            <a:lnSpc>
              <a:spcPct val="90000"/>
            </a:lnSpc>
            <a:spcBef>
              <a:spcPct val="0"/>
            </a:spcBef>
            <a:spcAft>
              <a:spcPct val="35000"/>
            </a:spcAft>
            <a:buNone/>
          </a:pPr>
          <a:r>
            <a:rPr lang="en-US" sz="4500" b="1" kern="1200"/>
            <a:t>Sepsis</a:t>
          </a:r>
          <a:endParaRPr lang="en-US" sz="4500" kern="1200"/>
        </a:p>
      </dsp:txBody>
      <dsp:txXfrm>
        <a:off x="51394" y="1159039"/>
        <a:ext cx="3554812" cy="950027"/>
      </dsp:txXfrm>
    </dsp:sp>
    <dsp:sp modelId="{13D2F6E2-8180-40C2-AE54-F7BEBCBD17E8}">
      <dsp:nvSpPr>
        <dsp:cNvPr id="0" name=""/>
        <dsp:cNvSpPr/>
      </dsp:nvSpPr>
      <dsp:spPr>
        <a:xfrm rot="5400000">
          <a:off x="6487673" y="-511690"/>
          <a:ext cx="842252" cy="6502400"/>
        </a:xfrm>
        <a:prstGeom prst="round2SameRect">
          <a:avLst/>
        </a:prstGeom>
        <a:solidFill>
          <a:schemeClr val="accent1">
            <a:alpha val="90000"/>
            <a:tint val="40000"/>
            <a:hueOff val="0"/>
            <a:satOff val="0"/>
            <a:lumOff val="0"/>
            <a:alphaOff val="0"/>
          </a:schemeClr>
        </a:solidFill>
        <a:ln w="285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a:t>Sepsis + Organ dysfunction</a:t>
          </a:r>
        </a:p>
      </dsp:txBody>
      <dsp:txXfrm rot="-5400000">
        <a:off x="3657600" y="2359498"/>
        <a:ext cx="6461285" cy="760022"/>
      </dsp:txXfrm>
    </dsp:sp>
    <dsp:sp modelId="{F8E4EB03-67CF-4077-B4AF-640BB1CC4862}">
      <dsp:nvSpPr>
        <dsp:cNvPr id="0" name=""/>
        <dsp:cNvSpPr/>
      </dsp:nvSpPr>
      <dsp:spPr>
        <a:xfrm>
          <a:off x="0" y="2213101"/>
          <a:ext cx="3657600" cy="1052815"/>
        </a:xfrm>
        <a:prstGeom prst="roundRect">
          <a:avLst/>
        </a:prstGeom>
        <a:solidFill>
          <a:schemeClr val="accent1">
            <a:hueOff val="0"/>
            <a:satOff val="0"/>
            <a:lumOff val="0"/>
            <a:alphaOff val="0"/>
          </a:schemeClr>
        </a:solidFill>
        <a:ln w="4127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71450" tIns="85725" rIns="171450" bIns="85725" numCol="1" spcCol="1270" anchor="ctr" anchorCtr="0">
          <a:noAutofit/>
        </a:bodyPr>
        <a:lstStyle/>
        <a:p>
          <a:pPr marL="0" lvl="0" indent="0" algn="ctr" defTabSz="2000250">
            <a:lnSpc>
              <a:spcPct val="90000"/>
            </a:lnSpc>
            <a:spcBef>
              <a:spcPct val="0"/>
            </a:spcBef>
            <a:spcAft>
              <a:spcPct val="35000"/>
            </a:spcAft>
            <a:buNone/>
          </a:pPr>
          <a:r>
            <a:rPr lang="en-US" sz="4500" b="1" kern="1200"/>
            <a:t>Severe Sepsis</a:t>
          </a:r>
          <a:endParaRPr lang="en-US" sz="4500" kern="1200"/>
        </a:p>
      </dsp:txBody>
      <dsp:txXfrm>
        <a:off x="51394" y="2264495"/>
        <a:ext cx="3554812" cy="950027"/>
      </dsp:txXfrm>
    </dsp:sp>
    <dsp:sp modelId="{97789AB2-3A42-4C0B-8E66-9706D29AA1F0}">
      <dsp:nvSpPr>
        <dsp:cNvPr id="0" name=""/>
        <dsp:cNvSpPr/>
      </dsp:nvSpPr>
      <dsp:spPr>
        <a:xfrm rot="5400000">
          <a:off x="6487673" y="593766"/>
          <a:ext cx="842252" cy="6502400"/>
        </a:xfrm>
        <a:prstGeom prst="round2SameRect">
          <a:avLst/>
        </a:prstGeom>
        <a:solidFill>
          <a:schemeClr val="accent1">
            <a:alpha val="90000"/>
            <a:tint val="40000"/>
            <a:hueOff val="0"/>
            <a:satOff val="0"/>
            <a:lumOff val="0"/>
            <a:alphaOff val="0"/>
          </a:schemeClr>
        </a:solidFill>
        <a:ln w="285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a:t>Severe Sepsis + Persistent hypotension after appropriate fluid resuscitation</a:t>
          </a:r>
        </a:p>
      </dsp:txBody>
      <dsp:txXfrm rot="-5400000">
        <a:off x="3657600" y="3464955"/>
        <a:ext cx="6461285" cy="760022"/>
      </dsp:txXfrm>
    </dsp:sp>
    <dsp:sp modelId="{D3495123-3D14-4604-B830-8B37791301A4}">
      <dsp:nvSpPr>
        <dsp:cNvPr id="0" name=""/>
        <dsp:cNvSpPr/>
      </dsp:nvSpPr>
      <dsp:spPr>
        <a:xfrm>
          <a:off x="0" y="3318558"/>
          <a:ext cx="3657600" cy="1052815"/>
        </a:xfrm>
        <a:prstGeom prst="roundRect">
          <a:avLst/>
        </a:prstGeom>
        <a:solidFill>
          <a:schemeClr val="accent1">
            <a:hueOff val="0"/>
            <a:satOff val="0"/>
            <a:lumOff val="0"/>
            <a:alphaOff val="0"/>
          </a:schemeClr>
        </a:solidFill>
        <a:ln w="4127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71450" tIns="85725" rIns="171450" bIns="85725" numCol="1" spcCol="1270" anchor="ctr" anchorCtr="0">
          <a:noAutofit/>
        </a:bodyPr>
        <a:lstStyle/>
        <a:p>
          <a:pPr marL="0" lvl="0" indent="0" algn="ctr" defTabSz="2000250">
            <a:lnSpc>
              <a:spcPct val="90000"/>
            </a:lnSpc>
            <a:spcBef>
              <a:spcPct val="0"/>
            </a:spcBef>
            <a:spcAft>
              <a:spcPct val="35000"/>
            </a:spcAft>
            <a:buNone/>
          </a:pPr>
          <a:r>
            <a:rPr lang="en-US" sz="4500" b="1" kern="1200"/>
            <a:t>Septic Shock</a:t>
          </a:r>
          <a:endParaRPr lang="en-US" sz="4500" kern="1200"/>
        </a:p>
      </dsp:txBody>
      <dsp:txXfrm>
        <a:off x="51394" y="3369952"/>
        <a:ext cx="3554812" cy="95002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5CCECE-D6C9-ED46-95D7-54C6A9A8161A}" type="datetimeFigureOut">
              <a:rPr lang="en-US" smtClean="0"/>
              <a:t>7/28/2026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8480A2-8414-C340-A3D5-FE75947388CF}" type="slidenum">
              <a:rPr lang="en-US" smtClean="0"/>
              <a:t>‹#›</a:t>
            </a:fld>
            <a:endParaRPr lang="en-US"/>
          </a:p>
        </p:txBody>
      </p:sp>
    </p:spTree>
    <p:extLst>
      <p:ext uri="{BB962C8B-B14F-4D97-AF65-F5344CB8AC3E}">
        <p14:creationId xmlns:p14="http://schemas.microsoft.com/office/powerpoint/2010/main" val="9421789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Today I want to give you a practical framework for the first several hours of sepsis care. The goal is not to memorize every guideline statement. The goal is to recognize when infection has become organ-threatening, act quickly on the interventions that change outcome, and then reassess so that our treatment does not become harmful</a:t>
            </a:r>
            <a:endParaRPr lang="en-US" dirty="0"/>
          </a:p>
        </p:txBody>
      </p:sp>
      <p:sp>
        <p:nvSpPr>
          <p:cNvPr id="4" name="Slide Number Placeholder 3"/>
          <p:cNvSpPr>
            <a:spLocks noGrp="1"/>
          </p:cNvSpPr>
          <p:nvPr>
            <p:ph type="sldNum" sz="quarter" idx="10"/>
          </p:nvPr>
        </p:nvSpPr>
        <p:spPr/>
        <p:txBody>
          <a:bodyPr/>
          <a:lstStyle/>
          <a:p>
            <a:fld id="{C58480A2-8414-C340-A3D5-FE75947388CF}" type="slidenum">
              <a:rPr lang="en-US" smtClean="0"/>
              <a:t>1</a:t>
            </a:fld>
            <a:endParaRPr lang="en-US"/>
          </a:p>
        </p:txBody>
      </p:sp>
    </p:spTree>
    <p:extLst>
      <p:ext uri="{BB962C8B-B14F-4D97-AF65-F5344CB8AC3E}">
        <p14:creationId xmlns:p14="http://schemas.microsoft.com/office/powerpoint/2010/main" val="3894799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8480A2-8414-C340-A3D5-FE75947388CF}" type="slidenum">
              <a:rPr lang="en-US" smtClean="0"/>
              <a:t>2</a:t>
            </a:fld>
            <a:endParaRPr lang="en-US"/>
          </a:p>
        </p:txBody>
      </p:sp>
    </p:spTree>
    <p:extLst>
      <p:ext uri="{BB962C8B-B14F-4D97-AF65-F5344CB8AC3E}">
        <p14:creationId xmlns:p14="http://schemas.microsoft.com/office/powerpoint/2010/main" val="15594468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Sepsis is not simply overwhelming inflammation. It is a dysregulated host response involving pro-inflammatory and anti-inflammatory pathways, endothelial injury, altered coagulation, microcirculatory dysfunction, vasodilation, capillary leak, mitochondrial and metabolic abnormalities, and sometimes myocardial depression. The bedside consequence is heterogeneous organ dysfunction: one patient is </a:t>
            </a:r>
            <a:r>
              <a:rPr lang="en-US" sz="1200" kern="1200" dirty="0" err="1">
                <a:solidFill>
                  <a:schemeClr val="tx1"/>
                </a:solidFill>
                <a:effectLst/>
                <a:latin typeface="+mn-lt"/>
                <a:ea typeface="+mn-ea"/>
                <a:cs typeface="+mn-cs"/>
              </a:rPr>
              <a:t>vasoplegic</a:t>
            </a:r>
            <a:r>
              <a:rPr lang="en-US" sz="1200" kern="1200" dirty="0">
                <a:solidFill>
                  <a:schemeClr val="tx1"/>
                </a:solidFill>
                <a:effectLst/>
                <a:latin typeface="+mn-lt"/>
                <a:ea typeface="+mn-ea"/>
                <a:cs typeface="+mn-cs"/>
              </a:rPr>
              <a:t>, another is volume depleted, another has septic cardiomyopathy, and many have more than one phenotype.”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“That heterogeneity is why protocolized initial care must quickly transition to individualized reassessment</a:t>
            </a:r>
            <a:endParaRPr lang="en-US" dirty="0"/>
          </a:p>
        </p:txBody>
      </p:sp>
      <p:sp>
        <p:nvSpPr>
          <p:cNvPr id="4" name="Slide Number Placeholder 3"/>
          <p:cNvSpPr>
            <a:spLocks noGrp="1"/>
          </p:cNvSpPr>
          <p:nvPr>
            <p:ph type="sldNum" sz="quarter" idx="10"/>
          </p:nvPr>
        </p:nvSpPr>
        <p:spPr/>
        <p:txBody>
          <a:bodyPr/>
          <a:lstStyle/>
          <a:p>
            <a:fld id="{B1DC24C8-84D5-486B-829E-F2BE1DB2FA72}" type="slidenum">
              <a:rPr lang="en-US" smtClean="0"/>
              <a:t>3</a:t>
            </a:fld>
            <a:endParaRPr lang="en-US"/>
          </a:p>
        </p:txBody>
      </p:sp>
    </p:spTree>
    <p:extLst>
      <p:ext uri="{BB962C8B-B14F-4D97-AF65-F5344CB8AC3E}">
        <p14:creationId xmlns:p14="http://schemas.microsoft.com/office/powerpoint/2010/main" val="3572381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8480A2-8414-C340-A3D5-FE75947388CF}" type="slidenum">
              <a:rPr lang="en-US" smtClean="0"/>
              <a:t>4</a:t>
            </a:fld>
            <a:endParaRPr lang="en-US"/>
          </a:p>
        </p:txBody>
      </p:sp>
    </p:spTree>
    <p:extLst>
      <p:ext uri="{BB962C8B-B14F-4D97-AF65-F5344CB8AC3E}">
        <p14:creationId xmlns:p14="http://schemas.microsoft.com/office/powerpoint/2010/main" val="3785667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At least half of the septic patients will have either infection in the lungs or urinary tract</a:t>
            </a:r>
          </a:p>
          <a:p>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Sepsis is common, expensive, and lethal. Most cases begin outside the hospital</a:t>
            </a:r>
            <a:endParaRPr lang="en-US" dirty="0"/>
          </a:p>
          <a:p>
            <a:endParaRPr lang="en-US" dirty="0"/>
          </a:p>
        </p:txBody>
      </p:sp>
      <p:sp>
        <p:nvSpPr>
          <p:cNvPr id="4" name="Slide Number Placeholder 3"/>
          <p:cNvSpPr>
            <a:spLocks noGrp="1"/>
          </p:cNvSpPr>
          <p:nvPr>
            <p:ph type="sldNum" sz="quarter" idx="5"/>
          </p:nvPr>
        </p:nvSpPr>
        <p:spPr/>
        <p:txBody>
          <a:bodyPr/>
          <a:lstStyle/>
          <a:p>
            <a:fld id="{C58480A2-8414-C340-A3D5-FE75947388CF}" type="slidenum">
              <a:rPr lang="en-US" smtClean="0"/>
              <a:t>5</a:t>
            </a:fld>
            <a:endParaRPr lang="en-US"/>
          </a:p>
        </p:txBody>
      </p:sp>
    </p:spTree>
    <p:extLst>
      <p:ext uri="{BB962C8B-B14F-4D97-AF65-F5344CB8AC3E}">
        <p14:creationId xmlns:p14="http://schemas.microsoft.com/office/powerpoint/2010/main" val="28779746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sepsis national center for health statistics</a:t>
            </a:r>
          </a:p>
        </p:txBody>
      </p:sp>
      <p:sp>
        <p:nvSpPr>
          <p:cNvPr id="4" name="Slide Number Placeholder 3"/>
          <p:cNvSpPr>
            <a:spLocks noGrp="1"/>
          </p:cNvSpPr>
          <p:nvPr>
            <p:ph type="sldNum" sz="quarter" idx="5"/>
          </p:nvPr>
        </p:nvSpPr>
        <p:spPr/>
        <p:txBody>
          <a:bodyPr/>
          <a:lstStyle/>
          <a:p>
            <a:fld id="{C58480A2-8414-C340-A3D5-FE75947388CF}" type="slidenum">
              <a:rPr lang="en-US" smtClean="0"/>
              <a:t>6</a:t>
            </a:fld>
            <a:endParaRPr lang="en-US"/>
          </a:p>
        </p:txBody>
      </p:sp>
    </p:spTree>
    <p:extLst>
      <p:ext uri="{BB962C8B-B14F-4D97-AF65-F5344CB8AC3E}">
        <p14:creationId xmlns:p14="http://schemas.microsoft.com/office/powerpoint/2010/main" val="848978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sepsis national center for health statistics</a:t>
            </a:r>
          </a:p>
        </p:txBody>
      </p:sp>
      <p:sp>
        <p:nvSpPr>
          <p:cNvPr id="4" name="Slide Number Placeholder 3"/>
          <p:cNvSpPr>
            <a:spLocks noGrp="1"/>
          </p:cNvSpPr>
          <p:nvPr>
            <p:ph type="sldNum" sz="quarter" idx="5"/>
          </p:nvPr>
        </p:nvSpPr>
        <p:spPr/>
        <p:txBody>
          <a:bodyPr/>
          <a:lstStyle/>
          <a:p>
            <a:fld id="{C58480A2-8414-C340-A3D5-FE75947388CF}" type="slidenum">
              <a:rPr lang="en-US" smtClean="0"/>
              <a:t>7</a:t>
            </a:fld>
            <a:endParaRPr lang="en-US"/>
          </a:p>
        </p:txBody>
      </p:sp>
    </p:spTree>
    <p:extLst>
      <p:ext uri="{BB962C8B-B14F-4D97-AF65-F5344CB8AC3E}">
        <p14:creationId xmlns:p14="http://schemas.microsoft.com/office/powerpoint/2010/main" val="3611083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to put it into context I wanted us to compare sepsis mortality with other commonly seen disease processes that also have time sensitive intervention.</a:t>
            </a:r>
          </a:p>
          <a:p>
            <a:endParaRPr lang="en-US" dirty="0"/>
          </a:p>
          <a:p>
            <a:r>
              <a:rPr lang="en-US" dirty="0"/>
              <a:t>This graphic was taken from the AZ department of health regarding local mortality, and as you can see Sepsis has a 4-5 fold increase in mortality compared to STEMI or Strokes. This does not even include septic shock patients.</a:t>
            </a:r>
          </a:p>
          <a:p>
            <a:endParaRPr lang="en-US" dirty="0"/>
          </a:p>
          <a:p>
            <a:r>
              <a:rPr lang="en-US" dirty="0"/>
              <a:t>Though we become numb to sepsis as an entity, we need to have the same sense of alarm as we do in treating sepsis as we do for a STEMI or CVA</a:t>
            </a:r>
          </a:p>
        </p:txBody>
      </p:sp>
      <p:sp>
        <p:nvSpPr>
          <p:cNvPr id="4" name="Slide Number Placeholder 3"/>
          <p:cNvSpPr>
            <a:spLocks noGrp="1"/>
          </p:cNvSpPr>
          <p:nvPr>
            <p:ph type="sldNum" sz="quarter" idx="5"/>
          </p:nvPr>
        </p:nvSpPr>
        <p:spPr/>
        <p:txBody>
          <a:bodyPr/>
          <a:lstStyle/>
          <a:p>
            <a:fld id="{C58480A2-8414-C340-A3D5-FE75947388CF}" type="slidenum">
              <a:rPr lang="en-US" smtClean="0"/>
              <a:t>8</a:t>
            </a:fld>
            <a:endParaRPr lang="en-US"/>
          </a:p>
        </p:txBody>
      </p:sp>
    </p:spTree>
    <p:extLst>
      <p:ext uri="{BB962C8B-B14F-4D97-AF65-F5344CB8AC3E}">
        <p14:creationId xmlns:p14="http://schemas.microsoft.com/office/powerpoint/2010/main" val="32133136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Bacteria remain the most frequently identified pathogens, but viral and fungal sepsis are clinically important, and roughly half of patients may remain culture negative. Culture-negative sepsis is not synonymous with ‘no infection’; however, it should trigger repeated diagnostic reassessment and early de-escalation when an alternative diagnosis becomes more likely</a:t>
            </a:r>
            <a:endParaRPr lang="en-US" dirty="0"/>
          </a:p>
        </p:txBody>
      </p:sp>
      <p:sp>
        <p:nvSpPr>
          <p:cNvPr id="4" name="Slide Number Placeholder 3"/>
          <p:cNvSpPr>
            <a:spLocks noGrp="1"/>
          </p:cNvSpPr>
          <p:nvPr>
            <p:ph type="sldNum" sz="quarter" idx="5"/>
          </p:nvPr>
        </p:nvSpPr>
        <p:spPr/>
        <p:txBody>
          <a:bodyPr/>
          <a:lstStyle/>
          <a:p>
            <a:fld id="{C58480A2-8414-C340-A3D5-FE75947388CF}" type="slidenum">
              <a:rPr lang="en-US" smtClean="0"/>
              <a:t>9</a:t>
            </a:fld>
            <a:endParaRPr lang="en-US"/>
          </a:p>
        </p:txBody>
      </p:sp>
    </p:spTree>
    <p:extLst>
      <p:ext uri="{BB962C8B-B14F-4D97-AF65-F5344CB8AC3E}">
        <p14:creationId xmlns:p14="http://schemas.microsoft.com/office/powerpoint/2010/main" val="30731486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8480A2-8414-C340-A3D5-FE75947388CF}" type="slidenum">
              <a:rPr lang="en-US" smtClean="0"/>
              <a:t>10</a:t>
            </a:fld>
            <a:endParaRPr lang="en-US"/>
          </a:p>
        </p:txBody>
      </p:sp>
    </p:spTree>
    <p:extLst>
      <p:ext uri="{BB962C8B-B14F-4D97-AF65-F5344CB8AC3E}">
        <p14:creationId xmlns:p14="http://schemas.microsoft.com/office/powerpoint/2010/main" val="26893292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have learned more about sepsis we have tailored our recognition and treatment.</a:t>
            </a:r>
          </a:p>
          <a:p>
            <a:endParaRPr lang="en-US" dirty="0"/>
          </a:p>
          <a:p>
            <a:r>
              <a:rPr lang="en-US" dirty="0"/>
              <a:t>Surviving sepsis guidelines launched in 2002. Lots of research had been going into recognition, definition, management and improving patient outcomes. </a:t>
            </a:r>
          </a:p>
          <a:p>
            <a:r>
              <a:rPr lang="en-US" dirty="0"/>
              <a:t>Over the last several years these guidelines have been revised, with the latest revision in 2026.</a:t>
            </a:r>
          </a:p>
          <a:p>
            <a:endParaRPr lang="en-US" dirty="0"/>
          </a:p>
          <a:p>
            <a:r>
              <a:rPr lang="en-US" dirty="0"/>
              <a:t>The evolution of the guidelines is important in order to understand why we do what we do.</a:t>
            </a:r>
          </a:p>
          <a:p>
            <a:endParaRPr lang="en-US" dirty="0"/>
          </a:p>
        </p:txBody>
      </p:sp>
      <p:sp>
        <p:nvSpPr>
          <p:cNvPr id="4" name="Slide Number Placeholder 3"/>
          <p:cNvSpPr>
            <a:spLocks noGrp="1"/>
          </p:cNvSpPr>
          <p:nvPr>
            <p:ph type="sldNum" sz="quarter" idx="5"/>
          </p:nvPr>
        </p:nvSpPr>
        <p:spPr/>
        <p:txBody>
          <a:bodyPr/>
          <a:lstStyle/>
          <a:p>
            <a:fld id="{C58480A2-8414-C340-A3D5-FE75947388CF}" type="slidenum">
              <a:rPr lang="en-US" smtClean="0"/>
              <a:t>11</a:t>
            </a:fld>
            <a:endParaRPr lang="en-US"/>
          </a:p>
        </p:txBody>
      </p:sp>
    </p:spTree>
    <p:extLst>
      <p:ext uri="{BB962C8B-B14F-4D97-AF65-F5344CB8AC3E}">
        <p14:creationId xmlns:p14="http://schemas.microsoft.com/office/powerpoint/2010/main" val="8690255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Keep that framework in mind: act rapidly when probability and severity are high, but do not confuse speed with indiscriminate treatment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order to understand sepsis, we have to start off with where things started and where things are now. </a:t>
            </a:r>
          </a:p>
          <a:p>
            <a:endParaRPr lang="en-US"/>
          </a:p>
          <a:p>
            <a:r>
              <a:rPr lang="en-US"/>
              <a:t>These labels matter because there is a mortality difference associated with it. </a:t>
            </a:r>
          </a:p>
          <a:p>
            <a:endParaRPr lang="en-US"/>
          </a:p>
          <a:p>
            <a:r>
              <a:rPr lang="en-US"/>
              <a:t>This was an okay framework to define sepsis, but not ideal. IT was not specific, but also not sensitive. Infection isn’t the only thing than can cause SIRs. </a:t>
            </a:r>
          </a:p>
        </p:txBody>
      </p:sp>
      <p:sp>
        <p:nvSpPr>
          <p:cNvPr id="4" name="Slide Number Placeholder 3"/>
          <p:cNvSpPr>
            <a:spLocks noGrp="1"/>
          </p:cNvSpPr>
          <p:nvPr>
            <p:ph type="sldNum" sz="quarter" idx="5"/>
          </p:nvPr>
        </p:nvSpPr>
        <p:spPr/>
        <p:txBody>
          <a:bodyPr/>
          <a:lstStyle/>
          <a:p>
            <a:fld id="{C58480A2-8414-C340-A3D5-FE75947388CF}" type="slidenum">
              <a:rPr lang="en-US" smtClean="0"/>
              <a:t>13</a:t>
            </a:fld>
            <a:endParaRPr lang="en-US"/>
          </a:p>
        </p:txBody>
      </p:sp>
    </p:spTree>
    <p:extLst>
      <p:ext uri="{BB962C8B-B14F-4D97-AF65-F5344CB8AC3E}">
        <p14:creationId xmlns:p14="http://schemas.microsoft.com/office/powerpoint/2010/main" val="24424076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Sepsis is a continuum and mortality increases as you progress to the right</a:t>
            </a:r>
          </a:p>
        </p:txBody>
      </p:sp>
      <p:sp>
        <p:nvSpPr>
          <p:cNvPr id="4" name="Slide Number Placeholder 3"/>
          <p:cNvSpPr>
            <a:spLocks noGrp="1"/>
          </p:cNvSpPr>
          <p:nvPr>
            <p:ph type="sldNum" sz="quarter" idx="5"/>
          </p:nvPr>
        </p:nvSpPr>
        <p:spPr/>
        <p:txBody>
          <a:bodyPr/>
          <a:lstStyle/>
          <a:p>
            <a:fld id="{C58480A2-8414-C340-A3D5-FE75947388CF}" type="slidenum">
              <a:rPr lang="en-US" smtClean="0"/>
              <a:t>14</a:t>
            </a:fld>
            <a:endParaRPr lang="en-US"/>
          </a:p>
        </p:txBody>
      </p:sp>
    </p:spTree>
    <p:extLst>
      <p:ext uri="{BB962C8B-B14F-4D97-AF65-F5344CB8AC3E}">
        <p14:creationId xmlns:p14="http://schemas.microsoft.com/office/powerpoint/2010/main" val="32557508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already mentioned that not all infections lead to sepsis, but also not all SIRS are infection related.</a:t>
            </a:r>
          </a:p>
          <a:p>
            <a:endParaRPr lang="en-US" dirty="0"/>
          </a:p>
          <a:p>
            <a:endParaRPr lang="en-US" dirty="0"/>
          </a:p>
          <a:p>
            <a:r>
              <a:rPr lang="en-US" dirty="0"/>
              <a:t>What we found with this definition was that it was not very sensitive or specific for sepsis.</a:t>
            </a:r>
          </a:p>
        </p:txBody>
      </p:sp>
      <p:sp>
        <p:nvSpPr>
          <p:cNvPr id="4" name="Slide Number Placeholder 3"/>
          <p:cNvSpPr>
            <a:spLocks noGrp="1"/>
          </p:cNvSpPr>
          <p:nvPr>
            <p:ph type="sldNum" sz="quarter" idx="5"/>
          </p:nvPr>
        </p:nvSpPr>
        <p:spPr/>
        <p:txBody>
          <a:bodyPr/>
          <a:lstStyle/>
          <a:p>
            <a:fld id="{C58480A2-8414-C340-A3D5-FE75947388CF}" type="slidenum">
              <a:rPr lang="en-US" smtClean="0"/>
              <a:t>15</a:t>
            </a:fld>
            <a:endParaRPr lang="en-US"/>
          </a:p>
        </p:txBody>
      </p:sp>
    </p:spTree>
    <p:extLst>
      <p:ext uri="{BB962C8B-B14F-4D97-AF65-F5344CB8AC3E}">
        <p14:creationId xmlns:p14="http://schemas.microsoft.com/office/powerpoint/2010/main" val="24130714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B9A93FA-DA7E-4D8A-84E7-E9002DE73EE3}" type="slidenum">
              <a:rPr lang="en-US" altLang="en-US"/>
              <a:pPr/>
              <a:t>16</a:t>
            </a:fld>
            <a:endParaRPr lang="en-US" altLang="en-US"/>
          </a:p>
        </p:txBody>
      </p:sp>
      <p:sp>
        <p:nvSpPr>
          <p:cNvPr id="4097" name="Rectangle 1"/>
          <p:cNvSpPr txBox="1">
            <a:spLocks noGrp="1" noRot="1" noChangeAspect="1" noChangeArrowheads="1"/>
          </p:cNvSpPr>
          <p:nvPr>
            <p:ph type="sldImg"/>
          </p:nvPr>
        </p:nvSpPr>
        <p:spPr bwMode="auto">
          <a:xfrm>
            <a:off x="255588" y="650875"/>
            <a:ext cx="5718175" cy="32178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8" name="Rectangle 2"/>
          <p:cNvSpPr txBox="1">
            <a:spLocks noGrp="1" noChangeArrowheads="1"/>
          </p:cNvSpPr>
          <p:nvPr>
            <p:ph type="body" idx="1"/>
          </p:nvPr>
        </p:nvSpPr>
        <p:spPr bwMode="auto">
          <a:xfrm>
            <a:off x="622681" y="4075978"/>
            <a:ext cx="4982848" cy="38617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tIns="16005" anchor="ctr"/>
          <a:lstStyle/>
          <a:p>
            <a:pPr marL="195886" indent="-194446">
              <a:lnSpc>
                <a:spcPct val="93000"/>
              </a:lnSpc>
              <a:spcBef>
                <a:spcPct val="0"/>
              </a:spcBef>
              <a:tabLst>
                <a:tab pos="656794" algn="l"/>
                <a:tab pos="1313589" algn="l"/>
                <a:tab pos="1970383" algn="l"/>
                <a:tab pos="2627178" algn="l"/>
                <a:tab pos="3283972" algn="l"/>
                <a:tab pos="3940767" algn="l"/>
                <a:tab pos="4597561" algn="l"/>
              </a:tabLst>
            </a:pPr>
            <a:r>
              <a:rPr lang="en-US" altLang="en-US" sz="1800">
                <a:latin typeface="Arial" charset="0"/>
                <a:ea typeface="IPAMincho" charset="0"/>
                <a:cs typeface="IPAMincho" charset="0"/>
              </a:rPr>
              <a:t>In 2015 there was a study performed where they looked at those with severe sepsis to determine how many of them had more than 2 or less than 2 SIRS criteria.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B9A93FA-DA7E-4D8A-84E7-E9002DE73EE3}" type="slidenum">
              <a:rPr lang="en-US" altLang="en-US"/>
              <a:pPr/>
              <a:t>17</a:t>
            </a:fld>
            <a:endParaRPr lang="en-US" altLang="en-US"/>
          </a:p>
        </p:txBody>
      </p:sp>
      <p:sp>
        <p:nvSpPr>
          <p:cNvPr id="4097" name="Rectangle 1"/>
          <p:cNvSpPr txBox="1">
            <a:spLocks noGrp="1" noRot="1" noChangeAspect="1" noChangeArrowheads="1"/>
          </p:cNvSpPr>
          <p:nvPr>
            <p:ph type="sldImg"/>
          </p:nvPr>
        </p:nvSpPr>
        <p:spPr bwMode="auto">
          <a:xfrm>
            <a:off x="255588" y="650875"/>
            <a:ext cx="5718175" cy="32178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8" name="Rectangle 2"/>
          <p:cNvSpPr txBox="1">
            <a:spLocks noGrp="1" noChangeArrowheads="1"/>
          </p:cNvSpPr>
          <p:nvPr>
            <p:ph type="body" idx="1"/>
          </p:nvPr>
        </p:nvSpPr>
        <p:spPr bwMode="auto">
          <a:xfrm>
            <a:off x="622681" y="4075978"/>
            <a:ext cx="4982848" cy="38617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tIns="16005" anchor="ctr"/>
          <a:lstStyle/>
          <a:p>
            <a:pPr marL="195886" indent="-194446">
              <a:lnSpc>
                <a:spcPct val="93000"/>
              </a:lnSpc>
              <a:spcBef>
                <a:spcPct val="0"/>
              </a:spcBef>
              <a:tabLst>
                <a:tab pos="656794" algn="l"/>
                <a:tab pos="1313589" algn="l"/>
                <a:tab pos="1970383" algn="l"/>
                <a:tab pos="2627178" algn="l"/>
                <a:tab pos="3283972" algn="l"/>
                <a:tab pos="3940767" algn="l"/>
                <a:tab pos="4597561" algn="l"/>
              </a:tabLst>
            </a:pPr>
            <a:r>
              <a:rPr lang="en-US" altLang="en-US" sz="1800">
                <a:latin typeface="Arial" charset="0"/>
                <a:ea typeface="IPAMincho" charset="0"/>
                <a:cs typeface="IPAMincho" charset="0"/>
              </a:rPr>
              <a:t>This was over 13 thousand severely septic patients that did not meet the criteria for 2 positive SIRS. </a:t>
            </a:r>
          </a:p>
          <a:p>
            <a:pPr marL="195886" indent="-194446">
              <a:lnSpc>
                <a:spcPct val="93000"/>
              </a:lnSpc>
              <a:spcBef>
                <a:spcPct val="0"/>
              </a:spcBef>
              <a:tabLst>
                <a:tab pos="656794" algn="l"/>
                <a:tab pos="1313589" algn="l"/>
                <a:tab pos="1970383" algn="l"/>
                <a:tab pos="2627178" algn="l"/>
                <a:tab pos="3283972" algn="l"/>
                <a:tab pos="3940767" algn="l"/>
                <a:tab pos="4597561" algn="l"/>
              </a:tabLst>
            </a:pPr>
            <a:endParaRPr lang="en-US" altLang="en-US" sz="1800">
              <a:latin typeface="Arial" charset="0"/>
              <a:ea typeface="IPAMincho" charset="0"/>
              <a:cs typeface="IPAMincho"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Redefined in 2016</a:t>
            </a:r>
          </a:p>
          <a:p>
            <a:endParaRPr lang="en-US"/>
          </a:p>
          <a:p>
            <a:r>
              <a:rPr lang="en-US"/>
              <a:t>In this definition, severe sepsis is no longer used. Just sepsis or septic shock. </a:t>
            </a:r>
          </a:p>
          <a:p>
            <a:endParaRPr lang="en-US"/>
          </a:p>
        </p:txBody>
      </p:sp>
      <p:sp>
        <p:nvSpPr>
          <p:cNvPr id="4" name="Slide Number Placeholder 3"/>
          <p:cNvSpPr>
            <a:spLocks noGrp="1"/>
          </p:cNvSpPr>
          <p:nvPr>
            <p:ph type="sldNum" sz="quarter" idx="5"/>
          </p:nvPr>
        </p:nvSpPr>
        <p:spPr/>
        <p:txBody>
          <a:bodyPr/>
          <a:lstStyle/>
          <a:p>
            <a:fld id="{C58480A2-8414-C340-A3D5-FE75947388CF}" type="slidenum">
              <a:rPr lang="en-US" smtClean="0"/>
              <a:t>18</a:t>
            </a:fld>
            <a:endParaRPr lang="en-US"/>
          </a:p>
        </p:txBody>
      </p:sp>
    </p:spTree>
    <p:extLst>
      <p:ext uri="{BB962C8B-B14F-4D97-AF65-F5344CB8AC3E}">
        <p14:creationId xmlns:p14="http://schemas.microsoft.com/office/powerpoint/2010/main" val="27529319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707CC-5652-57C9-03F5-2BFAB5FE96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6E252E-5C8D-DDE0-99B9-4F478319C8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010013-29D3-F6C8-AD4A-5645B419DD32}"/>
              </a:ext>
            </a:extLst>
          </p:cNvPr>
          <p:cNvSpPr>
            <a:spLocks noGrp="1"/>
          </p:cNvSpPr>
          <p:nvPr>
            <p:ph type="body" idx="1"/>
          </p:nvPr>
        </p:nvSpPr>
        <p:spPr/>
        <p:txBody>
          <a:bodyPr/>
          <a:lstStyle/>
          <a:p>
            <a:r>
              <a:rPr lang="en-US" dirty="0"/>
              <a:t>Redefined in 2016. In this definition, severe sepsis is no longer used. Just sepsis or septic shock. </a:t>
            </a:r>
          </a:p>
          <a:p>
            <a:endParaRPr lang="en-US" dirty="0"/>
          </a:p>
          <a:p>
            <a:r>
              <a:rPr lang="en-US" dirty="0"/>
              <a:t>This is operationalized as an acute SOFA increase of two points. This is not a perfect bedside diagnostic test</a:t>
            </a:r>
          </a:p>
          <a:p>
            <a:endParaRPr lang="en-US" dirty="0"/>
          </a:p>
        </p:txBody>
      </p:sp>
      <p:sp>
        <p:nvSpPr>
          <p:cNvPr id="4" name="Slide Number Placeholder 3">
            <a:extLst>
              <a:ext uri="{FF2B5EF4-FFF2-40B4-BE49-F238E27FC236}">
                <a16:creationId xmlns:a16="http://schemas.microsoft.com/office/drawing/2014/main" id="{E61C8176-2AE0-67AD-BF5D-305C243BB0CB}"/>
              </a:ext>
            </a:extLst>
          </p:cNvPr>
          <p:cNvSpPr>
            <a:spLocks noGrp="1"/>
          </p:cNvSpPr>
          <p:nvPr>
            <p:ph type="sldNum" sz="quarter" idx="5"/>
          </p:nvPr>
        </p:nvSpPr>
        <p:spPr/>
        <p:txBody>
          <a:bodyPr/>
          <a:lstStyle/>
          <a:p>
            <a:fld id="{C58480A2-8414-C340-A3D5-FE75947388CF}" type="slidenum">
              <a:rPr lang="en-US" smtClean="0"/>
              <a:t>19</a:t>
            </a:fld>
            <a:endParaRPr lang="en-US"/>
          </a:p>
        </p:txBody>
      </p:sp>
    </p:spTree>
    <p:extLst>
      <p:ext uri="{BB962C8B-B14F-4D97-AF65-F5344CB8AC3E}">
        <p14:creationId xmlns:p14="http://schemas.microsoft.com/office/powerpoint/2010/main" val="1340714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Determining severity of organ dysfunction in sepsis</a:t>
            </a:r>
          </a:p>
          <a:p>
            <a:endParaRPr lang="en-US" dirty="0"/>
          </a:p>
          <a:p>
            <a:r>
              <a:rPr lang="en-US" dirty="0"/>
              <a:t>SOFA quantifies dysfunction across six organ systems. Serial change can help determine the trajectory of your patient. It is not sensitive or practical as a screening tool.</a:t>
            </a:r>
          </a:p>
          <a:p>
            <a:endParaRPr lang="en-US" dirty="0"/>
          </a:p>
          <a:p>
            <a:r>
              <a:rPr lang="en-US" dirty="0"/>
              <a:t>Score of &gt;10 correlates with 50% mortality</a:t>
            </a:r>
          </a:p>
          <a:p>
            <a:endParaRPr lang="en-US" dirty="0"/>
          </a:p>
          <a:p>
            <a:endParaRPr lang="en-US" dirty="0"/>
          </a:p>
        </p:txBody>
      </p:sp>
      <p:sp>
        <p:nvSpPr>
          <p:cNvPr id="4" name="Slide Number Placeholder 3"/>
          <p:cNvSpPr>
            <a:spLocks noGrp="1"/>
          </p:cNvSpPr>
          <p:nvPr>
            <p:ph type="sldNum" sz="quarter" idx="5"/>
          </p:nvPr>
        </p:nvSpPr>
        <p:spPr/>
        <p:txBody>
          <a:bodyPr/>
          <a:lstStyle/>
          <a:p>
            <a:fld id="{C58480A2-8414-C340-A3D5-FE75947388CF}" type="slidenum">
              <a:rPr lang="en-US" smtClean="0"/>
              <a:t>20</a:t>
            </a:fld>
            <a:endParaRPr lang="en-US"/>
          </a:p>
        </p:txBody>
      </p:sp>
    </p:spTree>
    <p:extLst>
      <p:ext uri="{BB962C8B-B14F-4D97-AF65-F5344CB8AC3E}">
        <p14:creationId xmlns:p14="http://schemas.microsoft.com/office/powerpoint/2010/main" val="34835676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convenient to do bedside, does not require calculations</a:t>
            </a:r>
          </a:p>
          <a:p>
            <a:r>
              <a:rPr lang="en-US" dirty="0"/>
              <a:t>Q Sofa score greater than or equal to 2 correlates with 10% mortality</a:t>
            </a:r>
          </a:p>
          <a:p>
            <a:endParaRPr lang="en-US" dirty="0"/>
          </a:p>
          <a:p>
            <a:r>
              <a:rPr lang="en-US" dirty="0"/>
              <a:t>Q SOFA is a prognostic enrichment tool, but not a diagnostic screening tool.</a:t>
            </a:r>
          </a:p>
        </p:txBody>
      </p:sp>
      <p:sp>
        <p:nvSpPr>
          <p:cNvPr id="4" name="Slide Number Placeholder 3"/>
          <p:cNvSpPr>
            <a:spLocks noGrp="1"/>
          </p:cNvSpPr>
          <p:nvPr>
            <p:ph type="sldNum" sz="quarter" idx="5"/>
          </p:nvPr>
        </p:nvSpPr>
        <p:spPr/>
        <p:txBody>
          <a:bodyPr/>
          <a:lstStyle/>
          <a:p>
            <a:fld id="{C58480A2-8414-C340-A3D5-FE75947388CF}" type="slidenum">
              <a:rPr lang="en-US" smtClean="0"/>
              <a:t>21</a:t>
            </a:fld>
            <a:endParaRPr lang="en-US"/>
          </a:p>
        </p:txBody>
      </p:sp>
    </p:spTree>
    <p:extLst>
      <p:ext uri="{BB962C8B-B14F-4D97-AF65-F5344CB8AC3E}">
        <p14:creationId xmlns:p14="http://schemas.microsoft.com/office/powerpoint/2010/main" val="19527805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wanted to go over this point because I wanted it to be clear to everyone in here that despite all the time, research, dedication to studying and defining sepsis there is still so much gray area. So much of this field is evolving, and though we have seen some improvements in overall mortality in the past few years the progress has been much slower than other disease processes such as STEMI.</a:t>
            </a:r>
          </a:p>
          <a:p>
            <a:endParaRPr lang="en-US"/>
          </a:p>
          <a:p>
            <a:r>
              <a:rPr lang="en-US"/>
              <a:t>Defining a patient’s individual immunologic response, and the point at which it becomes pathologic, is not easy.</a:t>
            </a:r>
          </a:p>
        </p:txBody>
      </p:sp>
      <p:sp>
        <p:nvSpPr>
          <p:cNvPr id="4" name="Slide Number Placeholder 3"/>
          <p:cNvSpPr>
            <a:spLocks noGrp="1"/>
          </p:cNvSpPr>
          <p:nvPr>
            <p:ph type="sldNum" sz="quarter" idx="5"/>
          </p:nvPr>
        </p:nvSpPr>
        <p:spPr/>
        <p:txBody>
          <a:bodyPr/>
          <a:lstStyle/>
          <a:p>
            <a:fld id="{C58480A2-8414-C340-A3D5-FE75947388CF}" type="slidenum">
              <a:rPr lang="en-US" smtClean="0"/>
              <a:t>22</a:t>
            </a:fld>
            <a:endParaRPr lang="en-US"/>
          </a:p>
        </p:txBody>
      </p:sp>
    </p:spTree>
    <p:extLst>
      <p:ext uri="{BB962C8B-B14F-4D97-AF65-F5344CB8AC3E}">
        <p14:creationId xmlns:p14="http://schemas.microsoft.com/office/powerpoint/2010/main" val="39604093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8480A2-8414-C340-A3D5-FE75947388CF}" type="slidenum">
              <a:rPr lang="en-US" smtClean="0"/>
              <a:t>23</a:t>
            </a:fld>
            <a:endParaRPr lang="en-US"/>
          </a:p>
        </p:txBody>
      </p:sp>
    </p:spTree>
    <p:extLst>
      <p:ext uri="{BB962C8B-B14F-4D97-AF65-F5344CB8AC3E}">
        <p14:creationId xmlns:p14="http://schemas.microsoft.com/office/powerpoint/2010/main" val="38308843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8480A2-8414-C340-A3D5-FE75947388CF}" type="slidenum">
              <a:rPr lang="en-US" smtClean="0"/>
              <a:t>25</a:t>
            </a:fld>
            <a:endParaRPr lang="en-US"/>
          </a:p>
        </p:txBody>
      </p:sp>
    </p:spTree>
    <p:extLst>
      <p:ext uri="{BB962C8B-B14F-4D97-AF65-F5344CB8AC3E}">
        <p14:creationId xmlns:p14="http://schemas.microsoft.com/office/powerpoint/2010/main" val="10416963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Sepsis is by no means a new phenomenon. </a:t>
            </a:r>
          </a:p>
          <a:p>
            <a:endParaRPr lang="en-US"/>
          </a:p>
        </p:txBody>
      </p:sp>
      <p:sp>
        <p:nvSpPr>
          <p:cNvPr id="4" name="Slide Number Placeholder 3"/>
          <p:cNvSpPr>
            <a:spLocks noGrp="1"/>
          </p:cNvSpPr>
          <p:nvPr>
            <p:ph type="sldNum" sz="quarter" idx="5"/>
          </p:nvPr>
        </p:nvSpPr>
        <p:spPr/>
        <p:txBody>
          <a:bodyPr/>
          <a:lstStyle/>
          <a:p>
            <a:fld id="{C58480A2-8414-C340-A3D5-FE75947388CF}" type="slidenum">
              <a:rPr lang="en-US" smtClean="0"/>
              <a:t>26</a:t>
            </a:fld>
            <a:endParaRPr lang="en-US"/>
          </a:p>
        </p:txBody>
      </p:sp>
    </p:spTree>
    <p:extLst>
      <p:ext uri="{BB962C8B-B14F-4D97-AF65-F5344CB8AC3E}">
        <p14:creationId xmlns:p14="http://schemas.microsoft.com/office/powerpoint/2010/main" val="22552362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98212-7A92-57D5-B074-E909536727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EA7412-FD60-DC0A-EB84-6361E8DF4B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A59B58-5A82-5F08-749C-D87381A4E6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98F59D1-C798-7C67-1DD3-85C278097BE9}"/>
              </a:ext>
            </a:extLst>
          </p:cNvPr>
          <p:cNvSpPr>
            <a:spLocks noGrp="1"/>
          </p:cNvSpPr>
          <p:nvPr>
            <p:ph type="sldNum" sz="quarter" idx="5"/>
          </p:nvPr>
        </p:nvSpPr>
        <p:spPr/>
        <p:txBody>
          <a:bodyPr/>
          <a:lstStyle/>
          <a:p>
            <a:fld id="{C58480A2-8414-C340-A3D5-FE75947388CF}" type="slidenum">
              <a:rPr lang="en-US" smtClean="0"/>
              <a:t>27</a:t>
            </a:fld>
            <a:endParaRPr lang="en-US"/>
          </a:p>
        </p:txBody>
      </p:sp>
    </p:spTree>
    <p:extLst>
      <p:ext uri="{BB962C8B-B14F-4D97-AF65-F5344CB8AC3E}">
        <p14:creationId xmlns:p14="http://schemas.microsoft.com/office/powerpoint/2010/main" val="27456299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13d86b113da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13d86b113da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8480A2-8414-C340-A3D5-FE75947388CF}" type="slidenum">
              <a:rPr lang="en-US" smtClean="0"/>
              <a:t>29</a:t>
            </a:fld>
            <a:endParaRPr lang="en-US"/>
          </a:p>
        </p:txBody>
      </p:sp>
    </p:spTree>
    <p:extLst>
      <p:ext uri="{BB962C8B-B14F-4D97-AF65-F5344CB8AC3E}">
        <p14:creationId xmlns:p14="http://schemas.microsoft.com/office/powerpoint/2010/main" val="42856157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2026 keeps at least 30 mL/kg crystalloid in first 3 hours for sepsis-induced hypoperfusion or septic shock, with explicit patient context and frequent reassessment. It suggests dynamic measures and serial lactate, while saying not to keep giving fluids until lactate normalization.</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8480A2-8414-C340-A3D5-FE75947388CF}" type="slidenum">
              <a:rPr lang="en-US" smtClean="0"/>
              <a:t>32</a:t>
            </a:fld>
            <a:endParaRPr lang="en-US"/>
          </a:p>
        </p:txBody>
      </p:sp>
    </p:spTree>
    <p:extLst>
      <p:ext uri="{BB962C8B-B14F-4D97-AF65-F5344CB8AC3E}">
        <p14:creationId xmlns:p14="http://schemas.microsoft.com/office/powerpoint/2010/main" val="7898343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Philippon AL et al. Association between time to antibiotic and mortality in patients with suspected sepsis. European Journal of </a:t>
            </a:r>
            <a:r>
              <a:rPr lang="en-US" dirty="0" err="1"/>
              <a:t>Eemergency</a:t>
            </a:r>
            <a:r>
              <a:rPr lang="en-US" dirty="0"/>
              <a:t> Medicine 2025</a:t>
            </a:r>
          </a:p>
        </p:txBody>
      </p:sp>
      <p:sp>
        <p:nvSpPr>
          <p:cNvPr id="4" name="Slide Number Placeholder 3"/>
          <p:cNvSpPr>
            <a:spLocks noGrp="1"/>
          </p:cNvSpPr>
          <p:nvPr>
            <p:ph type="sldNum" sz="quarter" idx="5"/>
          </p:nvPr>
        </p:nvSpPr>
        <p:spPr/>
        <p:txBody>
          <a:bodyPr/>
          <a:lstStyle/>
          <a:p>
            <a:fld id="{C58480A2-8414-C340-A3D5-FE75947388CF}" type="slidenum">
              <a:rPr lang="en-US" smtClean="0"/>
              <a:t>33</a:t>
            </a:fld>
            <a:endParaRPr lang="en-US"/>
          </a:p>
        </p:txBody>
      </p:sp>
    </p:spTree>
    <p:extLst>
      <p:ext uri="{BB962C8B-B14F-4D97-AF65-F5344CB8AC3E}">
        <p14:creationId xmlns:p14="http://schemas.microsoft.com/office/powerpoint/2010/main" val="30666506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8480A2-8414-C340-A3D5-FE75947388CF}" type="slidenum">
              <a:rPr lang="en-US" smtClean="0"/>
              <a:t>36</a:t>
            </a:fld>
            <a:endParaRPr lang="en-US"/>
          </a:p>
        </p:txBody>
      </p:sp>
    </p:spTree>
    <p:extLst>
      <p:ext uri="{BB962C8B-B14F-4D97-AF65-F5344CB8AC3E}">
        <p14:creationId xmlns:p14="http://schemas.microsoft.com/office/powerpoint/2010/main" val="10737448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2026 recommends cultures early; clinical evaluation alone rather than procalcitonin plus clinical evaluation to initiate antimicrobials; prolonged infusion beta-lactams after loading dose; de-escalation with microbiology and suggests de-escalation when cultures are negative.</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2026 suggests starting peripheral vasopressors rather than delaying for central venous access. It recommends MAP target 65 over higher targets and suggests 60-65 for adults 65 and older. It suggests either invasive or noninvasive BP monitoring, with remarks on arterial indications.</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By decreasing norepinephrine, it helps avoid some of the adverse effects of </a:t>
            </a:r>
            <a:r>
              <a:rPr lang="en-US" err="1"/>
              <a:t>levophed</a:t>
            </a:r>
            <a:r>
              <a:rPr lang="en-US"/>
              <a:t> by minimizing dose such as tachycardia</a:t>
            </a:r>
          </a:p>
        </p:txBody>
      </p:sp>
      <p:sp>
        <p:nvSpPr>
          <p:cNvPr id="4" name="Slide Number Placeholder 3"/>
          <p:cNvSpPr>
            <a:spLocks noGrp="1"/>
          </p:cNvSpPr>
          <p:nvPr>
            <p:ph type="sldNum" sz="quarter" idx="5"/>
          </p:nvPr>
        </p:nvSpPr>
        <p:spPr/>
        <p:txBody>
          <a:bodyPr/>
          <a:lstStyle/>
          <a:p>
            <a:fld id="{C58480A2-8414-C340-A3D5-FE75947388CF}" type="slidenum">
              <a:rPr lang="en-US" smtClean="0"/>
              <a:t>39</a:t>
            </a:fld>
            <a:endParaRPr lang="en-US"/>
          </a:p>
        </p:txBody>
      </p:sp>
    </p:spTree>
    <p:extLst>
      <p:ext uri="{BB962C8B-B14F-4D97-AF65-F5344CB8AC3E}">
        <p14:creationId xmlns:p14="http://schemas.microsoft.com/office/powerpoint/2010/main" val="3449224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2026: norepinephrine first line; add vasopressin for escalating norepi; add epinephrine if inadequate MAP despite norepi and vasopressin. Inotropes for septic shock with cardiac dysfunction and persistent hypoperfusion despite adequate fluids and arterial pressure. Suggest against beta-blockers, terlipressin, levosimendan; insufficient for methylene blue and midodrine.</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B930C-8124-37C7-CA3D-CF4CADE8D9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E14D27-5406-DD79-5552-42D606401D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CF6B17-9524-F4AC-FCB0-CCA32A2AB8B3}"/>
              </a:ext>
            </a:extLst>
          </p:cNvPr>
          <p:cNvSpPr>
            <a:spLocks noGrp="1"/>
          </p:cNvSpPr>
          <p:nvPr>
            <p:ph type="body" idx="1"/>
          </p:nvPr>
        </p:nvSpPr>
        <p:spPr/>
        <p:txBody>
          <a:bodyPr/>
          <a:lstStyle/>
          <a:p>
            <a:r>
              <a:rPr lang="en-US" dirty="0"/>
              <a:t>2026: norepinephrine first line; add vasopressin for escalating norepi; add epinephrine if inadequate MAP despite norepi and vasopressin. Inotropes for septic shock with cardiac dysfunction and persistent hypoperfusion despite adequate fluids and arterial pressure. Suggest against beta-blockers, terlipressin, levosimendan; insufficient for methylene blue and midodrine.</a:t>
            </a:r>
          </a:p>
        </p:txBody>
      </p:sp>
      <p:sp>
        <p:nvSpPr>
          <p:cNvPr id="4" name="Slide Number Placeholder 3">
            <a:extLst>
              <a:ext uri="{FF2B5EF4-FFF2-40B4-BE49-F238E27FC236}">
                <a16:creationId xmlns:a16="http://schemas.microsoft.com/office/drawing/2014/main" id="{F03E8A0D-213E-623E-C8D6-C3602C222E63}"/>
              </a:ext>
            </a:extLst>
          </p:cNvPr>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30534251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2026 suggests IV corticosteroids for septic shock. Suggests against antipyretics for the purpose of improving outcomes; IV vitamin C; IVIG; blood purification including polymyxin B hemoperfusion; vitamin D as sepsis therapy; probiotics. Bicarbonate for pH &lt;=7.2 plus AKI, not simply to reduce pressor needs.</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2026 includes active fluid removal after acute resuscitation phase; transition programs; handoff of critically important information; support needs screening; medication reconciliation; patient and family education; PCP education/support during post-hospital recovery.</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8480A2-8414-C340-A3D5-FE75947388CF}" type="slidenum">
              <a:rPr lang="en-US" smtClean="0"/>
              <a:t>44</a:t>
            </a:fld>
            <a:endParaRPr lang="en-US"/>
          </a:p>
        </p:txBody>
      </p:sp>
    </p:spTree>
    <p:extLst>
      <p:ext uri="{BB962C8B-B14F-4D97-AF65-F5344CB8AC3E}">
        <p14:creationId xmlns:p14="http://schemas.microsoft.com/office/powerpoint/2010/main" val="9168953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8480A2-8414-C340-A3D5-FE75947388CF}" type="slidenum">
              <a:rPr lang="en-US" smtClean="0"/>
              <a:t>46</a:t>
            </a:fld>
            <a:endParaRPr lang="en-US"/>
          </a:p>
        </p:txBody>
      </p:sp>
    </p:spTree>
    <p:extLst>
      <p:ext uri="{BB962C8B-B14F-4D97-AF65-F5344CB8AC3E}">
        <p14:creationId xmlns:p14="http://schemas.microsoft.com/office/powerpoint/2010/main" val="28600356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8480A2-8414-C340-A3D5-FE75947388CF}" type="slidenum">
              <a:rPr lang="en-US" smtClean="0"/>
              <a:t>47</a:t>
            </a:fld>
            <a:endParaRPr lang="en-US"/>
          </a:p>
        </p:txBody>
      </p:sp>
    </p:spTree>
    <p:extLst>
      <p:ext uri="{BB962C8B-B14F-4D97-AF65-F5344CB8AC3E}">
        <p14:creationId xmlns:p14="http://schemas.microsoft.com/office/powerpoint/2010/main" val="15977985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8480A2-8414-C340-A3D5-FE75947388CF}" type="slidenum">
              <a:rPr lang="en-US" smtClean="0"/>
              <a:t>48</a:t>
            </a:fld>
            <a:endParaRPr lang="en-US"/>
          </a:p>
        </p:txBody>
      </p:sp>
    </p:spTree>
    <p:extLst>
      <p:ext uri="{BB962C8B-B14F-4D97-AF65-F5344CB8AC3E}">
        <p14:creationId xmlns:p14="http://schemas.microsoft.com/office/powerpoint/2010/main" val="24452947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8480A2-8414-C340-A3D5-FE75947388CF}" type="slidenum">
              <a:rPr lang="en-US" smtClean="0"/>
              <a:t>49</a:t>
            </a:fld>
            <a:endParaRPr lang="en-US"/>
          </a:p>
        </p:txBody>
      </p:sp>
    </p:spTree>
    <p:extLst>
      <p:ext uri="{BB962C8B-B14F-4D97-AF65-F5344CB8AC3E}">
        <p14:creationId xmlns:p14="http://schemas.microsoft.com/office/powerpoint/2010/main" val="9114418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8480A2-8414-C340-A3D5-FE75947388CF}" type="slidenum">
              <a:rPr lang="en-US" smtClean="0"/>
              <a:t>50</a:t>
            </a:fld>
            <a:endParaRPr lang="en-US"/>
          </a:p>
        </p:txBody>
      </p:sp>
    </p:spTree>
    <p:extLst>
      <p:ext uri="{BB962C8B-B14F-4D97-AF65-F5344CB8AC3E}">
        <p14:creationId xmlns:p14="http://schemas.microsoft.com/office/powerpoint/2010/main" val="33876114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8480A2-8414-C340-A3D5-FE75947388CF}" type="slidenum">
              <a:rPr lang="en-US" smtClean="0"/>
              <a:t>51</a:t>
            </a:fld>
            <a:endParaRPr lang="en-US"/>
          </a:p>
        </p:txBody>
      </p:sp>
    </p:spTree>
    <p:extLst>
      <p:ext uri="{BB962C8B-B14F-4D97-AF65-F5344CB8AC3E}">
        <p14:creationId xmlns:p14="http://schemas.microsoft.com/office/powerpoint/2010/main" val="28219356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8480A2-8414-C340-A3D5-FE75947388CF}" type="slidenum">
              <a:rPr lang="en-US" smtClean="0"/>
              <a:t>52</a:t>
            </a:fld>
            <a:endParaRPr lang="en-US"/>
          </a:p>
        </p:txBody>
      </p:sp>
    </p:spTree>
    <p:extLst>
      <p:ext uri="{BB962C8B-B14F-4D97-AF65-F5344CB8AC3E}">
        <p14:creationId xmlns:p14="http://schemas.microsoft.com/office/powerpoint/2010/main" val="25987745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8480A2-8414-C340-A3D5-FE75947388CF}" type="slidenum">
              <a:rPr lang="en-US" smtClean="0"/>
              <a:t>53</a:t>
            </a:fld>
            <a:endParaRPr lang="en-US"/>
          </a:p>
        </p:txBody>
      </p:sp>
    </p:spTree>
    <p:extLst>
      <p:ext uri="{BB962C8B-B14F-4D97-AF65-F5344CB8AC3E}">
        <p14:creationId xmlns:p14="http://schemas.microsoft.com/office/powerpoint/2010/main" val="1598658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8480A2-8414-C340-A3D5-FE75947388CF}" type="slidenum">
              <a:rPr lang="en-US" smtClean="0"/>
              <a:t>54</a:t>
            </a:fld>
            <a:endParaRPr lang="en-US"/>
          </a:p>
        </p:txBody>
      </p:sp>
    </p:spTree>
    <p:extLst>
      <p:ext uri="{BB962C8B-B14F-4D97-AF65-F5344CB8AC3E}">
        <p14:creationId xmlns:p14="http://schemas.microsoft.com/office/powerpoint/2010/main" val="2480622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8480A2-8414-C340-A3D5-FE75947388CF}" type="slidenum">
              <a:rPr lang="en-US" smtClean="0"/>
              <a:t>55</a:t>
            </a:fld>
            <a:endParaRPr lang="en-US"/>
          </a:p>
        </p:txBody>
      </p:sp>
    </p:spTree>
    <p:extLst>
      <p:ext uri="{BB962C8B-B14F-4D97-AF65-F5344CB8AC3E}">
        <p14:creationId xmlns:p14="http://schemas.microsoft.com/office/powerpoint/2010/main" val="102450129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8480A2-8414-C340-A3D5-FE75947388CF}" type="slidenum">
              <a:rPr lang="en-US" smtClean="0"/>
              <a:t>56</a:t>
            </a:fld>
            <a:endParaRPr lang="en-US"/>
          </a:p>
        </p:txBody>
      </p:sp>
    </p:spTree>
    <p:extLst>
      <p:ext uri="{BB962C8B-B14F-4D97-AF65-F5344CB8AC3E}">
        <p14:creationId xmlns:p14="http://schemas.microsoft.com/office/powerpoint/2010/main" val="209940338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8480A2-8414-C340-A3D5-FE75947388CF}" type="slidenum">
              <a:rPr lang="en-US" smtClean="0"/>
              <a:t>57</a:t>
            </a:fld>
            <a:endParaRPr lang="en-US"/>
          </a:p>
        </p:txBody>
      </p:sp>
    </p:spTree>
    <p:extLst>
      <p:ext uri="{BB962C8B-B14F-4D97-AF65-F5344CB8AC3E}">
        <p14:creationId xmlns:p14="http://schemas.microsoft.com/office/powerpoint/2010/main" val="384090019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8480A2-8414-C340-A3D5-FE75947388CF}" type="slidenum">
              <a:rPr lang="en-US" smtClean="0"/>
              <a:t>58</a:t>
            </a:fld>
            <a:endParaRPr lang="en-US"/>
          </a:p>
        </p:txBody>
      </p:sp>
    </p:spTree>
    <p:extLst>
      <p:ext uri="{BB962C8B-B14F-4D97-AF65-F5344CB8AC3E}">
        <p14:creationId xmlns:p14="http://schemas.microsoft.com/office/powerpoint/2010/main" val="140386065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8480A2-8414-C340-A3D5-FE75947388CF}" type="slidenum">
              <a:rPr lang="en-US" smtClean="0"/>
              <a:t>59</a:t>
            </a:fld>
            <a:endParaRPr lang="en-US"/>
          </a:p>
        </p:txBody>
      </p:sp>
    </p:spTree>
    <p:extLst>
      <p:ext uri="{BB962C8B-B14F-4D97-AF65-F5344CB8AC3E}">
        <p14:creationId xmlns:p14="http://schemas.microsoft.com/office/powerpoint/2010/main" val="26131574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8480A2-8414-C340-A3D5-FE75947388CF}" type="slidenum">
              <a:rPr lang="en-US" smtClean="0"/>
              <a:t>60</a:t>
            </a:fld>
            <a:endParaRPr lang="en-US"/>
          </a:p>
        </p:txBody>
      </p:sp>
    </p:spTree>
    <p:extLst>
      <p:ext uri="{BB962C8B-B14F-4D97-AF65-F5344CB8AC3E}">
        <p14:creationId xmlns:p14="http://schemas.microsoft.com/office/powerpoint/2010/main" val="34815817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8480A2-8414-C340-A3D5-FE75947388CF}" type="slidenum">
              <a:rPr lang="en-US" smtClean="0"/>
              <a:t>61</a:t>
            </a:fld>
            <a:endParaRPr lang="en-US"/>
          </a:p>
        </p:txBody>
      </p:sp>
    </p:spTree>
    <p:extLst>
      <p:ext uri="{BB962C8B-B14F-4D97-AF65-F5344CB8AC3E}">
        <p14:creationId xmlns:p14="http://schemas.microsoft.com/office/powerpoint/2010/main" val="22300188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1"/>
            <a:ext cx="10363200" cy="4571999"/>
          </a:xfrm>
        </p:spPr>
        <p:txBody>
          <a:bodyPr anchor="ctr">
            <a:noAutofit/>
          </a:bodyPr>
          <a:lstStyle>
            <a:lvl1pPr>
              <a:lnSpc>
                <a:spcPct val="100000"/>
              </a:lnSpc>
              <a:defRPr sz="8800" spc="-80" baseline="0">
                <a:solidFill>
                  <a:schemeClr val="tx1"/>
                </a:solidFill>
              </a:defRPr>
            </a:lvl1pPr>
          </a:lstStyle>
          <a:p>
            <a:r>
              <a:rPr lang="en-US"/>
              <a:t>Click to edit Master title style</a:t>
            </a:r>
          </a:p>
        </p:txBody>
      </p:sp>
      <p:sp>
        <p:nvSpPr>
          <p:cNvPr id="3" name="Subtitle 2"/>
          <p:cNvSpPr>
            <a:spLocks noGrp="1"/>
          </p:cNvSpPr>
          <p:nvPr>
            <p:ph type="subTitle" idx="1"/>
          </p:nvPr>
        </p:nvSpPr>
        <p:spPr>
          <a:xfrm>
            <a:off x="609600" y="4800600"/>
            <a:ext cx="9144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B632D3E-AD06-4249-A1E6-B64591890E28}" type="datetimeFigureOut">
              <a:rPr lang="en-US" smtClean="0"/>
              <a:t>7/28/2026</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12001499" y="4846320"/>
            <a:ext cx="190501"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12001499" y="0"/>
            <a:ext cx="190501"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754ED01-E2A0-4C1E-8E21-014B9904157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632D3E-AD06-4249-A1E6-B64591890E28}" type="datetimeFigureOut">
              <a:rPr lang="en-US" smtClean="0"/>
              <a:t>7/28/2026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DB62CC-0DF6-C044-9C24-9F6683511B1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1447801"/>
            <a:ext cx="10363200" cy="4321175"/>
          </a:xfrm>
        </p:spPr>
        <p:txBody>
          <a:bodyPr anchor="ctr">
            <a:noAutofit/>
          </a:bodyPr>
          <a:lstStyle>
            <a:lvl1pPr algn="l">
              <a:lnSpc>
                <a:spcPct val="100000"/>
              </a:lnSpc>
              <a:defRPr sz="8800" b="0" cap="all" spc="-80" baseline="0">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09600" y="228601"/>
            <a:ext cx="103632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2B632D3E-AD06-4249-A1E6-B64591890E28}" type="datetimeFigureOut">
              <a:rPr lang="en-US" smtClean="0"/>
              <a:t>7/28/2026</a:t>
            </a:fld>
            <a:endParaRPr lang="en-US"/>
          </a:p>
        </p:txBody>
      </p:sp>
      <p:sp>
        <p:nvSpPr>
          <p:cNvPr id="8" name="Slide Number Placeholder 7"/>
          <p:cNvSpPr>
            <a:spLocks noGrp="1"/>
          </p:cNvSpPr>
          <p:nvPr>
            <p:ph type="sldNum" sz="quarter" idx="11"/>
          </p:nvPr>
        </p:nvSpPr>
        <p:spPr/>
        <p:txBody>
          <a:bodyPr/>
          <a:lstStyle/>
          <a:p>
            <a:fld id="{E2DB62CC-0DF6-C044-9C24-9F6683511B15}"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74240" y="1574800"/>
            <a:ext cx="438912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786880" y="1574800"/>
            <a:ext cx="438912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B632D3E-AD06-4249-A1E6-B64591890E28}" type="datetimeFigureOut">
              <a:rPr lang="en-US" smtClean="0"/>
              <a:t>7/28/2026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DB62CC-0DF6-C044-9C24-9F6683511B1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70176" y="1572768"/>
            <a:ext cx="438912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170176" y="2259366"/>
            <a:ext cx="438912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790944" y="1572768"/>
            <a:ext cx="438912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a:t>Click to edit Master text styles</a:t>
            </a:r>
          </a:p>
        </p:txBody>
      </p:sp>
      <p:sp>
        <p:nvSpPr>
          <p:cNvPr id="6" name="Content Placeholder 5"/>
          <p:cNvSpPr>
            <a:spLocks noGrp="1"/>
          </p:cNvSpPr>
          <p:nvPr>
            <p:ph sz="quarter" idx="4"/>
          </p:nvPr>
        </p:nvSpPr>
        <p:spPr>
          <a:xfrm>
            <a:off x="6790944" y="2259366"/>
            <a:ext cx="438912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B632D3E-AD06-4249-A1E6-B64591890E28}" type="datetimeFigureOut">
              <a:rPr lang="en-US" smtClean="0"/>
              <a:t>7/28/2026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DB62CC-0DF6-C044-9C24-9F6683511B1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B632D3E-AD06-4249-A1E6-B64591890E28}" type="datetimeFigureOut">
              <a:rPr lang="en-US" smtClean="0"/>
              <a:t>7/28/2026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DB62CC-0DF6-C044-9C24-9F6683511B1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632D3E-AD06-4249-A1E6-B64591890E28}" type="datetimeFigureOut">
              <a:rPr lang="en-US" smtClean="0"/>
              <a:t>7/28/2026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DB62CC-0DF6-C044-9C24-9F6683511B1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6733" y="1600200"/>
            <a:ext cx="6815667"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600200"/>
            <a:ext cx="4011084"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B632D3E-AD06-4249-A1E6-B64591890E28}" type="datetimeFigureOut">
              <a:rPr lang="en-US" smtClean="0"/>
              <a:t>7/28/2026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12001499" y="4846320"/>
            <a:ext cx="190501"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Picture Placeholder 2"/>
          <p:cNvSpPr>
            <a:spLocks noGrp="1"/>
          </p:cNvSpPr>
          <p:nvPr>
            <p:ph type="pic" idx="1"/>
          </p:nvPr>
        </p:nvSpPr>
        <p:spPr>
          <a:xfrm>
            <a:off x="-1" y="0"/>
            <a:ext cx="12001169"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09600" y="5715000"/>
            <a:ext cx="108712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B632D3E-AD06-4249-A1E6-B64591890E28}" type="datetimeFigureOut">
              <a:rPr lang="en-US" smtClean="0"/>
              <a:t>7/28/2026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E2DB62CC-0DF6-C044-9C24-9F6683511B15}" type="slidenum">
              <a:rPr lang="en-US" smtClean="0"/>
              <a:t>‹#›</a:t>
            </a:fld>
            <a:endParaRPr lang="en-US"/>
          </a:p>
        </p:txBody>
      </p:sp>
      <p:sp>
        <p:nvSpPr>
          <p:cNvPr id="8" name="Title 7"/>
          <p:cNvSpPr>
            <a:spLocks noGrp="1"/>
          </p:cNvSpPr>
          <p:nvPr>
            <p:ph type="title"/>
          </p:nvPr>
        </p:nvSpPr>
        <p:spPr>
          <a:xfrm>
            <a:off x="609600" y="4953000"/>
            <a:ext cx="10871200" cy="762000"/>
          </a:xfrm>
        </p:spPr>
        <p:txBody>
          <a:bodyPr anchor="t">
            <a:normAutofit/>
          </a:bodyPr>
          <a:lstStyle>
            <a:lvl1pPr>
              <a:defRPr sz="3200"/>
            </a:lvl1pPr>
          </a:lstStyle>
          <a:p>
            <a:r>
              <a:rPr lang="en-US"/>
              <a:t>Click to edit Master title style</a:t>
            </a:r>
          </a:p>
        </p:txBody>
      </p:sp>
      <p:sp>
        <p:nvSpPr>
          <p:cNvPr id="10" name="Rectangle 9"/>
          <p:cNvSpPr/>
          <p:nvPr/>
        </p:nvSpPr>
        <p:spPr>
          <a:xfrm>
            <a:off x="12001499" y="0"/>
            <a:ext cx="190501"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632D3E-AD06-4249-A1E6-B64591890E28}" type="datetimeFigureOut">
              <a:rPr lang="en-US" smtClean="0"/>
              <a:t>7/28/2026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DB62CC-0DF6-C044-9C24-9F6683511B1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632D3E-AD06-4249-A1E6-B64591890E28}" type="datetimeFigureOut">
              <a:rPr lang="en-US" smtClean="0"/>
              <a:t>7/28/2026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DB62CC-0DF6-C044-9C24-9F6683511B15}"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09986" y="274544"/>
            <a:ext cx="10972031"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9345734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8"/>
        <p:cNvGrpSpPr/>
        <p:nvPr/>
      </p:nvGrpSpPr>
      <p:grpSpPr>
        <a:xfrm>
          <a:off x="0" y="0"/>
          <a:ext cx="0" cy="0"/>
          <a:chOff x="0" y="0"/>
          <a:chExt cx="0" cy="0"/>
        </a:xfrm>
      </p:grpSpPr>
      <p:sp>
        <p:nvSpPr>
          <p:cNvPr id="19" name="Google Shape;19;p4"/>
          <p:cNvSpPr/>
          <p:nvPr/>
        </p:nvSpPr>
        <p:spPr>
          <a:xfrm>
            <a:off x="0" y="6727600"/>
            <a:ext cx="12192000" cy="1304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 name="Google Shape;20;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 name="Google Shape;21;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22" name="Google Shape;22;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4944809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MASTER">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384048" y="6473952"/>
            <a:ext cx="11384280" cy="0"/>
          </a:xfrm>
          <a:prstGeom prst="line">
            <a:avLst/>
          </a:prstGeom>
          <a:noFill/>
          <a:ln w="12700">
            <a:solidFill>
              <a:srgbClr val="CAD5E2">
                <a:alpha val="70000"/>
              </a:srgbClr>
            </a:solidFill>
            <a:prstDash val="solid"/>
          </a:ln>
        </p:spPr>
        <p:txBody>
          <a:bodyPr/>
          <a:lstStyle/>
          <a:p>
            <a:endParaRPr lang="en-US"/>
          </a:p>
        </p:txBody>
      </p:sp>
      <p:sp>
        <p:nvSpPr>
          <p:cNvPr id="3" name="Text 1"/>
          <p:cNvSpPr/>
          <p:nvPr/>
        </p:nvSpPr>
        <p:spPr>
          <a:xfrm>
            <a:off x="502920" y="6510528"/>
            <a:ext cx="4297680" cy="201168"/>
          </a:xfrm>
          <a:prstGeom prst="rect">
            <a:avLst/>
          </a:prstGeom>
          <a:noFill/>
          <a:ln/>
        </p:spPr>
        <p:txBody>
          <a:bodyPr wrap="square" lIns="0" tIns="0" rIns="0" bIns="0" rtlCol="0" anchor="ctr"/>
          <a:lstStyle/>
          <a:p>
            <a:pPr marL="0" indent="0">
              <a:buNone/>
            </a:pPr>
            <a:r>
              <a:rPr lang="en-US" sz="780" dirty="0">
                <a:solidFill>
                  <a:srgbClr val="637381"/>
                </a:solidFill>
                <a:latin typeface="Aptos" pitchFamily="34" charset="0"/>
                <a:ea typeface="Aptos" pitchFamily="34" charset="-122"/>
                <a:cs typeface="Aptos" pitchFamily="34" charset="-120"/>
              </a:rPr>
              <a:t>2026 SSC update • high-yield for IM</a:t>
            </a:r>
            <a:endParaRPr lang="en-US" sz="780" dirty="0"/>
          </a:p>
        </p:txBody>
      </p:sp>
      <p:sp>
        <p:nvSpPr>
          <p:cNvPr id="25" name="Slide Number Placeholder 0"/>
          <p:cNvSpPr>
            <a:spLocks noGrp="1"/>
          </p:cNvSpPr>
          <p:nvPr>
            <p:ph type="sldNum" sz="quarter" idx="4294967295"/>
          </p:nvPr>
        </p:nvSpPr>
        <p:spPr>
          <a:xfrm>
            <a:off x="11384280" y="6510528"/>
            <a:ext cx="800000" cy="300000"/>
          </a:xfrm>
          <a:prstGeom prst="rect">
            <a:avLst/>
          </a:prstGeom>
          <a:extLst>
            <a:ext uri="{C572A759-6A51-4108-AA02-DFA0A04FC94B}">
              <ma14:wrappingTextBoxFlag xmlns="" xmlns:ma14="http://schemas.microsoft.com/office/mac/drawingml/2011/main" val="0"/>
            </a:ext>
          </a:extLst>
        </p:spPr>
        <p:txBody>
          <a:bodyPr/>
          <a:lstStyle>
            <a:lvl1pPr>
              <a:defRPr sz="780">
                <a:solidFill>
                  <a:srgbClr val="637381"/>
                </a:solidFil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3453555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152718"/>
            <a:ext cx="7721600" cy="137160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609600" y="1752601"/>
            <a:ext cx="10160000" cy="4373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172201"/>
            <a:ext cx="4572000" cy="304800"/>
          </a:xfrm>
          <a:prstGeom prst="rect">
            <a:avLst/>
          </a:prstGeom>
        </p:spPr>
        <p:txBody>
          <a:bodyPr vert="horz" lIns="91440" tIns="45720" rIns="91440" bIns="0" rtlCol="0" anchor="b"/>
          <a:lstStyle>
            <a:lvl1pPr algn="l">
              <a:defRPr sz="1000">
                <a:solidFill>
                  <a:schemeClr val="tx1"/>
                </a:solidFill>
              </a:defRPr>
            </a:lvl1pPr>
          </a:lstStyle>
          <a:p>
            <a:fld id="{2B632D3E-AD06-4249-A1E6-B64591890E28}" type="datetimeFigureOut">
              <a:rPr lang="en-US" smtClean="0"/>
              <a:t>7/28/2026</a:t>
            </a:fld>
            <a:endParaRPr lang="en-US"/>
          </a:p>
        </p:txBody>
      </p:sp>
      <p:sp>
        <p:nvSpPr>
          <p:cNvPr id="5" name="Footer Placeholder 4"/>
          <p:cNvSpPr>
            <a:spLocks noGrp="1"/>
          </p:cNvSpPr>
          <p:nvPr>
            <p:ph type="ftr" sz="quarter" idx="3"/>
          </p:nvPr>
        </p:nvSpPr>
        <p:spPr>
          <a:xfrm>
            <a:off x="609600" y="6492876"/>
            <a:ext cx="4572000" cy="283845"/>
          </a:xfrm>
          <a:prstGeom prst="rect">
            <a:avLst/>
          </a:prstGeom>
        </p:spPr>
        <p:txBody>
          <a:bodyPr vert="horz" lIns="91440" tIns="45720" rIns="91440" bIns="45720" rtlCol="0" anchor="t"/>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rot="16200000">
            <a:off x="11189124" y="5824644"/>
            <a:ext cx="1315721" cy="486833"/>
          </a:xfrm>
          <a:prstGeom prst="rect">
            <a:avLst/>
          </a:prstGeom>
        </p:spPr>
        <p:txBody>
          <a:bodyPr vert="horz" lIns="91440" tIns="45720" rIns="91440" bIns="45720" rtlCol="0" anchor="ctr"/>
          <a:lstStyle>
            <a:lvl1pPr algn="l">
              <a:defRPr sz="2400" b="1">
                <a:solidFill>
                  <a:schemeClr val="tx2"/>
                </a:solidFill>
              </a:defRPr>
            </a:lvl1pPr>
          </a:lstStyle>
          <a:p>
            <a:fld id="{E2DB62CC-0DF6-C044-9C24-9F6683511B15}" type="slidenum">
              <a:rPr lang="en-US" smtClean="0"/>
              <a:t>‹#›</a:t>
            </a:fld>
            <a:endParaRPr lang="en-US"/>
          </a:p>
        </p:txBody>
      </p:sp>
      <p:sp>
        <p:nvSpPr>
          <p:cNvPr id="7" name="Rectangle 6"/>
          <p:cNvSpPr/>
          <p:nvPr/>
        </p:nvSpPr>
        <p:spPr>
          <a:xfrm>
            <a:off x="12001499" y="0"/>
            <a:ext cx="190501"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p:nvSpPr>
        <p:spPr>
          <a:xfrm>
            <a:off x="12001499" y="1371600"/>
            <a:ext cx="190501"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Lst>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8430" y="1418405"/>
            <a:ext cx="11731625" cy="2010595"/>
          </a:xfrm>
        </p:spPr>
        <p:txBody>
          <a:bodyPr>
            <a:noAutofit/>
          </a:bodyPr>
          <a:lstStyle/>
          <a:p>
            <a:r>
              <a:rPr lang="en-US" sz="6500" b="1" cap="none" dirty="0">
                <a:solidFill>
                  <a:srgbClr val="C00000"/>
                </a:solidFill>
              </a:rPr>
              <a:t>Sepsis and Septic Shock: Recognition and Initial Management</a:t>
            </a:r>
            <a:br>
              <a:rPr lang="en-US" sz="6500" b="1" cap="none" dirty="0">
                <a:solidFill>
                  <a:srgbClr val="C00000"/>
                </a:solidFill>
              </a:rPr>
            </a:br>
            <a:endParaRPr lang="en-US" sz="6500" b="1" cap="none" dirty="0">
              <a:solidFill>
                <a:srgbClr val="C00000"/>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78686" y="5640764"/>
            <a:ext cx="2751724" cy="1095791"/>
          </a:xfrm>
          <a:prstGeom prst="rect">
            <a:avLst/>
          </a:pr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400675"/>
            <a:ext cx="2716861" cy="1457325"/>
          </a:xfrm>
          <a:prstGeom prst="rect">
            <a:avLst/>
          </a:prstGeom>
        </p:spPr>
      </p:pic>
      <p:sp>
        <p:nvSpPr>
          <p:cNvPr id="8" name="TextBox 7"/>
          <p:cNvSpPr txBox="1"/>
          <p:nvPr/>
        </p:nvSpPr>
        <p:spPr>
          <a:xfrm>
            <a:off x="1932080" y="3978728"/>
            <a:ext cx="8139383" cy="1661993"/>
          </a:xfrm>
          <a:prstGeom prst="rect">
            <a:avLst/>
          </a:prstGeom>
          <a:noFill/>
        </p:spPr>
        <p:txBody>
          <a:bodyPr wrap="square" rtlCol="0">
            <a:spAutoFit/>
          </a:bodyPr>
          <a:lstStyle/>
          <a:p>
            <a:r>
              <a:rPr lang="en-US" sz="2800" dirty="0">
                <a:solidFill>
                  <a:srgbClr val="002060"/>
                </a:solidFill>
              </a:rPr>
              <a:t>Esa Rayyan, DO</a:t>
            </a:r>
          </a:p>
          <a:p>
            <a:r>
              <a:rPr lang="en-US" sz="2800" dirty="0">
                <a:solidFill>
                  <a:srgbClr val="002060"/>
                </a:solidFill>
              </a:rPr>
              <a:t>Pulmonary/Critical Care</a:t>
            </a:r>
          </a:p>
          <a:p>
            <a:r>
              <a:rPr lang="en-US" sz="2800" dirty="0">
                <a:solidFill>
                  <a:srgbClr val="002060"/>
                </a:solidFill>
              </a:rPr>
              <a:t>July 27</a:t>
            </a:r>
            <a:r>
              <a:rPr lang="en-US" sz="2800" baseline="30000" dirty="0">
                <a:solidFill>
                  <a:srgbClr val="002060"/>
                </a:solidFill>
              </a:rPr>
              <a:t>th</a:t>
            </a:r>
            <a:r>
              <a:rPr lang="en-US" sz="2800" dirty="0">
                <a:solidFill>
                  <a:srgbClr val="002060"/>
                </a:solidFill>
              </a:rPr>
              <a:t>, 2026</a:t>
            </a:r>
          </a:p>
          <a:p>
            <a:endParaRPr lang="en-US" dirty="0"/>
          </a:p>
        </p:txBody>
      </p:sp>
      <p:sp>
        <p:nvSpPr>
          <p:cNvPr id="9" name="AutoShape 6" descr="Related im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631775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CFED5-9C8B-8323-3B9B-FAE4D8086F6E}"/>
              </a:ext>
            </a:extLst>
          </p:cNvPr>
          <p:cNvSpPr>
            <a:spLocks noGrp="1"/>
          </p:cNvSpPr>
          <p:nvPr>
            <p:ph type="title"/>
          </p:nvPr>
        </p:nvSpPr>
        <p:spPr>
          <a:xfrm>
            <a:off x="609600" y="152718"/>
            <a:ext cx="7721600" cy="1039978"/>
          </a:xfrm>
        </p:spPr>
        <p:txBody>
          <a:bodyPr/>
          <a:lstStyle/>
          <a:p>
            <a:r>
              <a:rPr lang="en-US" b="1" dirty="0"/>
              <a:t>Objectives</a:t>
            </a:r>
          </a:p>
        </p:txBody>
      </p:sp>
      <p:sp>
        <p:nvSpPr>
          <p:cNvPr id="3" name="Content Placeholder 2">
            <a:extLst>
              <a:ext uri="{FF2B5EF4-FFF2-40B4-BE49-F238E27FC236}">
                <a16:creationId xmlns:a16="http://schemas.microsoft.com/office/drawing/2014/main" id="{F31B122D-B28D-E8E3-5C66-9CB2672FA1F7}"/>
              </a:ext>
            </a:extLst>
          </p:cNvPr>
          <p:cNvSpPr>
            <a:spLocks noGrp="1"/>
          </p:cNvSpPr>
          <p:nvPr>
            <p:ph idx="1"/>
          </p:nvPr>
        </p:nvSpPr>
        <p:spPr/>
        <p:txBody>
          <a:bodyPr>
            <a:normAutofit/>
          </a:bodyPr>
          <a:lstStyle/>
          <a:p>
            <a:pPr marL="457200" lvl="0" indent="-457200" algn="l" rtl="0">
              <a:spcBef>
                <a:spcPts val="1200"/>
              </a:spcBef>
              <a:spcAft>
                <a:spcPts val="0"/>
              </a:spcAft>
              <a:buClr>
                <a:schemeClr val="dk1"/>
              </a:buClr>
              <a:buSzPts val="1100"/>
              <a:buFont typeface="Arial" panose="020B0604020202020204" pitchFamily="34" charset="0"/>
              <a:buChar char="•"/>
            </a:pPr>
            <a:r>
              <a:rPr lang="en-US" sz="2400" dirty="0">
                <a:solidFill>
                  <a:srgbClr val="002060"/>
                </a:solidFill>
                <a:highlight>
                  <a:srgbClr val="FFFFFF"/>
                </a:highlight>
              </a:rPr>
              <a:t>Recognize sepsis and septic shock without relying on a single score</a:t>
            </a:r>
          </a:p>
          <a:p>
            <a:pPr marL="457200" lvl="0" indent="-457200" algn="l" rtl="0">
              <a:spcBef>
                <a:spcPts val="1200"/>
              </a:spcBef>
              <a:spcAft>
                <a:spcPts val="0"/>
              </a:spcAft>
              <a:buClr>
                <a:schemeClr val="dk1"/>
              </a:buClr>
              <a:buSzPts val="1100"/>
              <a:buFont typeface="Arial" panose="020B0604020202020204" pitchFamily="34" charset="0"/>
              <a:buChar char="•"/>
            </a:pPr>
            <a:r>
              <a:rPr lang="en-US" sz="2400" dirty="0">
                <a:solidFill>
                  <a:srgbClr val="002060"/>
                </a:solidFill>
                <a:highlight>
                  <a:srgbClr val="FFFFFF"/>
                </a:highlight>
              </a:rPr>
              <a:t>Initiate appropriate antimicrobials, fluid assessment, vasopressors and source control</a:t>
            </a:r>
          </a:p>
          <a:p>
            <a:pPr marL="457200" lvl="0" indent="-457200" algn="l" rtl="0">
              <a:spcBef>
                <a:spcPts val="1200"/>
              </a:spcBef>
              <a:spcAft>
                <a:spcPts val="0"/>
              </a:spcAft>
              <a:buClr>
                <a:schemeClr val="dk1"/>
              </a:buClr>
              <a:buSzPts val="1100"/>
              <a:buFont typeface="Arial" panose="020B0604020202020204" pitchFamily="34" charset="0"/>
              <a:buChar char="•"/>
            </a:pPr>
            <a:r>
              <a:rPr lang="en-US" sz="2400" dirty="0">
                <a:solidFill>
                  <a:srgbClr val="002060"/>
                </a:solidFill>
                <a:highlight>
                  <a:srgbClr val="FFFFFF"/>
                </a:highlight>
              </a:rPr>
              <a:t>Reassess perfusion and tailor therapy while avoiding fluid overload and unnecessary antibiotics</a:t>
            </a:r>
          </a:p>
        </p:txBody>
      </p:sp>
    </p:spTree>
    <p:extLst>
      <p:ext uri="{BB962C8B-B14F-4D97-AF65-F5344CB8AC3E}">
        <p14:creationId xmlns:p14="http://schemas.microsoft.com/office/powerpoint/2010/main" val="2082743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thophysiology of Sepsis"/>
          <p:cNvSpPr txBox="1">
            <a:spLocks/>
          </p:cNvSpPr>
          <p:nvPr/>
        </p:nvSpPr>
        <p:spPr>
          <a:xfrm>
            <a:off x="609600" y="152718"/>
            <a:ext cx="7721600" cy="1128730"/>
          </a:xfrm>
          <a:prstGeom prst="rect">
            <a:avLst/>
          </a:prstGeom>
        </p:spPr>
        <p:txBody>
          <a:bodyPr vert="horz" lIns="91440" tIns="45720" rIns="91440" bIns="45720" rtlCol="0" anchor="b">
            <a:normAutofit/>
          </a:bodyPr>
          <a:lstStyle>
            <a:lvl1pPr algn="ctr" defTabSz="531622" rtl="0" eaLnBrk="1" latinLnBrk="0" hangingPunct="1">
              <a:spcBef>
                <a:spcPct val="0"/>
              </a:spcBef>
              <a:buNone/>
              <a:defRPr sz="7280" kern="1200">
                <a:solidFill>
                  <a:schemeClr val="tx1"/>
                </a:solidFill>
                <a:latin typeface="+mj-lt"/>
                <a:ea typeface="+mj-ea"/>
                <a:cs typeface="+mj-cs"/>
              </a:defRPr>
            </a:lvl1pPr>
          </a:lstStyle>
          <a:p>
            <a:pPr algn="l" defTabSz="914400">
              <a:spcAft>
                <a:spcPts val="600"/>
              </a:spcAft>
            </a:pPr>
            <a:r>
              <a:rPr lang="en-US" sz="4800" b="1" kern="1200" cap="all" spc="-60" baseline="0">
                <a:solidFill>
                  <a:schemeClr val="tx2"/>
                </a:solidFill>
                <a:latin typeface="+mj-lt"/>
                <a:ea typeface="+mj-ea"/>
                <a:cs typeface="+mj-cs"/>
              </a:rPr>
              <a:t>Pathophysiology of Sepsis</a:t>
            </a:r>
          </a:p>
        </p:txBody>
      </p:sp>
      <p:sp>
        <p:nvSpPr>
          <p:cNvPr id="3" name="Uncontrolled, exaggerated immune response…"/>
          <p:cNvSpPr txBox="1">
            <a:spLocks/>
          </p:cNvSpPr>
          <p:nvPr/>
        </p:nvSpPr>
        <p:spPr>
          <a:xfrm>
            <a:off x="1152659" y="1712890"/>
            <a:ext cx="6188299" cy="423071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defTabSz="914400">
              <a:buFont typeface="Arial" pitchFamily="34" charset="0"/>
            </a:pPr>
            <a:r>
              <a:rPr lang="en-US" sz="2800" dirty="0"/>
              <a:t>Dysregulated host response</a:t>
            </a:r>
          </a:p>
          <a:p>
            <a:pPr defTabSz="914400">
              <a:buFont typeface="Arial" pitchFamily="34" charset="0"/>
            </a:pPr>
            <a:r>
              <a:rPr lang="en-US" sz="2800" dirty="0"/>
              <a:t>Endothelium damage, cell mediator activation, disruption of coagulation system homeostasis</a:t>
            </a:r>
          </a:p>
          <a:p>
            <a:pPr defTabSz="914400">
              <a:buFont typeface="Arial" pitchFamily="34" charset="0"/>
            </a:pPr>
            <a:r>
              <a:rPr lang="en-US" sz="2800" dirty="0"/>
              <a:t>Vasodilation and capillary permeability</a:t>
            </a:r>
          </a:p>
          <a:p>
            <a:pPr defTabSz="914400">
              <a:buFont typeface="Arial" pitchFamily="34" charset="0"/>
            </a:pPr>
            <a:r>
              <a:rPr lang="en-US" sz="2800" dirty="0"/>
              <a:t>Systemic inflammatory response</a:t>
            </a:r>
          </a:p>
          <a:p>
            <a:pPr defTabSz="914400">
              <a:buFont typeface="Arial" pitchFamily="34" charset="0"/>
            </a:pPr>
            <a:r>
              <a:rPr lang="en-US" sz="2800" dirty="0"/>
              <a:t>End-organ damage, death</a:t>
            </a:r>
          </a:p>
        </p:txBody>
      </p:sp>
      <p:pic>
        <p:nvPicPr>
          <p:cNvPr id="5" name="Picture 2" descr="Sepsis: the truth about this hidden killer | Health &amp; wellbeing | The  Guardian">
            <a:extLst>
              <a:ext uri="{FF2B5EF4-FFF2-40B4-BE49-F238E27FC236}">
                <a16:creationId xmlns:a16="http://schemas.microsoft.com/office/drawing/2014/main" id="{DEE50289-D9C0-41F6-A4A3-E8BE6B189A6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340958" y="1712890"/>
            <a:ext cx="4389120" cy="4389120"/>
          </a:xfrm>
          <a:prstGeom prst="rect">
            <a:avLst/>
          </a:prstGeom>
          <a:solidFill>
            <a:srgbClr val="FFFFFF"/>
          </a:solidFill>
        </p:spPr>
      </p:pic>
    </p:spTree>
    <p:extLst>
      <p:ext uri="{BB962C8B-B14F-4D97-AF65-F5344CB8AC3E}">
        <p14:creationId xmlns:p14="http://schemas.microsoft.com/office/powerpoint/2010/main" val="1514951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CFB36-F1C5-E2C1-8229-E4D686095EE4}"/>
              </a:ext>
            </a:extLst>
          </p:cNvPr>
          <p:cNvSpPr>
            <a:spLocks noGrp="1"/>
          </p:cNvSpPr>
          <p:nvPr>
            <p:ph type="title"/>
          </p:nvPr>
        </p:nvSpPr>
        <p:spPr>
          <a:xfrm>
            <a:off x="609600" y="152719"/>
            <a:ext cx="7721600" cy="968416"/>
          </a:xfrm>
        </p:spPr>
        <p:txBody>
          <a:bodyPr>
            <a:normAutofit/>
          </a:bodyPr>
          <a:lstStyle/>
          <a:p>
            <a:endParaRPr lang="en-US" sz="4800" b="1" dirty="0"/>
          </a:p>
        </p:txBody>
      </p:sp>
      <p:sp>
        <p:nvSpPr>
          <p:cNvPr id="3" name="Content Placeholder 2">
            <a:extLst>
              <a:ext uri="{FF2B5EF4-FFF2-40B4-BE49-F238E27FC236}">
                <a16:creationId xmlns:a16="http://schemas.microsoft.com/office/drawing/2014/main" id="{4B9A2723-2201-4D31-B5A3-5B61A8EEC97A}"/>
              </a:ext>
            </a:extLst>
          </p:cNvPr>
          <p:cNvSpPr>
            <a:spLocks noGrp="1"/>
          </p:cNvSpPr>
          <p:nvPr>
            <p:ph idx="1"/>
          </p:nvPr>
        </p:nvSpPr>
        <p:spPr>
          <a:xfrm>
            <a:off x="500932" y="1431235"/>
            <a:ext cx="10268668" cy="4694929"/>
          </a:xfrm>
        </p:spPr>
        <p:txBody>
          <a:bodyPr>
            <a:normAutofit/>
          </a:bodyPr>
          <a:lstStyle/>
          <a:p>
            <a:pPr marL="342900" indent="-342900">
              <a:buFont typeface="Arial" panose="020B0604020202020204" pitchFamily="34" charset="0"/>
              <a:buChar char="•"/>
            </a:pPr>
            <a:r>
              <a:rPr lang="en-US" sz="2800"/>
              <a:t>More than 1.7 million people are diagnosed with sepsis each year in the U.S.</a:t>
            </a:r>
          </a:p>
          <a:p>
            <a:pPr marL="342900" indent="-342900">
              <a:buFont typeface="Arial" panose="020B0604020202020204" pitchFamily="34" charset="0"/>
              <a:buChar char="•"/>
            </a:pPr>
            <a:r>
              <a:rPr lang="en-US" sz="2800"/>
              <a:t>270,000 people die every year from sepsis, and is the number one cause of death in U.S. hospitals</a:t>
            </a:r>
          </a:p>
          <a:p>
            <a:pPr marL="342900" indent="-342900">
              <a:buFont typeface="Arial" panose="020B0604020202020204" pitchFamily="34" charset="0"/>
              <a:buChar char="•"/>
            </a:pPr>
            <a:r>
              <a:rPr lang="en-US" sz="2800"/>
              <a:t>1 in 3 patients who die in the hospital have sepsis</a:t>
            </a:r>
          </a:p>
          <a:p>
            <a:pPr marL="342900" indent="-342900">
              <a:buFont typeface="Arial" panose="020B0604020202020204" pitchFamily="34" charset="0"/>
              <a:buChar char="•"/>
            </a:pPr>
            <a:r>
              <a:rPr lang="en-US" sz="2800"/>
              <a:t>WHO states that Sepsis is the cause of 20% of the global deaths</a:t>
            </a:r>
          </a:p>
        </p:txBody>
      </p:sp>
      <p:pic>
        <p:nvPicPr>
          <p:cNvPr id="5" name="Picture 4">
            <a:extLst>
              <a:ext uri="{FF2B5EF4-FFF2-40B4-BE49-F238E27FC236}">
                <a16:creationId xmlns:a16="http://schemas.microsoft.com/office/drawing/2014/main" id="{53BE5F12-2A95-9C55-2631-BC9B3FFEF082}"/>
              </a:ext>
            </a:extLst>
          </p:cNvPr>
          <p:cNvPicPr>
            <a:picLocks noChangeAspect="1"/>
          </p:cNvPicPr>
          <p:nvPr/>
        </p:nvPicPr>
        <p:blipFill>
          <a:blip r:embed="rId3"/>
          <a:srcRect b="16905"/>
          <a:stretch>
            <a:fillRect/>
          </a:stretch>
        </p:blipFill>
        <p:spPr>
          <a:xfrm>
            <a:off x="0" y="731836"/>
            <a:ext cx="11912530" cy="5568043"/>
          </a:xfrm>
          <a:prstGeom prst="rect">
            <a:avLst/>
          </a:prstGeom>
          <a:noFill/>
        </p:spPr>
      </p:pic>
    </p:spTree>
    <p:extLst>
      <p:ext uri="{BB962C8B-B14F-4D97-AF65-F5344CB8AC3E}">
        <p14:creationId xmlns:p14="http://schemas.microsoft.com/office/powerpoint/2010/main" val="2987334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CFB36-F1C5-E2C1-8229-E4D686095EE4}"/>
              </a:ext>
            </a:extLst>
          </p:cNvPr>
          <p:cNvSpPr>
            <a:spLocks noGrp="1"/>
          </p:cNvSpPr>
          <p:nvPr>
            <p:ph type="title"/>
          </p:nvPr>
        </p:nvSpPr>
        <p:spPr>
          <a:xfrm>
            <a:off x="609600" y="152719"/>
            <a:ext cx="7721600" cy="968416"/>
          </a:xfrm>
        </p:spPr>
        <p:txBody>
          <a:bodyPr>
            <a:normAutofit/>
          </a:bodyPr>
          <a:lstStyle/>
          <a:p>
            <a:r>
              <a:rPr lang="en-US" sz="4800" b="1"/>
              <a:t>Epidemiology</a:t>
            </a:r>
          </a:p>
        </p:txBody>
      </p:sp>
      <p:sp>
        <p:nvSpPr>
          <p:cNvPr id="3" name="Content Placeholder 2">
            <a:extLst>
              <a:ext uri="{FF2B5EF4-FFF2-40B4-BE49-F238E27FC236}">
                <a16:creationId xmlns:a16="http://schemas.microsoft.com/office/drawing/2014/main" id="{4B9A2723-2201-4D31-B5A3-5B61A8EEC97A}"/>
              </a:ext>
            </a:extLst>
          </p:cNvPr>
          <p:cNvSpPr>
            <a:spLocks noGrp="1"/>
          </p:cNvSpPr>
          <p:nvPr>
            <p:ph idx="1"/>
          </p:nvPr>
        </p:nvSpPr>
        <p:spPr>
          <a:xfrm>
            <a:off x="500932" y="1431235"/>
            <a:ext cx="10268668" cy="4694929"/>
          </a:xfrm>
        </p:spPr>
        <p:txBody>
          <a:bodyPr>
            <a:normAutofit/>
          </a:bodyPr>
          <a:lstStyle/>
          <a:p>
            <a:pPr marL="342900" indent="-342900">
              <a:buFont typeface="Arial" panose="020B0604020202020204" pitchFamily="34" charset="0"/>
              <a:buChar char="•"/>
            </a:pPr>
            <a:r>
              <a:rPr lang="en-US" sz="2800" dirty="0"/>
              <a:t>Sepsis begins outside the hospital in 87% of patients</a:t>
            </a:r>
          </a:p>
          <a:p>
            <a:pPr marL="342900" indent="-342900">
              <a:buFont typeface="Arial" panose="020B0604020202020204" pitchFamily="34" charset="0"/>
              <a:buChar char="•"/>
            </a:pPr>
            <a:r>
              <a:rPr lang="en-US" sz="2800" dirty="0"/>
              <a:t>Most common sources: lungs (25%), urine (25%), skin (11%) and gut (11%)</a:t>
            </a:r>
          </a:p>
          <a:p>
            <a:pPr marL="342900" indent="-342900">
              <a:buFont typeface="Arial" panose="020B0604020202020204" pitchFamily="34" charset="0"/>
              <a:buChar char="•"/>
            </a:pPr>
            <a:r>
              <a:rPr lang="en-US" sz="2800" dirty="0"/>
              <a:t>More than $70 billion is spent on sepsis healthcare costs annually </a:t>
            </a:r>
          </a:p>
        </p:txBody>
      </p:sp>
    </p:spTree>
    <p:extLst>
      <p:ext uri="{BB962C8B-B14F-4D97-AF65-F5344CB8AC3E}">
        <p14:creationId xmlns:p14="http://schemas.microsoft.com/office/powerpoint/2010/main" val="570349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EA13240-82C7-382C-4525-21FECAD02959}"/>
              </a:ext>
            </a:extLst>
          </p:cNvPr>
          <p:cNvPicPr>
            <a:picLocks noChangeAspect="1"/>
          </p:cNvPicPr>
          <p:nvPr/>
        </p:nvPicPr>
        <p:blipFill>
          <a:blip r:embed="rId3"/>
          <a:stretch>
            <a:fillRect/>
          </a:stretch>
        </p:blipFill>
        <p:spPr>
          <a:xfrm>
            <a:off x="1057523" y="2131390"/>
            <a:ext cx="9962508" cy="2147804"/>
          </a:xfrm>
          <a:prstGeom prst="rect">
            <a:avLst/>
          </a:prstGeom>
        </p:spPr>
      </p:pic>
      <p:pic>
        <p:nvPicPr>
          <p:cNvPr id="7" name="Picture 6">
            <a:extLst>
              <a:ext uri="{FF2B5EF4-FFF2-40B4-BE49-F238E27FC236}">
                <a16:creationId xmlns:a16="http://schemas.microsoft.com/office/drawing/2014/main" id="{FEFB3502-0BC6-0AD4-C8CD-D908DC4D335E}"/>
              </a:ext>
            </a:extLst>
          </p:cNvPr>
          <p:cNvPicPr>
            <a:picLocks noChangeAspect="1"/>
          </p:cNvPicPr>
          <p:nvPr/>
        </p:nvPicPr>
        <p:blipFill>
          <a:blip r:embed="rId4"/>
          <a:stretch>
            <a:fillRect/>
          </a:stretch>
        </p:blipFill>
        <p:spPr>
          <a:xfrm>
            <a:off x="627304" y="68954"/>
            <a:ext cx="10937392" cy="1928530"/>
          </a:xfrm>
          <a:prstGeom prst="rect">
            <a:avLst/>
          </a:prstGeom>
        </p:spPr>
      </p:pic>
      <p:pic>
        <p:nvPicPr>
          <p:cNvPr id="9" name="Picture 8">
            <a:extLst>
              <a:ext uri="{FF2B5EF4-FFF2-40B4-BE49-F238E27FC236}">
                <a16:creationId xmlns:a16="http://schemas.microsoft.com/office/drawing/2014/main" id="{9FCBFF3E-B0EA-54DD-C5E9-C42345120E2E}"/>
              </a:ext>
            </a:extLst>
          </p:cNvPr>
          <p:cNvPicPr>
            <a:picLocks noChangeAspect="1"/>
          </p:cNvPicPr>
          <p:nvPr/>
        </p:nvPicPr>
        <p:blipFill>
          <a:blip r:embed="rId5"/>
          <a:stretch>
            <a:fillRect/>
          </a:stretch>
        </p:blipFill>
        <p:spPr>
          <a:xfrm>
            <a:off x="1399191" y="4345816"/>
            <a:ext cx="9279172" cy="2206398"/>
          </a:xfrm>
          <a:prstGeom prst="rect">
            <a:avLst/>
          </a:prstGeom>
        </p:spPr>
      </p:pic>
    </p:spTree>
    <p:extLst>
      <p:ext uri="{BB962C8B-B14F-4D97-AF65-F5344CB8AC3E}">
        <p14:creationId xmlns:p14="http://schemas.microsoft.com/office/powerpoint/2010/main" val="3110052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481F642-2E3A-984F-F90D-412A90E9C189}"/>
              </a:ext>
            </a:extLst>
          </p:cNvPr>
          <p:cNvPicPr>
            <a:picLocks noChangeAspect="1"/>
          </p:cNvPicPr>
          <p:nvPr/>
        </p:nvPicPr>
        <p:blipFill>
          <a:blip r:embed="rId3"/>
          <a:stretch>
            <a:fillRect/>
          </a:stretch>
        </p:blipFill>
        <p:spPr>
          <a:xfrm>
            <a:off x="314325" y="547687"/>
            <a:ext cx="11563350" cy="5762625"/>
          </a:xfrm>
          <a:prstGeom prst="rect">
            <a:avLst/>
          </a:prstGeom>
        </p:spPr>
      </p:pic>
    </p:spTree>
    <p:extLst>
      <p:ext uri="{BB962C8B-B14F-4D97-AF65-F5344CB8AC3E}">
        <p14:creationId xmlns:p14="http://schemas.microsoft.com/office/powerpoint/2010/main" val="3691260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F12EB-01AD-0E99-5BCB-7CFB8FC04F93}"/>
              </a:ext>
            </a:extLst>
          </p:cNvPr>
          <p:cNvSpPr>
            <a:spLocks noGrp="1"/>
          </p:cNvSpPr>
          <p:nvPr>
            <p:ph type="title"/>
          </p:nvPr>
        </p:nvSpPr>
        <p:spPr>
          <a:xfrm>
            <a:off x="609600" y="152718"/>
            <a:ext cx="7721600" cy="1008172"/>
          </a:xfrm>
        </p:spPr>
        <p:txBody>
          <a:bodyPr anchor="b">
            <a:normAutofit/>
          </a:bodyPr>
          <a:lstStyle/>
          <a:p>
            <a:r>
              <a:rPr lang="en-US" sz="4800" b="1"/>
              <a:t>Sepsis mortality</a:t>
            </a:r>
          </a:p>
        </p:txBody>
      </p:sp>
      <p:pic>
        <p:nvPicPr>
          <p:cNvPr id="3" name="Picture 2" descr="Graphical user interface&#10;&#10;Description automatically generated">
            <a:extLst>
              <a:ext uri="{FF2B5EF4-FFF2-40B4-BE49-F238E27FC236}">
                <a16:creationId xmlns:a16="http://schemas.microsoft.com/office/drawing/2014/main" id="{202FAF67-DEB8-7836-4B62-146A5759735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19643" y="1752601"/>
            <a:ext cx="9939914" cy="4373563"/>
          </a:xfrm>
          <a:prstGeom prst="rect">
            <a:avLst/>
          </a:prstGeom>
          <a:solidFill>
            <a:schemeClr val="accent1">
              <a:lumMod val="50000"/>
            </a:schemeClr>
          </a:solidFill>
          <a:ln>
            <a:noFill/>
          </a:ln>
          <a:effectLst/>
        </p:spPr>
      </p:pic>
      <p:sp>
        <p:nvSpPr>
          <p:cNvPr id="4" name="Text Box 112">
            <a:extLst>
              <a:ext uri="{FF2B5EF4-FFF2-40B4-BE49-F238E27FC236}">
                <a16:creationId xmlns:a16="http://schemas.microsoft.com/office/drawing/2014/main" id="{E6F1CD4E-37BC-D3CE-6294-7E3295AB5AFB}"/>
              </a:ext>
            </a:extLst>
          </p:cNvPr>
          <p:cNvSpPr txBox="1">
            <a:spLocks noChangeArrowheads="1"/>
          </p:cNvSpPr>
          <p:nvPr/>
        </p:nvSpPr>
        <p:spPr bwMode="auto">
          <a:xfrm>
            <a:off x="5261319" y="6323549"/>
            <a:ext cx="421590" cy="184666"/>
          </a:xfrm>
          <a:prstGeom prst="rect">
            <a:avLst/>
          </a:prstGeom>
          <a:noFill/>
          <a:ln w="28575">
            <a:noFill/>
            <a:miter lim="800000"/>
            <a:headEnd/>
            <a:tailEnd type="none" w="med" len="sm"/>
          </a:ln>
          <a:effectLst/>
        </p:spPr>
        <p:txBody>
          <a:bodyPr wrap="none" lIns="0" tIns="0" rIns="0" bIns="0" anchor="ctr">
            <a:spAutoFit/>
          </a:bodyPr>
          <a:lstStyle/>
          <a:p>
            <a:pPr algn="ctr" eaLnBrk="0" hangingPunct="0">
              <a:defRPr/>
            </a:pPr>
            <a:r>
              <a:rPr lang="en-US" sz="1200" i="1">
                <a:effectLst>
                  <a:outerShdw blurRad="38100" dist="38100" dir="2700000" algn="tl">
                    <a:srgbClr val="000000">
                      <a:alpha val="43137"/>
                    </a:srgbClr>
                  </a:outerShdw>
                </a:effectLst>
              </a:rPr>
              <a:t>AZDHS</a:t>
            </a:r>
          </a:p>
        </p:txBody>
      </p:sp>
    </p:spTree>
    <p:extLst>
      <p:ext uri="{BB962C8B-B14F-4D97-AF65-F5344CB8AC3E}">
        <p14:creationId xmlns:p14="http://schemas.microsoft.com/office/powerpoint/2010/main" val="31602924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08BCD-C230-FAC1-1A9F-ADDCD47CD27C}"/>
              </a:ext>
            </a:extLst>
          </p:cNvPr>
          <p:cNvSpPr>
            <a:spLocks noGrp="1"/>
          </p:cNvSpPr>
          <p:nvPr>
            <p:ph type="title"/>
          </p:nvPr>
        </p:nvSpPr>
        <p:spPr>
          <a:xfrm>
            <a:off x="609600" y="115395"/>
            <a:ext cx="7721600" cy="1060262"/>
          </a:xfrm>
        </p:spPr>
        <p:txBody>
          <a:bodyPr anchor="b">
            <a:normAutofit/>
          </a:bodyPr>
          <a:lstStyle/>
          <a:p>
            <a:r>
              <a:rPr lang="en-US" sz="4800" b="1"/>
              <a:t>pathogens</a:t>
            </a:r>
          </a:p>
        </p:txBody>
      </p:sp>
      <p:graphicFrame>
        <p:nvGraphicFramePr>
          <p:cNvPr id="7" name="Content Placeholder 2">
            <a:extLst>
              <a:ext uri="{FF2B5EF4-FFF2-40B4-BE49-F238E27FC236}">
                <a16:creationId xmlns:a16="http://schemas.microsoft.com/office/drawing/2014/main" id="{5FAE63ED-35CB-CE23-CBDB-405DB966359D}"/>
              </a:ext>
            </a:extLst>
          </p:cNvPr>
          <p:cNvGraphicFramePr>
            <a:graphicFrameLocks noGrp="1"/>
          </p:cNvGraphicFramePr>
          <p:nvPr>
            <p:ph idx="1"/>
            <p:extLst>
              <p:ext uri="{D42A27DB-BD31-4B8C-83A1-F6EECF244321}">
                <p14:modId xmlns:p14="http://schemas.microsoft.com/office/powerpoint/2010/main" val="1546423022"/>
              </p:ext>
            </p:extLst>
          </p:nvPr>
        </p:nvGraphicFramePr>
        <p:xfrm>
          <a:off x="2527386" y="1600200"/>
          <a:ext cx="6815667" cy="4480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751011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08BCD-C230-FAC1-1A9F-ADDCD47CD27C}"/>
              </a:ext>
            </a:extLst>
          </p:cNvPr>
          <p:cNvSpPr>
            <a:spLocks noGrp="1"/>
          </p:cNvSpPr>
          <p:nvPr>
            <p:ph type="title"/>
          </p:nvPr>
        </p:nvSpPr>
        <p:spPr>
          <a:xfrm>
            <a:off x="609600" y="152718"/>
            <a:ext cx="7721600" cy="1045461"/>
          </a:xfrm>
        </p:spPr>
        <p:txBody>
          <a:bodyPr>
            <a:normAutofit/>
          </a:bodyPr>
          <a:lstStyle/>
          <a:p>
            <a:r>
              <a:rPr lang="en-US" sz="4800" b="1" dirty="0"/>
              <a:t>Surviving Sepsis Campaign</a:t>
            </a:r>
          </a:p>
        </p:txBody>
      </p:sp>
      <p:sp>
        <p:nvSpPr>
          <p:cNvPr id="3" name="Content Placeholder 2">
            <a:extLst>
              <a:ext uri="{FF2B5EF4-FFF2-40B4-BE49-F238E27FC236}">
                <a16:creationId xmlns:a16="http://schemas.microsoft.com/office/drawing/2014/main" id="{B35CBF63-5F6A-77DB-06A8-D1C11CFA4BDF}"/>
              </a:ext>
            </a:extLst>
          </p:cNvPr>
          <p:cNvSpPr>
            <a:spLocks noGrp="1"/>
          </p:cNvSpPr>
          <p:nvPr>
            <p:ph idx="1"/>
          </p:nvPr>
        </p:nvSpPr>
        <p:spPr/>
        <p:txBody>
          <a:bodyPr>
            <a:normAutofit fontScale="92500" lnSpcReduction="20000"/>
          </a:bodyPr>
          <a:lstStyle/>
          <a:p>
            <a:pPr marL="342900" indent="-342900">
              <a:buFont typeface="Arial" panose="020B0604020202020204" pitchFamily="34" charset="0"/>
              <a:buChar char="•"/>
            </a:pPr>
            <a:r>
              <a:rPr lang="en-US" sz="2800" dirty="0"/>
              <a:t>The European Society of Intensive Care Medicine and The Society of Critical Care Medicine convenes a task force of critical care, infectious disease, surgical and pulmonary specialists. Most recent meeting in 2026</a:t>
            </a:r>
          </a:p>
          <a:p>
            <a:pPr marL="800100" lvl="1" indent="-342900"/>
            <a:r>
              <a:rPr lang="en-US" sz="2800" dirty="0"/>
              <a:t>2026 guideline updates the 2021 version and introduces new recommendations regarding screening, antimicrobial certainty, fluids, vasopressor sequencing, respiratory support and survivorship</a:t>
            </a:r>
          </a:p>
          <a:p>
            <a:endParaRPr lang="en-US" sz="2800" dirty="0"/>
          </a:p>
          <a:p>
            <a:pPr marL="342900" indent="-342900">
              <a:buFont typeface="Arial" panose="020B0604020202020204" pitchFamily="34" charset="0"/>
              <a:buChar char="•"/>
            </a:pPr>
            <a:r>
              <a:rPr lang="en-US" sz="2800" dirty="0"/>
              <a:t>When compiled, the task force recommendations are circulated to major international societies and other relevant bodies for peer review and endorsement (24 endorsing societies)</a:t>
            </a:r>
          </a:p>
        </p:txBody>
      </p:sp>
    </p:spTree>
    <p:extLst>
      <p:ext uri="{BB962C8B-B14F-4D97-AF65-F5344CB8AC3E}">
        <p14:creationId xmlns:p14="http://schemas.microsoft.com/office/powerpoint/2010/main" val="200419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5F4B9-9381-7452-FC6D-14A43D2DE275}"/>
              </a:ext>
            </a:extLst>
          </p:cNvPr>
          <p:cNvSpPr txBox="1">
            <a:spLocks/>
          </p:cNvSpPr>
          <p:nvPr/>
        </p:nvSpPr>
        <p:spPr>
          <a:xfrm>
            <a:off x="3376654" y="128864"/>
            <a:ext cx="7721600" cy="873000"/>
          </a:xfrm>
          <a:prstGeom prst="rect">
            <a:avLst/>
          </a:prstGeom>
        </p:spPr>
        <p:txBody>
          <a:bodyPr/>
          <a:lstStyle>
            <a:lvl1pPr algn="l" defTabSz="914400" rtl="0" eaLnBrk="1" latinLnBrk="0" hangingPunct="1">
              <a:spcBef>
                <a:spcPct val="0"/>
              </a:spcBef>
              <a:buNone/>
              <a:defRPr sz="3600" kern="1200" cap="all" spc="-60" baseline="0">
                <a:solidFill>
                  <a:schemeClr val="tx2"/>
                </a:solidFill>
                <a:latin typeface="+mj-lt"/>
                <a:ea typeface="+mj-ea"/>
                <a:cs typeface="+mj-cs"/>
              </a:defRPr>
            </a:lvl1pPr>
          </a:lstStyle>
          <a:p>
            <a:r>
              <a:rPr lang="en-US" b="1"/>
              <a:t>Sepsis through time</a:t>
            </a:r>
          </a:p>
        </p:txBody>
      </p:sp>
      <p:pic>
        <p:nvPicPr>
          <p:cNvPr id="5" name="Picture 4">
            <a:extLst>
              <a:ext uri="{FF2B5EF4-FFF2-40B4-BE49-F238E27FC236}">
                <a16:creationId xmlns:a16="http://schemas.microsoft.com/office/drawing/2014/main" id="{0A83623C-73FD-C690-3DDE-A57CF842A372}"/>
              </a:ext>
            </a:extLst>
          </p:cNvPr>
          <p:cNvPicPr>
            <a:picLocks noChangeAspect="1"/>
          </p:cNvPicPr>
          <p:nvPr/>
        </p:nvPicPr>
        <p:blipFill>
          <a:blip r:embed="rId3"/>
          <a:stretch>
            <a:fillRect/>
          </a:stretch>
        </p:blipFill>
        <p:spPr>
          <a:xfrm>
            <a:off x="952500" y="0"/>
            <a:ext cx="10287000" cy="6858000"/>
          </a:xfrm>
          <a:prstGeom prst="rect">
            <a:avLst/>
          </a:prstGeom>
        </p:spPr>
      </p:pic>
    </p:spTree>
    <p:extLst>
      <p:ext uri="{BB962C8B-B14F-4D97-AF65-F5344CB8AC3E}">
        <p14:creationId xmlns:p14="http://schemas.microsoft.com/office/powerpoint/2010/main" val="2333837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828798" y="382946"/>
            <a:ext cx="8046720" cy="411480"/>
          </a:xfrm>
          <a:prstGeom prst="rect">
            <a:avLst/>
          </a:prstGeom>
          <a:noFill/>
          <a:ln/>
        </p:spPr>
        <p:txBody>
          <a:bodyPr wrap="square" lIns="0" tIns="0" rIns="0" bIns="0" rtlCol="0" anchor="ctr">
            <a:noAutofit/>
          </a:bodyPr>
          <a:lstStyle/>
          <a:p>
            <a:pPr marL="0" indent="0" algn="ctr">
              <a:buNone/>
            </a:pPr>
            <a:r>
              <a:rPr lang="en-US" sz="3600" b="1" dirty="0">
                <a:latin typeface="+mj-lt"/>
                <a:ea typeface="Aptos Display" pitchFamily="34" charset="-122"/>
                <a:cs typeface="Aptos Display" pitchFamily="34" charset="-120"/>
              </a:rPr>
              <a:t>Surviving Sepsis 2026 Updates Overview</a:t>
            </a:r>
            <a:endParaRPr lang="en-US" sz="3600" dirty="0">
              <a:latin typeface="+mj-lt"/>
            </a:endParaRPr>
          </a:p>
        </p:txBody>
      </p:sp>
      <p:sp>
        <p:nvSpPr>
          <p:cNvPr id="4" name="Shape 2"/>
          <p:cNvSpPr/>
          <p:nvPr/>
        </p:nvSpPr>
        <p:spPr>
          <a:xfrm>
            <a:off x="420414" y="1417320"/>
            <a:ext cx="3191466" cy="1929384"/>
          </a:xfrm>
          <a:prstGeom prst="roundRect">
            <a:avLst>
              <a:gd name="adj" fmla="val 7407"/>
            </a:avLst>
          </a:prstGeom>
          <a:solidFill>
            <a:srgbClr val="FFFFFF"/>
          </a:solidFill>
          <a:ln w="12700">
            <a:solidFill>
              <a:srgbClr val="E4E7EC"/>
            </a:solidFill>
            <a:prstDash val="solid"/>
          </a:ln>
        </p:spPr>
        <p:txBody>
          <a:bodyPr/>
          <a:lstStyle/>
          <a:p>
            <a:endParaRPr lang="en-US">
              <a:latin typeface="+mj-lt"/>
            </a:endParaRPr>
          </a:p>
        </p:txBody>
      </p:sp>
      <p:sp>
        <p:nvSpPr>
          <p:cNvPr id="5" name="Shape 3"/>
          <p:cNvSpPr/>
          <p:nvPr/>
        </p:nvSpPr>
        <p:spPr>
          <a:xfrm>
            <a:off x="868679" y="1618488"/>
            <a:ext cx="1674823" cy="571500"/>
          </a:xfrm>
          <a:prstGeom prst="roundRect">
            <a:avLst>
              <a:gd name="adj" fmla="val 22857"/>
            </a:avLst>
          </a:prstGeom>
          <a:solidFill>
            <a:srgbClr val="0B6E99"/>
          </a:solidFill>
          <a:ln w="12700">
            <a:solidFill>
              <a:srgbClr val="0B6E99"/>
            </a:solidFill>
            <a:prstDash val="solid"/>
          </a:ln>
        </p:spPr>
        <p:txBody>
          <a:bodyPr/>
          <a:lstStyle/>
          <a:p>
            <a:endParaRPr lang="en-US" sz="2000">
              <a:latin typeface="+mj-lt"/>
            </a:endParaRPr>
          </a:p>
        </p:txBody>
      </p:sp>
      <p:sp>
        <p:nvSpPr>
          <p:cNvPr id="6" name="Text 4"/>
          <p:cNvSpPr/>
          <p:nvPr/>
        </p:nvSpPr>
        <p:spPr>
          <a:xfrm>
            <a:off x="1051560" y="1792251"/>
            <a:ext cx="1323778" cy="183695"/>
          </a:xfrm>
          <a:prstGeom prst="rect">
            <a:avLst/>
          </a:prstGeom>
          <a:noFill/>
          <a:ln/>
        </p:spPr>
        <p:txBody>
          <a:bodyPr wrap="square" lIns="0" tIns="0" rIns="0" bIns="0" rtlCol="0" anchor="ctr"/>
          <a:lstStyle/>
          <a:p>
            <a:pPr marL="0" indent="0" algn="ctr">
              <a:buNone/>
            </a:pPr>
            <a:r>
              <a:rPr lang="en-US" sz="2000" b="1" dirty="0">
                <a:solidFill>
                  <a:srgbClr val="FFFFFF"/>
                </a:solidFill>
                <a:latin typeface="+mj-lt"/>
              </a:rPr>
              <a:t>Recognition</a:t>
            </a:r>
            <a:endParaRPr lang="en-US" sz="2000" dirty="0">
              <a:latin typeface="+mj-lt"/>
            </a:endParaRPr>
          </a:p>
        </p:txBody>
      </p:sp>
      <p:sp>
        <p:nvSpPr>
          <p:cNvPr id="7" name="Text 5"/>
          <p:cNvSpPr/>
          <p:nvPr/>
        </p:nvSpPr>
        <p:spPr>
          <a:xfrm>
            <a:off x="868680" y="2546604"/>
            <a:ext cx="2487168" cy="411480"/>
          </a:xfrm>
          <a:prstGeom prst="rect">
            <a:avLst/>
          </a:prstGeom>
          <a:noFill/>
          <a:ln/>
        </p:spPr>
        <p:txBody>
          <a:bodyPr wrap="square" lIns="0" tIns="0" rIns="0" bIns="0" rtlCol="0" anchor="ctr">
            <a:noAutofit/>
          </a:bodyPr>
          <a:lstStyle/>
          <a:p>
            <a:pPr marL="0" indent="0">
              <a:buNone/>
            </a:pPr>
            <a:r>
              <a:rPr lang="en-US" sz="2000" b="1" dirty="0">
                <a:solidFill>
                  <a:srgbClr val="0B1F33"/>
                </a:solidFill>
                <a:latin typeface="+mj-lt"/>
              </a:rPr>
              <a:t>NEWS/MEWS/SIRS preferred over qSOFA alone</a:t>
            </a:r>
            <a:endParaRPr lang="en-US" sz="2000" dirty="0">
              <a:latin typeface="+mj-lt"/>
            </a:endParaRPr>
          </a:p>
        </p:txBody>
      </p:sp>
      <p:sp>
        <p:nvSpPr>
          <p:cNvPr id="8" name="Shape 6"/>
          <p:cNvSpPr/>
          <p:nvPr/>
        </p:nvSpPr>
        <p:spPr>
          <a:xfrm>
            <a:off x="4328160" y="1417320"/>
            <a:ext cx="2895599" cy="1929384"/>
          </a:xfrm>
          <a:prstGeom prst="roundRect">
            <a:avLst>
              <a:gd name="adj" fmla="val 7407"/>
            </a:avLst>
          </a:prstGeom>
          <a:solidFill>
            <a:srgbClr val="FFFFFF"/>
          </a:solidFill>
          <a:ln w="12700">
            <a:solidFill>
              <a:srgbClr val="E4E7EC"/>
            </a:solidFill>
            <a:prstDash val="solid"/>
          </a:ln>
        </p:spPr>
        <p:txBody>
          <a:bodyPr/>
          <a:lstStyle/>
          <a:p>
            <a:endParaRPr lang="en-US">
              <a:latin typeface="+mj-lt"/>
            </a:endParaRPr>
          </a:p>
        </p:txBody>
      </p:sp>
      <p:sp>
        <p:nvSpPr>
          <p:cNvPr id="9" name="Shape 7"/>
          <p:cNvSpPr/>
          <p:nvPr/>
        </p:nvSpPr>
        <p:spPr>
          <a:xfrm>
            <a:off x="4480559" y="1618488"/>
            <a:ext cx="1615441" cy="411480"/>
          </a:xfrm>
          <a:prstGeom prst="roundRect">
            <a:avLst>
              <a:gd name="adj" fmla="val 22857"/>
            </a:avLst>
          </a:prstGeom>
          <a:solidFill>
            <a:srgbClr val="078C7F"/>
          </a:solidFill>
          <a:ln w="12700">
            <a:solidFill>
              <a:srgbClr val="078C7F"/>
            </a:solidFill>
            <a:prstDash val="solid"/>
          </a:ln>
        </p:spPr>
        <p:txBody>
          <a:bodyPr/>
          <a:lstStyle/>
          <a:p>
            <a:endParaRPr lang="en-US" sz="2000">
              <a:latin typeface="+mj-lt"/>
            </a:endParaRPr>
          </a:p>
        </p:txBody>
      </p:sp>
      <p:sp>
        <p:nvSpPr>
          <p:cNvPr id="10" name="Text 8"/>
          <p:cNvSpPr/>
          <p:nvPr/>
        </p:nvSpPr>
        <p:spPr>
          <a:xfrm>
            <a:off x="4571999" y="1696212"/>
            <a:ext cx="1250731" cy="137160"/>
          </a:xfrm>
          <a:prstGeom prst="rect">
            <a:avLst/>
          </a:prstGeom>
          <a:noFill/>
          <a:ln/>
        </p:spPr>
        <p:txBody>
          <a:bodyPr wrap="square" lIns="0" tIns="0" rIns="0" bIns="0" rtlCol="0" anchor="ctr"/>
          <a:lstStyle/>
          <a:p>
            <a:pPr marL="0" indent="0" algn="ctr">
              <a:buNone/>
            </a:pPr>
            <a:r>
              <a:rPr lang="en-US" sz="2000" b="1" dirty="0">
                <a:solidFill>
                  <a:srgbClr val="FFFFFF"/>
                </a:solidFill>
                <a:latin typeface="+mj-lt"/>
              </a:rPr>
              <a:t>Antibiotics</a:t>
            </a:r>
            <a:endParaRPr lang="en-US" sz="2000" dirty="0">
              <a:latin typeface="+mj-lt"/>
            </a:endParaRPr>
          </a:p>
        </p:txBody>
      </p:sp>
      <p:sp>
        <p:nvSpPr>
          <p:cNvPr id="11" name="Text 9"/>
          <p:cNvSpPr/>
          <p:nvPr/>
        </p:nvSpPr>
        <p:spPr>
          <a:xfrm>
            <a:off x="4494276" y="2499936"/>
            <a:ext cx="2487168" cy="411480"/>
          </a:xfrm>
          <a:prstGeom prst="rect">
            <a:avLst/>
          </a:prstGeom>
          <a:noFill/>
          <a:ln/>
        </p:spPr>
        <p:txBody>
          <a:bodyPr wrap="square" lIns="0" tIns="0" rIns="0" bIns="0" rtlCol="0" anchor="ctr">
            <a:noAutofit/>
          </a:bodyPr>
          <a:lstStyle/>
          <a:p>
            <a:pPr marL="0" indent="0">
              <a:buNone/>
            </a:pPr>
            <a:r>
              <a:rPr lang="en-US" sz="2000" b="1" dirty="0">
                <a:solidFill>
                  <a:srgbClr val="0B1F33"/>
                </a:solidFill>
                <a:latin typeface="+mj-lt"/>
              </a:rPr>
              <a:t>1-hour for shock/probable sepsis; rapid investigation for possible sepsis</a:t>
            </a:r>
            <a:endParaRPr lang="en-US" sz="2000" dirty="0">
              <a:latin typeface="+mj-lt"/>
            </a:endParaRPr>
          </a:p>
        </p:txBody>
      </p:sp>
      <p:sp>
        <p:nvSpPr>
          <p:cNvPr id="12" name="Shape 10"/>
          <p:cNvSpPr/>
          <p:nvPr/>
        </p:nvSpPr>
        <p:spPr>
          <a:xfrm>
            <a:off x="7863840" y="1417320"/>
            <a:ext cx="2971800" cy="1929384"/>
          </a:xfrm>
          <a:prstGeom prst="roundRect">
            <a:avLst>
              <a:gd name="adj" fmla="val 7407"/>
            </a:avLst>
          </a:prstGeom>
          <a:solidFill>
            <a:srgbClr val="FFFFFF"/>
          </a:solidFill>
          <a:ln w="12700">
            <a:solidFill>
              <a:srgbClr val="E4E7EC"/>
            </a:solidFill>
            <a:prstDash val="solid"/>
          </a:ln>
        </p:spPr>
        <p:txBody>
          <a:bodyPr/>
          <a:lstStyle/>
          <a:p>
            <a:endParaRPr lang="en-US">
              <a:latin typeface="+mj-lt"/>
            </a:endParaRPr>
          </a:p>
        </p:txBody>
      </p:sp>
      <p:sp>
        <p:nvSpPr>
          <p:cNvPr id="13" name="Shape 11"/>
          <p:cNvSpPr/>
          <p:nvPr/>
        </p:nvSpPr>
        <p:spPr>
          <a:xfrm>
            <a:off x="8092440" y="1618488"/>
            <a:ext cx="1143000" cy="320040"/>
          </a:xfrm>
          <a:prstGeom prst="roundRect">
            <a:avLst>
              <a:gd name="adj" fmla="val 22857"/>
            </a:avLst>
          </a:prstGeom>
          <a:solidFill>
            <a:srgbClr val="F59E0B"/>
          </a:solidFill>
          <a:ln w="12700">
            <a:solidFill>
              <a:srgbClr val="F59E0B"/>
            </a:solidFill>
            <a:prstDash val="solid"/>
          </a:ln>
        </p:spPr>
        <p:txBody>
          <a:bodyPr/>
          <a:lstStyle/>
          <a:p>
            <a:endParaRPr lang="en-US" sz="2000">
              <a:latin typeface="+mj-lt"/>
            </a:endParaRPr>
          </a:p>
        </p:txBody>
      </p:sp>
      <p:sp>
        <p:nvSpPr>
          <p:cNvPr id="14" name="Text 12"/>
          <p:cNvSpPr/>
          <p:nvPr/>
        </p:nvSpPr>
        <p:spPr>
          <a:xfrm>
            <a:off x="8183880" y="1696212"/>
            <a:ext cx="960120" cy="137160"/>
          </a:xfrm>
          <a:prstGeom prst="rect">
            <a:avLst/>
          </a:prstGeom>
          <a:noFill/>
          <a:ln/>
        </p:spPr>
        <p:txBody>
          <a:bodyPr wrap="square" lIns="0" tIns="0" rIns="0" bIns="0" rtlCol="0" anchor="ctr"/>
          <a:lstStyle/>
          <a:p>
            <a:pPr marL="0" indent="0" algn="ctr">
              <a:buNone/>
            </a:pPr>
            <a:r>
              <a:rPr lang="en-US" sz="2000" b="1" dirty="0">
                <a:solidFill>
                  <a:srgbClr val="FFFFFF"/>
                </a:solidFill>
                <a:latin typeface="+mj-lt"/>
              </a:rPr>
              <a:t>Fluids</a:t>
            </a:r>
            <a:endParaRPr lang="en-US" sz="2000" dirty="0">
              <a:latin typeface="+mj-lt"/>
            </a:endParaRPr>
          </a:p>
        </p:txBody>
      </p:sp>
      <p:sp>
        <p:nvSpPr>
          <p:cNvPr id="15" name="Text 13"/>
          <p:cNvSpPr/>
          <p:nvPr/>
        </p:nvSpPr>
        <p:spPr>
          <a:xfrm>
            <a:off x="8092440" y="2436876"/>
            <a:ext cx="2487168" cy="411480"/>
          </a:xfrm>
          <a:prstGeom prst="rect">
            <a:avLst/>
          </a:prstGeom>
          <a:noFill/>
          <a:ln/>
        </p:spPr>
        <p:txBody>
          <a:bodyPr wrap="square" lIns="0" tIns="0" rIns="0" bIns="0" rtlCol="0" anchor="ctr">
            <a:noAutofit/>
          </a:bodyPr>
          <a:lstStyle/>
          <a:p>
            <a:pPr marL="0" indent="0">
              <a:buNone/>
            </a:pPr>
            <a:r>
              <a:rPr lang="en-US" sz="2000" b="1" dirty="0">
                <a:solidFill>
                  <a:srgbClr val="0B1F33"/>
                </a:solidFill>
                <a:latin typeface="+mj-lt"/>
              </a:rPr>
              <a:t>30 mL/kg remains, but reassessment and obesity dosing are explicit</a:t>
            </a:r>
            <a:endParaRPr lang="en-US" sz="2000" dirty="0">
              <a:latin typeface="+mj-lt"/>
            </a:endParaRPr>
          </a:p>
        </p:txBody>
      </p:sp>
      <p:sp>
        <p:nvSpPr>
          <p:cNvPr id="16" name="Shape 14"/>
          <p:cNvSpPr/>
          <p:nvPr/>
        </p:nvSpPr>
        <p:spPr>
          <a:xfrm>
            <a:off x="748862" y="3875951"/>
            <a:ext cx="3070072" cy="1737360"/>
          </a:xfrm>
          <a:prstGeom prst="roundRect">
            <a:avLst>
              <a:gd name="adj" fmla="val 7407"/>
            </a:avLst>
          </a:prstGeom>
          <a:solidFill>
            <a:srgbClr val="FFFFFF"/>
          </a:solidFill>
          <a:ln w="12700">
            <a:solidFill>
              <a:srgbClr val="E4E7EC"/>
            </a:solidFill>
            <a:prstDash val="solid"/>
          </a:ln>
        </p:spPr>
        <p:txBody>
          <a:bodyPr/>
          <a:lstStyle/>
          <a:p>
            <a:endParaRPr lang="en-US" sz="2000">
              <a:latin typeface="+mj-lt"/>
            </a:endParaRPr>
          </a:p>
        </p:txBody>
      </p:sp>
      <p:sp>
        <p:nvSpPr>
          <p:cNvPr id="17" name="Shape 15"/>
          <p:cNvSpPr/>
          <p:nvPr/>
        </p:nvSpPr>
        <p:spPr>
          <a:xfrm>
            <a:off x="868680" y="3904488"/>
            <a:ext cx="1143000" cy="320040"/>
          </a:xfrm>
          <a:prstGeom prst="roundRect">
            <a:avLst>
              <a:gd name="adj" fmla="val 22857"/>
            </a:avLst>
          </a:prstGeom>
          <a:solidFill>
            <a:srgbClr val="7047EB"/>
          </a:solidFill>
          <a:ln w="12700">
            <a:solidFill>
              <a:srgbClr val="7047EB"/>
            </a:solidFill>
            <a:prstDash val="solid"/>
          </a:ln>
        </p:spPr>
        <p:txBody>
          <a:bodyPr/>
          <a:lstStyle/>
          <a:p>
            <a:endParaRPr lang="en-US" sz="2000">
              <a:latin typeface="+mj-lt"/>
            </a:endParaRPr>
          </a:p>
        </p:txBody>
      </p:sp>
      <p:sp>
        <p:nvSpPr>
          <p:cNvPr id="18" name="Text 16"/>
          <p:cNvSpPr/>
          <p:nvPr/>
        </p:nvSpPr>
        <p:spPr>
          <a:xfrm>
            <a:off x="960120" y="3982212"/>
            <a:ext cx="960120" cy="137160"/>
          </a:xfrm>
          <a:prstGeom prst="rect">
            <a:avLst/>
          </a:prstGeom>
          <a:noFill/>
          <a:ln/>
        </p:spPr>
        <p:txBody>
          <a:bodyPr wrap="square" lIns="0" tIns="0" rIns="0" bIns="0" rtlCol="0" anchor="ctr"/>
          <a:lstStyle/>
          <a:p>
            <a:pPr marL="0" indent="0" algn="ctr">
              <a:buNone/>
            </a:pPr>
            <a:r>
              <a:rPr lang="en-US" sz="2000" b="1" dirty="0">
                <a:solidFill>
                  <a:srgbClr val="FFFFFF"/>
                </a:solidFill>
                <a:latin typeface="+mj-lt"/>
              </a:rPr>
              <a:t>Pressors</a:t>
            </a:r>
            <a:endParaRPr lang="en-US" sz="2000" dirty="0">
              <a:latin typeface="+mj-lt"/>
            </a:endParaRPr>
          </a:p>
        </p:txBody>
      </p:sp>
      <p:sp>
        <p:nvSpPr>
          <p:cNvPr id="19" name="Text 17"/>
          <p:cNvSpPr/>
          <p:nvPr/>
        </p:nvSpPr>
        <p:spPr>
          <a:xfrm>
            <a:off x="910721" y="4828032"/>
            <a:ext cx="2487168" cy="411480"/>
          </a:xfrm>
          <a:prstGeom prst="rect">
            <a:avLst/>
          </a:prstGeom>
          <a:noFill/>
          <a:ln/>
        </p:spPr>
        <p:txBody>
          <a:bodyPr wrap="square" lIns="0" tIns="0" rIns="0" bIns="0" rtlCol="0" anchor="ctr">
            <a:noAutofit/>
          </a:bodyPr>
          <a:lstStyle/>
          <a:p>
            <a:pPr marL="0" indent="0">
              <a:buNone/>
            </a:pPr>
            <a:r>
              <a:rPr lang="en-US" sz="2000" b="1" dirty="0">
                <a:solidFill>
                  <a:srgbClr val="0B1F33"/>
                </a:solidFill>
                <a:latin typeface="+mj-lt"/>
              </a:rPr>
              <a:t>Peripheral norepinephrine is endorsed to avoid delay</a:t>
            </a:r>
            <a:endParaRPr lang="en-US" sz="2000" dirty="0">
              <a:latin typeface="+mj-lt"/>
            </a:endParaRPr>
          </a:p>
        </p:txBody>
      </p:sp>
      <p:sp>
        <p:nvSpPr>
          <p:cNvPr id="20" name="Shape 18"/>
          <p:cNvSpPr/>
          <p:nvPr/>
        </p:nvSpPr>
        <p:spPr>
          <a:xfrm>
            <a:off x="4251960" y="3703319"/>
            <a:ext cx="3377396" cy="1929384"/>
          </a:xfrm>
          <a:prstGeom prst="roundRect">
            <a:avLst>
              <a:gd name="adj" fmla="val 7407"/>
            </a:avLst>
          </a:prstGeom>
          <a:solidFill>
            <a:srgbClr val="FFFFFF"/>
          </a:solidFill>
          <a:ln w="12700">
            <a:solidFill>
              <a:srgbClr val="E4E7EC"/>
            </a:solidFill>
            <a:prstDash val="solid"/>
          </a:ln>
        </p:spPr>
        <p:txBody>
          <a:bodyPr/>
          <a:lstStyle/>
          <a:p>
            <a:endParaRPr lang="en-US" sz="2000">
              <a:latin typeface="+mj-lt"/>
            </a:endParaRPr>
          </a:p>
        </p:txBody>
      </p:sp>
      <p:sp>
        <p:nvSpPr>
          <p:cNvPr id="21" name="Shape 19"/>
          <p:cNvSpPr/>
          <p:nvPr/>
        </p:nvSpPr>
        <p:spPr>
          <a:xfrm>
            <a:off x="4846320" y="3757396"/>
            <a:ext cx="1615440" cy="461772"/>
          </a:xfrm>
          <a:prstGeom prst="roundRect">
            <a:avLst>
              <a:gd name="adj" fmla="val 22857"/>
            </a:avLst>
          </a:prstGeom>
          <a:solidFill>
            <a:srgbClr val="067647"/>
          </a:solidFill>
          <a:ln w="12700">
            <a:solidFill>
              <a:srgbClr val="067647"/>
            </a:solidFill>
            <a:prstDash val="solid"/>
          </a:ln>
        </p:spPr>
        <p:txBody>
          <a:bodyPr/>
          <a:lstStyle/>
          <a:p>
            <a:endParaRPr lang="en-US" sz="2000">
              <a:latin typeface="+mj-lt"/>
            </a:endParaRPr>
          </a:p>
        </p:txBody>
      </p:sp>
      <p:sp>
        <p:nvSpPr>
          <p:cNvPr id="22" name="Text 20"/>
          <p:cNvSpPr/>
          <p:nvPr/>
        </p:nvSpPr>
        <p:spPr>
          <a:xfrm>
            <a:off x="4937760" y="3835120"/>
            <a:ext cx="1408386" cy="293186"/>
          </a:xfrm>
          <a:prstGeom prst="rect">
            <a:avLst/>
          </a:prstGeom>
          <a:noFill/>
          <a:ln/>
        </p:spPr>
        <p:txBody>
          <a:bodyPr wrap="square" lIns="0" tIns="0" rIns="0" bIns="0" rtlCol="0" anchor="ctr"/>
          <a:lstStyle/>
          <a:p>
            <a:pPr marL="0" indent="0" algn="ctr">
              <a:buNone/>
            </a:pPr>
            <a:r>
              <a:rPr lang="en-US" sz="2000" b="1" dirty="0">
                <a:solidFill>
                  <a:srgbClr val="FFFFFF"/>
                </a:solidFill>
                <a:latin typeface="+mj-lt"/>
              </a:rPr>
              <a:t>Stewardship</a:t>
            </a:r>
            <a:endParaRPr lang="en-US" sz="2000" dirty="0">
              <a:latin typeface="+mj-lt"/>
            </a:endParaRPr>
          </a:p>
        </p:txBody>
      </p:sp>
      <p:sp>
        <p:nvSpPr>
          <p:cNvPr id="23" name="Text 21"/>
          <p:cNvSpPr/>
          <p:nvPr/>
        </p:nvSpPr>
        <p:spPr>
          <a:xfrm>
            <a:off x="4480559" y="4632013"/>
            <a:ext cx="2743199" cy="411480"/>
          </a:xfrm>
          <a:prstGeom prst="rect">
            <a:avLst/>
          </a:prstGeom>
          <a:noFill/>
          <a:ln/>
        </p:spPr>
        <p:txBody>
          <a:bodyPr wrap="square" lIns="0" tIns="0" rIns="0" bIns="0" rtlCol="0" anchor="ctr">
            <a:noAutofit/>
          </a:bodyPr>
          <a:lstStyle/>
          <a:p>
            <a:pPr marL="0" indent="0">
              <a:buNone/>
            </a:pPr>
            <a:endParaRPr lang="en-US" sz="2000" b="1" dirty="0">
              <a:solidFill>
                <a:srgbClr val="0B1F33"/>
              </a:solidFill>
              <a:latin typeface="+mj-lt"/>
            </a:endParaRPr>
          </a:p>
          <a:p>
            <a:pPr marL="0" indent="0">
              <a:buNone/>
            </a:pPr>
            <a:r>
              <a:rPr lang="en-US" sz="2000" b="1" dirty="0">
                <a:solidFill>
                  <a:srgbClr val="0B1F33"/>
                </a:solidFill>
                <a:latin typeface="+mj-lt"/>
              </a:rPr>
              <a:t>Less empiric antifungal/anaerobic/MDR coverage unless risk-based</a:t>
            </a:r>
            <a:endParaRPr lang="en-US" sz="2000" dirty="0">
              <a:latin typeface="+mj-lt"/>
            </a:endParaRPr>
          </a:p>
        </p:txBody>
      </p:sp>
      <p:sp>
        <p:nvSpPr>
          <p:cNvPr id="24" name="Shape 22"/>
          <p:cNvSpPr/>
          <p:nvPr/>
        </p:nvSpPr>
        <p:spPr>
          <a:xfrm>
            <a:off x="7863839" y="3703320"/>
            <a:ext cx="3178853" cy="2024818"/>
          </a:xfrm>
          <a:prstGeom prst="roundRect">
            <a:avLst>
              <a:gd name="adj" fmla="val 7407"/>
            </a:avLst>
          </a:prstGeom>
          <a:solidFill>
            <a:srgbClr val="FFFFFF"/>
          </a:solidFill>
          <a:ln w="12700">
            <a:solidFill>
              <a:srgbClr val="E4E7EC"/>
            </a:solidFill>
            <a:prstDash val="solid"/>
          </a:ln>
        </p:spPr>
        <p:txBody>
          <a:bodyPr/>
          <a:lstStyle/>
          <a:p>
            <a:endParaRPr lang="en-US" sz="2000">
              <a:latin typeface="+mj-lt"/>
            </a:endParaRPr>
          </a:p>
        </p:txBody>
      </p:sp>
      <p:sp>
        <p:nvSpPr>
          <p:cNvPr id="25" name="Shape 23"/>
          <p:cNvSpPr/>
          <p:nvPr/>
        </p:nvSpPr>
        <p:spPr>
          <a:xfrm>
            <a:off x="8092439" y="3904488"/>
            <a:ext cx="1514015" cy="432660"/>
          </a:xfrm>
          <a:prstGeom prst="roundRect">
            <a:avLst>
              <a:gd name="adj" fmla="val 22857"/>
            </a:avLst>
          </a:prstGeom>
          <a:solidFill>
            <a:srgbClr val="B42318"/>
          </a:solidFill>
          <a:ln w="12700">
            <a:solidFill>
              <a:srgbClr val="B42318"/>
            </a:solidFill>
            <a:prstDash val="solid"/>
          </a:ln>
        </p:spPr>
        <p:txBody>
          <a:bodyPr/>
          <a:lstStyle/>
          <a:p>
            <a:endParaRPr lang="en-US" sz="2000">
              <a:latin typeface="+mj-lt"/>
            </a:endParaRPr>
          </a:p>
        </p:txBody>
      </p:sp>
      <p:sp>
        <p:nvSpPr>
          <p:cNvPr id="26" name="Text 24"/>
          <p:cNvSpPr/>
          <p:nvPr/>
        </p:nvSpPr>
        <p:spPr>
          <a:xfrm>
            <a:off x="8183880" y="3982212"/>
            <a:ext cx="1149306" cy="236956"/>
          </a:xfrm>
          <a:prstGeom prst="rect">
            <a:avLst/>
          </a:prstGeom>
          <a:noFill/>
          <a:ln/>
        </p:spPr>
        <p:txBody>
          <a:bodyPr wrap="square" lIns="0" tIns="0" rIns="0" bIns="0" rtlCol="0" anchor="ctr"/>
          <a:lstStyle/>
          <a:p>
            <a:pPr marL="0" indent="0" algn="ctr">
              <a:buNone/>
            </a:pPr>
            <a:r>
              <a:rPr lang="en-US" sz="2000" b="1" dirty="0">
                <a:solidFill>
                  <a:srgbClr val="FFFFFF"/>
                </a:solidFill>
                <a:latin typeface="+mj-lt"/>
              </a:rPr>
              <a:t>Recovery</a:t>
            </a:r>
            <a:endParaRPr lang="en-US" sz="2000" dirty="0">
              <a:latin typeface="+mj-lt"/>
            </a:endParaRPr>
          </a:p>
        </p:txBody>
      </p:sp>
      <p:sp>
        <p:nvSpPr>
          <p:cNvPr id="27" name="Text 25"/>
          <p:cNvSpPr/>
          <p:nvPr/>
        </p:nvSpPr>
        <p:spPr>
          <a:xfrm>
            <a:off x="8092440" y="4693764"/>
            <a:ext cx="2487168" cy="411480"/>
          </a:xfrm>
          <a:prstGeom prst="rect">
            <a:avLst/>
          </a:prstGeom>
          <a:noFill/>
          <a:ln/>
        </p:spPr>
        <p:txBody>
          <a:bodyPr wrap="square" lIns="0" tIns="0" rIns="0" bIns="0" rtlCol="0" anchor="ctr">
            <a:noAutofit/>
          </a:bodyPr>
          <a:lstStyle/>
          <a:p>
            <a:pPr marL="0" indent="0">
              <a:buNone/>
            </a:pPr>
            <a:endParaRPr lang="en-US" sz="2000" b="1" dirty="0">
              <a:solidFill>
                <a:srgbClr val="0B1F33"/>
              </a:solidFill>
              <a:latin typeface="+mj-lt"/>
            </a:endParaRPr>
          </a:p>
          <a:p>
            <a:pPr marL="0" indent="0">
              <a:buNone/>
            </a:pPr>
            <a:r>
              <a:rPr lang="en-US" sz="2000" b="1" dirty="0">
                <a:solidFill>
                  <a:srgbClr val="0B1F33"/>
                </a:solidFill>
                <a:latin typeface="+mj-lt"/>
              </a:rPr>
              <a:t>Discharge education, med rec, PCP handoff, support needs now emphasized</a:t>
            </a:r>
            <a:endParaRPr lang="en-US" sz="2000" dirty="0">
              <a:latin typeface="+mj-lt"/>
            </a:endParaRPr>
          </a:p>
        </p:txBody>
      </p:sp>
      <p:sp>
        <p:nvSpPr>
          <p:cNvPr id="28" name="Text 26"/>
          <p:cNvSpPr/>
          <p:nvPr/>
        </p:nvSpPr>
        <p:spPr>
          <a:xfrm>
            <a:off x="4846320" y="6510528"/>
            <a:ext cx="6309360" cy="164592"/>
          </a:xfrm>
          <a:prstGeom prst="rect">
            <a:avLst/>
          </a:prstGeom>
          <a:noFill/>
          <a:ln/>
        </p:spPr>
        <p:txBody>
          <a:bodyPr wrap="square" lIns="0" tIns="0" rIns="0" bIns="0" rtlCol="0" anchor="ctr">
            <a:normAutofit/>
          </a:bodyPr>
          <a:lstStyle/>
          <a:p>
            <a:pPr marL="0" indent="0" algn="r">
              <a:buNone/>
            </a:pPr>
            <a:r>
              <a:rPr lang="en-US" sz="660" dirty="0">
                <a:solidFill>
                  <a:srgbClr val="667085"/>
                </a:solidFill>
                <a:latin typeface="+mj-lt"/>
              </a:rPr>
              <a:t>Source: SCCM/ESICM Surviving Sepsis Campaign adult guidelines 2026; compared with 2021 SSC guideline themes.</a:t>
            </a:r>
            <a:endParaRPr lang="en-US" sz="660" dirty="0">
              <a:latin typeface="+mj-lt"/>
            </a:endParaRPr>
          </a:p>
        </p:txBody>
      </p:sp>
      <p:sp>
        <p:nvSpPr>
          <p:cNvPr id="29" name="Slide Number Placeholder 0"/>
          <p:cNvSpPr>
            <a:spLocks noGrp="1"/>
          </p:cNvSpPr>
          <p:nvPr>
            <p:ph type="sldNum" sz="quarter" idx="4294967295"/>
          </p:nvPr>
        </p:nvSpPr>
        <p:spPr>
          <a:xfrm>
            <a:off x="11384280" y="6510528"/>
            <a:ext cx="800000" cy="300000"/>
          </a:xfrm>
          <a:prstGeom prst="rect">
            <a:avLst/>
          </a:prstGeom>
          <a:extLst>
            <a:ext uri="{C572A759-6A51-4108-AA02-DFA0A04FC94B}">
              <ma14:wrappingTextBoxFlag xmlns="" xmlns:ma14="http://schemas.microsoft.com/office/mac/drawingml/2011/main" val="0"/>
            </a:ext>
          </a:extLst>
        </p:spPr>
        <p:txBody>
          <a:bodyPr/>
          <a:lstStyle>
            <a:lvl1pPr>
              <a:defRPr sz="780">
                <a:solidFill>
                  <a:srgbClr val="637381"/>
                </a:solidFill>
              </a:defRPr>
            </a:lvl1pPr>
          </a:lstStyle>
          <a:p>
            <a:pPr algn="l"/>
            <a:fld id="{F7021451-1387-4CA6-816F-3879F97B5CBC}" type="slidenum">
              <a:rPr lang="en-US" b="0">
                <a:latin typeface="+mj-lt"/>
              </a:rPr>
              <a:t>12</a:t>
            </a:fld>
            <a:endParaRPr lang="en-US">
              <a:latin typeface="+mj-lt"/>
            </a:endParaRPr>
          </a:p>
        </p:txBody>
      </p:sp>
      <p:sp>
        <p:nvSpPr>
          <p:cNvPr id="3" name="Rectangle 2">
            <a:extLst>
              <a:ext uri="{FF2B5EF4-FFF2-40B4-BE49-F238E27FC236}">
                <a16:creationId xmlns:a16="http://schemas.microsoft.com/office/drawing/2014/main" id="{962F4B91-6C9C-1ADD-4A7D-10F78AC5F614}"/>
              </a:ext>
            </a:extLst>
          </p:cNvPr>
          <p:cNvSpPr/>
          <p:nvPr/>
        </p:nvSpPr>
        <p:spPr>
          <a:xfrm>
            <a:off x="0" y="6475054"/>
            <a:ext cx="11939752" cy="300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08BCD-C230-FAC1-1A9F-ADDCD47CD27C}"/>
              </a:ext>
            </a:extLst>
          </p:cNvPr>
          <p:cNvSpPr>
            <a:spLocks noGrp="1"/>
          </p:cNvSpPr>
          <p:nvPr>
            <p:ph type="title"/>
          </p:nvPr>
        </p:nvSpPr>
        <p:spPr>
          <a:xfrm>
            <a:off x="609600" y="152718"/>
            <a:ext cx="11123054" cy="1371600"/>
          </a:xfrm>
        </p:spPr>
        <p:txBody>
          <a:bodyPr anchor="b">
            <a:noAutofit/>
          </a:bodyPr>
          <a:lstStyle/>
          <a:p>
            <a:r>
              <a:rPr lang="en-US" sz="4800" b="1"/>
              <a:t>The “Old” Sepsis Definition: Sepsis 2.0</a:t>
            </a:r>
          </a:p>
        </p:txBody>
      </p:sp>
      <p:graphicFrame>
        <p:nvGraphicFramePr>
          <p:cNvPr id="5" name="Content Placeholder 2">
            <a:extLst>
              <a:ext uri="{FF2B5EF4-FFF2-40B4-BE49-F238E27FC236}">
                <a16:creationId xmlns:a16="http://schemas.microsoft.com/office/drawing/2014/main" id="{650B32BD-E6DC-8BF9-74CD-8EADF1C91651}"/>
              </a:ext>
            </a:extLst>
          </p:cNvPr>
          <p:cNvGraphicFramePr>
            <a:graphicFrameLocks noGrp="1"/>
          </p:cNvGraphicFramePr>
          <p:nvPr>
            <p:ph idx="1"/>
            <p:extLst>
              <p:ext uri="{D42A27DB-BD31-4B8C-83A1-F6EECF244321}">
                <p14:modId xmlns:p14="http://schemas.microsoft.com/office/powerpoint/2010/main" val="961848447"/>
              </p:ext>
            </p:extLst>
          </p:nvPr>
        </p:nvGraphicFramePr>
        <p:xfrm>
          <a:off x="609600" y="1752601"/>
          <a:ext cx="10160000" cy="4373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0BBC84C9-00B4-8EF5-FCC8-32156DAB9D8B}"/>
              </a:ext>
            </a:extLst>
          </p:cNvPr>
          <p:cNvSpPr txBox="1"/>
          <p:nvPr/>
        </p:nvSpPr>
        <p:spPr>
          <a:xfrm>
            <a:off x="4385257" y="1964029"/>
            <a:ext cx="2736760" cy="646331"/>
          </a:xfrm>
          <a:prstGeom prst="rect">
            <a:avLst/>
          </a:prstGeom>
          <a:noFill/>
        </p:spPr>
        <p:txBody>
          <a:bodyPr wrap="square" rtlCol="0">
            <a:spAutoFit/>
          </a:bodyPr>
          <a:lstStyle/>
          <a:p>
            <a:pPr lvl="0"/>
            <a:r>
              <a:rPr lang="en-US" sz="1800"/>
              <a:t>Temp &gt;</a:t>
            </a:r>
            <a:r>
              <a:rPr lang="en-US"/>
              <a:t>38</a:t>
            </a:r>
            <a:r>
              <a:rPr lang="en-US" sz="1800"/>
              <a:t> or &lt;</a:t>
            </a:r>
            <a:r>
              <a:rPr lang="en-US"/>
              <a:t>36</a:t>
            </a:r>
            <a:endParaRPr lang="en-US" sz="1800"/>
          </a:p>
          <a:p>
            <a:pPr lvl="0"/>
            <a:r>
              <a:rPr lang="en-US" sz="1800"/>
              <a:t>RR &gt;20 or PaCO2 &lt;32</a:t>
            </a:r>
          </a:p>
        </p:txBody>
      </p:sp>
      <p:sp>
        <p:nvSpPr>
          <p:cNvPr id="6" name="TextBox 5">
            <a:extLst>
              <a:ext uri="{FF2B5EF4-FFF2-40B4-BE49-F238E27FC236}">
                <a16:creationId xmlns:a16="http://schemas.microsoft.com/office/drawing/2014/main" id="{E10CA399-2FA0-1A40-909E-F53605D9961B}"/>
              </a:ext>
            </a:extLst>
          </p:cNvPr>
          <p:cNvSpPr txBox="1"/>
          <p:nvPr/>
        </p:nvSpPr>
        <p:spPr>
          <a:xfrm>
            <a:off x="7285150" y="1964029"/>
            <a:ext cx="3166055" cy="923330"/>
          </a:xfrm>
          <a:prstGeom prst="rect">
            <a:avLst/>
          </a:prstGeom>
          <a:noFill/>
        </p:spPr>
        <p:txBody>
          <a:bodyPr wrap="square" rtlCol="0">
            <a:spAutoFit/>
          </a:bodyPr>
          <a:lstStyle/>
          <a:p>
            <a:pPr lvl="0"/>
            <a:r>
              <a:rPr lang="en-US" sz="1800"/>
              <a:t>HR &gt; 90/min</a:t>
            </a:r>
          </a:p>
          <a:p>
            <a:pPr lvl="0"/>
            <a:r>
              <a:rPr lang="en-US" sz="1800"/>
              <a:t>WBC&gt;12k or &lt;4k or Band &gt;10%</a:t>
            </a:r>
          </a:p>
          <a:p>
            <a:pPr lvl="0"/>
            <a:endParaRPr lang="en-US" sz="1800"/>
          </a:p>
        </p:txBody>
      </p:sp>
    </p:spTree>
    <p:extLst>
      <p:ext uri="{BB962C8B-B14F-4D97-AF65-F5344CB8AC3E}">
        <p14:creationId xmlns:p14="http://schemas.microsoft.com/office/powerpoint/2010/main" val="4073050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E8FDC0A1-D63A-3214-EAE8-AC12D7D7FB28}"/>
              </a:ext>
            </a:extLst>
          </p:cNvPr>
          <p:cNvGrpSpPr/>
          <p:nvPr/>
        </p:nvGrpSpPr>
        <p:grpSpPr>
          <a:xfrm>
            <a:off x="408244" y="1606286"/>
            <a:ext cx="11076167" cy="1415397"/>
            <a:chOff x="2331244" y="2828835"/>
            <a:chExt cx="7529512" cy="1200330"/>
          </a:xfrm>
        </p:grpSpPr>
        <p:sp>
          <p:nvSpPr>
            <p:cNvPr id="4" name="Rectangle 3">
              <a:extLst>
                <a:ext uri="{FF2B5EF4-FFF2-40B4-BE49-F238E27FC236}">
                  <a16:creationId xmlns:a16="http://schemas.microsoft.com/office/drawing/2014/main" id="{0FE68CDB-3CE0-36F9-ACC4-65EA1BE953C4}"/>
                </a:ext>
              </a:extLst>
            </p:cNvPr>
            <p:cNvSpPr/>
            <p:nvPr/>
          </p:nvSpPr>
          <p:spPr>
            <a:xfrm>
              <a:off x="2331244" y="2886259"/>
              <a:ext cx="7529512" cy="1123950"/>
            </a:xfrm>
            <a:prstGeom prst="rect">
              <a:avLst/>
            </a:prstGeom>
            <a:gradFill flip="none" rotWithShape="1">
              <a:gsLst>
                <a:gs pos="0">
                  <a:schemeClr val="accent2"/>
                </a:gs>
                <a:gs pos="100000">
                  <a:schemeClr val="accent4"/>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 name="TextBox 14">
              <a:extLst>
                <a:ext uri="{FF2B5EF4-FFF2-40B4-BE49-F238E27FC236}">
                  <a16:creationId xmlns:a16="http://schemas.microsoft.com/office/drawing/2014/main" id="{3F2F3E12-7610-7EC3-53CE-E2BDEC79A479}"/>
                </a:ext>
              </a:extLst>
            </p:cNvPr>
            <p:cNvSpPr txBox="1"/>
            <p:nvPr/>
          </p:nvSpPr>
          <p:spPr>
            <a:xfrm>
              <a:off x="4107657" y="3125067"/>
              <a:ext cx="1600200"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t>Sepsis</a:t>
              </a:r>
            </a:p>
          </p:txBody>
        </p:sp>
        <p:sp>
          <p:nvSpPr>
            <p:cNvPr id="6" name="TextBox 8">
              <a:extLst>
                <a:ext uri="{FF2B5EF4-FFF2-40B4-BE49-F238E27FC236}">
                  <a16:creationId xmlns:a16="http://schemas.microsoft.com/office/drawing/2014/main" id="{CF4FA9B7-8E60-B105-6F85-F31AD051FBA7}"/>
                </a:ext>
              </a:extLst>
            </p:cNvPr>
            <p:cNvSpPr txBox="1"/>
            <p:nvPr/>
          </p:nvSpPr>
          <p:spPr>
            <a:xfrm>
              <a:off x="8231981" y="2828835"/>
              <a:ext cx="1628775" cy="120032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t>Septic </a:t>
              </a:r>
            </a:p>
            <a:p>
              <a:r>
                <a:rPr lang="en-US" sz="3600" b="1"/>
                <a:t>shock</a:t>
              </a:r>
            </a:p>
          </p:txBody>
        </p:sp>
        <p:sp>
          <p:nvSpPr>
            <p:cNvPr id="7" name="TextBox 15">
              <a:extLst>
                <a:ext uri="{FF2B5EF4-FFF2-40B4-BE49-F238E27FC236}">
                  <a16:creationId xmlns:a16="http://schemas.microsoft.com/office/drawing/2014/main" id="{1570EA15-6B2E-FCAC-FF61-3E267D9CE7BA}"/>
                </a:ext>
              </a:extLst>
            </p:cNvPr>
            <p:cNvSpPr txBox="1"/>
            <p:nvPr/>
          </p:nvSpPr>
          <p:spPr>
            <a:xfrm>
              <a:off x="6155531" y="2828836"/>
              <a:ext cx="1628775" cy="120032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t>Severe sepsis</a:t>
              </a:r>
            </a:p>
          </p:txBody>
        </p:sp>
        <p:sp>
          <p:nvSpPr>
            <p:cNvPr id="8" name="TextBox 7">
              <a:extLst>
                <a:ext uri="{FF2B5EF4-FFF2-40B4-BE49-F238E27FC236}">
                  <a16:creationId xmlns:a16="http://schemas.microsoft.com/office/drawing/2014/main" id="{CBB1E11E-D46B-B55E-AD41-EA17F1DD1350}"/>
                </a:ext>
              </a:extLst>
            </p:cNvPr>
            <p:cNvSpPr txBox="1"/>
            <p:nvPr/>
          </p:nvSpPr>
          <p:spPr>
            <a:xfrm>
              <a:off x="2407444" y="3125068"/>
              <a:ext cx="1095375"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t>SIRS</a:t>
              </a:r>
            </a:p>
          </p:txBody>
        </p:sp>
        <p:sp>
          <p:nvSpPr>
            <p:cNvPr id="9" name="Chevron 18">
              <a:extLst>
                <a:ext uri="{FF2B5EF4-FFF2-40B4-BE49-F238E27FC236}">
                  <a16:creationId xmlns:a16="http://schemas.microsoft.com/office/drawing/2014/main" id="{B8D70E50-E70B-29A6-A992-5CCB182D5A42}"/>
                </a:ext>
              </a:extLst>
            </p:cNvPr>
            <p:cNvSpPr/>
            <p:nvPr/>
          </p:nvSpPr>
          <p:spPr>
            <a:xfrm>
              <a:off x="3502819" y="2967335"/>
              <a:ext cx="428625" cy="923331"/>
            </a:xfrm>
            <a:prstGeom prst="chevron">
              <a:avLst/>
            </a:prstGeom>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10" name="Chevron 19">
              <a:extLst>
                <a:ext uri="{FF2B5EF4-FFF2-40B4-BE49-F238E27FC236}">
                  <a16:creationId xmlns:a16="http://schemas.microsoft.com/office/drawing/2014/main" id="{925272F5-6AB1-7A62-CB0E-64F2E32B2246}"/>
                </a:ext>
              </a:extLst>
            </p:cNvPr>
            <p:cNvSpPr/>
            <p:nvPr/>
          </p:nvSpPr>
          <p:spPr>
            <a:xfrm>
              <a:off x="5593556" y="2967336"/>
              <a:ext cx="428625" cy="923331"/>
            </a:xfrm>
            <a:prstGeom prst="chevron">
              <a:avLst/>
            </a:prstGeom>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11" name="Chevron 20">
              <a:extLst>
                <a:ext uri="{FF2B5EF4-FFF2-40B4-BE49-F238E27FC236}">
                  <a16:creationId xmlns:a16="http://schemas.microsoft.com/office/drawing/2014/main" id="{517FA6CE-0BE4-A217-5AE0-DC2EB917CFF3}"/>
                </a:ext>
              </a:extLst>
            </p:cNvPr>
            <p:cNvSpPr/>
            <p:nvPr/>
          </p:nvSpPr>
          <p:spPr>
            <a:xfrm>
              <a:off x="7784306" y="2967335"/>
              <a:ext cx="428625" cy="923331"/>
            </a:xfrm>
            <a:prstGeom prst="chevron">
              <a:avLst/>
            </a:prstGeom>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grpSp>
      <p:sp>
        <p:nvSpPr>
          <p:cNvPr id="13" name="Arrow: Right 12">
            <a:extLst>
              <a:ext uri="{FF2B5EF4-FFF2-40B4-BE49-F238E27FC236}">
                <a16:creationId xmlns:a16="http://schemas.microsoft.com/office/drawing/2014/main" id="{79D7C89C-24EB-88BF-5095-961533689928}"/>
              </a:ext>
            </a:extLst>
          </p:cNvPr>
          <p:cNvSpPr/>
          <p:nvPr/>
        </p:nvSpPr>
        <p:spPr>
          <a:xfrm>
            <a:off x="770136" y="3654709"/>
            <a:ext cx="10527527" cy="445273"/>
          </a:xfrm>
          <a:prstGeom prst="rightArrow">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6AF6740-D358-06E5-100A-F4BF27E089B6}"/>
              </a:ext>
            </a:extLst>
          </p:cNvPr>
          <p:cNvSpPr txBox="1"/>
          <p:nvPr/>
        </p:nvSpPr>
        <p:spPr>
          <a:xfrm>
            <a:off x="4639745" y="4085730"/>
            <a:ext cx="2395983" cy="769441"/>
          </a:xfrm>
          <a:prstGeom prst="rect">
            <a:avLst/>
          </a:prstGeom>
          <a:noFill/>
        </p:spPr>
        <p:txBody>
          <a:bodyPr wrap="square" rtlCol="0">
            <a:spAutoFit/>
          </a:bodyPr>
          <a:lstStyle/>
          <a:p>
            <a:r>
              <a:rPr lang="en-US" sz="4400"/>
              <a:t>Mortality</a:t>
            </a:r>
          </a:p>
        </p:txBody>
      </p:sp>
    </p:spTree>
    <p:extLst>
      <p:ext uri="{BB962C8B-B14F-4D97-AF65-F5344CB8AC3E}">
        <p14:creationId xmlns:p14="http://schemas.microsoft.com/office/powerpoint/2010/main" val="12692166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5C313716-836F-4FC8-E642-D7D69546590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942" r="4" b="6614"/>
          <a:stretch/>
        </p:blipFill>
        <p:spPr bwMode="auto">
          <a:xfrm>
            <a:off x="120650" y="68263"/>
            <a:ext cx="11760200" cy="6721475"/>
          </a:xfrm>
          <a:prstGeom prst="rect">
            <a:avLst/>
          </a:prstGeom>
          <a:solidFill>
            <a:srgbClr val="FFFFFF"/>
          </a:solidFill>
        </p:spPr>
      </p:pic>
      <p:sp>
        <p:nvSpPr>
          <p:cNvPr id="2" name="Google Shape;89;p18">
            <a:extLst>
              <a:ext uri="{FF2B5EF4-FFF2-40B4-BE49-F238E27FC236}">
                <a16:creationId xmlns:a16="http://schemas.microsoft.com/office/drawing/2014/main" id="{90730367-1B82-701C-0EEF-8D4FAAD8E2B0}"/>
              </a:ext>
            </a:extLst>
          </p:cNvPr>
          <p:cNvSpPr txBox="1">
            <a:spLocks noGrp="1"/>
          </p:cNvSpPr>
          <p:nvPr>
            <p:ph type="title"/>
          </p:nvPr>
        </p:nvSpPr>
        <p:spPr>
          <a:xfrm>
            <a:off x="3902625" y="158675"/>
            <a:ext cx="317445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The “Old” Sepsis</a:t>
            </a:r>
            <a:endParaRPr b="1"/>
          </a:p>
        </p:txBody>
      </p:sp>
    </p:spTree>
    <p:extLst>
      <p:ext uri="{BB962C8B-B14F-4D97-AF65-F5344CB8AC3E}">
        <p14:creationId xmlns:p14="http://schemas.microsoft.com/office/powerpoint/2010/main" val="2998207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2311110" y="6427134"/>
            <a:ext cx="6381750" cy="32076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12211" rIns="0" bIns="0" numCol="1" rtlCol="0" anchor="ctr" anchorCtr="0" compatLnSpc="1">
            <a:prstTxWarp prst="textNoShape">
              <a:avLst/>
            </a:prstTxWarp>
            <a:normAutofit/>
          </a:bodyPr>
          <a:lstStyle/>
          <a:p>
            <a:pPr>
              <a:tabLst>
                <a:tab pos="649628" algn="l"/>
                <a:tab pos="1299256" algn="l"/>
                <a:tab pos="1948884" algn="l"/>
                <a:tab pos="2598511" algn="l"/>
                <a:tab pos="3248139" algn="l"/>
                <a:tab pos="3897767" algn="l"/>
                <a:tab pos="4547395" algn="l"/>
                <a:tab pos="5197023" algn="l"/>
                <a:tab pos="5846651" algn="l"/>
              </a:tabLst>
            </a:pPr>
            <a:r>
              <a:rPr lang="en-US" altLang="en-US" sz="1100" b="1">
                <a:cs typeface="Arial Unicode MS" pitchFamily="32" charset="0"/>
              </a:rPr>
              <a:t>Kaukonen K et al. N </a:t>
            </a:r>
            <a:r>
              <a:rPr lang="en-US" altLang="en-US" sz="1100" b="1" err="1">
                <a:cs typeface="Arial Unicode MS" pitchFamily="32" charset="0"/>
              </a:rPr>
              <a:t>Engl</a:t>
            </a:r>
            <a:r>
              <a:rPr lang="en-US" altLang="en-US" sz="1100" b="1">
                <a:cs typeface="Arial Unicode MS" pitchFamily="32" charset="0"/>
              </a:rPr>
              <a:t> J Med 2015;372:1629-1638.</a:t>
            </a: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8868" y="1919568"/>
            <a:ext cx="4952982" cy="449804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AutoShape 4"/>
          <p:cNvSpPr>
            <a:spLocks noChangeArrowheads="1"/>
          </p:cNvSpPr>
          <p:nvPr/>
        </p:nvSpPr>
        <p:spPr bwMode="auto">
          <a:xfrm>
            <a:off x="1606261" y="824194"/>
            <a:ext cx="8747415" cy="890307"/>
          </a:xfrm>
          <a:custGeom>
            <a:avLst/>
            <a:gdLst/>
            <a:ahLst/>
            <a:cxnLst>
              <a:cxn ang="0">
                <a:pos x="r" y="vc"/>
              </a:cxn>
              <a:cxn ang="5400000">
                <a:pos x="hc" y="b"/>
              </a:cxn>
              <a:cxn ang="10800000">
                <a:pos x="l" y="vc"/>
              </a:cxn>
              <a:cxn ang="16200000">
                <a:pos x="hc" y="t"/>
              </a:cxn>
            </a:cxnLst>
            <a:rect l="0" t="0" r="r" b="b"/>
            <a:pathLst>
              <a:path w="21600" h="21600">
                <a:moveTo>
                  <a:pt x="0" y="0"/>
                </a:moveTo>
                <a:lnTo>
                  <a:pt x="0" y="21600"/>
                </a:lnTo>
                <a:lnTo>
                  <a:pt x="21600" y="21600"/>
                </a:lnTo>
                <a:lnTo>
                  <a:pt x="2160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nchorCtr="1"/>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5pPr>
            <a:lvl6pPr marL="2514600" indent="-228600" defTabSz="457200" fontAlgn="base">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6pPr>
            <a:lvl7pPr marL="2971800" indent="-228600" defTabSz="457200" fontAlgn="base">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7pPr>
            <a:lvl8pPr marL="3429000" indent="-228600" defTabSz="457200" fontAlgn="base">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8pPr>
            <a:lvl9pPr marL="3886200" indent="-228600" defTabSz="457200" fontAlgn="base">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9pPr>
          </a:lstStyle>
          <a:p>
            <a:pPr>
              <a:lnSpc>
                <a:spcPct val="97000"/>
              </a:lnSpc>
            </a:pPr>
            <a:r>
              <a:rPr lang="en-US" altLang="en-US" b="1">
                <a:solidFill>
                  <a:schemeClr val="tx1"/>
                </a:solidFill>
                <a:cs typeface="Arial Unicode MS" pitchFamily="32" charset="0"/>
              </a:rPr>
              <a:t>This study analyzed &gt; 100,000 patients with severe sepsis and stratified by </a:t>
            </a:r>
            <a:r>
              <a:rPr lang="en-US" altLang="en-US" b="1">
                <a:solidFill>
                  <a:srgbClr val="FF0000"/>
                </a:solidFill>
                <a:cs typeface="Arial Unicode MS" pitchFamily="32" charset="0"/>
              </a:rPr>
              <a:t>SIRS status (&lt; 2 vs. ≥ 2 criteria) </a:t>
            </a:r>
          </a:p>
        </p:txBody>
      </p:sp>
      <p:sp>
        <p:nvSpPr>
          <p:cNvPr id="6" name="Title 1"/>
          <p:cNvSpPr txBox="1">
            <a:spLocks/>
          </p:cNvSpPr>
          <p:nvPr/>
        </p:nvSpPr>
        <p:spPr>
          <a:xfrm>
            <a:off x="1762125" y="21709"/>
            <a:ext cx="8229600" cy="691079"/>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4000" b="0" i="0" kern="1200">
                <a:solidFill>
                  <a:schemeClr val="tx1"/>
                </a:solidFill>
                <a:latin typeface="Arial"/>
                <a:ea typeface="+mj-ea"/>
                <a:cs typeface="Arial"/>
              </a:defRPr>
            </a:lvl1pPr>
          </a:lstStyle>
          <a:p>
            <a:r>
              <a:rPr lang="en-US" b="1">
                <a:solidFill>
                  <a:srgbClr val="FF0000"/>
                </a:solidFill>
              </a:rPr>
              <a:t>How useful are these definitions?</a:t>
            </a:r>
          </a:p>
        </p:txBody>
      </p:sp>
      <p:cxnSp>
        <p:nvCxnSpPr>
          <p:cNvPr id="7" name="Straight Arrow Connector 6"/>
          <p:cNvCxnSpPr/>
          <p:nvPr/>
        </p:nvCxnSpPr>
        <p:spPr>
          <a:xfrm>
            <a:off x="4943475" y="1571625"/>
            <a:ext cx="304800" cy="7239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4943476" y="1571625"/>
            <a:ext cx="1419225" cy="7239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7364546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2311110" y="6427134"/>
            <a:ext cx="6381750" cy="32076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12211" rIns="0" bIns="0" numCol="1" rtlCol="0" anchor="ctr" anchorCtr="0" compatLnSpc="1">
            <a:prstTxWarp prst="textNoShape">
              <a:avLst/>
            </a:prstTxWarp>
            <a:normAutofit/>
          </a:bodyPr>
          <a:lstStyle/>
          <a:p>
            <a:pPr>
              <a:tabLst>
                <a:tab pos="649628" algn="l"/>
                <a:tab pos="1299256" algn="l"/>
                <a:tab pos="1948884" algn="l"/>
                <a:tab pos="2598511" algn="l"/>
                <a:tab pos="3248139" algn="l"/>
                <a:tab pos="3897767" algn="l"/>
                <a:tab pos="4547395" algn="l"/>
                <a:tab pos="5197023" algn="l"/>
                <a:tab pos="5846651" algn="l"/>
              </a:tabLst>
            </a:pPr>
            <a:r>
              <a:rPr lang="en-US" altLang="en-US" sz="1100" b="1">
                <a:cs typeface="Arial Unicode MS" pitchFamily="32" charset="0"/>
              </a:rPr>
              <a:t>Kaukonen K et al. N </a:t>
            </a:r>
            <a:r>
              <a:rPr lang="en-US" altLang="en-US" sz="1100" b="1" err="1">
                <a:cs typeface="Arial Unicode MS" pitchFamily="32" charset="0"/>
              </a:rPr>
              <a:t>Engl</a:t>
            </a:r>
            <a:r>
              <a:rPr lang="en-US" altLang="en-US" sz="1100" b="1">
                <a:cs typeface="Arial Unicode MS" pitchFamily="32" charset="0"/>
              </a:rPr>
              <a:t> J Med 2015;372:1629-1638.</a:t>
            </a: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8868" y="1919568"/>
            <a:ext cx="4952982" cy="449804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AutoShape 4"/>
          <p:cNvSpPr>
            <a:spLocks noChangeArrowheads="1"/>
          </p:cNvSpPr>
          <p:nvPr/>
        </p:nvSpPr>
        <p:spPr bwMode="auto">
          <a:xfrm>
            <a:off x="1606261" y="824194"/>
            <a:ext cx="8747415" cy="890307"/>
          </a:xfrm>
          <a:custGeom>
            <a:avLst/>
            <a:gdLst/>
            <a:ahLst/>
            <a:cxnLst>
              <a:cxn ang="0">
                <a:pos x="r" y="vc"/>
              </a:cxn>
              <a:cxn ang="5400000">
                <a:pos x="hc" y="b"/>
              </a:cxn>
              <a:cxn ang="10800000">
                <a:pos x="l" y="vc"/>
              </a:cxn>
              <a:cxn ang="16200000">
                <a:pos x="hc" y="t"/>
              </a:cxn>
            </a:cxnLst>
            <a:rect l="0" t="0" r="r" b="b"/>
            <a:pathLst>
              <a:path w="21600" h="21600">
                <a:moveTo>
                  <a:pt x="0" y="0"/>
                </a:moveTo>
                <a:lnTo>
                  <a:pt x="0" y="21600"/>
                </a:lnTo>
                <a:lnTo>
                  <a:pt x="21600" y="21600"/>
                </a:lnTo>
                <a:lnTo>
                  <a:pt x="2160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nchorCtr="1"/>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5pPr>
            <a:lvl6pPr marL="2514600" indent="-228600" defTabSz="457200" fontAlgn="base">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6pPr>
            <a:lvl7pPr marL="2971800" indent="-228600" defTabSz="457200" fontAlgn="base">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7pPr>
            <a:lvl8pPr marL="3429000" indent="-228600" defTabSz="457200" fontAlgn="base">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8pPr>
            <a:lvl9pPr marL="3886200" indent="-228600" defTabSz="457200" fontAlgn="base">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9pPr>
          </a:lstStyle>
          <a:p>
            <a:pPr>
              <a:lnSpc>
                <a:spcPct val="97000"/>
              </a:lnSpc>
            </a:pPr>
            <a:r>
              <a:rPr lang="en-US" altLang="en-US" b="1">
                <a:solidFill>
                  <a:schemeClr val="tx1"/>
                </a:solidFill>
                <a:cs typeface="Arial Unicode MS" pitchFamily="32" charset="0"/>
              </a:rPr>
              <a:t>This study analyzed &gt; 100,000 patients with severe sepsis and stratified by </a:t>
            </a:r>
            <a:r>
              <a:rPr lang="en-US" altLang="en-US" b="1">
                <a:solidFill>
                  <a:srgbClr val="FF0000"/>
                </a:solidFill>
                <a:cs typeface="Arial Unicode MS" pitchFamily="32" charset="0"/>
              </a:rPr>
              <a:t>SIRS status (&lt; 2 vs. ≥ 2 criteria) </a:t>
            </a:r>
          </a:p>
        </p:txBody>
      </p:sp>
      <p:sp>
        <p:nvSpPr>
          <p:cNvPr id="6" name="Title 1"/>
          <p:cNvSpPr txBox="1">
            <a:spLocks/>
          </p:cNvSpPr>
          <p:nvPr/>
        </p:nvSpPr>
        <p:spPr>
          <a:xfrm>
            <a:off x="1762125" y="21709"/>
            <a:ext cx="8229600" cy="691079"/>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4000" b="0" i="0" kern="1200">
                <a:solidFill>
                  <a:schemeClr val="tx1"/>
                </a:solidFill>
                <a:latin typeface="Arial"/>
                <a:ea typeface="+mj-ea"/>
                <a:cs typeface="Arial"/>
              </a:defRPr>
            </a:lvl1pPr>
          </a:lstStyle>
          <a:p>
            <a:r>
              <a:rPr lang="en-US" b="1">
                <a:solidFill>
                  <a:srgbClr val="FF0000"/>
                </a:solidFill>
              </a:rPr>
              <a:t>How useful are these definitions?</a:t>
            </a:r>
          </a:p>
        </p:txBody>
      </p:sp>
      <p:sp>
        <p:nvSpPr>
          <p:cNvPr id="2" name="TextBox 1"/>
          <p:cNvSpPr txBox="1"/>
          <p:nvPr/>
        </p:nvSpPr>
        <p:spPr>
          <a:xfrm>
            <a:off x="7419976" y="2457450"/>
            <a:ext cx="3162300" cy="3046988"/>
          </a:xfrm>
          <a:prstGeom prst="rect">
            <a:avLst/>
          </a:prstGeom>
          <a:noFill/>
        </p:spPr>
        <p:txBody>
          <a:bodyPr wrap="square" rtlCol="0">
            <a:spAutoFit/>
          </a:bodyPr>
          <a:lstStyle/>
          <a:p>
            <a:pPr marL="342900" indent="-342900">
              <a:buFont typeface="Arial" panose="020B0604020202020204" pitchFamily="34" charset="0"/>
              <a:buChar char="•"/>
            </a:pPr>
            <a:r>
              <a:rPr lang="en-US" sz="2400"/>
              <a:t>12% of patients with severe sepsis (1 in 8) met only 0 or 1 SIRS criterion</a:t>
            </a:r>
          </a:p>
          <a:p>
            <a:pPr marL="342900" indent="-342900">
              <a:buFont typeface="Arial" panose="020B0604020202020204" pitchFamily="34" charset="0"/>
              <a:buChar char="•"/>
            </a:pPr>
            <a:r>
              <a:rPr lang="en-US" sz="2400"/>
              <a:t>This was especially true of older patients, use of </a:t>
            </a:r>
            <a:r>
              <a:rPr lang="el-GR" sz="2400"/>
              <a:t>β</a:t>
            </a:r>
            <a:r>
              <a:rPr lang="en-US" sz="2400"/>
              <a:t>-blockers, etc.</a:t>
            </a:r>
          </a:p>
        </p:txBody>
      </p:sp>
      <p:sp>
        <p:nvSpPr>
          <p:cNvPr id="3" name="Rounded Rectangle 2"/>
          <p:cNvSpPr/>
          <p:nvPr/>
        </p:nvSpPr>
        <p:spPr>
          <a:xfrm>
            <a:off x="2311111" y="4752976"/>
            <a:ext cx="4699290" cy="1171575"/>
          </a:xfrm>
          <a:prstGeom prst="round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a:off x="4943475" y="1571625"/>
            <a:ext cx="304800" cy="7239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4943476" y="1571625"/>
            <a:ext cx="1419225" cy="7239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2149435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CFED5-9C8B-8323-3B9B-FAE4D8086F6E}"/>
              </a:ext>
            </a:extLst>
          </p:cNvPr>
          <p:cNvSpPr>
            <a:spLocks noGrp="1"/>
          </p:cNvSpPr>
          <p:nvPr>
            <p:ph type="title"/>
          </p:nvPr>
        </p:nvSpPr>
        <p:spPr>
          <a:xfrm>
            <a:off x="609600" y="152718"/>
            <a:ext cx="7721600" cy="1371600"/>
          </a:xfrm>
        </p:spPr>
        <p:txBody>
          <a:bodyPr anchor="b">
            <a:normAutofit/>
          </a:bodyPr>
          <a:lstStyle/>
          <a:p>
            <a:r>
              <a:rPr lang="en-US" b="1"/>
              <a:t>Sepsis 3.0 Definition (2016)</a:t>
            </a:r>
          </a:p>
        </p:txBody>
      </p:sp>
      <p:pic>
        <p:nvPicPr>
          <p:cNvPr id="5" name="Content Placeholder 4" descr="A screenshot of a computer&#10;&#10;AI-generated content may be incorrect.">
            <a:extLst>
              <a:ext uri="{FF2B5EF4-FFF2-40B4-BE49-F238E27FC236}">
                <a16:creationId xmlns:a16="http://schemas.microsoft.com/office/drawing/2014/main" id="{AE0A4410-C5C9-642D-653C-0ABE5A238DEB}"/>
              </a:ext>
            </a:extLst>
          </p:cNvPr>
          <p:cNvPicPr>
            <a:picLocks noGrp="1" noChangeAspect="1"/>
          </p:cNvPicPr>
          <p:nvPr>
            <p:ph idx="1"/>
          </p:nvPr>
        </p:nvPicPr>
        <p:blipFill>
          <a:blip r:embed="rId3"/>
          <a:stretch>
            <a:fillRect/>
          </a:stretch>
        </p:blipFill>
        <p:spPr>
          <a:xfrm>
            <a:off x="609600" y="2199483"/>
            <a:ext cx="10160000" cy="3479799"/>
          </a:xfrm>
          <a:noFill/>
        </p:spPr>
      </p:pic>
    </p:spTree>
    <p:extLst>
      <p:ext uri="{BB962C8B-B14F-4D97-AF65-F5344CB8AC3E}">
        <p14:creationId xmlns:p14="http://schemas.microsoft.com/office/powerpoint/2010/main" val="35985356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CA1A9-F2FE-F9A6-3048-CB1ED1B2F5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8CA73F-932C-CC85-4172-86AC19BF1FCE}"/>
              </a:ext>
            </a:extLst>
          </p:cNvPr>
          <p:cNvSpPr>
            <a:spLocks noGrp="1"/>
          </p:cNvSpPr>
          <p:nvPr>
            <p:ph type="title"/>
          </p:nvPr>
        </p:nvSpPr>
        <p:spPr/>
        <p:txBody>
          <a:bodyPr>
            <a:normAutofit/>
          </a:bodyPr>
          <a:lstStyle/>
          <a:p>
            <a:r>
              <a:rPr lang="en-US" sz="4400" b="1"/>
              <a:t>Sepsis 3.0 Definition (2016)</a:t>
            </a:r>
          </a:p>
        </p:txBody>
      </p:sp>
      <p:sp>
        <p:nvSpPr>
          <p:cNvPr id="3" name="Content Placeholder 2">
            <a:extLst>
              <a:ext uri="{FF2B5EF4-FFF2-40B4-BE49-F238E27FC236}">
                <a16:creationId xmlns:a16="http://schemas.microsoft.com/office/drawing/2014/main" id="{699D34D6-C74B-7049-4E79-472A1CEFCA2F}"/>
              </a:ext>
            </a:extLst>
          </p:cNvPr>
          <p:cNvSpPr>
            <a:spLocks noGrp="1"/>
          </p:cNvSpPr>
          <p:nvPr>
            <p:ph idx="1"/>
          </p:nvPr>
        </p:nvSpPr>
        <p:spPr>
          <a:xfrm>
            <a:off x="609600" y="2011680"/>
            <a:ext cx="10160000" cy="4114484"/>
          </a:xfrm>
        </p:spPr>
        <p:txBody>
          <a:bodyPr>
            <a:normAutofit/>
          </a:bodyPr>
          <a:lstStyle/>
          <a:p>
            <a:pPr marL="342900" indent="-342900">
              <a:buFont typeface="Arial" panose="020B0604020202020204" pitchFamily="34" charset="0"/>
              <a:buChar char="•"/>
            </a:pPr>
            <a:r>
              <a:rPr lang="en-US" sz="3200">
                <a:solidFill>
                  <a:srgbClr val="002060"/>
                </a:solidFill>
                <a:latin typeface="Roboto" panose="02000000000000000000" pitchFamily="2" charset="0"/>
              </a:rPr>
              <a:t>Sepsis </a:t>
            </a:r>
            <a:r>
              <a:rPr lang="en-US" sz="3200" b="0">
                <a:solidFill>
                  <a:srgbClr val="002060"/>
                </a:solidFill>
                <a:latin typeface="Roboto" panose="02000000000000000000" pitchFamily="2" charset="0"/>
              </a:rPr>
              <a:t>is a clinical syndrome that has physiologic, biologic, and biochemical abnormalities caused by </a:t>
            </a:r>
            <a:r>
              <a:rPr lang="en-US" sz="3200">
                <a:solidFill>
                  <a:srgbClr val="002060"/>
                </a:solidFill>
                <a:latin typeface="Roboto" panose="02000000000000000000" pitchFamily="2" charset="0"/>
              </a:rPr>
              <a:t>a dysregulated host response to infection</a:t>
            </a:r>
            <a:r>
              <a:rPr lang="en-US" sz="3200" b="0" i="0">
                <a:solidFill>
                  <a:srgbClr val="232323"/>
                </a:solidFill>
                <a:effectLst/>
                <a:latin typeface="Noto Sans" panose="020B0502040504020204" pitchFamily="34" charset="0"/>
              </a:rPr>
              <a:t>.</a:t>
            </a:r>
          </a:p>
          <a:p>
            <a:pPr marL="342900" indent="-342900">
              <a:buFont typeface="Arial" panose="020B0604020202020204" pitchFamily="34" charset="0"/>
              <a:buChar char="•"/>
            </a:pPr>
            <a:r>
              <a:rPr lang="en-US" sz="3200" b="0">
                <a:solidFill>
                  <a:srgbClr val="002060"/>
                </a:solidFill>
                <a:latin typeface="Roboto" panose="02000000000000000000" pitchFamily="2" charset="0"/>
              </a:rPr>
              <a:t>There is no gold standard diagnostic test that exists to diagnose sepsis. </a:t>
            </a:r>
          </a:p>
          <a:p>
            <a:pPr marL="342900" indent="-342900">
              <a:buFont typeface="Arial" panose="020B0604020202020204" pitchFamily="34" charset="0"/>
              <a:buChar char="•"/>
            </a:pPr>
            <a:r>
              <a:rPr lang="en-US" sz="3200" b="0">
                <a:solidFill>
                  <a:srgbClr val="002060"/>
                </a:solidFill>
                <a:latin typeface="Roboto" panose="02000000000000000000" pitchFamily="2" charset="0"/>
              </a:rPr>
              <a:t>Sepsis is a syndrome, not a disease</a:t>
            </a:r>
          </a:p>
        </p:txBody>
      </p:sp>
    </p:spTree>
    <p:extLst>
      <p:ext uri="{BB962C8B-B14F-4D97-AF65-F5344CB8AC3E}">
        <p14:creationId xmlns:p14="http://schemas.microsoft.com/office/powerpoint/2010/main" val="640128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2853DF43-1044-0E7E-5DB2-DA828C708A7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96" r="1621" b="9358"/>
          <a:stretch/>
        </p:blipFill>
        <p:spPr bwMode="auto">
          <a:xfrm>
            <a:off x="548779" y="893779"/>
            <a:ext cx="11094442" cy="5964221"/>
          </a:xfrm>
          <a:prstGeom prst="rect">
            <a:avLst/>
          </a:prstGeom>
          <a:solidFill>
            <a:srgbClr val="FFFFFF"/>
          </a:solidFill>
        </p:spPr>
      </p:pic>
      <p:sp>
        <p:nvSpPr>
          <p:cNvPr id="2" name="Google Shape;101;p20">
            <a:extLst>
              <a:ext uri="{FF2B5EF4-FFF2-40B4-BE49-F238E27FC236}">
                <a16:creationId xmlns:a16="http://schemas.microsoft.com/office/drawing/2014/main" id="{0DABC641-79D9-DDC0-5343-F7FD7339869F}"/>
              </a:ext>
            </a:extLst>
          </p:cNvPr>
          <p:cNvSpPr txBox="1">
            <a:spLocks noGrp="1"/>
          </p:cNvSpPr>
          <p:nvPr>
            <p:ph type="title"/>
          </p:nvPr>
        </p:nvSpPr>
        <p:spPr>
          <a:xfrm>
            <a:off x="349799" y="23400"/>
            <a:ext cx="11565975"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200" b="1">
                <a:solidFill>
                  <a:srgbClr val="FF0000"/>
                </a:solidFill>
                <a:highlight>
                  <a:srgbClr val="FFFFFF"/>
                </a:highlight>
              </a:rPr>
              <a:t>Organ dysfunction can be identified as an acute change in total SOFA score ≥2 points due to the infection </a:t>
            </a:r>
            <a:endParaRPr sz="3200" b="1">
              <a:solidFill>
                <a:srgbClr val="FF0000"/>
              </a:solidFill>
            </a:endParaRPr>
          </a:p>
        </p:txBody>
      </p:sp>
    </p:spTree>
    <p:extLst>
      <p:ext uri="{BB962C8B-B14F-4D97-AF65-F5344CB8AC3E}">
        <p14:creationId xmlns:p14="http://schemas.microsoft.com/office/powerpoint/2010/main" val="40794864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a:extLst>
              <a:ext uri="{FF2B5EF4-FFF2-40B4-BE49-F238E27FC236}">
                <a16:creationId xmlns:a16="http://schemas.microsoft.com/office/drawing/2014/main" id="{FE523E63-D482-9509-4937-F5C8DD0DB25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20650" y="127187"/>
            <a:ext cx="11760200" cy="6603627"/>
          </a:xfrm>
          <a:prstGeom prst="rect">
            <a:avLst/>
          </a:prstGeom>
          <a:solidFill>
            <a:srgbClr val="FFFFFF"/>
          </a:solidFill>
        </p:spPr>
      </p:pic>
    </p:spTree>
    <p:extLst>
      <p:ext uri="{BB962C8B-B14F-4D97-AF65-F5344CB8AC3E}">
        <p14:creationId xmlns:p14="http://schemas.microsoft.com/office/powerpoint/2010/main" val="26075100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08BCD-C230-FAC1-1A9F-ADDCD47CD27C}"/>
              </a:ext>
            </a:extLst>
          </p:cNvPr>
          <p:cNvSpPr>
            <a:spLocks noGrp="1"/>
          </p:cNvSpPr>
          <p:nvPr>
            <p:ph type="title"/>
          </p:nvPr>
        </p:nvSpPr>
        <p:spPr>
          <a:xfrm>
            <a:off x="609599" y="152718"/>
            <a:ext cx="9553903" cy="1098013"/>
          </a:xfrm>
        </p:spPr>
        <p:txBody>
          <a:bodyPr>
            <a:normAutofit fontScale="90000"/>
          </a:bodyPr>
          <a:lstStyle/>
          <a:p>
            <a:r>
              <a:rPr lang="en-US" sz="4800" b="1" dirty="0"/>
              <a:t>Sepsis Recognition and management</a:t>
            </a:r>
          </a:p>
        </p:txBody>
      </p:sp>
      <p:sp>
        <p:nvSpPr>
          <p:cNvPr id="3" name="Content Placeholder 2">
            <a:extLst>
              <a:ext uri="{FF2B5EF4-FFF2-40B4-BE49-F238E27FC236}">
                <a16:creationId xmlns:a16="http://schemas.microsoft.com/office/drawing/2014/main" id="{B35CBF63-5F6A-77DB-06A8-D1C11CFA4BDF}"/>
              </a:ext>
            </a:extLst>
          </p:cNvPr>
          <p:cNvSpPr>
            <a:spLocks noGrp="1"/>
          </p:cNvSpPr>
          <p:nvPr>
            <p:ph idx="1"/>
          </p:nvPr>
        </p:nvSpPr>
        <p:spPr/>
        <p:txBody>
          <a:bodyPr>
            <a:normAutofit/>
          </a:bodyPr>
          <a:lstStyle/>
          <a:p>
            <a:pPr marL="342900" indent="-342900">
              <a:buFont typeface="Arial" panose="020B0604020202020204" pitchFamily="34" charset="0"/>
              <a:buChar char="•"/>
            </a:pPr>
            <a:r>
              <a:rPr lang="en-US" sz="3200" b="0" dirty="0">
                <a:solidFill>
                  <a:srgbClr val="002060"/>
                </a:solidFill>
              </a:rPr>
              <a:t>Sepsis and Septic shock are medical </a:t>
            </a:r>
            <a:r>
              <a:rPr lang="en-US" sz="3200" dirty="0">
                <a:solidFill>
                  <a:srgbClr val="FF0000"/>
                </a:solidFill>
              </a:rPr>
              <a:t>EMERGENCIES</a:t>
            </a:r>
            <a:r>
              <a:rPr lang="en-US" sz="3200" b="0" dirty="0">
                <a:solidFill>
                  <a:srgbClr val="002060"/>
                </a:solidFill>
              </a:rPr>
              <a:t> that requires immediate treatment and resuscitation</a:t>
            </a:r>
          </a:p>
          <a:p>
            <a:pPr marL="342900" indent="-342900">
              <a:buFont typeface="Arial" panose="020B0604020202020204" pitchFamily="34" charset="0"/>
              <a:buChar char="•"/>
            </a:pPr>
            <a:r>
              <a:rPr lang="en-US" sz="3200" b="0" dirty="0">
                <a:solidFill>
                  <a:srgbClr val="002060"/>
                </a:solidFill>
              </a:rPr>
              <a:t>Early recognition and aggressive treatments are key for improved outcomes</a:t>
            </a:r>
            <a:endParaRPr lang="en-US" sz="3200" b="0" dirty="0">
              <a:latin typeface="+mj-lt"/>
            </a:endParaRPr>
          </a:p>
          <a:p>
            <a:pPr marL="342900" indent="-342900">
              <a:buFont typeface="Arial" panose="020B0604020202020204" pitchFamily="34" charset="0"/>
              <a:buChar char="•"/>
            </a:pPr>
            <a:r>
              <a:rPr lang="en-US" sz="3200" b="0" dirty="0">
                <a:latin typeface="+mj-lt"/>
              </a:rPr>
              <a:t>Neither </a:t>
            </a:r>
            <a:r>
              <a:rPr lang="en-US" sz="3200" b="0" dirty="0" err="1">
                <a:latin typeface="+mj-lt"/>
              </a:rPr>
              <a:t>qSOFA</a:t>
            </a:r>
            <a:r>
              <a:rPr lang="en-US" sz="3200" b="0" dirty="0">
                <a:latin typeface="+mj-lt"/>
              </a:rPr>
              <a:t> nor SOFA are intended to be a stand-alone definition of sepsis. </a:t>
            </a:r>
            <a:endParaRPr lang="en-US" sz="3200" b="0" dirty="0">
              <a:solidFill>
                <a:srgbClr val="002060"/>
              </a:solidFill>
              <a:latin typeface="+mj-lt"/>
            </a:endParaRPr>
          </a:p>
          <a:p>
            <a:pPr marL="342900" indent="-342900">
              <a:buFont typeface="Arial" panose="020B0604020202020204" pitchFamily="34" charset="0"/>
              <a:buChar char="•"/>
            </a:pPr>
            <a:endParaRPr lang="en-US" sz="2800" dirty="0">
              <a:latin typeface="+mj-lt"/>
            </a:endParaRPr>
          </a:p>
        </p:txBody>
      </p:sp>
    </p:spTree>
    <p:extLst>
      <p:ext uri="{BB962C8B-B14F-4D97-AF65-F5344CB8AC3E}">
        <p14:creationId xmlns:p14="http://schemas.microsoft.com/office/powerpoint/2010/main" val="27224279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37;p26">
            <a:extLst>
              <a:ext uri="{FF2B5EF4-FFF2-40B4-BE49-F238E27FC236}">
                <a16:creationId xmlns:a16="http://schemas.microsoft.com/office/drawing/2014/main" id="{CDA8AC43-9304-B113-D7B7-D66409C7BB5E}"/>
              </a:ext>
            </a:extLst>
          </p:cNvPr>
          <p:cNvSpPr txBox="1">
            <a:spLocks/>
          </p:cNvSpPr>
          <p:nvPr/>
        </p:nvSpPr>
        <p:spPr>
          <a:xfrm>
            <a:off x="415600" y="593367"/>
            <a:ext cx="11360800" cy="763600"/>
          </a:xfrm>
          <a:prstGeom prst="rect">
            <a:avLst/>
          </a:prstGeom>
        </p:spPr>
        <p:txBody>
          <a:bodyPr spcFirstLastPara="1" vert="horz" wrap="square" lIns="121900" tIns="121900" rIns="121900" bIns="121900" rtlCol="0" anchor="t" anchorCtr="0">
            <a:normAutofit fontScale="97500" lnSpcReduction="10000"/>
          </a:bodyPr>
          <a:lstStyle>
            <a:lvl1pPr algn="l" defTabSz="914400" rtl="0" eaLnBrk="1" latinLnBrk="0" hangingPunct="1">
              <a:spcBef>
                <a:spcPct val="0"/>
              </a:spcBef>
              <a:buNone/>
              <a:defRPr sz="3600" kern="1200" cap="all" spc="-60" baseline="0">
                <a:solidFill>
                  <a:schemeClr val="tx2"/>
                </a:solidFill>
                <a:latin typeface="+mj-lt"/>
                <a:ea typeface="+mj-ea"/>
                <a:cs typeface="+mj-cs"/>
              </a:defRPr>
            </a:lvl1pPr>
          </a:lstStyle>
          <a:p>
            <a:r>
              <a:rPr lang="en-US" b="1" dirty="0"/>
              <a:t>Recognition: Infection plus new organ dysfunction</a:t>
            </a:r>
          </a:p>
        </p:txBody>
      </p:sp>
      <p:pic>
        <p:nvPicPr>
          <p:cNvPr id="3" name="Google Shape;138;p26">
            <a:extLst>
              <a:ext uri="{FF2B5EF4-FFF2-40B4-BE49-F238E27FC236}">
                <a16:creationId xmlns:a16="http://schemas.microsoft.com/office/drawing/2014/main" id="{2DDD119E-320E-371F-3020-5A273A855195}"/>
              </a:ext>
            </a:extLst>
          </p:cNvPr>
          <p:cNvPicPr preferRelativeResize="0"/>
          <p:nvPr/>
        </p:nvPicPr>
        <p:blipFill>
          <a:blip r:embed="rId3">
            <a:alphaModFix/>
          </a:blip>
          <a:srcRect t="39533"/>
          <a:stretch>
            <a:fillRect/>
          </a:stretch>
        </p:blipFill>
        <p:spPr>
          <a:xfrm>
            <a:off x="119117" y="1545020"/>
            <a:ext cx="11785605" cy="2613222"/>
          </a:xfrm>
          <a:prstGeom prst="rect">
            <a:avLst/>
          </a:prstGeom>
          <a:noFill/>
          <a:ln>
            <a:noFill/>
          </a:ln>
        </p:spPr>
      </p:pic>
      <p:pic>
        <p:nvPicPr>
          <p:cNvPr id="5" name="Picture 4">
            <a:extLst>
              <a:ext uri="{FF2B5EF4-FFF2-40B4-BE49-F238E27FC236}">
                <a16:creationId xmlns:a16="http://schemas.microsoft.com/office/drawing/2014/main" id="{9D18050B-59F6-257D-602F-38EC8136E141}"/>
              </a:ext>
            </a:extLst>
          </p:cNvPr>
          <p:cNvPicPr>
            <a:picLocks noChangeAspect="1"/>
          </p:cNvPicPr>
          <p:nvPr/>
        </p:nvPicPr>
        <p:blipFill>
          <a:blip r:embed="rId4"/>
          <a:stretch>
            <a:fillRect/>
          </a:stretch>
        </p:blipFill>
        <p:spPr>
          <a:xfrm>
            <a:off x="2479687" y="4346295"/>
            <a:ext cx="6650190" cy="2096546"/>
          </a:xfrm>
          <a:prstGeom prst="rect">
            <a:avLst/>
          </a:prstGeom>
        </p:spPr>
      </p:pic>
      <p:sp>
        <p:nvSpPr>
          <p:cNvPr id="4" name="TextBox 3">
            <a:extLst>
              <a:ext uri="{FF2B5EF4-FFF2-40B4-BE49-F238E27FC236}">
                <a16:creationId xmlns:a16="http://schemas.microsoft.com/office/drawing/2014/main" id="{07E48EF3-D52A-77A0-FE2E-D112234C3F0F}"/>
              </a:ext>
            </a:extLst>
          </p:cNvPr>
          <p:cNvSpPr txBox="1"/>
          <p:nvPr/>
        </p:nvSpPr>
        <p:spPr>
          <a:xfrm>
            <a:off x="1191117" y="3959881"/>
            <a:ext cx="2291255" cy="584775"/>
          </a:xfrm>
          <a:prstGeom prst="rect">
            <a:avLst/>
          </a:prstGeom>
          <a:noFill/>
        </p:spPr>
        <p:txBody>
          <a:bodyPr wrap="square" rtlCol="0">
            <a:spAutoFit/>
          </a:bodyPr>
          <a:lstStyle/>
          <a:p>
            <a:pPr algn="ctr"/>
            <a:r>
              <a:rPr lang="en-US" sz="3200" b="1" dirty="0">
                <a:solidFill>
                  <a:srgbClr val="FF0000"/>
                </a:solidFill>
              </a:rPr>
              <a:t>2026</a:t>
            </a:r>
          </a:p>
        </p:txBody>
      </p:sp>
    </p:spTree>
    <p:extLst>
      <p:ext uri="{BB962C8B-B14F-4D97-AF65-F5344CB8AC3E}">
        <p14:creationId xmlns:p14="http://schemas.microsoft.com/office/powerpoint/2010/main" val="40950914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r="1724" b="3211"/>
          <a:stretch>
            <a:fillRect/>
          </a:stretch>
        </p:blipFill>
        <p:spPr>
          <a:xfrm>
            <a:off x="0" y="81125"/>
            <a:ext cx="11981793" cy="6582432"/>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08BCD-C230-FAC1-1A9F-ADDCD47CD27C}"/>
              </a:ext>
            </a:extLst>
          </p:cNvPr>
          <p:cNvSpPr>
            <a:spLocks noGrp="1"/>
          </p:cNvSpPr>
          <p:nvPr>
            <p:ph type="title"/>
          </p:nvPr>
        </p:nvSpPr>
        <p:spPr>
          <a:xfrm>
            <a:off x="661115" y="601173"/>
            <a:ext cx="7721600" cy="896910"/>
          </a:xfrm>
        </p:spPr>
        <p:txBody>
          <a:bodyPr>
            <a:normAutofit/>
          </a:bodyPr>
          <a:lstStyle/>
          <a:p>
            <a:r>
              <a:rPr lang="en-US" sz="4800" b="1" dirty="0"/>
              <a:t>Clinical signs of sepsis</a:t>
            </a:r>
          </a:p>
        </p:txBody>
      </p:sp>
      <p:sp>
        <p:nvSpPr>
          <p:cNvPr id="3" name="Content Placeholder 2">
            <a:extLst>
              <a:ext uri="{FF2B5EF4-FFF2-40B4-BE49-F238E27FC236}">
                <a16:creationId xmlns:a16="http://schemas.microsoft.com/office/drawing/2014/main" id="{B35CBF63-5F6A-77DB-06A8-D1C11CFA4BDF}"/>
              </a:ext>
            </a:extLst>
          </p:cNvPr>
          <p:cNvSpPr>
            <a:spLocks noGrp="1"/>
          </p:cNvSpPr>
          <p:nvPr>
            <p:ph idx="1"/>
          </p:nvPr>
        </p:nvSpPr>
        <p:spPr>
          <a:xfrm>
            <a:off x="661115" y="1800525"/>
            <a:ext cx="10160000" cy="3936756"/>
          </a:xfrm>
        </p:spPr>
        <p:txBody>
          <a:bodyPr>
            <a:normAutofit lnSpcReduction="10000"/>
          </a:bodyPr>
          <a:lstStyle/>
          <a:p>
            <a:pPr marL="342900" indent="-342900">
              <a:buFont typeface="Arial" panose="020B0604020202020204" pitchFamily="34" charset="0"/>
              <a:buChar char="•"/>
            </a:pPr>
            <a:r>
              <a:rPr lang="en-US" sz="2800" dirty="0"/>
              <a:t>Altered mentation </a:t>
            </a:r>
          </a:p>
          <a:p>
            <a:pPr marL="342900" indent="-342900">
              <a:buFont typeface="Arial" panose="020B0604020202020204" pitchFamily="34" charset="0"/>
              <a:buChar char="•"/>
            </a:pPr>
            <a:r>
              <a:rPr lang="en-US" sz="2800" dirty="0"/>
              <a:t>New oxygen requirement </a:t>
            </a:r>
          </a:p>
          <a:p>
            <a:pPr marL="342900" indent="-342900">
              <a:buFont typeface="Arial" panose="020B0604020202020204" pitchFamily="34" charset="0"/>
              <a:buChar char="•"/>
            </a:pPr>
            <a:r>
              <a:rPr lang="en-US" sz="2800" dirty="0"/>
              <a:t>Hypotension Oliguria or AKI </a:t>
            </a:r>
          </a:p>
          <a:p>
            <a:pPr marL="342900" indent="-342900">
              <a:buFont typeface="Arial" panose="020B0604020202020204" pitchFamily="34" charset="0"/>
              <a:buChar char="•"/>
            </a:pPr>
            <a:r>
              <a:rPr lang="en-US" sz="2800" dirty="0"/>
              <a:t>Thrombocytopenia or coagulopathy </a:t>
            </a:r>
          </a:p>
          <a:p>
            <a:pPr marL="342900" indent="-342900">
              <a:buFont typeface="Arial" panose="020B0604020202020204" pitchFamily="34" charset="0"/>
              <a:buChar char="•"/>
            </a:pPr>
            <a:r>
              <a:rPr lang="en-US" sz="2800" dirty="0"/>
              <a:t>Hyperbilirubinemia </a:t>
            </a:r>
          </a:p>
          <a:p>
            <a:pPr marL="342900" indent="-342900">
              <a:buFont typeface="Arial" panose="020B0604020202020204" pitchFamily="34" charset="0"/>
              <a:buChar char="•"/>
            </a:pPr>
            <a:r>
              <a:rPr lang="en-US" sz="2800" dirty="0"/>
              <a:t>Lactate elevation </a:t>
            </a:r>
          </a:p>
          <a:p>
            <a:pPr marL="342900" indent="-342900">
              <a:buFont typeface="Arial" panose="020B0604020202020204" pitchFamily="34" charset="0"/>
              <a:buChar char="•"/>
            </a:pPr>
            <a:r>
              <a:rPr lang="en-US" sz="2800" dirty="0"/>
              <a:t>Worsening respiratory failure</a:t>
            </a:r>
          </a:p>
        </p:txBody>
      </p:sp>
    </p:spTree>
    <p:extLst>
      <p:ext uri="{BB962C8B-B14F-4D97-AF65-F5344CB8AC3E}">
        <p14:creationId xmlns:p14="http://schemas.microsoft.com/office/powerpoint/2010/main" val="40730746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CFED5-9C8B-8323-3B9B-FAE4D8086F6E}"/>
              </a:ext>
            </a:extLst>
          </p:cNvPr>
          <p:cNvSpPr>
            <a:spLocks noGrp="1"/>
          </p:cNvSpPr>
          <p:nvPr>
            <p:ph type="title"/>
          </p:nvPr>
        </p:nvSpPr>
        <p:spPr>
          <a:xfrm>
            <a:off x="609599" y="152718"/>
            <a:ext cx="9138699" cy="1119491"/>
          </a:xfrm>
        </p:spPr>
        <p:txBody>
          <a:bodyPr>
            <a:normAutofit/>
          </a:bodyPr>
          <a:lstStyle/>
          <a:p>
            <a:r>
              <a:rPr lang="en-US" sz="4800" b="1"/>
              <a:t>Septic shock</a:t>
            </a:r>
          </a:p>
        </p:txBody>
      </p:sp>
      <p:sp>
        <p:nvSpPr>
          <p:cNvPr id="3" name="Content Placeholder 2">
            <a:extLst>
              <a:ext uri="{FF2B5EF4-FFF2-40B4-BE49-F238E27FC236}">
                <a16:creationId xmlns:a16="http://schemas.microsoft.com/office/drawing/2014/main" id="{F31B122D-B28D-E8E3-5C66-9CB2672FA1F7}"/>
              </a:ext>
            </a:extLst>
          </p:cNvPr>
          <p:cNvSpPr>
            <a:spLocks noGrp="1"/>
          </p:cNvSpPr>
          <p:nvPr>
            <p:ph idx="1"/>
          </p:nvPr>
        </p:nvSpPr>
        <p:spPr>
          <a:xfrm>
            <a:off x="609600" y="1679510"/>
            <a:ext cx="10160000" cy="4446654"/>
          </a:xfrm>
        </p:spPr>
        <p:txBody>
          <a:bodyPr>
            <a:noAutofit/>
          </a:bodyPr>
          <a:lstStyle/>
          <a:p>
            <a:pPr marL="457200" indent="-457200">
              <a:buFont typeface="Arial" panose="020B0604020202020204" pitchFamily="34" charset="0"/>
              <a:buChar char="•"/>
            </a:pPr>
            <a:r>
              <a:rPr lang="en-US" sz="2800" b="0" i="0" dirty="0">
                <a:effectLst/>
                <a:latin typeface="Noto Sans" panose="020B0502040504020204" pitchFamily="34" charset="0"/>
              </a:rPr>
              <a:t>Septic shock</a:t>
            </a:r>
            <a:r>
              <a:rPr lang="en-US" sz="2800" b="1" i="0" dirty="0">
                <a:effectLst/>
                <a:latin typeface="Noto Sans" panose="020B0502040504020204" pitchFamily="34" charset="0"/>
              </a:rPr>
              <a:t> </a:t>
            </a:r>
            <a:r>
              <a:rPr lang="en-US" sz="2800" b="0" i="0" dirty="0">
                <a:effectLst/>
                <a:latin typeface="Noto Sans" panose="020B0502040504020204" pitchFamily="34" charset="0"/>
              </a:rPr>
              <a:t>is defined as sepsis that has circulatory, cellular, and metabolic abnormalities that are associated with a greater risk of mortality than sepsis alone.</a:t>
            </a:r>
          </a:p>
          <a:p>
            <a:pPr marL="457200" indent="-457200">
              <a:buFont typeface="Arial" panose="020B0604020202020204" pitchFamily="34" charset="0"/>
              <a:buChar char="•"/>
            </a:pPr>
            <a:r>
              <a:rPr lang="en-US" sz="2800" b="0" i="0" dirty="0">
                <a:effectLst/>
                <a:latin typeface="Noto Sans" panose="020B0502040504020204" pitchFamily="34" charset="0"/>
              </a:rPr>
              <a:t>Approximately 15% of patients with sepsis develop s</a:t>
            </a:r>
            <a:r>
              <a:rPr lang="en-US" sz="2800" b="0" dirty="0">
                <a:latin typeface="Noto Sans" panose="020B0502040504020204" pitchFamily="34" charset="0"/>
              </a:rPr>
              <a:t>hock</a:t>
            </a:r>
            <a:endParaRPr lang="en-US" sz="2800" b="0" i="0" dirty="0">
              <a:effectLst/>
              <a:latin typeface="Noto Sans" panose="020B0502040504020204" pitchFamily="34" charset="0"/>
            </a:endParaRPr>
          </a:p>
          <a:p>
            <a:pPr marL="342900" indent="-342900">
              <a:buFont typeface="Arial" panose="020B0604020202020204" pitchFamily="34" charset="0"/>
              <a:buChar char="•"/>
            </a:pPr>
            <a:r>
              <a:rPr lang="en-US" sz="2800" b="0" i="0" dirty="0">
                <a:effectLst/>
                <a:latin typeface="Noto Sans" panose="020B0502040504020204" pitchFamily="34" charset="0"/>
              </a:rPr>
              <a:t>Clinically, this includes patients who fulfill the criteria for sepsis who, </a:t>
            </a:r>
            <a:r>
              <a:rPr lang="en-US" sz="2800" i="0" dirty="0">
                <a:effectLst/>
                <a:latin typeface="Noto Sans" panose="020B0502040504020204" pitchFamily="34" charset="0"/>
              </a:rPr>
              <a:t>despite adequate fluid resuscitation</a:t>
            </a:r>
            <a:r>
              <a:rPr lang="en-US" sz="2800" b="0" i="0" dirty="0">
                <a:effectLst/>
                <a:latin typeface="Noto Sans" panose="020B0502040504020204" pitchFamily="34" charset="0"/>
              </a:rPr>
              <a:t>, require vasopressors to maintain a MAP ≥65 mmHg and have a lactate &gt;2 mmol/L</a:t>
            </a:r>
            <a:endParaRPr lang="en-US" sz="2800" b="0" dirty="0">
              <a:latin typeface="Roboto" panose="02000000000000000000" pitchFamily="2" charset="0"/>
            </a:endParaRPr>
          </a:p>
        </p:txBody>
      </p:sp>
    </p:spTree>
    <p:extLst>
      <p:ext uri="{BB962C8B-B14F-4D97-AF65-F5344CB8AC3E}">
        <p14:creationId xmlns:p14="http://schemas.microsoft.com/office/powerpoint/2010/main" val="19364234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5C366-8EDF-C8C4-D637-536D2B0FC8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50D397-57EA-92EE-64E8-DA31B4DDEF0F}"/>
              </a:ext>
            </a:extLst>
          </p:cNvPr>
          <p:cNvSpPr>
            <a:spLocks noGrp="1"/>
          </p:cNvSpPr>
          <p:nvPr>
            <p:ph type="title"/>
          </p:nvPr>
        </p:nvSpPr>
        <p:spPr>
          <a:xfrm>
            <a:off x="661115" y="601173"/>
            <a:ext cx="7721600" cy="896910"/>
          </a:xfrm>
        </p:spPr>
        <p:txBody>
          <a:bodyPr>
            <a:normAutofit/>
          </a:bodyPr>
          <a:lstStyle/>
          <a:p>
            <a:r>
              <a:rPr lang="en-US" sz="4800" b="1"/>
              <a:t>Sepsis Management</a:t>
            </a:r>
          </a:p>
        </p:txBody>
      </p:sp>
      <p:sp>
        <p:nvSpPr>
          <p:cNvPr id="3" name="Content Placeholder 2">
            <a:extLst>
              <a:ext uri="{FF2B5EF4-FFF2-40B4-BE49-F238E27FC236}">
                <a16:creationId xmlns:a16="http://schemas.microsoft.com/office/drawing/2014/main" id="{6654BCA0-868A-70E4-DBB5-3020DF8B5A0E}"/>
              </a:ext>
            </a:extLst>
          </p:cNvPr>
          <p:cNvSpPr>
            <a:spLocks noGrp="1"/>
          </p:cNvSpPr>
          <p:nvPr>
            <p:ph idx="1"/>
          </p:nvPr>
        </p:nvSpPr>
        <p:spPr>
          <a:xfrm>
            <a:off x="609600" y="2189408"/>
            <a:ext cx="10160000" cy="3936756"/>
          </a:xfrm>
        </p:spPr>
        <p:txBody>
          <a:bodyPr>
            <a:normAutofit/>
          </a:bodyPr>
          <a:lstStyle/>
          <a:p>
            <a:pPr marL="342900" indent="-342900">
              <a:buFont typeface="Arial" panose="020B0604020202020204" pitchFamily="34" charset="0"/>
              <a:buChar char="•"/>
            </a:pPr>
            <a:r>
              <a:rPr lang="en-US" sz="3000" dirty="0"/>
              <a:t>Treat infection</a:t>
            </a:r>
          </a:p>
          <a:p>
            <a:pPr marL="342900" indent="-342900">
              <a:buFont typeface="Arial" panose="020B0604020202020204" pitchFamily="34" charset="0"/>
              <a:buChar char="•"/>
            </a:pPr>
            <a:r>
              <a:rPr lang="en-US" sz="3000" dirty="0"/>
              <a:t>Restore perfusion</a:t>
            </a:r>
          </a:p>
          <a:p>
            <a:pPr marL="342900" indent="-342900">
              <a:buFont typeface="Arial" panose="020B0604020202020204" pitchFamily="34" charset="0"/>
              <a:buChar char="•"/>
            </a:pPr>
            <a:r>
              <a:rPr lang="en-US" sz="3000" dirty="0"/>
              <a:t>Control the source</a:t>
            </a:r>
          </a:p>
          <a:p>
            <a:pPr marL="342900" indent="-342900">
              <a:buFont typeface="Arial" panose="020B0604020202020204" pitchFamily="34" charset="0"/>
              <a:buChar char="•"/>
            </a:pPr>
            <a:r>
              <a:rPr lang="en-US" sz="3000" dirty="0"/>
              <a:t>Reassess repeatedly</a:t>
            </a:r>
          </a:p>
          <a:p>
            <a:pPr marL="342900" indent="-342900">
              <a:buFont typeface="Arial" panose="020B0604020202020204" pitchFamily="34" charset="0"/>
              <a:buChar char="•"/>
            </a:pPr>
            <a:endParaRPr lang="en-US" sz="3000" dirty="0"/>
          </a:p>
          <a:p>
            <a:pPr algn="ctr"/>
            <a:r>
              <a:rPr lang="en-US" sz="3000" u="sng" dirty="0">
                <a:solidFill>
                  <a:srgbClr val="C00000"/>
                </a:solidFill>
              </a:rPr>
              <a:t>Early Identification is key</a:t>
            </a:r>
          </a:p>
        </p:txBody>
      </p:sp>
    </p:spTree>
    <p:extLst>
      <p:ext uri="{BB962C8B-B14F-4D97-AF65-F5344CB8AC3E}">
        <p14:creationId xmlns:p14="http://schemas.microsoft.com/office/powerpoint/2010/main" val="1430088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7"/>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r>
              <a:rPr lang="en" b="1"/>
              <a:t>Guiding resuscitation</a:t>
            </a:r>
            <a:endParaRPr b="1"/>
          </a:p>
        </p:txBody>
      </p:sp>
      <p:pic>
        <p:nvPicPr>
          <p:cNvPr id="3" name="Picture 2">
            <a:extLst>
              <a:ext uri="{FF2B5EF4-FFF2-40B4-BE49-F238E27FC236}">
                <a16:creationId xmlns:a16="http://schemas.microsoft.com/office/drawing/2014/main" id="{006F11AD-527A-2F8E-52FA-E604C9BDC1C1}"/>
              </a:ext>
            </a:extLst>
          </p:cNvPr>
          <p:cNvPicPr>
            <a:picLocks noChangeAspect="1"/>
          </p:cNvPicPr>
          <p:nvPr/>
        </p:nvPicPr>
        <p:blipFill>
          <a:blip r:embed="rId3"/>
          <a:stretch>
            <a:fillRect/>
          </a:stretch>
        </p:blipFill>
        <p:spPr>
          <a:xfrm>
            <a:off x="415600" y="1682393"/>
            <a:ext cx="11194910" cy="3698903"/>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47B4D-AEC2-041F-A435-EE4D602565BF}"/>
              </a:ext>
            </a:extLst>
          </p:cNvPr>
          <p:cNvSpPr>
            <a:spLocks noGrp="1"/>
          </p:cNvSpPr>
          <p:nvPr>
            <p:ph type="title"/>
          </p:nvPr>
        </p:nvSpPr>
        <p:spPr>
          <a:xfrm>
            <a:off x="772886" y="239804"/>
            <a:ext cx="7721600" cy="1051457"/>
          </a:xfrm>
        </p:spPr>
        <p:txBody>
          <a:bodyPr>
            <a:normAutofit/>
          </a:bodyPr>
          <a:lstStyle/>
          <a:p>
            <a:r>
              <a:rPr lang="en-US" sz="4800" b="1" dirty="0"/>
              <a:t>Resuscitation fluids</a:t>
            </a:r>
          </a:p>
        </p:txBody>
      </p:sp>
      <p:pic>
        <p:nvPicPr>
          <p:cNvPr id="5" name="Content Placeholder 4">
            <a:extLst>
              <a:ext uri="{FF2B5EF4-FFF2-40B4-BE49-F238E27FC236}">
                <a16:creationId xmlns:a16="http://schemas.microsoft.com/office/drawing/2014/main" id="{DBD1A080-6CA2-08B6-81E7-8C9B1E18705E}"/>
              </a:ext>
            </a:extLst>
          </p:cNvPr>
          <p:cNvPicPr>
            <a:picLocks noGrp="1" noChangeAspect="1"/>
          </p:cNvPicPr>
          <p:nvPr>
            <p:ph idx="1"/>
          </p:nvPr>
        </p:nvPicPr>
        <p:blipFill>
          <a:blip r:embed="rId3"/>
          <a:srcRect r="58090"/>
          <a:stretch>
            <a:fillRect/>
          </a:stretch>
        </p:blipFill>
        <p:spPr>
          <a:xfrm>
            <a:off x="3986952" y="1458864"/>
            <a:ext cx="4721619" cy="4801474"/>
          </a:xfrm>
        </p:spPr>
      </p:pic>
    </p:spTree>
    <p:extLst>
      <p:ext uri="{BB962C8B-B14F-4D97-AF65-F5344CB8AC3E}">
        <p14:creationId xmlns:p14="http://schemas.microsoft.com/office/powerpoint/2010/main" val="20001783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43;p27">
            <a:extLst>
              <a:ext uri="{FF2B5EF4-FFF2-40B4-BE49-F238E27FC236}">
                <a16:creationId xmlns:a16="http://schemas.microsoft.com/office/drawing/2014/main" id="{D4A0BC67-535E-6CA6-72FD-8366E056D82E}"/>
              </a:ext>
            </a:extLst>
          </p:cNvPr>
          <p:cNvSpPr txBox="1">
            <a:spLocks/>
          </p:cNvSpPr>
          <p:nvPr/>
        </p:nvSpPr>
        <p:spPr>
          <a:xfrm>
            <a:off x="415600" y="593367"/>
            <a:ext cx="11360800" cy="763600"/>
          </a:xfrm>
          <a:prstGeom prst="rect">
            <a:avLst/>
          </a:prstGeom>
        </p:spPr>
        <p:txBody>
          <a:bodyPr spcFirstLastPara="1" vert="horz" wrap="square" lIns="121900" tIns="121900" rIns="121900" bIns="121900" rtlCol="0" anchor="t" anchorCtr="0">
            <a:normAutofit fontScale="97500" lnSpcReduction="10000"/>
          </a:bodyPr>
          <a:lstStyle>
            <a:lvl1pPr algn="l" defTabSz="914400" rtl="0" eaLnBrk="1" latinLnBrk="0" hangingPunct="1">
              <a:spcBef>
                <a:spcPct val="0"/>
              </a:spcBef>
              <a:buNone/>
              <a:defRPr sz="3600" kern="1200" cap="all" spc="-60" baseline="0">
                <a:solidFill>
                  <a:schemeClr val="tx2"/>
                </a:solidFill>
                <a:latin typeface="+mj-lt"/>
                <a:ea typeface="+mj-ea"/>
                <a:cs typeface="+mj-cs"/>
              </a:defRPr>
            </a:lvl1pPr>
          </a:lstStyle>
          <a:p>
            <a:r>
              <a:rPr lang="en-US" b="1"/>
              <a:t>Guiding resuscitation</a:t>
            </a:r>
          </a:p>
        </p:txBody>
      </p:sp>
      <p:pic>
        <p:nvPicPr>
          <p:cNvPr id="3" name="Picture 2">
            <a:extLst>
              <a:ext uri="{FF2B5EF4-FFF2-40B4-BE49-F238E27FC236}">
                <a16:creationId xmlns:a16="http://schemas.microsoft.com/office/drawing/2014/main" id="{8ED04228-4864-EB86-8F45-49546F34013E}"/>
              </a:ext>
            </a:extLst>
          </p:cNvPr>
          <p:cNvPicPr>
            <a:picLocks noChangeAspect="1"/>
          </p:cNvPicPr>
          <p:nvPr/>
        </p:nvPicPr>
        <p:blipFill>
          <a:blip r:embed="rId2"/>
          <a:stretch>
            <a:fillRect/>
          </a:stretch>
        </p:blipFill>
        <p:spPr>
          <a:xfrm>
            <a:off x="246191" y="1629430"/>
            <a:ext cx="11530209" cy="3310431"/>
          </a:xfrm>
          <a:prstGeom prst="rect">
            <a:avLst/>
          </a:prstGeom>
        </p:spPr>
      </p:pic>
    </p:spTree>
    <p:extLst>
      <p:ext uri="{BB962C8B-B14F-4D97-AF65-F5344CB8AC3E}">
        <p14:creationId xmlns:p14="http://schemas.microsoft.com/office/powerpoint/2010/main" val="8169447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2"/>
          <p:cNvSpPr/>
          <p:nvPr/>
        </p:nvSpPr>
        <p:spPr>
          <a:xfrm>
            <a:off x="826110" y="474547"/>
            <a:ext cx="4480560" cy="4791140"/>
          </a:xfrm>
          <a:prstGeom prst="roundRect">
            <a:avLst>
              <a:gd name="adj" fmla="val 3789"/>
            </a:avLst>
          </a:prstGeom>
          <a:solidFill>
            <a:srgbClr val="FFFFFF"/>
          </a:solidFill>
          <a:ln w="12700">
            <a:solidFill>
              <a:srgbClr val="E4E7EC"/>
            </a:solidFill>
            <a:prstDash val="solid"/>
          </a:ln>
        </p:spPr>
        <p:txBody>
          <a:bodyPr/>
          <a:lstStyle/>
          <a:p>
            <a:endParaRPr lang="en-US"/>
          </a:p>
        </p:txBody>
      </p:sp>
      <p:sp>
        <p:nvSpPr>
          <p:cNvPr id="5" name="Text 3"/>
          <p:cNvSpPr/>
          <p:nvPr/>
        </p:nvSpPr>
        <p:spPr>
          <a:xfrm>
            <a:off x="1146149" y="794587"/>
            <a:ext cx="3320743" cy="274320"/>
          </a:xfrm>
          <a:prstGeom prst="rect">
            <a:avLst/>
          </a:prstGeom>
          <a:noFill/>
          <a:ln/>
        </p:spPr>
        <p:txBody>
          <a:bodyPr wrap="square" lIns="0" tIns="0" rIns="0" bIns="0" rtlCol="0" anchor="ctr"/>
          <a:lstStyle/>
          <a:p>
            <a:pPr marL="0" indent="0">
              <a:buNone/>
            </a:pPr>
            <a:r>
              <a:rPr lang="en-US" sz="2800" b="1" dirty="0">
                <a:solidFill>
                  <a:srgbClr val="0B1F33"/>
                </a:solidFill>
              </a:rPr>
              <a:t>Initial Resuscitation</a:t>
            </a:r>
            <a:endParaRPr lang="en-US" sz="2800" dirty="0"/>
          </a:p>
        </p:txBody>
      </p:sp>
      <p:sp>
        <p:nvSpPr>
          <p:cNvPr id="6" name="Text 4"/>
          <p:cNvSpPr/>
          <p:nvPr/>
        </p:nvSpPr>
        <p:spPr>
          <a:xfrm>
            <a:off x="1016609" y="1658695"/>
            <a:ext cx="4101925" cy="2560320"/>
          </a:xfrm>
          <a:prstGeom prst="rect">
            <a:avLst/>
          </a:prstGeom>
          <a:noFill/>
          <a:ln/>
        </p:spPr>
        <p:txBody>
          <a:bodyPr wrap="square" lIns="381" tIns="381" rIns="381" bIns="381" rtlCol="0" anchor="ctr">
            <a:noAutofit/>
          </a:bodyPr>
          <a:lstStyle/>
          <a:p>
            <a:pPr marL="285750" indent="-285750">
              <a:buFont typeface="Arial" panose="020B0604020202020204" pitchFamily="34" charset="0"/>
              <a:buChar char="•"/>
            </a:pPr>
            <a:r>
              <a:rPr lang="en-US" sz="2500" dirty="0">
                <a:solidFill>
                  <a:srgbClr val="475467"/>
                </a:solidFill>
              </a:rPr>
              <a:t>Sepsis-induced hypoperfusion or septic shock:</a:t>
            </a:r>
            <a:endParaRPr lang="en-US" sz="2500" dirty="0"/>
          </a:p>
          <a:p>
            <a:pPr marL="285750" indent="-285750">
              <a:buFont typeface="Arial" panose="020B0604020202020204" pitchFamily="34" charset="0"/>
              <a:buChar char="•"/>
            </a:pPr>
            <a:r>
              <a:rPr lang="en-US" sz="2500" dirty="0">
                <a:solidFill>
                  <a:srgbClr val="475467"/>
                </a:solidFill>
              </a:rPr>
              <a:t>30 mL/kg IV crystalloid in first 3 hours</a:t>
            </a:r>
            <a:endParaRPr lang="en-US" sz="2500" dirty="0"/>
          </a:p>
          <a:p>
            <a:pPr marL="285750" indent="-285750">
              <a:buFont typeface="Arial" panose="020B0604020202020204" pitchFamily="34" charset="0"/>
              <a:buChar char="•"/>
            </a:pPr>
            <a:r>
              <a:rPr lang="en-US" sz="2500" dirty="0">
                <a:solidFill>
                  <a:srgbClr val="475467"/>
                </a:solidFill>
              </a:rPr>
              <a:t>BMI &gt; 30: use actual, adjusted, or ideal body weight based on context</a:t>
            </a:r>
            <a:endParaRPr lang="en-US" sz="2500" dirty="0"/>
          </a:p>
        </p:txBody>
      </p:sp>
      <p:sp>
        <p:nvSpPr>
          <p:cNvPr id="7" name="Shape 5"/>
          <p:cNvSpPr/>
          <p:nvPr/>
        </p:nvSpPr>
        <p:spPr>
          <a:xfrm>
            <a:off x="5809590" y="474546"/>
            <a:ext cx="5623560" cy="4791141"/>
          </a:xfrm>
          <a:prstGeom prst="roundRect">
            <a:avLst>
              <a:gd name="adj" fmla="val 3789"/>
            </a:avLst>
          </a:prstGeom>
          <a:solidFill>
            <a:srgbClr val="FFFFFF"/>
          </a:solidFill>
          <a:ln w="12700">
            <a:solidFill>
              <a:srgbClr val="E4E7EC"/>
            </a:solidFill>
            <a:prstDash val="solid"/>
          </a:ln>
        </p:spPr>
        <p:txBody>
          <a:bodyPr/>
          <a:lstStyle/>
          <a:p>
            <a:endParaRPr lang="en-US"/>
          </a:p>
        </p:txBody>
      </p:sp>
      <p:sp>
        <p:nvSpPr>
          <p:cNvPr id="8" name="Text 6"/>
          <p:cNvSpPr/>
          <p:nvPr/>
        </p:nvSpPr>
        <p:spPr>
          <a:xfrm>
            <a:off x="6765979" y="611707"/>
            <a:ext cx="3710782" cy="228600"/>
          </a:xfrm>
          <a:prstGeom prst="rect">
            <a:avLst/>
          </a:prstGeom>
          <a:noFill/>
          <a:ln/>
        </p:spPr>
        <p:txBody>
          <a:bodyPr wrap="square" lIns="0" tIns="0" rIns="0" bIns="0" rtlCol="0" anchor="ctr"/>
          <a:lstStyle/>
          <a:p>
            <a:pPr marL="0" indent="0" algn="ctr">
              <a:buNone/>
            </a:pPr>
            <a:r>
              <a:rPr lang="en-US" sz="3000" b="1" dirty="0">
                <a:solidFill>
                  <a:srgbClr val="0B1F33"/>
                </a:solidFill>
              </a:rPr>
              <a:t>After the first bolus</a:t>
            </a:r>
            <a:endParaRPr lang="en-US" sz="3000" dirty="0"/>
          </a:p>
        </p:txBody>
      </p:sp>
      <p:sp>
        <p:nvSpPr>
          <p:cNvPr id="9" name="Shape 7"/>
          <p:cNvSpPr/>
          <p:nvPr/>
        </p:nvSpPr>
        <p:spPr>
          <a:xfrm>
            <a:off x="6216679" y="971371"/>
            <a:ext cx="4723874" cy="795528"/>
          </a:xfrm>
          <a:prstGeom prst="roundRect">
            <a:avLst>
              <a:gd name="adj" fmla="val 22222"/>
            </a:avLst>
          </a:prstGeom>
          <a:solidFill>
            <a:srgbClr val="E6F3F8"/>
          </a:solidFill>
          <a:ln w="12700">
            <a:solidFill>
              <a:srgbClr val="E6F3F8"/>
            </a:solidFill>
            <a:prstDash val="solid"/>
          </a:ln>
        </p:spPr>
        <p:txBody>
          <a:bodyPr/>
          <a:lstStyle/>
          <a:p>
            <a:endParaRPr lang="en-US" sz="2500"/>
          </a:p>
        </p:txBody>
      </p:sp>
      <p:sp>
        <p:nvSpPr>
          <p:cNvPr id="10" name="Text 8"/>
          <p:cNvSpPr/>
          <p:nvPr/>
        </p:nvSpPr>
        <p:spPr>
          <a:xfrm>
            <a:off x="6248502" y="1131286"/>
            <a:ext cx="4513924" cy="353568"/>
          </a:xfrm>
          <a:prstGeom prst="rect">
            <a:avLst/>
          </a:prstGeom>
          <a:noFill/>
          <a:ln/>
        </p:spPr>
        <p:txBody>
          <a:bodyPr wrap="square" lIns="0" tIns="0" rIns="0" bIns="0" rtlCol="0" anchor="ctr">
            <a:noAutofit/>
          </a:bodyPr>
          <a:lstStyle/>
          <a:p>
            <a:pPr marL="0" indent="0" algn="ctr">
              <a:buNone/>
            </a:pPr>
            <a:r>
              <a:rPr lang="en-US" sz="2500" b="1" dirty="0">
                <a:solidFill>
                  <a:srgbClr val="0B6E99"/>
                </a:solidFill>
              </a:rPr>
              <a:t>Passive leg raise + stroke volume</a:t>
            </a:r>
            <a:endParaRPr lang="en-US" sz="2500" dirty="0"/>
          </a:p>
        </p:txBody>
      </p:sp>
      <p:sp>
        <p:nvSpPr>
          <p:cNvPr id="11" name="Shape 9"/>
          <p:cNvSpPr/>
          <p:nvPr/>
        </p:nvSpPr>
        <p:spPr>
          <a:xfrm>
            <a:off x="6175350" y="1864435"/>
            <a:ext cx="4723874" cy="585532"/>
          </a:xfrm>
          <a:prstGeom prst="roundRect">
            <a:avLst>
              <a:gd name="adj" fmla="val 22222"/>
            </a:avLst>
          </a:prstGeom>
          <a:solidFill>
            <a:srgbClr val="E6F5F2"/>
          </a:solidFill>
          <a:ln w="12700">
            <a:solidFill>
              <a:srgbClr val="E6F5F2"/>
            </a:solidFill>
            <a:prstDash val="solid"/>
          </a:ln>
        </p:spPr>
        <p:txBody>
          <a:bodyPr/>
          <a:lstStyle/>
          <a:p>
            <a:endParaRPr lang="en-US" sz="2500"/>
          </a:p>
        </p:txBody>
      </p:sp>
      <p:sp>
        <p:nvSpPr>
          <p:cNvPr id="12" name="Text 10"/>
          <p:cNvSpPr/>
          <p:nvPr/>
        </p:nvSpPr>
        <p:spPr>
          <a:xfrm>
            <a:off x="6248502" y="1946731"/>
            <a:ext cx="4513924" cy="353568"/>
          </a:xfrm>
          <a:prstGeom prst="rect">
            <a:avLst/>
          </a:prstGeom>
          <a:noFill/>
          <a:ln/>
        </p:spPr>
        <p:txBody>
          <a:bodyPr wrap="square" lIns="0" tIns="0" rIns="0" bIns="0" rtlCol="0" anchor="ctr">
            <a:noAutofit/>
          </a:bodyPr>
          <a:lstStyle/>
          <a:p>
            <a:pPr marL="0" indent="0" algn="ctr">
              <a:buNone/>
            </a:pPr>
            <a:r>
              <a:rPr lang="en-US" sz="2500" b="1" dirty="0">
                <a:solidFill>
                  <a:srgbClr val="078C7F"/>
                </a:solidFill>
              </a:rPr>
              <a:t>Fluid bolus response</a:t>
            </a:r>
            <a:endParaRPr lang="en-US" sz="2500" dirty="0"/>
          </a:p>
        </p:txBody>
      </p:sp>
      <p:sp>
        <p:nvSpPr>
          <p:cNvPr id="13" name="Shape 11"/>
          <p:cNvSpPr/>
          <p:nvPr/>
        </p:nvSpPr>
        <p:spPr>
          <a:xfrm>
            <a:off x="6175350" y="2550235"/>
            <a:ext cx="4723874" cy="795528"/>
          </a:xfrm>
          <a:prstGeom prst="roundRect">
            <a:avLst>
              <a:gd name="adj" fmla="val 22222"/>
            </a:avLst>
          </a:prstGeom>
          <a:solidFill>
            <a:srgbClr val="E6F3F8"/>
          </a:solidFill>
          <a:ln w="12700">
            <a:solidFill>
              <a:srgbClr val="E6F3F8"/>
            </a:solidFill>
            <a:prstDash val="solid"/>
          </a:ln>
        </p:spPr>
        <p:txBody>
          <a:bodyPr/>
          <a:lstStyle/>
          <a:p>
            <a:endParaRPr lang="en-US" sz="2500"/>
          </a:p>
        </p:txBody>
      </p:sp>
      <p:sp>
        <p:nvSpPr>
          <p:cNvPr id="14" name="Text 12"/>
          <p:cNvSpPr/>
          <p:nvPr/>
        </p:nvSpPr>
        <p:spPr>
          <a:xfrm>
            <a:off x="6248502" y="2632531"/>
            <a:ext cx="4513924" cy="353568"/>
          </a:xfrm>
          <a:prstGeom prst="rect">
            <a:avLst/>
          </a:prstGeom>
          <a:noFill/>
          <a:ln/>
        </p:spPr>
        <p:txBody>
          <a:bodyPr wrap="square" lIns="0" tIns="0" rIns="0" bIns="0" rtlCol="0" anchor="ctr">
            <a:noAutofit/>
          </a:bodyPr>
          <a:lstStyle/>
          <a:p>
            <a:pPr marL="0" indent="0" algn="ctr">
              <a:buNone/>
            </a:pPr>
            <a:r>
              <a:rPr lang="en-US" sz="2500" b="1" dirty="0">
                <a:solidFill>
                  <a:srgbClr val="0B6E99"/>
                </a:solidFill>
              </a:rPr>
              <a:t>Pulse pressure / SV variation</a:t>
            </a:r>
            <a:endParaRPr lang="en-US" sz="2500" dirty="0"/>
          </a:p>
        </p:txBody>
      </p:sp>
      <p:sp>
        <p:nvSpPr>
          <p:cNvPr id="15" name="Shape 13"/>
          <p:cNvSpPr/>
          <p:nvPr/>
        </p:nvSpPr>
        <p:spPr>
          <a:xfrm>
            <a:off x="6248502" y="3446031"/>
            <a:ext cx="4723874" cy="795528"/>
          </a:xfrm>
          <a:prstGeom prst="roundRect">
            <a:avLst>
              <a:gd name="adj" fmla="val 22222"/>
            </a:avLst>
          </a:prstGeom>
          <a:solidFill>
            <a:srgbClr val="E6F5F2"/>
          </a:solidFill>
          <a:ln w="12700">
            <a:solidFill>
              <a:srgbClr val="E6F5F2"/>
            </a:solidFill>
            <a:prstDash val="solid"/>
          </a:ln>
        </p:spPr>
        <p:txBody>
          <a:bodyPr/>
          <a:lstStyle/>
          <a:p>
            <a:endParaRPr lang="en-US" sz="2500"/>
          </a:p>
        </p:txBody>
      </p:sp>
      <p:sp>
        <p:nvSpPr>
          <p:cNvPr id="16" name="Text 14"/>
          <p:cNvSpPr/>
          <p:nvPr/>
        </p:nvSpPr>
        <p:spPr>
          <a:xfrm>
            <a:off x="6321654" y="3528327"/>
            <a:ext cx="4513924" cy="353568"/>
          </a:xfrm>
          <a:prstGeom prst="rect">
            <a:avLst/>
          </a:prstGeom>
          <a:noFill/>
          <a:ln/>
        </p:spPr>
        <p:txBody>
          <a:bodyPr wrap="square" lIns="0" tIns="0" rIns="0" bIns="0" rtlCol="0" anchor="ctr">
            <a:noAutofit/>
          </a:bodyPr>
          <a:lstStyle/>
          <a:p>
            <a:pPr marL="0" indent="0" algn="ctr">
              <a:buNone/>
            </a:pPr>
            <a:r>
              <a:rPr lang="en-US" sz="2500" b="1" dirty="0">
                <a:solidFill>
                  <a:srgbClr val="078C7F"/>
                </a:solidFill>
              </a:rPr>
              <a:t>Serial lactate trend</a:t>
            </a:r>
            <a:endParaRPr lang="en-US" sz="2500" dirty="0"/>
          </a:p>
        </p:txBody>
      </p:sp>
      <p:sp>
        <p:nvSpPr>
          <p:cNvPr id="17" name="Shape 15"/>
          <p:cNvSpPr/>
          <p:nvPr/>
        </p:nvSpPr>
        <p:spPr>
          <a:xfrm>
            <a:off x="6248502" y="4355859"/>
            <a:ext cx="4723874" cy="795528"/>
          </a:xfrm>
          <a:prstGeom prst="roundRect">
            <a:avLst>
              <a:gd name="adj" fmla="val 22222"/>
            </a:avLst>
          </a:prstGeom>
          <a:solidFill>
            <a:srgbClr val="E6F3F8"/>
          </a:solidFill>
          <a:ln w="12700">
            <a:solidFill>
              <a:srgbClr val="E6F3F8"/>
            </a:solidFill>
            <a:prstDash val="solid"/>
          </a:ln>
        </p:spPr>
        <p:txBody>
          <a:bodyPr/>
          <a:lstStyle/>
          <a:p>
            <a:endParaRPr lang="en-US" sz="2500"/>
          </a:p>
        </p:txBody>
      </p:sp>
      <p:sp>
        <p:nvSpPr>
          <p:cNvPr id="18" name="Text 16"/>
          <p:cNvSpPr/>
          <p:nvPr/>
        </p:nvSpPr>
        <p:spPr>
          <a:xfrm>
            <a:off x="6321654" y="4438155"/>
            <a:ext cx="4513924" cy="353568"/>
          </a:xfrm>
          <a:prstGeom prst="rect">
            <a:avLst/>
          </a:prstGeom>
          <a:noFill/>
          <a:ln/>
        </p:spPr>
        <p:txBody>
          <a:bodyPr wrap="square" lIns="0" tIns="0" rIns="0" bIns="0" rtlCol="0" anchor="ctr">
            <a:noAutofit/>
          </a:bodyPr>
          <a:lstStyle/>
          <a:p>
            <a:pPr marL="0" indent="0" algn="ctr">
              <a:buNone/>
            </a:pPr>
            <a:r>
              <a:rPr lang="en-US" sz="2500" b="1" dirty="0">
                <a:solidFill>
                  <a:srgbClr val="0B6E99"/>
                </a:solidFill>
              </a:rPr>
              <a:t>Capillary refill time adjunct</a:t>
            </a:r>
            <a:endParaRPr lang="en-US" sz="2500" dirty="0"/>
          </a:p>
        </p:txBody>
      </p:sp>
      <p:sp>
        <p:nvSpPr>
          <p:cNvPr id="19" name="Text 17"/>
          <p:cNvSpPr/>
          <p:nvPr/>
        </p:nvSpPr>
        <p:spPr>
          <a:xfrm>
            <a:off x="3657337" y="5790300"/>
            <a:ext cx="4877326" cy="96329"/>
          </a:xfrm>
          <a:prstGeom prst="rect">
            <a:avLst/>
          </a:prstGeom>
          <a:noFill/>
          <a:ln/>
        </p:spPr>
        <p:txBody>
          <a:bodyPr wrap="square" lIns="0" tIns="0" rIns="0" bIns="0" rtlCol="0" anchor="ctr">
            <a:noAutofit/>
          </a:bodyPr>
          <a:lstStyle/>
          <a:p>
            <a:pPr marL="0" indent="0">
              <a:buNone/>
            </a:pPr>
            <a:r>
              <a:rPr lang="en-US" sz="2400" b="1" dirty="0">
                <a:solidFill>
                  <a:srgbClr val="B42318"/>
                </a:solidFill>
              </a:rPr>
              <a:t>Do not keep giving fluids until lactate normalizes. Use perfusion response and congestion risk.</a:t>
            </a:r>
            <a:endParaRPr lang="en-US" sz="2400" dirty="0"/>
          </a:p>
        </p:txBody>
      </p:sp>
      <p:sp>
        <p:nvSpPr>
          <p:cNvPr id="25" name="Slide Number Placeholder 0"/>
          <p:cNvSpPr>
            <a:spLocks noGrp="1"/>
          </p:cNvSpPr>
          <p:nvPr>
            <p:ph type="sldNum" sz="quarter" idx="4294967295"/>
          </p:nvPr>
        </p:nvSpPr>
        <p:spPr>
          <a:xfrm>
            <a:off x="11384280" y="6510528"/>
            <a:ext cx="800000" cy="300000"/>
          </a:xfrm>
          <a:prstGeom prst="rect">
            <a:avLst/>
          </a:prstGeom>
          <a:extLst>
            <a:ext uri="{C572A759-6A51-4108-AA02-DFA0A04FC94B}">
              <ma14:wrappingTextBoxFlag xmlns="" xmlns:ma14="http://schemas.microsoft.com/office/mac/drawingml/2011/main" val="0"/>
            </a:ext>
          </a:extLst>
        </p:spPr>
        <p:txBody>
          <a:bodyPr/>
          <a:lstStyle>
            <a:lvl1pPr>
              <a:defRPr sz="780">
                <a:solidFill>
                  <a:srgbClr val="637381"/>
                </a:solidFill>
              </a:defRPr>
            </a:lvl1pPr>
          </a:lstStyle>
          <a:p>
            <a:pPr algn="l"/>
            <a:fld id="{F7021451-1387-4CA6-816F-3879F97B5CBC}" type="slidenum">
              <a:rPr lang="en-US" b="0"/>
              <a:t>31</a:t>
            </a:fld>
            <a:endParaRPr lang="en-US"/>
          </a:p>
        </p:txBody>
      </p:sp>
      <p:sp>
        <p:nvSpPr>
          <p:cNvPr id="22" name="Rectangle 21">
            <a:extLst>
              <a:ext uri="{FF2B5EF4-FFF2-40B4-BE49-F238E27FC236}">
                <a16:creationId xmlns:a16="http://schemas.microsoft.com/office/drawing/2014/main" id="{93D6EC3B-7476-DCA7-73C3-D289EE48FA1A}"/>
              </a:ext>
            </a:extLst>
          </p:cNvPr>
          <p:cNvSpPr/>
          <p:nvPr/>
        </p:nvSpPr>
        <p:spPr>
          <a:xfrm>
            <a:off x="0" y="6475054"/>
            <a:ext cx="11939752" cy="300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r="3482" b="2941"/>
          <a:stretch>
            <a:fillRect/>
          </a:stretch>
        </p:blipFill>
        <p:spPr>
          <a:xfrm>
            <a:off x="119742" y="128587"/>
            <a:ext cx="11767457" cy="6600825"/>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4C350-F0FB-051E-9E96-A03A7A09A1C4}"/>
              </a:ext>
            </a:extLst>
          </p:cNvPr>
          <p:cNvSpPr>
            <a:spLocks noGrp="1"/>
          </p:cNvSpPr>
          <p:nvPr>
            <p:ph type="title"/>
          </p:nvPr>
        </p:nvSpPr>
        <p:spPr>
          <a:xfrm>
            <a:off x="2049517" y="257821"/>
            <a:ext cx="7721600" cy="730151"/>
          </a:xfrm>
        </p:spPr>
        <p:txBody>
          <a:bodyPr/>
          <a:lstStyle/>
          <a:p>
            <a:pPr algn="ctr"/>
            <a:r>
              <a:rPr lang="en-US" b="1" dirty="0"/>
              <a:t>Antibiotic administration</a:t>
            </a:r>
          </a:p>
        </p:txBody>
      </p:sp>
      <p:sp>
        <p:nvSpPr>
          <p:cNvPr id="3" name="Content Placeholder 2">
            <a:extLst>
              <a:ext uri="{FF2B5EF4-FFF2-40B4-BE49-F238E27FC236}">
                <a16:creationId xmlns:a16="http://schemas.microsoft.com/office/drawing/2014/main" id="{5DBF9465-B0F7-CA25-219F-4A213BCE1C1E}"/>
              </a:ext>
            </a:extLst>
          </p:cNvPr>
          <p:cNvSpPr>
            <a:spLocks noGrp="1"/>
          </p:cNvSpPr>
          <p:nvPr>
            <p:ph idx="1"/>
          </p:nvPr>
        </p:nvSpPr>
        <p:spPr/>
        <p:txBody>
          <a:bodyPr>
            <a:normAutofit/>
          </a:bodyPr>
          <a:lstStyle/>
          <a:p>
            <a:pPr marL="342900" indent="-342900">
              <a:buFont typeface="Arial" panose="020B0604020202020204" pitchFamily="34" charset="0"/>
              <a:buChar char="•"/>
            </a:pPr>
            <a:r>
              <a:rPr lang="en-US" sz="2500" dirty="0"/>
              <a:t>Blood cultures should be obtained as soon as possible before antibiotics </a:t>
            </a:r>
          </a:p>
          <a:p>
            <a:pPr marL="342900" indent="-342900">
              <a:buFont typeface="Arial" panose="020B0604020202020204" pitchFamily="34" charset="0"/>
              <a:buChar char="•"/>
            </a:pPr>
            <a:r>
              <a:rPr lang="en-US" sz="2500" dirty="0"/>
              <a:t>In hospital mortality is ~14.7% for patients who received antibiotics after 1 hour compared to 9.6% for those treated within an hour. </a:t>
            </a:r>
          </a:p>
          <a:p>
            <a:pPr marL="800100" lvl="1" indent="-342900"/>
            <a:r>
              <a:rPr lang="en-US" sz="2500" dirty="0"/>
              <a:t>Adjusted odds ratio of 2.0, indicating a two-fold increase in mortality with delayed treatment</a:t>
            </a:r>
          </a:p>
          <a:p>
            <a:pPr marL="800100" lvl="1" indent="-342900"/>
            <a:r>
              <a:rPr lang="en-US" sz="2500" dirty="0"/>
              <a:t>Each additional hour of delay increased mortality risk by 6%</a:t>
            </a:r>
          </a:p>
        </p:txBody>
      </p:sp>
    </p:spTree>
    <p:extLst>
      <p:ext uri="{BB962C8B-B14F-4D97-AF65-F5344CB8AC3E}">
        <p14:creationId xmlns:p14="http://schemas.microsoft.com/office/powerpoint/2010/main" val="10844185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r="1897" b="3675"/>
          <a:stretch>
            <a:fillRect/>
          </a:stretch>
        </p:blipFill>
        <p:spPr>
          <a:xfrm>
            <a:off x="0" y="81125"/>
            <a:ext cx="11960772" cy="6550901"/>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606" r="1811" b="2439"/>
          <a:stretch>
            <a:fillRect/>
          </a:stretch>
        </p:blipFill>
        <p:spPr>
          <a:xfrm>
            <a:off x="0" y="166112"/>
            <a:ext cx="11971283" cy="6525775"/>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BDD0EE9-B505-8D08-3C0C-B2CFDB6DA0EF}"/>
              </a:ext>
            </a:extLst>
          </p:cNvPr>
          <p:cNvPicPr>
            <a:picLocks noChangeAspect="1"/>
          </p:cNvPicPr>
          <p:nvPr/>
        </p:nvPicPr>
        <p:blipFill>
          <a:blip r:embed="rId3"/>
          <a:stretch>
            <a:fillRect/>
          </a:stretch>
        </p:blipFill>
        <p:spPr>
          <a:xfrm>
            <a:off x="3266573" y="1599883"/>
            <a:ext cx="5656952" cy="5105399"/>
          </a:xfrm>
          <a:prstGeom prst="rect">
            <a:avLst/>
          </a:prstGeom>
          <a:noFill/>
        </p:spPr>
      </p:pic>
      <p:pic>
        <p:nvPicPr>
          <p:cNvPr id="5" name="Picture 4">
            <a:extLst>
              <a:ext uri="{FF2B5EF4-FFF2-40B4-BE49-F238E27FC236}">
                <a16:creationId xmlns:a16="http://schemas.microsoft.com/office/drawing/2014/main" id="{B1E7AAC8-6759-B1E7-D923-93101099D66C}"/>
              </a:ext>
            </a:extLst>
          </p:cNvPr>
          <p:cNvPicPr>
            <a:picLocks noChangeAspect="1"/>
          </p:cNvPicPr>
          <p:nvPr/>
        </p:nvPicPr>
        <p:blipFill>
          <a:blip r:embed="rId4"/>
          <a:stretch>
            <a:fillRect/>
          </a:stretch>
        </p:blipFill>
        <p:spPr>
          <a:xfrm>
            <a:off x="1719555" y="68263"/>
            <a:ext cx="8562390" cy="6721475"/>
          </a:xfrm>
          <a:prstGeom prst="rect">
            <a:avLst/>
          </a:prstGeom>
          <a:noFill/>
        </p:spPr>
      </p:pic>
    </p:spTree>
    <p:extLst>
      <p:ext uri="{BB962C8B-B14F-4D97-AF65-F5344CB8AC3E}">
        <p14:creationId xmlns:p14="http://schemas.microsoft.com/office/powerpoint/2010/main" val="36998566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19" y="292608"/>
            <a:ext cx="10427839" cy="370327"/>
          </a:xfrm>
          <a:prstGeom prst="rect">
            <a:avLst/>
          </a:prstGeom>
          <a:noFill/>
          <a:ln/>
        </p:spPr>
        <p:txBody>
          <a:bodyPr wrap="square" lIns="0" tIns="0" rIns="0" bIns="0" rtlCol="0" anchor="ctr">
            <a:noAutofit/>
          </a:bodyPr>
          <a:lstStyle/>
          <a:p>
            <a:pPr marL="0" indent="0">
              <a:buNone/>
            </a:pPr>
            <a:r>
              <a:rPr lang="en-US" sz="3500" b="1" dirty="0">
                <a:solidFill>
                  <a:srgbClr val="0B1F33"/>
                </a:solidFill>
                <a:latin typeface="Aptos Display" pitchFamily="34" charset="0"/>
                <a:ea typeface="Aptos Display" pitchFamily="34" charset="-122"/>
                <a:cs typeface="Aptos Display" pitchFamily="34" charset="-120"/>
              </a:rPr>
              <a:t>Stewardship is now embedded in “early sepsis care”</a:t>
            </a:r>
            <a:endParaRPr lang="en-US" sz="3500" dirty="0"/>
          </a:p>
        </p:txBody>
      </p:sp>
      <p:sp>
        <p:nvSpPr>
          <p:cNvPr id="4" name="Shape 2"/>
          <p:cNvSpPr/>
          <p:nvPr/>
        </p:nvSpPr>
        <p:spPr>
          <a:xfrm>
            <a:off x="731520" y="1234440"/>
            <a:ext cx="3063240" cy="4526280"/>
          </a:xfrm>
          <a:prstGeom prst="roundRect">
            <a:avLst>
              <a:gd name="adj" fmla="val 2985"/>
            </a:avLst>
          </a:prstGeom>
          <a:solidFill>
            <a:srgbClr val="FFFFFF"/>
          </a:solidFill>
          <a:ln w="12700">
            <a:solidFill>
              <a:srgbClr val="E4E7EC"/>
            </a:solidFill>
            <a:prstDash val="solid"/>
          </a:ln>
        </p:spPr>
        <p:txBody>
          <a:bodyPr/>
          <a:lstStyle/>
          <a:p>
            <a:endParaRPr lang="en-US"/>
          </a:p>
        </p:txBody>
      </p:sp>
      <p:sp>
        <p:nvSpPr>
          <p:cNvPr id="5" name="Shape 3"/>
          <p:cNvSpPr/>
          <p:nvPr/>
        </p:nvSpPr>
        <p:spPr>
          <a:xfrm>
            <a:off x="731520" y="1234440"/>
            <a:ext cx="73152" cy="4526280"/>
          </a:xfrm>
          <a:prstGeom prst="rect">
            <a:avLst/>
          </a:prstGeom>
          <a:solidFill>
            <a:srgbClr val="0B6E99"/>
          </a:solidFill>
          <a:ln w="12700">
            <a:solidFill>
              <a:srgbClr val="0B6E99"/>
            </a:solidFill>
            <a:prstDash val="solid"/>
          </a:ln>
        </p:spPr>
        <p:txBody>
          <a:bodyPr/>
          <a:lstStyle/>
          <a:p>
            <a:endParaRPr lang="en-US"/>
          </a:p>
        </p:txBody>
      </p:sp>
      <p:sp>
        <p:nvSpPr>
          <p:cNvPr id="6" name="Text 4"/>
          <p:cNvSpPr/>
          <p:nvPr/>
        </p:nvSpPr>
        <p:spPr>
          <a:xfrm>
            <a:off x="960120" y="1545021"/>
            <a:ext cx="2834640" cy="260919"/>
          </a:xfrm>
          <a:prstGeom prst="rect">
            <a:avLst/>
          </a:prstGeom>
          <a:noFill/>
          <a:ln/>
        </p:spPr>
        <p:txBody>
          <a:bodyPr wrap="square" lIns="0" tIns="0" rIns="0" bIns="0" rtlCol="0" anchor="ctr">
            <a:noAutofit/>
          </a:bodyPr>
          <a:lstStyle/>
          <a:p>
            <a:pPr marL="0" indent="0" algn="ctr">
              <a:buNone/>
            </a:pPr>
            <a:r>
              <a:rPr lang="en-US" sz="3000" b="1" dirty="0">
                <a:solidFill>
                  <a:srgbClr val="0B1F33"/>
                </a:solidFill>
              </a:rPr>
              <a:t>Before antibiotics</a:t>
            </a:r>
            <a:endParaRPr lang="en-US" sz="3000" dirty="0"/>
          </a:p>
        </p:txBody>
      </p:sp>
      <p:sp>
        <p:nvSpPr>
          <p:cNvPr id="7" name="Text 5"/>
          <p:cNvSpPr/>
          <p:nvPr/>
        </p:nvSpPr>
        <p:spPr>
          <a:xfrm>
            <a:off x="960120" y="2377440"/>
            <a:ext cx="2697480" cy="3227831"/>
          </a:xfrm>
          <a:prstGeom prst="rect">
            <a:avLst/>
          </a:prstGeom>
          <a:noFill/>
          <a:ln/>
        </p:spPr>
        <p:txBody>
          <a:bodyPr wrap="square" lIns="254" tIns="254" rIns="254" bIns="254" rtlCol="0" anchor="t">
            <a:normAutofit/>
          </a:bodyPr>
          <a:lstStyle/>
          <a:p>
            <a:pPr algn="ctr"/>
            <a:r>
              <a:rPr lang="en-US" sz="2600" dirty="0">
                <a:solidFill>
                  <a:srgbClr val="475467"/>
                </a:solidFill>
              </a:rPr>
              <a:t>Blood cultures ASAP, ideally before antimicrobials. </a:t>
            </a:r>
          </a:p>
          <a:p>
            <a:pPr algn="ctr"/>
            <a:r>
              <a:rPr lang="en-US" sz="2600" b="1" dirty="0">
                <a:solidFill>
                  <a:srgbClr val="475467"/>
                </a:solidFill>
              </a:rPr>
              <a:t>Do not use procalcitonin to decide whether to start.</a:t>
            </a:r>
            <a:endParaRPr lang="en-US" sz="2600" b="1" dirty="0"/>
          </a:p>
        </p:txBody>
      </p:sp>
      <p:sp>
        <p:nvSpPr>
          <p:cNvPr id="8" name="Shape 6"/>
          <p:cNvSpPr/>
          <p:nvPr/>
        </p:nvSpPr>
        <p:spPr>
          <a:xfrm>
            <a:off x="4572000" y="1234440"/>
            <a:ext cx="3063240" cy="4526280"/>
          </a:xfrm>
          <a:prstGeom prst="roundRect">
            <a:avLst>
              <a:gd name="adj" fmla="val 2985"/>
            </a:avLst>
          </a:prstGeom>
          <a:solidFill>
            <a:srgbClr val="FFFFFF"/>
          </a:solidFill>
          <a:ln w="12700">
            <a:solidFill>
              <a:srgbClr val="E4E7EC"/>
            </a:solidFill>
            <a:prstDash val="solid"/>
          </a:ln>
        </p:spPr>
        <p:txBody>
          <a:bodyPr/>
          <a:lstStyle/>
          <a:p>
            <a:endParaRPr lang="en-US"/>
          </a:p>
        </p:txBody>
      </p:sp>
      <p:sp>
        <p:nvSpPr>
          <p:cNvPr id="9" name="Shape 7"/>
          <p:cNvSpPr/>
          <p:nvPr/>
        </p:nvSpPr>
        <p:spPr>
          <a:xfrm>
            <a:off x="4572000" y="1234440"/>
            <a:ext cx="73152" cy="4526280"/>
          </a:xfrm>
          <a:prstGeom prst="rect">
            <a:avLst/>
          </a:prstGeom>
          <a:solidFill>
            <a:srgbClr val="F59E0B"/>
          </a:solidFill>
          <a:ln w="12700">
            <a:solidFill>
              <a:srgbClr val="F59E0B"/>
            </a:solidFill>
            <a:prstDash val="solid"/>
          </a:ln>
        </p:spPr>
        <p:txBody>
          <a:bodyPr/>
          <a:lstStyle/>
          <a:p>
            <a:endParaRPr lang="en-US"/>
          </a:p>
        </p:txBody>
      </p:sp>
      <p:sp>
        <p:nvSpPr>
          <p:cNvPr id="10" name="Text 8"/>
          <p:cNvSpPr/>
          <p:nvPr/>
        </p:nvSpPr>
        <p:spPr>
          <a:xfrm>
            <a:off x="4800600" y="1399032"/>
            <a:ext cx="2697480" cy="228600"/>
          </a:xfrm>
          <a:prstGeom prst="rect">
            <a:avLst/>
          </a:prstGeom>
          <a:noFill/>
          <a:ln/>
        </p:spPr>
        <p:txBody>
          <a:bodyPr wrap="square" lIns="0" tIns="0" rIns="0" bIns="0" rtlCol="0" anchor="ctr">
            <a:noAutofit/>
          </a:bodyPr>
          <a:lstStyle/>
          <a:p>
            <a:pPr marL="0" indent="0" algn="ctr">
              <a:buNone/>
            </a:pPr>
            <a:r>
              <a:rPr lang="en-US" sz="3000" b="1" dirty="0">
                <a:solidFill>
                  <a:srgbClr val="0B1F33"/>
                </a:solidFill>
              </a:rPr>
              <a:t>Empiric coverage</a:t>
            </a:r>
            <a:endParaRPr lang="en-US" sz="3000" dirty="0"/>
          </a:p>
        </p:txBody>
      </p:sp>
      <p:sp>
        <p:nvSpPr>
          <p:cNvPr id="11" name="Text 9"/>
          <p:cNvSpPr/>
          <p:nvPr/>
        </p:nvSpPr>
        <p:spPr>
          <a:xfrm>
            <a:off x="4800600" y="2377440"/>
            <a:ext cx="2697480" cy="3227832"/>
          </a:xfrm>
          <a:prstGeom prst="rect">
            <a:avLst/>
          </a:prstGeom>
          <a:noFill/>
          <a:ln/>
        </p:spPr>
        <p:txBody>
          <a:bodyPr wrap="square" lIns="254" tIns="254" rIns="254" bIns="254" rtlCol="0" anchor="t">
            <a:normAutofit/>
          </a:bodyPr>
          <a:lstStyle/>
          <a:p>
            <a:pPr algn="ctr"/>
            <a:r>
              <a:rPr lang="en-US" sz="2600" dirty="0">
                <a:solidFill>
                  <a:srgbClr val="475467"/>
                </a:solidFill>
              </a:rPr>
              <a:t>MDR, anaerobic, and antifungal coverage should be risk-based — not automatic for every septic patient.</a:t>
            </a:r>
            <a:endParaRPr lang="en-US" sz="2600" dirty="0"/>
          </a:p>
        </p:txBody>
      </p:sp>
      <p:sp>
        <p:nvSpPr>
          <p:cNvPr id="12" name="Shape 10"/>
          <p:cNvSpPr/>
          <p:nvPr/>
        </p:nvSpPr>
        <p:spPr>
          <a:xfrm>
            <a:off x="8412480" y="1234440"/>
            <a:ext cx="3063240" cy="4526280"/>
          </a:xfrm>
          <a:prstGeom prst="roundRect">
            <a:avLst>
              <a:gd name="adj" fmla="val 2985"/>
            </a:avLst>
          </a:prstGeom>
          <a:solidFill>
            <a:srgbClr val="FFFFFF"/>
          </a:solidFill>
          <a:ln w="12700">
            <a:solidFill>
              <a:srgbClr val="E4E7EC"/>
            </a:solidFill>
            <a:prstDash val="solid"/>
          </a:ln>
        </p:spPr>
        <p:txBody>
          <a:bodyPr/>
          <a:lstStyle/>
          <a:p>
            <a:endParaRPr lang="en-US"/>
          </a:p>
        </p:txBody>
      </p:sp>
      <p:sp>
        <p:nvSpPr>
          <p:cNvPr id="13" name="Shape 11"/>
          <p:cNvSpPr/>
          <p:nvPr/>
        </p:nvSpPr>
        <p:spPr>
          <a:xfrm>
            <a:off x="8412480" y="1234440"/>
            <a:ext cx="73152" cy="4526280"/>
          </a:xfrm>
          <a:prstGeom prst="rect">
            <a:avLst/>
          </a:prstGeom>
          <a:solidFill>
            <a:srgbClr val="067647"/>
          </a:solidFill>
          <a:ln w="12700">
            <a:solidFill>
              <a:srgbClr val="067647"/>
            </a:solidFill>
            <a:prstDash val="solid"/>
          </a:ln>
        </p:spPr>
        <p:txBody>
          <a:bodyPr/>
          <a:lstStyle/>
          <a:p>
            <a:endParaRPr lang="en-US"/>
          </a:p>
        </p:txBody>
      </p:sp>
      <p:sp>
        <p:nvSpPr>
          <p:cNvPr id="14" name="Text 12"/>
          <p:cNvSpPr/>
          <p:nvPr/>
        </p:nvSpPr>
        <p:spPr>
          <a:xfrm>
            <a:off x="8485632" y="1399032"/>
            <a:ext cx="2852928" cy="347472"/>
          </a:xfrm>
          <a:prstGeom prst="rect">
            <a:avLst/>
          </a:prstGeom>
          <a:noFill/>
          <a:ln/>
        </p:spPr>
        <p:txBody>
          <a:bodyPr wrap="square" lIns="0" tIns="0" rIns="0" bIns="0" rtlCol="0" anchor="ctr">
            <a:noAutofit/>
          </a:bodyPr>
          <a:lstStyle/>
          <a:p>
            <a:pPr marL="0" indent="0" algn="ctr">
              <a:buNone/>
            </a:pPr>
            <a:r>
              <a:rPr lang="en-US" sz="3000" b="1" dirty="0">
                <a:solidFill>
                  <a:srgbClr val="0B1F33"/>
                </a:solidFill>
              </a:rPr>
              <a:t>After 24–72 hours</a:t>
            </a:r>
            <a:endParaRPr lang="en-US" sz="3000" dirty="0"/>
          </a:p>
        </p:txBody>
      </p:sp>
      <p:sp>
        <p:nvSpPr>
          <p:cNvPr id="15" name="Text 13"/>
          <p:cNvSpPr/>
          <p:nvPr/>
        </p:nvSpPr>
        <p:spPr>
          <a:xfrm>
            <a:off x="8641080" y="1892808"/>
            <a:ext cx="2697480" cy="3867912"/>
          </a:xfrm>
          <a:prstGeom prst="rect">
            <a:avLst/>
          </a:prstGeom>
          <a:noFill/>
          <a:ln/>
        </p:spPr>
        <p:txBody>
          <a:bodyPr wrap="square" lIns="254" tIns="254" rIns="254" bIns="254" rtlCol="0" anchor="t">
            <a:normAutofit/>
          </a:bodyPr>
          <a:lstStyle/>
          <a:p>
            <a:pPr algn="ctr"/>
            <a:r>
              <a:rPr lang="en-US" sz="2600" dirty="0">
                <a:solidFill>
                  <a:srgbClr val="475467"/>
                </a:solidFill>
              </a:rPr>
              <a:t>De-escalate when susceptibilities return; consider de-escalation even with negative cultures. Shorter courses after adequate source control.</a:t>
            </a:r>
            <a:endParaRPr lang="en-US" sz="2600" dirty="0"/>
          </a:p>
        </p:txBody>
      </p:sp>
      <p:sp>
        <p:nvSpPr>
          <p:cNvPr id="16" name="Shape 14"/>
          <p:cNvSpPr/>
          <p:nvPr/>
        </p:nvSpPr>
        <p:spPr>
          <a:xfrm>
            <a:off x="3886200" y="3474720"/>
            <a:ext cx="502920" cy="0"/>
          </a:xfrm>
          <a:prstGeom prst="line">
            <a:avLst/>
          </a:prstGeom>
          <a:noFill/>
          <a:ln w="25400">
            <a:solidFill>
              <a:srgbClr val="D0D5DD"/>
            </a:solidFill>
            <a:prstDash val="solid"/>
            <a:headEnd type="none"/>
            <a:tailEnd type="triangle"/>
          </a:ln>
        </p:spPr>
        <p:txBody>
          <a:bodyPr/>
          <a:lstStyle/>
          <a:p>
            <a:endParaRPr lang="en-US"/>
          </a:p>
        </p:txBody>
      </p:sp>
      <p:sp>
        <p:nvSpPr>
          <p:cNvPr id="17" name="Shape 15"/>
          <p:cNvSpPr/>
          <p:nvPr/>
        </p:nvSpPr>
        <p:spPr>
          <a:xfrm>
            <a:off x="7726680" y="3474720"/>
            <a:ext cx="502920" cy="0"/>
          </a:xfrm>
          <a:prstGeom prst="line">
            <a:avLst/>
          </a:prstGeom>
          <a:noFill/>
          <a:ln w="25400">
            <a:solidFill>
              <a:srgbClr val="D0D5DD"/>
            </a:solidFill>
            <a:prstDash val="solid"/>
            <a:headEnd type="none"/>
            <a:tailEnd type="triangle"/>
          </a:ln>
        </p:spPr>
        <p:txBody>
          <a:bodyPr/>
          <a:lstStyle/>
          <a:p>
            <a:endParaRPr lang="en-US"/>
          </a:p>
        </p:txBody>
      </p:sp>
      <p:sp>
        <p:nvSpPr>
          <p:cNvPr id="25" name="Slide Number Placeholder 0"/>
          <p:cNvSpPr>
            <a:spLocks noGrp="1"/>
          </p:cNvSpPr>
          <p:nvPr>
            <p:ph type="sldNum" sz="quarter" idx="4294967295"/>
          </p:nvPr>
        </p:nvSpPr>
        <p:spPr>
          <a:xfrm>
            <a:off x="11384280" y="6510528"/>
            <a:ext cx="800000" cy="300000"/>
          </a:xfrm>
          <a:prstGeom prst="rect">
            <a:avLst/>
          </a:prstGeom>
          <a:extLst>
            <a:ext uri="{C572A759-6A51-4108-AA02-DFA0A04FC94B}">
              <ma14:wrappingTextBoxFlag xmlns="" xmlns:ma14="http://schemas.microsoft.com/office/mac/drawingml/2011/main" val="0"/>
            </a:ext>
          </a:extLst>
        </p:spPr>
        <p:txBody>
          <a:bodyPr/>
          <a:lstStyle>
            <a:lvl1pPr>
              <a:defRPr sz="780">
                <a:solidFill>
                  <a:srgbClr val="637381"/>
                </a:solidFill>
              </a:defRPr>
            </a:lvl1pPr>
          </a:lstStyle>
          <a:p>
            <a:pPr algn="l"/>
            <a:fld id="{F7021451-1387-4CA6-816F-3879F97B5CBC}" type="slidenum">
              <a:rPr lang="en-US" b="0"/>
              <a:t>37</a:t>
            </a:fld>
            <a:endParaRPr lang="en-US"/>
          </a:p>
        </p:txBody>
      </p:sp>
      <p:sp>
        <p:nvSpPr>
          <p:cNvPr id="18" name="Rectangle 17">
            <a:extLst>
              <a:ext uri="{FF2B5EF4-FFF2-40B4-BE49-F238E27FC236}">
                <a16:creationId xmlns:a16="http://schemas.microsoft.com/office/drawing/2014/main" id="{AEB00393-E899-B388-65AA-EF755EFB0B4F}"/>
              </a:ext>
            </a:extLst>
          </p:cNvPr>
          <p:cNvSpPr/>
          <p:nvPr/>
        </p:nvSpPr>
        <p:spPr>
          <a:xfrm>
            <a:off x="0" y="6475054"/>
            <a:ext cx="11939752" cy="300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292608"/>
            <a:ext cx="8046720" cy="411480"/>
          </a:xfrm>
          <a:prstGeom prst="rect">
            <a:avLst/>
          </a:prstGeom>
          <a:noFill/>
          <a:ln/>
        </p:spPr>
        <p:txBody>
          <a:bodyPr wrap="square" lIns="0" tIns="0" rIns="0" bIns="0" rtlCol="0" anchor="ctr">
            <a:normAutofit lnSpcReduction="10000"/>
          </a:bodyPr>
          <a:lstStyle/>
          <a:p>
            <a:pPr marL="0" indent="0">
              <a:buNone/>
            </a:pPr>
            <a:r>
              <a:rPr lang="en-US" sz="2800" b="1" dirty="0">
                <a:solidFill>
                  <a:srgbClr val="0B1F33"/>
                </a:solidFill>
                <a:latin typeface="Aptos Display" pitchFamily="34" charset="0"/>
                <a:ea typeface="Aptos Display" pitchFamily="34" charset="-122"/>
                <a:cs typeface="Aptos Display" pitchFamily="34" charset="-120"/>
              </a:rPr>
              <a:t>Pressors and MAP: Avoid delay, Target thoughtfully</a:t>
            </a:r>
            <a:endParaRPr lang="en-US" sz="2800" dirty="0"/>
          </a:p>
        </p:txBody>
      </p:sp>
      <p:sp>
        <p:nvSpPr>
          <p:cNvPr id="4" name="Shape 2"/>
          <p:cNvSpPr/>
          <p:nvPr/>
        </p:nvSpPr>
        <p:spPr>
          <a:xfrm>
            <a:off x="685800" y="1280160"/>
            <a:ext cx="3063240" cy="4480560"/>
          </a:xfrm>
          <a:prstGeom prst="roundRect">
            <a:avLst>
              <a:gd name="adj" fmla="val 2985"/>
            </a:avLst>
          </a:prstGeom>
          <a:solidFill>
            <a:srgbClr val="FFFFFF"/>
          </a:solidFill>
          <a:ln w="12700">
            <a:solidFill>
              <a:srgbClr val="E4E7EC"/>
            </a:solidFill>
            <a:prstDash val="solid"/>
          </a:ln>
        </p:spPr>
        <p:txBody>
          <a:bodyPr/>
          <a:lstStyle/>
          <a:p>
            <a:endParaRPr lang="en-US"/>
          </a:p>
        </p:txBody>
      </p:sp>
      <p:sp>
        <p:nvSpPr>
          <p:cNvPr id="5" name="Shape 3"/>
          <p:cNvSpPr/>
          <p:nvPr/>
        </p:nvSpPr>
        <p:spPr>
          <a:xfrm>
            <a:off x="685800" y="1280160"/>
            <a:ext cx="73152" cy="4480560"/>
          </a:xfrm>
          <a:prstGeom prst="rect">
            <a:avLst/>
          </a:prstGeom>
          <a:solidFill>
            <a:srgbClr val="7047EB"/>
          </a:solidFill>
          <a:ln w="12700">
            <a:solidFill>
              <a:srgbClr val="7047EB"/>
            </a:solidFill>
            <a:prstDash val="solid"/>
          </a:ln>
        </p:spPr>
        <p:txBody>
          <a:bodyPr/>
          <a:lstStyle/>
          <a:p>
            <a:endParaRPr lang="en-US"/>
          </a:p>
        </p:txBody>
      </p:sp>
      <p:sp>
        <p:nvSpPr>
          <p:cNvPr id="6" name="Text 4"/>
          <p:cNvSpPr/>
          <p:nvPr/>
        </p:nvSpPr>
        <p:spPr>
          <a:xfrm>
            <a:off x="1169854" y="1559052"/>
            <a:ext cx="2186572" cy="338328"/>
          </a:xfrm>
          <a:prstGeom prst="rect">
            <a:avLst/>
          </a:prstGeom>
          <a:noFill/>
          <a:ln/>
        </p:spPr>
        <p:txBody>
          <a:bodyPr wrap="square" lIns="0" tIns="0" rIns="0" bIns="0" rtlCol="0" anchor="ctr">
            <a:noAutofit/>
          </a:bodyPr>
          <a:lstStyle/>
          <a:p>
            <a:pPr marL="0" indent="0" algn="ctr">
              <a:buNone/>
            </a:pPr>
            <a:r>
              <a:rPr lang="en-US" sz="3000" b="1" dirty="0">
                <a:solidFill>
                  <a:srgbClr val="0B1F33"/>
                </a:solidFill>
              </a:rPr>
              <a:t>Peripheral vasopressors</a:t>
            </a:r>
            <a:endParaRPr lang="en-US" sz="3000" dirty="0"/>
          </a:p>
        </p:txBody>
      </p:sp>
      <p:sp>
        <p:nvSpPr>
          <p:cNvPr id="7" name="Text 5"/>
          <p:cNvSpPr/>
          <p:nvPr/>
        </p:nvSpPr>
        <p:spPr>
          <a:xfrm>
            <a:off x="914400" y="1783080"/>
            <a:ext cx="2697480" cy="3822192"/>
          </a:xfrm>
          <a:prstGeom prst="rect">
            <a:avLst/>
          </a:prstGeom>
          <a:noFill/>
          <a:ln/>
        </p:spPr>
        <p:txBody>
          <a:bodyPr wrap="square" lIns="254" tIns="254" rIns="254" bIns="254" rtlCol="0" anchor="t">
            <a:normAutofit/>
          </a:bodyPr>
          <a:lstStyle/>
          <a:p>
            <a:endParaRPr lang="en-US" sz="2500" dirty="0">
              <a:solidFill>
                <a:srgbClr val="475467"/>
              </a:solidFill>
            </a:endParaRPr>
          </a:p>
          <a:p>
            <a:endParaRPr lang="en-US" sz="2500" dirty="0">
              <a:solidFill>
                <a:srgbClr val="475467"/>
              </a:solidFill>
            </a:endParaRPr>
          </a:p>
          <a:p>
            <a:r>
              <a:rPr lang="en-US" sz="2500" dirty="0">
                <a:solidFill>
                  <a:srgbClr val="475467"/>
                </a:solidFill>
              </a:rPr>
              <a:t>Start vasopressors peripherally to restore MAP rather than delaying until central access is secured.</a:t>
            </a:r>
            <a:endParaRPr lang="en-US" sz="2500" dirty="0"/>
          </a:p>
        </p:txBody>
      </p:sp>
      <p:sp>
        <p:nvSpPr>
          <p:cNvPr id="8" name="Shape 6"/>
          <p:cNvSpPr/>
          <p:nvPr/>
        </p:nvSpPr>
        <p:spPr>
          <a:xfrm>
            <a:off x="4526280" y="1280160"/>
            <a:ext cx="3063240" cy="4480560"/>
          </a:xfrm>
          <a:prstGeom prst="roundRect">
            <a:avLst>
              <a:gd name="adj" fmla="val 2985"/>
            </a:avLst>
          </a:prstGeom>
          <a:solidFill>
            <a:srgbClr val="FFFFFF"/>
          </a:solidFill>
          <a:ln w="12700">
            <a:solidFill>
              <a:srgbClr val="E4E7EC"/>
            </a:solidFill>
            <a:prstDash val="solid"/>
          </a:ln>
        </p:spPr>
        <p:txBody>
          <a:bodyPr/>
          <a:lstStyle/>
          <a:p>
            <a:endParaRPr lang="en-US"/>
          </a:p>
        </p:txBody>
      </p:sp>
      <p:sp>
        <p:nvSpPr>
          <p:cNvPr id="9" name="Shape 7"/>
          <p:cNvSpPr/>
          <p:nvPr/>
        </p:nvSpPr>
        <p:spPr>
          <a:xfrm>
            <a:off x="4526280" y="1280160"/>
            <a:ext cx="73152" cy="4480560"/>
          </a:xfrm>
          <a:prstGeom prst="rect">
            <a:avLst/>
          </a:prstGeom>
          <a:solidFill>
            <a:srgbClr val="0B6E99"/>
          </a:solidFill>
          <a:ln w="12700">
            <a:solidFill>
              <a:srgbClr val="0B6E99"/>
            </a:solidFill>
            <a:prstDash val="solid"/>
          </a:ln>
        </p:spPr>
        <p:txBody>
          <a:bodyPr/>
          <a:lstStyle/>
          <a:p>
            <a:endParaRPr lang="en-US"/>
          </a:p>
        </p:txBody>
      </p:sp>
      <p:sp>
        <p:nvSpPr>
          <p:cNvPr id="10" name="Text 8"/>
          <p:cNvSpPr/>
          <p:nvPr/>
        </p:nvSpPr>
        <p:spPr>
          <a:xfrm>
            <a:off x="4754880" y="1444752"/>
            <a:ext cx="2697480" cy="228600"/>
          </a:xfrm>
          <a:prstGeom prst="rect">
            <a:avLst/>
          </a:prstGeom>
          <a:noFill/>
          <a:ln/>
        </p:spPr>
        <p:txBody>
          <a:bodyPr wrap="square" lIns="0" tIns="0" rIns="0" bIns="0" rtlCol="0" anchor="ctr">
            <a:noAutofit/>
          </a:bodyPr>
          <a:lstStyle/>
          <a:p>
            <a:pPr marL="0" indent="0" algn="ctr">
              <a:buNone/>
            </a:pPr>
            <a:r>
              <a:rPr lang="en-US" sz="3000" b="1" dirty="0">
                <a:solidFill>
                  <a:srgbClr val="0B1F33"/>
                </a:solidFill>
              </a:rPr>
              <a:t>MAP target</a:t>
            </a:r>
            <a:endParaRPr lang="en-US" sz="3000" dirty="0"/>
          </a:p>
        </p:txBody>
      </p:sp>
      <p:sp>
        <p:nvSpPr>
          <p:cNvPr id="11" name="Text 9"/>
          <p:cNvSpPr/>
          <p:nvPr/>
        </p:nvSpPr>
        <p:spPr>
          <a:xfrm>
            <a:off x="4754880" y="1783080"/>
            <a:ext cx="2697480" cy="3822192"/>
          </a:xfrm>
          <a:prstGeom prst="rect">
            <a:avLst/>
          </a:prstGeom>
          <a:noFill/>
          <a:ln/>
        </p:spPr>
        <p:txBody>
          <a:bodyPr wrap="square" lIns="254" tIns="254" rIns="254" bIns="254" rtlCol="0" anchor="t">
            <a:normAutofit/>
          </a:bodyPr>
          <a:lstStyle/>
          <a:p>
            <a:endParaRPr lang="en-US" sz="2500" dirty="0">
              <a:solidFill>
                <a:srgbClr val="475467"/>
              </a:solidFill>
            </a:endParaRPr>
          </a:p>
          <a:p>
            <a:pPr algn="ctr"/>
            <a:r>
              <a:rPr lang="en-US" sz="2500" dirty="0">
                <a:solidFill>
                  <a:srgbClr val="475467"/>
                </a:solidFill>
              </a:rPr>
              <a:t>Initial MAP target remains 65 mm Hg; in </a:t>
            </a:r>
            <a:r>
              <a:rPr lang="en-US" sz="2500" b="1" dirty="0">
                <a:solidFill>
                  <a:srgbClr val="475467"/>
                </a:solidFill>
              </a:rPr>
              <a:t>adults ≥ 65 years, consider 60–65 </a:t>
            </a:r>
            <a:r>
              <a:rPr lang="en-US" sz="2500" dirty="0">
                <a:solidFill>
                  <a:srgbClr val="475467"/>
                </a:solidFill>
              </a:rPr>
              <a:t>mm Hg rather than higher ranges.</a:t>
            </a:r>
            <a:endParaRPr lang="en-US" sz="2500" dirty="0"/>
          </a:p>
        </p:txBody>
      </p:sp>
      <p:sp>
        <p:nvSpPr>
          <p:cNvPr id="12" name="Shape 10"/>
          <p:cNvSpPr/>
          <p:nvPr/>
        </p:nvSpPr>
        <p:spPr>
          <a:xfrm>
            <a:off x="8366760" y="1280160"/>
            <a:ext cx="3063240" cy="4480560"/>
          </a:xfrm>
          <a:prstGeom prst="roundRect">
            <a:avLst>
              <a:gd name="adj" fmla="val 2985"/>
            </a:avLst>
          </a:prstGeom>
          <a:solidFill>
            <a:srgbClr val="FFFFFF"/>
          </a:solidFill>
          <a:ln w="12700">
            <a:solidFill>
              <a:srgbClr val="E4E7EC"/>
            </a:solidFill>
            <a:prstDash val="solid"/>
          </a:ln>
        </p:spPr>
        <p:txBody>
          <a:bodyPr/>
          <a:lstStyle/>
          <a:p>
            <a:endParaRPr lang="en-US"/>
          </a:p>
        </p:txBody>
      </p:sp>
      <p:sp>
        <p:nvSpPr>
          <p:cNvPr id="13" name="Shape 11"/>
          <p:cNvSpPr/>
          <p:nvPr/>
        </p:nvSpPr>
        <p:spPr>
          <a:xfrm>
            <a:off x="8366760" y="1280160"/>
            <a:ext cx="73152" cy="4480560"/>
          </a:xfrm>
          <a:prstGeom prst="rect">
            <a:avLst/>
          </a:prstGeom>
          <a:solidFill>
            <a:srgbClr val="078C7F"/>
          </a:solidFill>
          <a:ln w="12700">
            <a:solidFill>
              <a:srgbClr val="078C7F"/>
            </a:solidFill>
            <a:prstDash val="solid"/>
          </a:ln>
        </p:spPr>
        <p:txBody>
          <a:bodyPr/>
          <a:lstStyle/>
          <a:p>
            <a:endParaRPr lang="en-US"/>
          </a:p>
        </p:txBody>
      </p:sp>
      <p:sp>
        <p:nvSpPr>
          <p:cNvPr id="14" name="Text 12"/>
          <p:cNvSpPr/>
          <p:nvPr/>
        </p:nvSpPr>
        <p:spPr>
          <a:xfrm>
            <a:off x="8595360" y="1444752"/>
            <a:ext cx="2697480" cy="228600"/>
          </a:xfrm>
          <a:prstGeom prst="rect">
            <a:avLst/>
          </a:prstGeom>
          <a:noFill/>
          <a:ln/>
        </p:spPr>
        <p:txBody>
          <a:bodyPr wrap="square" lIns="0" tIns="0" rIns="0" bIns="0" rtlCol="0" anchor="ctr">
            <a:noAutofit/>
          </a:bodyPr>
          <a:lstStyle/>
          <a:p>
            <a:pPr marL="0" indent="0" algn="ctr">
              <a:buNone/>
            </a:pPr>
            <a:r>
              <a:rPr lang="en-US" sz="3000" b="1" dirty="0">
                <a:solidFill>
                  <a:srgbClr val="0B1F33"/>
                </a:solidFill>
              </a:rPr>
              <a:t>Arterial line</a:t>
            </a:r>
            <a:endParaRPr lang="en-US" sz="3000" dirty="0"/>
          </a:p>
        </p:txBody>
      </p:sp>
      <p:sp>
        <p:nvSpPr>
          <p:cNvPr id="15" name="Text 13"/>
          <p:cNvSpPr/>
          <p:nvPr/>
        </p:nvSpPr>
        <p:spPr>
          <a:xfrm>
            <a:off x="8732520" y="2153412"/>
            <a:ext cx="2697480" cy="3767328"/>
          </a:xfrm>
          <a:prstGeom prst="rect">
            <a:avLst/>
          </a:prstGeom>
          <a:noFill/>
          <a:ln/>
        </p:spPr>
        <p:txBody>
          <a:bodyPr wrap="square" lIns="254" tIns="254" rIns="254" bIns="254" rtlCol="0" anchor="t">
            <a:normAutofit/>
          </a:bodyPr>
          <a:lstStyle/>
          <a:p>
            <a:pPr algn="ctr"/>
            <a:r>
              <a:rPr lang="en-US" sz="2500" dirty="0">
                <a:solidFill>
                  <a:srgbClr val="475467"/>
                </a:solidFill>
              </a:rPr>
              <a:t>Noninvasive or invasive BP monitoring can be used initially; arterial line is favored with escalating or multiple pressors.</a:t>
            </a:r>
            <a:endParaRPr lang="en-US" sz="2500" dirty="0"/>
          </a:p>
        </p:txBody>
      </p:sp>
      <p:sp>
        <p:nvSpPr>
          <p:cNvPr id="16" name="Text 14"/>
          <p:cNvSpPr/>
          <p:nvPr/>
        </p:nvSpPr>
        <p:spPr>
          <a:xfrm>
            <a:off x="4846320" y="6510528"/>
            <a:ext cx="6309360" cy="164592"/>
          </a:xfrm>
          <a:prstGeom prst="rect">
            <a:avLst/>
          </a:prstGeom>
          <a:noFill/>
          <a:ln/>
        </p:spPr>
        <p:txBody>
          <a:bodyPr wrap="square" lIns="0" tIns="0" rIns="0" bIns="0" rtlCol="0" anchor="ctr">
            <a:normAutofit/>
          </a:bodyPr>
          <a:lstStyle/>
          <a:p>
            <a:pPr marL="0" indent="0" algn="r">
              <a:buNone/>
            </a:pPr>
            <a:r>
              <a:rPr lang="en-US" sz="660" dirty="0">
                <a:solidFill>
                  <a:srgbClr val="667085"/>
                </a:solidFill>
              </a:rPr>
              <a:t>Source: SCCM/ESICM Surviving Sepsis Campaign adult guidelines 2026; compared with 2021 SSC guideline themes.</a:t>
            </a:r>
            <a:endParaRPr lang="en-US" sz="660" dirty="0"/>
          </a:p>
        </p:txBody>
      </p:sp>
      <p:sp>
        <p:nvSpPr>
          <p:cNvPr id="25" name="Slide Number Placeholder 0"/>
          <p:cNvSpPr>
            <a:spLocks noGrp="1"/>
          </p:cNvSpPr>
          <p:nvPr>
            <p:ph type="sldNum" sz="quarter" idx="4294967295"/>
          </p:nvPr>
        </p:nvSpPr>
        <p:spPr>
          <a:xfrm>
            <a:off x="11384280" y="6510528"/>
            <a:ext cx="800000" cy="300000"/>
          </a:xfrm>
          <a:prstGeom prst="rect">
            <a:avLst/>
          </a:prstGeom>
          <a:extLst>
            <a:ext uri="{C572A759-6A51-4108-AA02-DFA0A04FC94B}">
              <ma14:wrappingTextBoxFlag xmlns="" xmlns:ma14="http://schemas.microsoft.com/office/mac/drawingml/2011/main" val="0"/>
            </a:ext>
          </a:extLst>
        </p:spPr>
        <p:txBody>
          <a:bodyPr/>
          <a:lstStyle>
            <a:lvl1pPr>
              <a:defRPr sz="780">
                <a:solidFill>
                  <a:srgbClr val="637381"/>
                </a:solidFill>
              </a:defRPr>
            </a:lvl1pPr>
          </a:lstStyle>
          <a:p>
            <a:pPr algn="l"/>
            <a:fld id="{F7021451-1387-4CA6-816F-3879F97B5CBC}" type="slidenum">
              <a:rPr lang="en-US" b="0"/>
              <a:t>38</a:t>
            </a:fld>
            <a:endParaRPr lang="en-US"/>
          </a:p>
        </p:txBody>
      </p:sp>
      <p:sp>
        <p:nvSpPr>
          <p:cNvPr id="18" name="Rectangle 17">
            <a:extLst>
              <a:ext uri="{FF2B5EF4-FFF2-40B4-BE49-F238E27FC236}">
                <a16:creationId xmlns:a16="http://schemas.microsoft.com/office/drawing/2014/main" id="{CC8E74AA-2469-9B92-DE18-23F8C6486941}"/>
              </a:ext>
            </a:extLst>
          </p:cNvPr>
          <p:cNvSpPr/>
          <p:nvPr/>
        </p:nvSpPr>
        <p:spPr>
          <a:xfrm>
            <a:off x="0" y="6475054"/>
            <a:ext cx="11939752" cy="300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731E4-3A91-43D4-2B3E-899FADEE104F}"/>
              </a:ext>
            </a:extLst>
          </p:cNvPr>
          <p:cNvSpPr>
            <a:spLocks noGrp="1"/>
          </p:cNvSpPr>
          <p:nvPr>
            <p:ph type="title"/>
          </p:nvPr>
        </p:nvSpPr>
        <p:spPr/>
        <p:txBody>
          <a:bodyPr>
            <a:normAutofit/>
          </a:bodyPr>
          <a:lstStyle/>
          <a:p>
            <a:r>
              <a:rPr lang="en-US" sz="4800" b="1"/>
              <a:t>Vasoactive agents</a:t>
            </a:r>
          </a:p>
        </p:txBody>
      </p:sp>
      <p:sp>
        <p:nvSpPr>
          <p:cNvPr id="3" name="Content Placeholder 2">
            <a:extLst>
              <a:ext uri="{FF2B5EF4-FFF2-40B4-BE49-F238E27FC236}">
                <a16:creationId xmlns:a16="http://schemas.microsoft.com/office/drawing/2014/main" id="{B518726B-D89D-4466-6D70-1183B10ECED2}"/>
              </a:ext>
            </a:extLst>
          </p:cNvPr>
          <p:cNvSpPr>
            <a:spLocks noGrp="1"/>
          </p:cNvSpPr>
          <p:nvPr>
            <p:ph idx="1"/>
          </p:nvPr>
        </p:nvSpPr>
        <p:spPr/>
        <p:txBody>
          <a:bodyPr>
            <a:normAutofit/>
          </a:bodyPr>
          <a:lstStyle/>
          <a:p>
            <a:pPr marL="342900" indent="-342900">
              <a:buFont typeface="Arial" panose="020B0604020202020204" pitchFamily="34" charset="0"/>
              <a:buChar char="•"/>
            </a:pPr>
            <a:r>
              <a:rPr lang="en-US" sz="2800" dirty="0"/>
              <a:t>Norepinephrine is the first choice of vasopressor</a:t>
            </a:r>
          </a:p>
          <a:p>
            <a:pPr marL="342900" indent="-342900">
              <a:buFont typeface="Arial" panose="020B0604020202020204" pitchFamily="34" charset="0"/>
              <a:buChar char="•"/>
            </a:pPr>
            <a:r>
              <a:rPr lang="en-US" sz="2800" dirty="0"/>
              <a:t>Second line: add vasopressin, then epinephrine (to raise MAP or decrease norepinephrine dosage)</a:t>
            </a:r>
          </a:p>
          <a:p>
            <a:pPr marL="342900" indent="-342900">
              <a:buFont typeface="Arial" panose="020B0604020202020204" pitchFamily="34" charset="0"/>
              <a:buChar char="•"/>
            </a:pPr>
            <a:r>
              <a:rPr lang="en-US" sz="2800" dirty="0"/>
              <a:t>Dopamine is no longer used for septic shock, has worse outcomes than with norepinephrine</a:t>
            </a:r>
          </a:p>
        </p:txBody>
      </p:sp>
    </p:spTree>
    <p:extLst>
      <p:ext uri="{BB962C8B-B14F-4D97-AF65-F5344CB8AC3E}">
        <p14:creationId xmlns:p14="http://schemas.microsoft.com/office/powerpoint/2010/main" val="3705840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30352" y="758952"/>
            <a:ext cx="9601200" cy="237744"/>
          </a:xfrm>
          <a:prstGeom prst="rect">
            <a:avLst/>
          </a:prstGeom>
          <a:noFill/>
          <a:ln/>
        </p:spPr>
        <p:txBody>
          <a:bodyPr wrap="square" lIns="0" tIns="0" rIns="0" bIns="0" rtlCol="0" anchor="ctr">
            <a:normAutofit/>
          </a:bodyPr>
          <a:lstStyle/>
          <a:p>
            <a:pPr marL="0" indent="0">
              <a:buNone/>
            </a:pPr>
            <a:endParaRPr lang="en-US" sz="1100" dirty="0"/>
          </a:p>
        </p:txBody>
      </p:sp>
      <p:sp>
        <p:nvSpPr>
          <p:cNvPr id="4" name="Shape 2"/>
          <p:cNvSpPr/>
          <p:nvPr/>
        </p:nvSpPr>
        <p:spPr>
          <a:xfrm>
            <a:off x="388881" y="2237133"/>
            <a:ext cx="2810992" cy="2292823"/>
          </a:xfrm>
          <a:prstGeom prst="roundRect">
            <a:avLst>
              <a:gd name="adj" fmla="val 5957"/>
            </a:avLst>
          </a:prstGeom>
          <a:solidFill>
            <a:srgbClr val="FFFFFF"/>
          </a:solidFill>
          <a:ln w="12700">
            <a:solidFill>
              <a:srgbClr val="E4E7EC"/>
            </a:solidFill>
            <a:prstDash val="solid"/>
          </a:ln>
        </p:spPr>
        <p:txBody>
          <a:bodyPr/>
          <a:lstStyle/>
          <a:p>
            <a:endParaRPr lang="en-US"/>
          </a:p>
        </p:txBody>
      </p:sp>
      <p:sp>
        <p:nvSpPr>
          <p:cNvPr id="5" name="Shape 3"/>
          <p:cNvSpPr/>
          <p:nvPr/>
        </p:nvSpPr>
        <p:spPr>
          <a:xfrm>
            <a:off x="1078465" y="2420013"/>
            <a:ext cx="420624" cy="420624"/>
          </a:xfrm>
          <a:prstGeom prst="ellipse">
            <a:avLst/>
          </a:prstGeom>
          <a:solidFill>
            <a:srgbClr val="0B6E99"/>
          </a:solidFill>
          <a:ln w="12700">
            <a:solidFill>
              <a:srgbClr val="0B6E99"/>
            </a:solidFill>
            <a:prstDash val="solid"/>
          </a:ln>
        </p:spPr>
        <p:txBody>
          <a:bodyPr/>
          <a:lstStyle/>
          <a:p>
            <a:endParaRPr lang="en-US"/>
          </a:p>
        </p:txBody>
      </p:sp>
      <p:sp>
        <p:nvSpPr>
          <p:cNvPr id="6" name="Text 4"/>
          <p:cNvSpPr/>
          <p:nvPr/>
        </p:nvSpPr>
        <p:spPr>
          <a:xfrm>
            <a:off x="1208687" y="2502309"/>
            <a:ext cx="171529" cy="210312"/>
          </a:xfrm>
          <a:prstGeom prst="rect">
            <a:avLst/>
          </a:prstGeom>
          <a:noFill/>
          <a:ln/>
        </p:spPr>
        <p:txBody>
          <a:bodyPr wrap="square" lIns="0" tIns="0" rIns="0" bIns="0" rtlCol="0" anchor="ctr"/>
          <a:lstStyle/>
          <a:p>
            <a:pPr marL="0" indent="0" algn="ctr">
              <a:buNone/>
            </a:pPr>
            <a:r>
              <a:rPr lang="en-US" sz="3000" b="1" dirty="0">
                <a:solidFill>
                  <a:srgbClr val="FFFFFF"/>
                </a:solidFill>
              </a:rPr>
              <a:t>1</a:t>
            </a:r>
            <a:endParaRPr lang="en-US" sz="3000" dirty="0"/>
          </a:p>
        </p:txBody>
      </p:sp>
      <p:sp>
        <p:nvSpPr>
          <p:cNvPr id="7" name="Text 5"/>
          <p:cNvSpPr/>
          <p:nvPr/>
        </p:nvSpPr>
        <p:spPr>
          <a:xfrm>
            <a:off x="525516" y="3060093"/>
            <a:ext cx="2381749" cy="365760"/>
          </a:xfrm>
          <a:prstGeom prst="rect">
            <a:avLst/>
          </a:prstGeom>
          <a:noFill/>
          <a:ln/>
        </p:spPr>
        <p:txBody>
          <a:bodyPr wrap="square" lIns="0" tIns="0" rIns="0" bIns="0" rtlCol="0" anchor="ctr">
            <a:noAutofit/>
          </a:bodyPr>
          <a:lstStyle/>
          <a:p>
            <a:pPr marL="0" indent="0">
              <a:buNone/>
            </a:pPr>
            <a:r>
              <a:rPr lang="en-US" sz="2800" b="1" dirty="0">
                <a:solidFill>
                  <a:srgbClr val="0B1F33"/>
                </a:solidFill>
              </a:rPr>
              <a:t>Norepinephrine</a:t>
            </a:r>
            <a:endParaRPr lang="en-US" sz="2800" dirty="0"/>
          </a:p>
        </p:txBody>
      </p:sp>
      <p:sp>
        <p:nvSpPr>
          <p:cNvPr id="8" name="Text 6"/>
          <p:cNvSpPr/>
          <p:nvPr/>
        </p:nvSpPr>
        <p:spPr>
          <a:xfrm>
            <a:off x="1078465" y="3444141"/>
            <a:ext cx="1828800" cy="384048"/>
          </a:xfrm>
          <a:prstGeom prst="rect">
            <a:avLst/>
          </a:prstGeom>
          <a:noFill/>
          <a:ln/>
        </p:spPr>
        <p:txBody>
          <a:bodyPr wrap="square" lIns="0" tIns="0" rIns="0" bIns="0" rtlCol="0" anchor="ctr">
            <a:normAutofit/>
          </a:bodyPr>
          <a:lstStyle/>
          <a:p>
            <a:pPr marL="0" indent="0">
              <a:buNone/>
            </a:pPr>
            <a:r>
              <a:rPr lang="en-US" sz="1150" dirty="0">
                <a:solidFill>
                  <a:srgbClr val="475467"/>
                </a:solidFill>
              </a:rPr>
              <a:t>First Line</a:t>
            </a:r>
            <a:endParaRPr lang="en-US" sz="1150" dirty="0"/>
          </a:p>
        </p:txBody>
      </p:sp>
      <p:sp>
        <p:nvSpPr>
          <p:cNvPr id="9" name="Shape 7"/>
          <p:cNvSpPr/>
          <p:nvPr/>
        </p:nvSpPr>
        <p:spPr>
          <a:xfrm>
            <a:off x="3291313" y="3334413"/>
            <a:ext cx="301752" cy="0"/>
          </a:xfrm>
          <a:prstGeom prst="line">
            <a:avLst/>
          </a:prstGeom>
          <a:noFill/>
          <a:ln w="25400">
            <a:solidFill>
              <a:srgbClr val="D0D5DD"/>
            </a:solidFill>
            <a:prstDash val="solid"/>
            <a:tailEnd type="triangle"/>
          </a:ln>
        </p:spPr>
        <p:txBody>
          <a:bodyPr/>
          <a:lstStyle/>
          <a:p>
            <a:endParaRPr lang="en-US"/>
          </a:p>
        </p:txBody>
      </p:sp>
      <p:sp>
        <p:nvSpPr>
          <p:cNvPr id="10" name="Shape 8"/>
          <p:cNvSpPr/>
          <p:nvPr/>
        </p:nvSpPr>
        <p:spPr>
          <a:xfrm>
            <a:off x="3702793" y="2237133"/>
            <a:ext cx="2148840" cy="2194560"/>
          </a:xfrm>
          <a:prstGeom prst="roundRect">
            <a:avLst>
              <a:gd name="adj" fmla="val 5957"/>
            </a:avLst>
          </a:prstGeom>
          <a:solidFill>
            <a:srgbClr val="FFFFFF"/>
          </a:solidFill>
          <a:ln w="12700">
            <a:solidFill>
              <a:srgbClr val="E4E7EC"/>
            </a:solidFill>
            <a:prstDash val="solid"/>
          </a:ln>
        </p:spPr>
        <p:txBody>
          <a:bodyPr/>
          <a:lstStyle/>
          <a:p>
            <a:endParaRPr lang="en-US"/>
          </a:p>
        </p:txBody>
      </p:sp>
      <p:sp>
        <p:nvSpPr>
          <p:cNvPr id="11" name="Shape 9"/>
          <p:cNvSpPr/>
          <p:nvPr/>
        </p:nvSpPr>
        <p:spPr>
          <a:xfrm>
            <a:off x="3867385" y="2420013"/>
            <a:ext cx="420624" cy="420624"/>
          </a:xfrm>
          <a:prstGeom prst="ellipse">
            <a:avLst/>
          </a:prstGeom>
          <a:solidFill>
            <a:srgbClr val="078C7F"/>
          </a:solidFill>
          <a:ln w="12700">
            <a:solidFill>
              <a:srgbClr val="078C7F"/>
            </a:solidFill>
            <a:prstDash val="solid"/>
          </a:ln>
        </p:spPr>
        <p:txBody>
          <a:bodyPr/>
          <a:lstStyle/>
          <a:p>
            <a:endParaRPr lang="en-US" sz="3000" dirty="0"/>
          </a:p>
        </p:txBody>
      </p:sp>
      <p:sp>
        <p:nvSpPr>
          <p:cNvPr id="12" name="Text 10"/>
          <p:cNvSpPr/>
          <p:nvPr/>
        </p:nvSpPr>
        <p:spPr>
          <a:xfrm>
            <a:off x="3986257" y="2502309"/>
            <a:ext cx="182880" cy="109728"/>
          </a:xfrm>
          <a:prstGeom prst="rect">
            <a:avLst/>
          </a:prstGeom>
          <a:noFill/>
          <a:ln/>
        </p:spPr>
        <p:txBody>
          <a:bodyPr wrap="square" lIns="0" tIns="0" rIns="0" bIns="0" rtlCol="0" anchor="ctr"/>
          <a:lstStyle/>
          <a:p>
            <a:pPr marL="0" indent="0" algn="ctr">
              <a:buNone/>
            </a:pPr>
            <a:r>
              <a:rPr lang="en-US" sz="3000" b="1" dirty="0">
                <a:solidFill>
                  <a:srgbClr val="FFFFFF"/>
                </a:solidFill>
              </a:rPr>
              <a:t>2</a:t>
            </a:r>
            <a:endParaRPr lang="en-US" sz="3000" dirty="0"/>
          </a:p>
        </p:txBody>
      </p:sp>
      <p:sp>
        <p:nvSpPr>
          <p:cNvPr id="13" name="Text 11"/>
          <p:cNvSpPr/>
          <p:nvPr/>
        </p:nvSpPr>
        <p:spPr>
          <a:xfrm>
            <a:off x="3858241" y="3188108"/>
            <a:ext cx="1828800" cy="274320"/>
          </a:xfrm>
          <a:prstGeom prst="rect">
            <a:avLst/>
          </a:prstGeom>
          <a:noFill/>
          <a:ln/>
        </p:spPr>
        <p:txBody>
          <a:bodyPr wrap="square" lIns="0" tIns="0" rIns="0" bIns="0" rtlCol="0" anchor="ctr">
            <a:noAutofit/>
          </a:bodyPr>
          <a:lstStyle/>
          <a:p>
            <a:pPr marL="0" indent="0">
              <a:buNone/>
            </a:pPr>
            <a:r>
              <a:rPr lang="en-US" sz="2900" b="1" dirty="0">
                <a:solidFill>
                  <a:srgbClr val="0B1F33"/>
                </a:solidFill>
              </a:rPr>
              <a:t>Add vasopressin</a:t>
            </a:r>
            <a:endParaRPr lang="en-US" sz="2900" dirty="0"/>
          </a:p>
        </p:txBody>
      </p:sp>
      <p:sp>
        <p:nvSpPr>
          <p:cNvPr id="14" name="Text 12"/>
          <p:cNvSpPr/>
          <p:nvPr/>
        </p:nvSpPr>
        <p:spPr>
          <a:xfrm>
            <a:off x="3867385" y="3444140"/>
            <a:ext cx="1828800" cy="685799"/>
          </a:xfrm>
          <a:prstGeom prst="rect">
            <a:avLst/>
          </a:prstGeom>
          <a:noFill/>
          <a:ln/>
        </p:spPr>
        <p:txBody>
          <a:bodyPr wrap="square" lIns="0" tIns="0" rIns="0" bIns="0" rtlCol="0" anchor="ctr">
            <a:normAutofit/>
          </a:bodyPr>
          <a:lstStyle/>
          <a:p>
            <a:pPr marL="0" indent="0">
              <a:buNone/>
            </a:pPr>
            <a:endParaRPr lang="en-US" sz="1150" dirty="0">
              <a:solidFill>
                <a:srgbClr val="475467"/>
              </a:solidFill>
            </a:endParaRPr>
          </a:p>
          <a:p>
            <a:pPr marL="0" indent="0">
              <a:buNone/>
            </a:pPr>
            <a:endParaRPr lang="en-US" sz="1150" dirty="0">
              <a:solidFill>
                <a:srgbClr val="475467"/>
              </a:solidFill>
            </a:endParaRPr>
          </a:p>
          <a:p>
            <a:pPr marL="0" indent="0">
              <a:buNone/>
            </a:pPr>
            <a:r>
              <a:rPr lang="en-US" sz="1150" dirty="0">
                <a:solidFill>
                  <a:srgbClr val="475467"/>
                </a:solidFill>
              </a:rPr>
              <a:t>Escalating norepinephrine</a:t>
            </a:r>
            <a:endParaRPr lang="en-US" sz="1150" dirty="0"/>
          </a:p>
        </p:txBody>
      </p:sp>
      <p:sp>
        <p:nvSpPr>
          <p:cNvPr id="15" name="Shape 13"/>
          <p:cNvSpPr/>
          <p:nvPr/>
        </p:nvSpPr>
        <p:spPr>
          <a:xfrm>
            <a:off x="6080233" y="3334413"/>
            <a:ext cx="301752" cy="0"/>
          </a:xfrm>
          <a:prstGeom prst="line">
            <a:avLst/>
          </a:prstGeom>
          <a:noFill/>
          <a:ln w="25400">
            <a:solidFill>
              <a:srgbClr val="D0D5DD"/>
            </a:solidFill>
            <a:prstDash val="solid"/>
            <a:tailEnd type="triangle"/>
          </a:ln>
        </p:spPr>
        <p:txBody>
          <a:bodyPr/>
          <a:lstStyle/>
          <a:p>
            <a:endParaRPr lang="en-US"/>
          </a:p>
        </p:txBody>
      </p:sp>
      <p:sp>
        <p:nvSpPr>
          <p:cNvPr id="16" name="Shape 14"/>
          <p:cNvSpPr/>
          <p:nvPr/>
        </p:nvSpPr>
        <p:spPr>
          <a:xfrm>
            <a:off x="6491713" y="2237133"/>
            <a:ext cx="2148840" cy="2194560"/>
          </a:xfrm>
          <a:prstGeom prst="roundRect">
            <a:avLst>
              <a:gd name="adj" fmla="val 5957"/>
            </a:avLst>
          </a:prstGeom>
          <a:solidFill>
            <a:srgbClr val="FFFFFF"/>
          </a:solidFill>
          <a:ln w="12700">
            <a:solidFill>
              <a:srgbClr val="E4E7EC"/>
            </a:solidFill>
            <a:prstDash val="solid"/>
          </a:ln>
        </p:spPr>
        <p:txBody>
          <a:bodyPr/>
          <a:lstStyle/>
          <a:p>
            <a:endParaRPr lang="en-US"/>
          </a:p>
        </p:txBody>
      </p:sp>
      <p:sp>
        <p:nvSpPr>
          <p:cNvPr id="17" name="Shape 15"/>
          <p:cNvSpPr/>
          <p:nvPr/>
        </p:nvSpPr>
        <p:spPr>
          <a:xfrm>
            <a:off x="6656305" y="2420013"/>
            <a:ext cx="420624" cy="420624"/>
          </a:xfrm>
          <a:prstGeom prst="ellipse">
            <a:avLst/>
          </a:prstGeom>
          <a:solidFill>
            <a:srgbClr val="F59E0B"/>
          </a:solidFill>
          <a:ln w="12700">
            <a:solidFill>
              <a:srgbClr val="F59E0B"/>
            </a:solidFill>
            <a:prstDash val="solid"/>
          </a:ln>
        </p:spPr>
        <p:txBody>
          <a:bodyPr/>
          <a:lstStyle/>
          <a:p>
            <a:endParaRPr lang="en-US"/>
          </a:p>
        </p:txBody>
      </p:sp>
      <p:sp>
        <p:nvSpPr>
          <p:cNvPr id="18" name="Text 16"/>
          <p:cNvSpPr/>
          <p:nvPr/>
        </p:nvSpPr>
        <p:spPr>
          <a:xfrm>
            <a:off x="6775177" y="2502309"/>
            <a:ext cx="182880" cy="109728"/>
          </a:xfrm>
          <a:prstGeom prst="rect">
            <a:avLst/>
          </a:prstGeom>
          <a:noFill/>
          <a:ln/>
        </p:spPr>
        <p:txBody>
          <a:bodyPr wrap="square" lIns="0" tIns="0" rIns="0" bIns="0" rtlCol="0" anchor="ctr"/>
          <a:lstStyle/>
          <a:p>
            <a:pPr marL="0" indent="0" algn="ctr">
              <a:buNone/>
            </a:pPr>
            <a:r>
              <a:rPr lang="en-US" sz="3000" b="1" dirty="0">
                <a:solidFill>
                  <a:srgbClr val="FFFFFF"/>
                </a:solidFill>
              </a:rPr>
              <a:t>3</a:t>
            </a:r>
            <a:endParaRPr lang="en-US" sz="3000" dirty="0"/>
          </a:p>
        </p:txBody>
      </p:sp>
      <p:sp>
        <p:nvSpPr>
          <p:cNvPr id="19" name="Text 17"/>
          <p:cNvSpPr/>
          <p:nvPr/>
        </p:nvSpPr>
        <p:spPr>
          <a:xfrm>
            <a:off x="6656305" y="3060093"/>
            <a:ext cx="1828800" cy="274320"/>
          </a:xfrm>
          <a:prstGeom prst="rect">
            <a:avLst/>
          </a:prstGeom>
          <a:noFill/>
          <a:ln/>
        </p:spPr>
        <p:txBody>
          <a:bodyPr wrap="square" lIns="0" tIns="0" rIns="0" bIns="0" rtlCol="0" anchor="ctr">
            <a:noAutofit/>
          </a:bodyPr>
          <a:lstStyle/>
          <a:p>
            <a:pPr marL="0" indent="0">
              <a:buNone/>
            </a:pPr>
            <a:r>
              <a:rPr lang="en-US" sz="2800" b="1" dirty="0">
                <a:solidFill>
                  <a:srgbClr val="0B1F33"/>
                </a:solidFill>
              </a:rPr>
              <a:t>Add epinephrine</a:t>
            </a:r>
            <a:endParaRPr lang="en-US" sz="2800" dirty="0"/>
          </a:p>
        </p:txBody>
      </p:sp>
      <p:sp>
        <p:nvSpPr>
          <p:cNvPr id="20" name="Text 18"/>
          <p:cNvSpPr/>
          <p:nvPr/>
        </p:nvSpPr>
        <p:spPr>
          <a:xfrm>
            <a:off x="6656305" y="3663597"/>
            <a:ext cx="1828800" cy="530352"/>
          </a:xfrm>
          <a:prstGeom prst="rect">
            <a:avLst/>
          </a:prstGeom>
          <a:noFill/>
          <a:ln/>
        </p:spPr>
        <p:txBody>
          <a:bodyPr wrap="square" lIns="0" tIns="0" rIns="0" bIns="0" rtlCol="0" anchor="ctr">
            <a:normAutofit/>
          </a:bodyPr>
          <a:lstStyle/>
          <a:p>
            <a:pPr marL="0" indent="0">
              <a:buNone/>
            </a:pPr>
            <a:r>
              <a:rPr lang="en-US" sz="1150" dirty="0">
                <a:solidFill>
                  <a:srgbClr val="475467"/>
                </a:solidFill>
              </a:rPr>
              <a:t>if MAP inadequate despite norepi + vaso</a:t>
            </a:r>
            <a:endParaRPr lang="en-US" sz="1150" dirty="0"/>
          </a:p>
        </p:txBody>
      </p:sp>
      <p:sp>
        <p:nvSpPr>
          <p:cNvPr id="21" name="Shape 19"/>
          <p:cNvSpPr/>
          <p:nvPr/>
        </p:nvSpPr>
        <p:spPr>
          <a:xfrm>
            <a:off x="8869153" y="3334413"/>
            <a:ext cx="301752" cy="0"/>
          </a:xfrm>
          <a:prstGeom prst="line">
            <a:avLst/>
          </a:prstGeom>
          <a:noFill/>
          <a:ln w="25400">
            <a:solidFill>
              <a:srgbClr val="D0D5DD"/>
            </a:solidFill>
            <a:prstDash val="solid"/>
            <a:tailEnd type="triangle"/>
          </a:ln>
        </p:spPr>
        <p:txBody>
          <a:bodyPr/>
          <a:lstStyle/>
          <a:p>
            <a:endParaRPr lang="en-US"/>
          </a:p>
        </p:txBody>
      </p:sp>
      <p:sp>
        <p:nvSpPr>
          <p:cNvPr id="22" name="Shape 20"/>
          <p:cNvSpPr/>
          <p:nvPr/>
        </p:nvSpPr>
        <p:spPr>
          <a:xfrm>
            <a:off x="9280633" y="2384276"/>
            <a:ext cx="2148840" cy="2194560"/>
          </a:xfrm>
          <a:prstGeom prst="roundRect">
            <a:avLst>
              <a:gd name="adj" fmla="val 5957"/>
            </a:avLst>
          </a:prstGeom>
          <a:solidFill>
            <a:srgbClr val="FFFFFF"/>
          </a:solidFill>
          <a:ln w="12700">
            <a:solidFill>
              <a:srgbClr val="E4E7EC"/>
            </a:solidFill>
            <a:prstDash val="solid"/>
          </a:ln>
        </p:spPr>
        <p:txBody>
          <a:bodyPr/>
          <a:lstStyle/>
          <a:p>
            <a:endParaRPr lang="en-US"/>
          </a:p>
        </p:txBody>
      </p:sp>
      <p:sp>
        <p:nvSpPr>
          <p:cNvPr id="23" name="Shape 21"/>
          <p:cNvSpPr/>
          <p:nvPr/>
        </p:nvSpPr>
        <p:spPr>
          <a:xfrm>
            <a:off x="9445225" y="2420013"/>
            <a:ext cx="420624" cy="420624"/>
          </a:xfrm>
          <a:prstGeom prst="ellipse">
            <a:avLst/>
          </a:prstGeom>
          <a:solidFill>
            <a:srgbClr val="7047EB"/>
          </a:solidFill>
          <a:ln w="12700">
            <a:solidFill>
              <a:srgbClr val="7047EB"/>
            </a:solidFill>
            <a:prstDash val="solid"/>
          </a:ln>
        </p:spPr>
        <p:txBody>
          <a:bodyPr/>
          <a:lstStyle/>
          <a:p>
            <a:endParaRPr lang="en-US"/>
          </a:p>
        </p:txBody>
      </p:sp>
      <p:sp>
        <p:nvSpPr>
          <p:cNvPr id="24" name="Text 22"/>
          <p:cNvSpPr/>
          <p:nvPr/>
        </p:nvSpPr>
        <p:spPr>
          <a:xfrm>
            <a:off x="9564097" y="2502309"/>
            <a:ext cx="182880" cy="109728"/>
          </a:xfrm>
          <a:prstGeom prst="rect">
            <a:avLst/>
          </a:prstGeom>
          <a:noFill/>
          <a:ln/>
        </p:spPr>
        <p:txBody>
          <a:bodyPr wrap="square" lIns="0" tIns="0" rIns="0" bIns="0" rtlCol="0" anchor="ctr"/>
          <a:lstStyle/>
          <a:p>
            <a:pPr marL="0" indent="0" algn="ctr">
              <a:buNone/>
            </a:pPr>
            <a:r>
              <a:rPr lang="en-US" sz="3000" b="1" dirty="0">
                <a:solidFill>
                  <a:srgbClr val="FFFFFF"/>
                </a:solidFill>
              </a:rPr>
              <a:t>4</a:t>
            </a:r>
            <a:endParaRPr lang="en-US" sz="3000" dirty="0"/>
          </a:p>
        </p:txBody>
      </p:sp>
      <p:sp>
        <p:nvSpPr>
          <p:cNvPr id="25" name="Text 23"/>
          <p:cNvSpPr/>
          <p:nvPr/>
        </p:nvSpPr>
        <p:spPr>
          <a:xfrm>
            <a:off x="9445225" y="3060093"/>
            <a:ext cx="1828800" cy="274320"/>
          </a:xfrm>
          <a:prstGeom prst="rect">
            <a:avLst/>
          </a:prstGeom>
          <a:noFill/>
          <a:ln/>
        </p:spPr>
        <p:txBody>
          <a:bodyPr wrap="square" lIns="0" tIns="0" rIns="0" bIns="0" rtlCol="0" anchor="ctr">
            <a:noAutofit/>
          </a:bodyPr>
          <a:lstStyle/>
          <a:p>
            <a:pPr marL="0" indent="0">
              <a:buNone/>
            </a:pPr>
            <a:r>
              <a:rPr lang="en-US" sz="2800" b="1" dirty="0">
                <a:solidFill>
                  <a:srgbClr val="0B1F33"/>
                </a:solidFill>
              </a:rPr>
              <a:t>Inotrope if needed</a:t>
            </a:r>
            <a:endParaRPr lang="en-US" sz="2800" dirty="0"/>
          </a:p>
        </p:txBody>
      </p:sp>
      <p:sp>
        <p:nvSpPr>
          <p:cNvPr id="26" name="Text 24"/>
          <p:cNvSpPr/>
          <p:nvPr/>
        </p:nvSpPr>
        <p:spPr>
          <a:xfrm>
            <a:off x="9460991" y="3748308"/>
            <a:ext cx="1828800" cy="384048"/>
          </a:xfrm>
          <a:prstGeom prst="rect">
            <a:avLst/>
          </a:prstGeom>
          <a:noFill/>
          <a:ln/>
        </p:spPr>
        <p:txBody>
          <a:bodyPr wrap="square" lIns="0" tIns="0" rIns="0" bIns="0" rtlCol="0" anchor="ctr">
            <a:normAutofit/>
          </a:bodyPr>
          <a:lstStyle/>
          <a:p>
            <a:pPr marL="0" indent="0">
              <a:buNone/>
            </a:pPr>
            <a:r>
              <a:rPr lang="en-US" sz="1150" dirty="0">
                <a:solidFill>
                  <a:srgbClr val="475467"/>
                </a:solidFill>
              </a:rPr>
              <a:t>Cardiac dysfunction + persistent hypoperfusion</a:t>
            </a:r>
            <a:endParaRPr lang="en-US" sz="1150" dirty="0"/>
          </a:p>
        </p:txBody>
      </p:sp>
      <p:sp>
        <p:nvSpPr>
          <p:cNvPr id="38" name="Text 36"/>
          <p:cNvSpPr/>
          <p:nvPr/>
        </p:nvSpPr>
        <p:spPr>
          <a:xfrm>
            <a:off x="4846320" y="6510528"/>
            <a:ext cx="6309360" cy="164592"/>
          </a:xfrm>
          <a:prstGeom prst="rect">
            <a:avLst/>
          </a:prstGeom>
          <a:noFill/>
          <a:ln/>
        </p:spPr>
        <p:txBody>
          <a:bodyPr wrap="square" lIns="0" tIns="0" rIns="0" bIns="0" rtlCol="0" anchor="ctr">
            <a:normAutofit/>
          </a:bodyPr>
          <a:lstStyle/>
          <a:p>
            <a:pPr marL="0" indent="0" algn="r">
              <a:buNone/>
            </a:pPr>
            <a:r>
              <a:rPr lang="en-US" sz="660" dirty="0">
                <a:solidFill>
                  <a:srgbClr val="667085"/>
                </a:solidFill>
              </a:rPr>
              <a:t>Source: SCCM/ESICM Surviving Sepsis Campaign adult guidelines 2026; compared with 2021 SSC guideline themes.</a:t>
            </a:r>
            <a:endParaRPr lang="en-US" sz="660" dirty="0"/>
          </a:p>
        </p:txBody>
      </p:sp>
      <p:sp>
        <p:nvSpPr>
          <p:cNvPr id="39" name="Slide Number Placeholder 0"/>
          <p:cNvSpPr>
            <a:spLocks noGrp="1"/>
          </p:cNvSpPr>
          <p:nvPr>
            <p:ph type="sldNum" sz="quarter" idx="4294967295"/>
          </p:nvPr>
        </p:nvSpPr>
        <p:spPr>
          <a:xfrm>
            <a:off x="11384280" y="6510528"/>
            <a:ext cx="800000" cy="300000"/>
          </a:xfrm>
          <a:prstGeom prst="rect">
            <a:avLst/>
          </a:prstGeom>
          <a:extLst>
            <a:ext uri="{C572A759-6A51-4108-AA02-DFA0A04FC94B}">
              <ma14:wrappingTextBoxFlag xmlns="" xmlns:ma14="http://schemas.microsoft.com/office/mac/drawingml/2011/main" val="0"/>
            </a:ext>
          </a:extLst>
        </p:spPr>
        <p:txBody>
          <a:bodyPr/>
          <a:lstStyle>
            <a:lvl1pPr>
              <a:defRPr sz="780">
                <a:solidFill>
                  <a:srgbClr val="637381"/>
                </a:solidFill>
              </a:defRPr>
            </a:lvl1pPr>
          </a:lstStyle>
          <a:p>
            <a:pPr algn="l"/>
            <a:fld id="{F7021451-1387-4CA6-816F-3879F97B5CBC}" type="slidenum">
              <a:rPr lang="en-US" b="0"/>
              <a:t>40</a:t>
            </a:fld>
            <a:endParaRPr lang="en-US"/>
          </a:p>
        </p:txBody>
      </p:sp>
      <p:sp>
        <p:nvSpPr>
          <p:cNvPr id="42" name="Title 1">
            <a:extLst>
              <a:ext uri="{FF2B5EF4-FFF2-40B4-BE49-F238E27FC236}">
                <a16:creationId xmlns:a16="http://schemas.microsoft.com/office/drawing/2014/main" id="{02A16502-28AF-958A-8D31-924099A80916}"/>
              </a:ext>
            </a:extLst>
          </p:cNvPr>
          <p:cNvSpPr txBox="1">
            <a:spLocks/>
          </p:cNvSpPr>
          <p:nvPr/>
        </p:nvSpPr>
        <p:spPr>
          <a:xfrm>
            <a:off x="3774892" y="250590"/>
            <a:ext cx="7721600" cy="856408"/>
          </a:xfrm>
          <a:prstGeom prst="rect">
            <a:avLst/>
          </a:prstGeom>
        </p:spPr>
        <p:txBody>
          <a:bodyPr vert="horz" lIns="91440" tIns="45720" rIns="91440" bIns="45720" rtlCol="0" anchor="b">
            <a:normAutofit/>
          </a:bodyPr>
          <a:lstStyle>
            <a:lvl1pPr algn="l" defTabSz="914400" rtl="0" eaLnBrk="1" latinLnBrk="0" hangingPunct="1">
              <a:spcBef>
                <a:spcPct val="0"/>
              </a:spcBef>
              <a:buNone/>
              <a:defRPr sz="3600" kern="1200" cap="all" spc="-60" baseline="0">
                <a:solidFill>
                  <a:schemeClr val="tx2"/>
                </a:solidFill>
                <a:latin typeface="+mj-lt"/>
                <a:ea typeface="+mj-ea"/>
                <a:cs typeface="+mj-cs"/>
              </a:defRPr>
            </a:lvl1pPr>
          </a:lstStyle>
          <a:p>
            <a:pPr>
              <a:spcAft>
                <a:spcPts val="600"/>
              </a:spcAft>
            </a:pPr>
            <a:r>
              <a:rPr lang="en-US" sz="4800" b="1" kern="1200" cap="all" spc="-60" baseline="0" dirty="0">
                <a:latin typeface="+mj-lt"/>
                <a:ea typeface="+mj-ea"/>
                <a:cs typeface="+mj-cs"/>
              </a:rPr>
              <a:t>Vasopressors</a:t>
            </a:r>
          </a:p>
        </p:txBody>
      </p:sp>
      <p:sp>
        <p:nvSpPr>
          <p:cNvPr id="44" name="Rectangle 43">
            <a:extLst>
              <a:ext uri="{FF2B5EF4-FFF2-40B4-BE49-F238E27FC236}">
                <a16:creationId xmlns:a16="http://schemas.microsoft.com/office/drawing/2014/main" id="{FA0CBDB4-D2DA-A5E8-E151-5D40AA4F9DCB}"/>
              </a:ext>
            </a:extLst>
          </p:cNvPr>
          <p:cNvSpPr/>
          <p:nvPr/>
        </p:nvSpPr>
        <p:spPr>
          <a:xfrm>
            <a:off x="0" y="6475054"/>
            <a:ext cx="11939752" cy="300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E8340-2545-B27E-7969-EB3CBC0EFDA9}"/>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2A07FC81-3B91-CDCF-F1C7-955171DE646E}"/>
              </a:ext>
            </a:extLst>
          </p:cNvPr>
          <p:cNvSpPr/>
          <p:nvPr/>
        </p:nvSpPr>
        <p:spPr>
          <a:xfrm>
            <a:off x="530352" y="758952"/>
            <a:ext cx="9601200" cy="237744"/>
          </a:xfrm>
          <a:prstGeom prst="rect">
            <a:avLst/>
          </a:prstGeom>
          <a:noFill/>
          <a:ln/>
        </p:spPr>
        <p:txBody>
          <a:bodyPr wrap="square" lIns="0" tIns="0" rIns="0" bIns="0" rtlCol="0" anchor="ctr">
            <a:normAutofit/>
          </a:bodyPr>
          <a:lstStyle/>
          <a:p>
            <a:pPr marL="0" indent="0">
              <a:buNone/>
            </a:pPr>
            <a:endParaRPr lang="en-US" sz="1100" dirty="0"/>
          </a:p>
        </p:txBody>
      </p:sp>
      <p:sp>
        <p:nvSpPr>
          <p:cNvPr id="28" name="Shape 26">
            <a:extLst>
              <a:ext uri="{FF2B5EF4-FFF2-40B4-BE49-F238E27FC236}">
                <a16:creationId xmlns:a16="http://schemas.microsoft.com/office/drawing/2014/main" id="{DF07350D-2848-CA4B-3F37-AC430C65A769}"/>
              </a:ext>
            </a:extLst>
          </p:cNvPr>
          <p:cNvSpPr/>
          <p:nvPr/>
        </p:nvSpPr>
        <p:spPr>
          <a:xfrm>
            <a:off x="430923" y="2120242"/>
            <a:ext cx="2459421" cy="1095924"/>
          </a:xfrm>
          <a:prstGeom prst="roundRect">
            <a:avLst>
              <a:gd name="adj" fmla="val 22222"/>
            </a:avLst>
          </a:prstGeom>
          <a:solidFill>
            <a:srgbClr val="FEE4E2"/>
          </a:solidFill>
          <a:ln w="12700">
            <a:solidFill>
              <a:srgbClr val="FEE4E2"/>
            </a:solidFill>
            <a:prstDash val="solid"/>
          </a:ln>
        </p:spPr>
        <p:txBody>
          <a:bodyPr/>
          <a:lstStyle/>
          <a:p>
            <a:endParaRPr lang="en-US"/>
          </a:p>
        </p:txBody>
      </p:sp>
      <p:sp>
        <p:nvSpPr>
          <p:cNvPr id="29" name="Text 27">
            <a:extLst>
              <a:ext uri="{FF2B5EF4-FFF2-40B4-BE49-F238E27FC236}">
                <a16:creationId xmlns:a16="http://schemas.microsoft.com/office/drawing/2014/main" id="{28FEDBCF-D0A6-2DB4-527B-9F7A556F766F}"/>
              </a:ext>
            </a:extLst>
          </p:cNvPr>
          <p:cNvSpPr/>
          <p:nvPr/>
        </p:nvSpPr>
        <p:spPr>
          <a:xfrm>
            <a:off x="682960" y="2521900"/>
            <a:ext cx="1955345" cy="146304"/>
          </a:xfrm>
          <a:prstGeom prst="rect">
            <a:avLst/>
          </a:prstGeom>
          <a:noFill/>
          <a:ln/>
        </p:spPr>
        <p:txBody>
          <a:bodyPr wrap="square" lIns="0" tIns="0" rIns="0" bIns="0" rtlCol="0" anchor="ctr">
            <a:noAutofit/>
          </a:bodyPr>
          <a:lstStyle/>
          <a:p>
            <a:pPr marL="0" indent="0" algn="ctr">
              <a:buNone/>
            </a:pPr>
            <a:r>
              <a:rPr lang="en-US" sz="3000" b="1" dirty="0">
                <a:solidFill>
                  <a:srgbClr val="B42318"/>
                </a:solidFill>
              </a:rPr>
              <a:t>Terlipressin</a:t>
            </a:r>
            <a:endParaRPr lang="en-US" sz="3000" dirty="0"/>
          </a:p>
        </p:txBody>
      </p:sp>
      <p:sp>
        <p:nvSpPr>
          <p:cNvPr id="38" name="Text 36">
            <a:extLst>
              <a:ext uri="{FF2B5EF4-FFF2-40B4-BE49-F238E27FC236}">
                <a16:creationId xmlns:a16="http://schemas.microsoft.com/office/drawing/2014/main" id="{3B165E5A-16F6-1BC3-7AE1-C3DD7D0CAD21}"/>
              </a:ext>
            </a:extLst>
          </p:cNvPr>
          <p:cNvSpPr/>
          <p:nvPr/>
        </p:nvSpPr>
        <p:spPr>
          <a:xfrm>
            <a:off x="4846320" y="6510528"/>
            <a:ext cx="6309360" cy="164592"/>
          </a:xfrm>
          <a:prstGeom prst="rect">
            <a:avLst/>
          </a:prstGeom>
          <a:noFill/>
          <a:ln/>
        </p:spPr>
        <p:txBody>
          <a:bodyPr wrap="square" lIns="0" tIns="0" rIns="0" bIns="0" rtlCol="0" anchor="ctr">
            <a:normAutofit/>
          </a:bodyPr>
          <a:lstStyle/>
          <a:p>
            <a:pPr marL="0" indent="0" algn="r">
              <a:buNone/>
            </a:pPr>
            <a:r>
              <a:rPr lang="en-US" sz="660" dirty="0">
                <a:solidFill>
                  <a:srgbClr val="667085"/>
                </a:solidFill>
              </a:rPr>
              <a:t>Source: SCCM/ESICM Surviving Sepsis Campaign adult guidelines 2026; compared with 2021 SSC guideline themes.</a:t>
            </a:r>
            <a:endParaRPr lang="en-US" sz="660" dirty="0"/>
          </a:p>
        </p:txBody>
      </p:sp>
      <p:sp>
        <p:nvSpPr>
          <p:cNvPr id="39" name="Slide Number Placeholder 0">
            <a:extLst>
              <a:ext uri="{FF2B5EF4-FFF2-40B4-BE49-F238E27FC236}">
                <a16:creationId xmlns:a16="http://schemas.microsoft.com/office/drawing/2014/main" id="{19A7ACC6-A284-4DB4-61CA-7223577F9501}"/>
              </a:ext>
            </a:extLst>
          </p:cNvPr>
          <p:cNvSpPr>
            <a:spLocks noGrp="1"/>
          </p:cNvSpPr>
          <p:nvPr>
            <p:ph type="sldNum" sz="quarter" idx="4294967295"/>
          </p:nvPr>
        </p:nvSpPr>
        <p:spPr>
          <a:xfrm>
            <a:off x="11384280" y="6510528"/>
            <a:ext cx="800000" cy="300000"/>
          </a:xfrm>
          <a:prstGeom prst="rect">
            <a:avLst/>
          </a:prstGeom>
          <a:extLst>
            <a:ext uri="{C572A759-6A51-4108-AA02-DFA0A04FC94B}">
              <ma14:wrappingTextBoxFlag xmlns="" xmlns:ma14="http://schemas.microsoft.com/office/mac/drawingml/2011/main" val="0"/>
            </a:ext>
          </a:extLst>
        </p:spPr>
        <p:txBody>
          <a:bodyPr/>
          <a:lstStyle>
            <a:lvl1pPr>
              <a:defRPr sz="780">
                <a:solidFill>
                  <a:srgbClr val="637381"/>
                </a:solidFill>
              </a:defRPr>
            </a:lvl1pPr>
          </a:lstStyle>
          <a:p>
            <a:pPr algn="l"/>
            <a:fld id="{F7021451-1387-4CA6-816F-3879F97B5CBC}" type="slidenum">
              <a:rPr lang="en-US" b="0"/>
              <a:t>41</a:t>
            </a:fld>
            <a:endParaRPr lang="en-US"/>
          </a:p>
        </p:txBody>
      </p:sp>
      <p:sp>
        <p:nvSpPr>
          <p:cNvPr id="42" name="Title 1">
            <a:extLst>
              <a:ext uri="{FF2B5EF4-FFF2-40B4-BE49-F238E27FC236}">
                <a16:creationId xmlns:a16="http://schemas.microsoft.com/office/drawing/2014/main" id="{AA3D72CF-6EB6-9268-2A6A-FDBE4DB49AF2}"/>
              </a:ext>
            </a:extLst>
          </p:cNvPr>
          <p:cNvSpPr txBox="1">
            <a:spLocks/>
          </p:cNvSpPr>
          <p:nvPr/>
        </p:nvSpPr>
        <p:spPr>
          <a:xfrm>
            <a:off x="609600" y="239706"/>
            <a:ext cx="7721600" cy="856408"/>
          </a:xfrm>
          <a:prstGeom prst="rect">
            <a:avLst/>
          </a:prstGeom>
        </p:spPr>
        <p:txBody>
          <a:bodyPr vert="horz" lIns="91440" tIns="45720" rIns="91440" bIns="45720" rtlCol="0" anchor="b">
            <a:normAutofit fontScale="70000" lnSpcReduction="20000"/>
          </a:bodyPr>
          <a:lstStyle>
            <a:lvl1pPr algn="l" defTabSz="914400" rtl="0" eaLnBrk="1" latinLnBrk="0" hangingPunct="1">
              <a:spcBef>
                <a:spcPct val="0"/>
              </a:spcBef>
              <a:buNone/>
              <a:defRPr sz="3600" kern="1200" cap="all" spc="-60" baseline="0">
                <a:solidFill>
                  <a:schemeClr val="tx2"/>
                </a:solidFill>
                <a:latin typeface="+mj-lt"/>
                <a:ea typeface="+mj-ea"/>
                <a:cs typeface="+mj-cs"/>
              </a:defRPr>
            </a:lvl1pPr>
          </a:lstStyle>
          <a:p>
            <a:pPr>
              <a:spcAft>
                <a:spcPts val="600"/>
              </a:spcAft>
            </a:pPr>
            <a:r>
              <a:rPr lang="en-US" sz="4800" b="1" kern="1200" cap="all" spc="-60" baseline="0" dirty="0">
                <a:latin typeface="+mj-lt"/>
                <a:ea typeface="+mj-ea"/>
                <a:cs typeface="+mj-cs"/>
              </a:rPr>
              <a:t>2026 Hemodynamic Adjuncts to Avoid</a:t>
            </a:r>
          </a:p>
        </p:txBody>
      </p:sp>
      <p:sp>
        <p:nvSpPr>
          <p:cNvPr id="32" name="Shape 26">
            <a:extLst>
              <a:ext uri="{FF2B5EF4-FFF2-40B4-BE49-F238E27FC236}">
                <a16:creationId xmlns:a16="http://schemas.microsoft.com/office/drawing/2014/main" id="{1D8420AF-350E-147E-5120-CFA0C1B6E250}"/>
              </a:ext>
            </a:extLst>
          </p:cNvPr>
          <p:cNvSpPr/>
          <p:nvPr/>
        </p:nvSpPr>
        <p:spPr>
          <a:xfrm>
            <a:off x="3233454" y="2123136"/>
            <a:ext cx="2862546" cy="1093030"/>
          </a:xfrm>
          <a:prstGeom prst="roundRect">
            <a:avLst>
              <a:gd name="adj" fmla="val 22222"/>
            </a:avLst>
          </a:prstGeom>
          <a:solidFill>
            <a:srgbClr val="FEE4E2"/>
          </a:solidFill>
          <a:ln w="12700">
            <a:solidFill>
              <a:srgbClr val="FEE4E2"/>
            </a:solidFill>
            <a:prstDash val="solid"/>
          </a:ln>
        </p:spPr>
        <p:txBody>
          <a:bodyPr/>
          <a:lstStyle/>
          <a:p>
            <a:endParaRPr lang="en-US"/>
          </a:p>
        </p:txBody>
      </p:sp>
      <p:sp>
        <p:nvSpPr>
          <p:cNvPr id="41" name="Text 27">
            <a:extLst>
              <a:ext uri="{FF2B5EF4-FFF2-40B4-BE49-F238E27FC236}">
                <a16:creationId xmlns:a16="http://schemas.microsoft.com/office/drawing/2014/main" id="{7D472CAD-798F-5968-1359-9C8EC0AB1516}"/>
              </a:ext>
            </a:extLst>
          </p:cNvPr>
          <p:cNvSpPr/>
          <p:nvPr/>
        </p:nvSpPr>
        <p:spPr>
          <a:xfrm>
            <a:off x="3485490" y="2734734"/>
            <a:ext cx="2233747" cy="122929"/>
          </a:xfrm>
          <a:prstGeom prst="rect">
            <a:avLst/>
          </a:prstGeom>
          <a:noFill/>
          <a:ln/>
        </p:spPr>
        <p:txBody>
          <a:bodyPr wrap="square" lIns="0" tIns="0" rIns="0" bIns="0" rtlCol="0" anchor="ctr">
            <a:noAutofit/>
          </a:bodyPr>
          <a:lstStyle/>
          <a:p>
            <a:pPr marL="0" indent="0" algn="ctr">
              <a:buNone/>
            </a:pPr>
            <a:r>
              <a:rPr lang="en-US" sz="3000" b="1" dirty="0">
                <a:solidFill>
                  <a:srgbClr val="B42318"/>
                </a:solidFill>
              </a:rPr>
              <a:t>Beta Blockers for Sepsis</a:t>
            </a:r>
            <a:endParaRPr lang="en-US" sz="3000" dirty="0"/>
          </a:p>
        </p:txBody>
      </p:sp>
      <p:sp>
        <p:nvSpPr>
          <p:cNvPr id="44" name="Shape 26">
            <a:extLst>
              <a:ext uri="{FF2B5EF4-FFF2-40B4-BE49-F238E27FC236}">
                <a16:creationId xmlns:a16="http://schemas.microsoft.com/office/drawing/2014/main" id="{B67E137D-C7E8-7A13-EEA9-7C705B951E5D}"/>
              </a:ext>
            </a:extLst>
          </p:cNvPr>
          <p:cNvSpPr/>
          <p:nvPr/>
        </p:nvSpPr>
        <p:spPr>
          <a:xfrm>
            <a:off x="6439110" y="2109726"/>
            <a:ext cx="2459421" cy="1095924"/>
          </a:xfrm>
          <a:prstGeom prst="roundRect">
            <a:avLst>
              <a:gd name="adj" fmla="val 22222"/>
            </a:avLst>
          </a:prstGeom>
          <a:solidFill>
            <a:srgbClr val="FEE4E2"/>
          </a:solidFill>
          <a:ln w="12700">
            <a:solidFill>
              <a:srgbClr val="FEE4E2"/>
            </a:solidFill>
            <a:prstDash val="solid"/>
          </a:ln>
        </p:spPr>
        <p:txBody>
          <a:bodyPr/>
          <a:lstStyle/>
          <a:p>
            <a:endParaRPr lang="en-US"/>
          </a:p>
        </p:txBody>
      </p:sp>
      <p:sp>
        <p:nvSpPr>
          <p:cNvPr id="46" name="Text 27">
            <a:extLst>
              <a:ext uri="{FF2B5EF4-FFF2-40B4-BE49-F238E27FC236}">
                <a16:creationId xmlns:a16="http://schemas.microsoft.com/office/drawing/2014/main" id="{476F7D68-1025-3409-90E5-10D2E3C3FD2D}"/>
              </a:ext>
            </a:extLst>
          </p:cNvPr>
          <p:cNvSpPr/>
          <p:nvPr/>
        </p:nvSpPr>
        <p:spPr>
          <a:xfrm>
            <a:off x="6691147" y="2511384"/>
            <a:ext cx="1955345" cy="146304"/>
          </a:xfrm>
          <a:prstGeom prst="rect">
            <a:avLst/>
          </a:prstGeom>
          <a:noFill/>
          <a:ln/>
        </p:spPr>
        <p:txBody>
          <a:bodyPr wrap="square" lIns="0" tIns="0" rIns="0" bIns="0" rtlCol="0" anchor="ctr">
            <a:noAutofit/>
          </a:bodyPr>
          <a:lstStyle/>
          <a:p>
            <a:pPr marL="0" indent="0" algn="ctr">
              <a:buNone/>
            </a:pPr>
            <a:r>
              <a:rPr lang="en-US" sz="3000" b="1" dirty="0">
                <a:solidFill>
                  <a:srgbClr val="B42318"/>
                </a:solidFill>
              </a:rPr>
              <a:t>Methylene Blue</a:t>
            </a:r>
            <a:endParaRPr lang="en-US" sz="3000" dirty="0"/>
          </a:p>
        </p:txBody>
      </p:sp>
      <p:sp>
        <p:nvSpPr>
          <p:cNvPr id="48" name="Shape 26">
            <a:extLst>
              <a:ext uri="{FF2B5EF4-FFF2-40B4-BE49-F238E27FC236}">
                <a16:creationId xmlns:a16="http://schemas.microsoft.com/office/drawing/2014/main" id="{9F67980E-1D03-A0F2-8126-35AABBB88B09}"/>
              </a:ext>
            </a:extLst>
          </p:cNvPr>
          <p:cNvSpPr/>
          <p:nvPr/>
        </p:nvSpPr>
        <p:spPr>
          <a:xfrm>
            <a:off x="9301656" y="2109726"/>
            <a:ext cx="2459421" cy="1095924"/>
          </a:xfrm>
          <a:prstGeom prst="roundRect">
            <a:avLst>
              <a:gd name="adj" fmla="val 22222"/>
            </a:avLst>
          </a:prstGeom>
          <a:solidFill>
            <a:srgbClr val="FEE4E2"/>
          </a:solidFill>
          <a:ln w="12700">
            <a:solidFill>
              <a:srgbClr val="FEE4E2"/>
            </a:solidFill>
            <a:prstDash val="solid"/>
          </a:ln>
        </p:spPr>
        <p:txBody>
          <a:bodyPr/>
          <a:lstStyle/>
          <a:p>
            <a:endParaRPr lang="en-US"/>
          </a:p>
        </p:txBody>
      </p:sp>
      <p:sp>
        <p:nvSpPr>
          <p:cNvPr id="50" name="Text 27">
            <a:extLst>
              <a:ext uri="{FF2B5EF4-FFF2-40B4-BE49-F238E27FC236}">
                <a16:creationId xmlns:a16="http://schemas.microsoft.com/office/drawing/2014/main" id="{53AC6B5F-CFC3-D235-069F-41B101217EDD}"/>
              </a:ext>
            </a:extLst>
          </p:cNvPr>
          <p:cNvSpPr/>
          <p:nvPr/>
        </p:nvSpPr>
        <p:spPr>
          <a:xfrm>
            <a:off x="9553693" y="2511384"/>
            <a:ext cx="1955345" cy="146304"/>
          </a:xfrm>
          <a:prstGeom prst="rect">
            <a:avLst/>
          </a:prstGeom>
          <a:noFill/>
          <a:ln/>
        </p:spPr>
        <p:txBody>
          <a:bodyPr wrap="square" lIns="0" tIns="0" rIns="0" bIns="0" rtlCol="0" anchor="ctr">
            <a:noAutofit/>
          </a:bodyPr>
          <a:lstStyle/>
          <a:p>
            <a:pPr marL="0" indent="0" algn="ctr">
              <a:buNone/>
            </a:pPr>
            <a:r>
              <a:rPr lang="en-US" sz="3000" b="1" dirty="0">
                <a:solidFill>
                  <a:srgbClr val="B42318"/>
                </a:solidFill>
              </a:rPr>
              <a:t>Routine Midodrine</a:t>
            </a:r>
            <a:endParaRPr lang="en-US" sz="3000" dirty="0"/>
          </a:p>
        </p:txBody>
      </p:sp>
      <p:sp>
        <p:nvSpPr>
          <p:cNvPr id="52" name="Rectangle 51">
            <a:extLst>
              <a:ext uri="{FF2B5EF4-FFF2-40B4-BE49-F238E27FC236}">
                <a16:creationId xmlns:a16="http://schemas.microsoft.com/office/drawing/2014/main" id="{1CB957E8-5116-3006-893C-D22F16BA094C}"/>
              </a:ext>
            </a:extLst>
          </p:cNvPr>
          <p:cNvSpPr/>
          <p:nvPr/>
        </p:nvSpPr>
        <p:spPr>
          <a:xfrm>
            <a:off x="0" y="6475054"/>
            <a:ext cx="11939752" cy="300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64084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942837" y="297180"/>
            <a:ext cx="8046720" cy="411480"/>
          </a:xfrm>
          <a:prstGeom prst="rect">
            <a:avLst/>
          </a:prstGeom>
          <a:noFill/>
          <a:ln/>
        </p:spPr>
        <p:txBody>
          <a:bodyPr wrap="square" lIns="0" tIns="0" rIns="0" bIns="0" rtlCol="0" anchor="ctr">
            <a:noAutofit/>
          </a:bodyPr>
          <a:lstStyle/>
          <a:p>
            <a:pPr marL="0" indent="0" algn="ctr">
              <a:buNone/>
            </a:pPr>
            <a:r>
              <a:rPr lang="en-US" sz="3500" b="1" dirty="0">
                <a:latin typeface="Aptos Display" pitchFamily="34" charset="0"/>
                <a:ea typeface="Aptos Display" pitchFamily="34" charset="-122"/>
                <a:cs typeface="Aptos Display" pitchFamily="34" charset="-120"/>
              </a:rPr>
              <a:t>Adjuvant Therapies</a:t>
            </a:r>
            <a:endParaRPr lang="en-US" sz="3500" dirty="0"/>
          </a:p>
        </p:txBody>
      </p:sp>
      <p:sp>
        <p:nvSpPr>
          <p:cNvPr id="4" name="Shape 2"/>
          <p:cNvSpPr/>
          <p:nvPr/>
        </p:nvSpPr>
        <p:spPr>
          <a:xfrm>
            <a:off x="777240" y="1234439"/>
            <a:ext cx="4892040" cy="5019215"/>
          </a:xfrm>
          <a:prstGeom prst="roundRect">
            <a:avLst>
              <a:gd name="adj" fmla="val 3232"/>
            </a:avLst>
          </a:prstGeom>
          <a:solidFill>
            <a:srgbClr val="FFFFFF"/>
          </a:solidFill>
          <a:ln w="12700">
            <a:solidFill>
              <a:srgbClr val="E4E7EC"/>
            </a:solidFill>
            <a:prstDash val="solid"/>
          </a:ln>
        </p:spPr>
        <p:txBody>
          <a:bodyPr/>
          <a:lstStyle/>
          <a:p>
            <a:endParaRPr lang="en-US"/>
          </a:p>
        </p:txBody>
      </p:sp>
      <p:sp>
        <p:nvSpPr>
          <p:cNvPr id="5" name="Shape 3"/>
          <p:cNvSpPr/>
          <p:nvPr/>
        </p:nvSpPr>
        <p:spPr>
          <a:xfrm>
            <a:off x="1280160" y="1415008"/>
            <a:ext cx="3931394" cy="576072"/>
          </a:xfrm>
          <a:prstGeom prst="roundRect">
            <a:avLst>
              <a:gd name="adj" fmla="val 22857"/>
            </a:avLst>
          </a:prstGeom>
          <a:solidFill>
            <a:srgbClr val="067647"/>
          </a:solidFill>
          <a:ln w="12700">
            <a:solidFill>
              <a:srgbClr val="067647"/>
            </a:solidFill>
            <a:prstDash val="solid"/>
          </a:ln>
        </p:spPr>
        <p:txBody>
          <a:bodyPr/>
          <a:lstStyle/>
          <a:p>
            <a:endParaRPr lang="en-US"/>
          </a:p>
        </p:txBody>
      </p:sp>
      <p:sp>
        <p:nvSpPr>
          <p:cNvPr id="6" name="Text 4"/>
          <p:cNvSpPr/>
          <p:nvPr/>
        </p:nvSpPr>
        <p:spPr>
          <a:xfrm>
            <a:off x="1609135" y="1507368"/>
            <a:ext cx="3362259" cy="388515"/>
          </a:xfrm>
          <a:prstGeom prst="rect">
            <a:avLst/>
          </a:prstGeom>
          <a:noFill/>
          <a:ln/>
        </p:spPr>
        <p:txBody>
          <a:bodyPr wrap="square" lIns="0" tIns="0" rIns="0" bIns="0" rtlCol="0" anchor="ctr"/>
          <a:lstStyle/>
          <a:p>
            <a:pPr marL="0" indent="0" algn="ctr">
              <a:buNone/>
            </a:pPr>
            <a:r>
              <a:rPr lang="en-US" sz="2600" b="1" dirty="0">
                <a:solidFill>
                  <a:srgbClr val="FFFFFF"/>
                </a:solidFill>
              </a:rPr>
              <a:t>Consider Use</a:t>
            </a:r>
            <a:endParaRPr lang="en-US" sz="2600" dirty="0"/>
          </a:p>
        </p:txBody>
      </p:sp>
      <p:sp>
        <p:nvSpPr>
          <p:cNvPr id="7" name="Text 5"/>
          <p:cNvSpPr/>
          <p:nvPr/>
        </p:nvSpPr>
        <p:spPr>
          <a:xfrm>
            <a:off x="1278584" y="2428337"/>
            <a:ext cx="4023360" cy="256032"/>
          </a:xfrm>
          <a:prstGeom prst="rect">
            <a:avLst/>
          </a:prstGeom>
          <a:noFill/>
          <a:ln/>
        </p:spPr>
        <p:txBody>
          <a:bodyPr wrap="square" lIns="0" tIns="0" rIns="0" bIns="0" rtlCol="0" anchor="ctr">
            <a:noAutofit/>
          </a:bodyPr>
          <a:lstStyle/>
          <a:p>
            <a:pPr marL="0" indent="0">
              <a:buNone/>
            </a:pPr>
            <a:r>
              <a:rPr lang="en-US" sz="2800" b="1" dirty="0">
                <a:solidFill>
                  <a:srgbClr val="067647"/>
                </a:solidFill>
              </a:rPr>
              <a:t>✓ IV corticosteroids for septic shock</a:t>
            </a:r>
            <a:endParaRPr lang="en-US" sz="2800" dirty="0"/>
          </a:p>
        </p:txBody>
      </p:sp>
      <p:sp>
        <p:nvSpPr>
          <p:cNvPr id="8" name="Text 6"/>
          <p:cNvSpPr/>
          <p:nvPr/>
        </p:nvSpPr>
        <p:spPr>
          <a:xfrm>
            <a:off x="1278584" y="3353562"/>
            <a:ext cx="4023360" cy="256032"/>
          </a:xfrm>
          <a:prstGeom prst="rect">
            <a:avLst/>
          </a:prstGeom>
          <a:noFill/>
          <a:ln/>
        </p:spPr>
        <p:txBody>
          <a:bodyPr wrap="square" lIns="0" tIns="0" rIns="0" bIns="0" rtlCol="0" anchor="ctr">
            <a:noAutofit/>
          </a:bodyPr>
          <a:lstStyle/>
          <a:p>
            <a:pPr marL="0" indent="0">
              <a:buNone/>
            </a:pPr>
            <a:r>
              <a:rPr lang="en-US" sz="2500" b="1" dirty="0">
                <a:solidFill>
                  <a:srgbClr val="067647"/>
                </a:solidFill>
              </a:rPr>
              <a:t>✓ Bicarbonate only when pH ≤7.2 + AKI</a:t>
            </a:r>
            <a:endParaRPr lang="en-US" sz="2500" dirty="0"/>
          </a:p>
        </p:txBody>
      </p:sp>
      <p:sp>
        <p:nvSpPr>
          <p:cNvPr id="9" name="Text 7"/>
          <p:cNvSpPr/>
          <p:nvPr/>
        </p:nvSpPr>
        <p:spPr>
          <a:xfrm>
            <a:off x="1234177" y="4450185"/>
            <a:ext cx="4023360" cy="256032"/>
          </a:xfrm>
          <a:prstGeom prst="rect">
            <a:avLst/>
          </a:prstGeom>
          <a:noFill/>
          <a:ln/>
        </p:spPr>
        <p:txBody>
          <a:bodyPr wrap="square" lIns="0" tIns="0" rIns="0" bIns="0" rtlCol="0" anchor="ctr">
            <a:noAutofit/>
          </a:bodyPr>
          <a:lstStyle/>
          <a:p>
            <a:pPr marL="0" indent="0">
              <a:buNone/>
            </a:pPr>
            <a:r>
              <a:rPr lang="en-US" sz="2500" b="1" dirty="0">
                <a:solidFill>
                  <a:srgbClr val="067647"/>
                </a:solidFill>
              </a:rPr>
              <a:t>✓ Stress ulcer prophylaxis if GI bleed risk</a:t>
            </a:r>
            <a:endParaRPr lang="en-US" sz="2500" dirty="0"/>
          </a:p>
        </p:txBody>
      </p:sp>
      <p:sp>
        <p:nvSpPr>
          <p:cNvPr id="10" name="Text 8"/>
          <p:cNvSpPr/>
          <p:nvPr/>
        </p:nvSpPr>
        <p:spPr>
          <a:xfrm>
            <a:off x="1278584" y="5442992"/>
            <a:ext cx="4023360" cy="256032"/>
          </a:xfrm>
          <a:prstGeom prst="rect">
            <a:avLst/>
          </a:prstGeom>
          <a:noFill/>
          <a:ln/>
        </p:spPr>
        <p:txBody>
          <a:bodyPr wrap="square" lIns="0" tIns="0" rIns="0" bIns="0" rtlCol="0" anchor="ctr">
            <a:noAutofit/>
          </a:bodyPr>
          <a:lstStyle/>
          <a:p>
            <a:pPr marL="0" indent="0">
              <a:buNone/>
            </a:pPr>
            <a:r>
              <a:rPr lang="en-US" sz="2500" b="1" dirty="0">
                <a:solidFill>
                  <a:srgbClr val="067647"/>
                </a:solidFill>
              </a:rPr>
              <a:t>✓ Early enteral nutrition within 72h</a:t>
            </a:r>
            <a:endParaRPr lang="en-US" sz="2500" dirty="0"/>
          </a:p>
        </p:txBody>
      </p:sp>
      <p:sp>
        <p:nvSpPr>
          <p:cNvPr id="11" name="Shape 9"/>
          <p:cNvSpPr/>
          <p:nvPr/>
        </p:nvSpPr>
        <p:spPr>
          <a:xfrm>
            <a:off x="6263640" y="1234439"/>
            <a:ext cx="4892040" cy="5019215"/>
          </a:xfrm>
          <a:prstGeom prst="roundRect">
            <a:avLst>
              <a:gd name="adj" fmla="val 3232"/>
            </a:avLst>
          </a:prstGeom>
          <a:solidFill>
            <a:srgbClr val="FFFFFF"/>
          </a:solidFill>
          <a:ln w="12700">
            <a:solidFill>
              <a:srgbClr val="E4E7EC"/>
            </a:solidFill>
            <a:prstDash val="solid"/>
          </a:ln>
        </p:spPr>
        <p:txBody>
          <a:bodyPr/>
          <a:lstStyle/>
          <a:p>
            <a:endParaRPr lang="en-US" dirty="0"/>
          </a:p>
        </p:txBody>
      </p:sp>
      <p:sp>
        <p:nvSpPr>
          <p:cNvPr id="12" name="Shape 10"/>
          <p:cNvSpPr/>
          <p:nvPr/>
        </p:nvSpPr>
        <p:spPr>
          <a:xfrm>
            <a:off x="6862204" y="1448903"/>
            <a:ext cx="3832072" cy="677498"/>
          </a:xfrm>
          <a:prstGeom prst="roundRect">
            <a:avLst>
              <a:gd name="adj" fmla="val 22857"/>
            </a:avLst>
          </a:prstGeom>
          <a:solidFill>
            <a:srgbClr val="B42318"/>
          </a:solidFill>
          <a:ln w="12700">
            <a:solidFill>
              <a:srgbClr val="B42318"/>
            </a:solidFill>
            <a:prstDash val="solid"/>
          </a:ln>
        </p:spPr>
        <p:txBody>
          <a:bodyPr/>
          <a:lstStyle/>
          <a:p>
            <a:endParaRPr lang="en-US"/>
          </a:p>
        </p:txBody>
      </p:sp>
      <p:sp>
        <p:nvSpPr>
          <p:cNvPr id="13" name="Text 11"/>
          <p:cNvSpPr/>
          <p:nvPr/>
        </p:nvSpPr>
        <p:spPr>
          <a:xfrm>
            <a:off x="6793624" y="1518535"/>
            <a:ext cx="3832072" cy="475909"/>
          </a:xfrm>
          <a:prstGeom prst="rect">
            <a:avLst/>
          </a:prstGeom>
          <a:noFill/>
          <a:ln/>
        </p:spPr>
        <p:txBody>
          <a:bodyPr wrap="square" lIns="0" tIns="0" rIns="0" bIns="0" rtlCol="0" anchor="ctr"/>
          <a:lstStyle/>
          <a:p>
            <a:pPr marL="0" indent="0" algn="ctr">
              <a:buNone/>
            </a:pPr>
            <a:r>
              <a:rPr lang="en-US" sz="2600" b="1" dirty="0">
                <a:solidFill>
                  <a:srgbClr val="FFFFFF"/>
                </a:solidFill>
              </a:rPr>
              <a:t>Avoid  Use</a:t>
            </a:r>
            <a:endParaRPr lang="en-US" sz="2600" dirty="0"/>
          </a:p>
        </p:txBody>
      </p:sp>
      <p:sp>
        <p:nvSpPr>
          <p:cNvPr id="14" name="Text 12"/>
          <p:cNvSpPr/>
          <p:nvPr/>
        </p:nvSpPr>
        <p:spPr>
          <a:xfrm>
            <a:off x="6697980" y="2318343"/>
            <a:ext cx="4023360" cy="256032"/>
          </a:xfrm>
          <a:prstGeom prst="rect">
            <a:avLst/>
          </a:prstGeom>
          <a:noFill/>
          <a:ln/>
        </p:spPr>
        <p:txBody>
          <a:bodyPr wrap="square" lIns="0" tIns="0" rIns="0" bIns="0" rtlCol="0" anchor="ctr">
            <a:noAutofit/>
          </a:bodyPr>
          <a:lstStyle/>
          <a:p>
            <a:pPr marL="0" indent="0">
              <a:buNone/>
            </a:pPr>
            <a:r>
              <a:rPr lang="en-US" sz="2500" b="1" dirty="0">
                <a:solidFill>
                  <a:srgbClr val="B42318"/>
                </a:solidFill>
              </a:rPr>
              <a:t>× IV vitamin C</a:t>
            </a:r>
            <a:endParaRPr lang="en-US" sz="2500" dirty="0"/>
          </a:p>
        </p:txBody>
      </p:sp>
      <p:sp>
        <p:nvSpPr>
          <p:cNvPr id="15" name="Text 13"/>
          <p:cNvSpPr/>
          <p:nvPr/>
        </p:nvSpPr>
        <p:spPr>
          <a:xfrm>
            <a:off x="6697980" y="2748281"/>
            <a:ext cx="4023360" cy="256032"/>
          </a:xfrm>
          <a:prstGeom prst="rect">
            <a:avLst/>
          </a:prstGeom>
          <a:noFill/>
          <a:ln/>
        </p:spPr>
        <p:txBody>
          <a:bodyPr wrap="square" lIns="0" tIns="0" rIns="0" bIns="0" rtlCol="0" anchor="ctr">
            <a:noAutofit/>
          </a:bodyPr>
          <a:lstStyle/>
          <a:p>
            <a:pPr marL="0" indent="0">
              <a:buNone/>
            </a:pPr>
            <a:r>
              <a:rPr lang="en-US" sz="2500" b="1" dirty="0">
                <a:solidFill>
                  <a:srgbClr val="B42318"/>
                </a:solidFill>
              </a:rPr>
              <a:t>× IVIG</a:t>
            </a:r>
            <a:endParaRPr lang="en-US" sz="2500" dirty="0"/>
          </a:p>
        </p:txBody>
      </p:sp>
      <p:sp>
        <p:nvSpPr>
          <p:cNvPr id="16" name="Text 14"/>
          <p:cNvSpPr/>
          <p:nvPr/>
        </p:nvSpPr>
        <p:spPr>
          <a:xfrm>
            <a:off x="6670916" y="3423294"/>
            <a:ext cx="4023360" cy="256032"/>
          </a:xfrm>
          <a:prstGeom prst="rect">
            <a:avLst/>
          </a:prstGeom>
          <a:noFill/>
          <a:ln/>
        </p:spPr>
        <p:txBody>
          <a:bodyPr wrap="square" lIns="0" tIns="0" rIns="0" bIns="0" rtlCol="0" anchor="ctr">
            <a:noAutofit/>
          </a:bodyPr>
          <a:lstStyle/>
          <a:p>
            <a:pPr marL="0" indent="0">
              <a:buNone/>
            </a:pPr>
            <a:r>
              <a:rPr lang="en-US" sz="2500" b="1" dirty="0">
                <a:solidFill>
                  <a:srgbClr val="B42318"/>
                </a:solidFill>
              </a:rPr>
              <a:t>× Blood purification / PMX hemoperfusion</a:t>
            </a:r>
            <a:endParaRPr lang="en-US" sz="2500" dirty="0"/>
          </a:p>
        </p:txBody>
      </p:sp>
      <p:sp>
        <p:nvSpPr>
          <p:cNvPr id="17" name="Text 15"/>
          <p:cNvSpPr/>
          <p:nvPr/>
        </p:nvSpPr>
        <p:spPr>
          <a:xfrm>
            <a:off x="6670916" y="4045086"/>
            <a:ext cx="4023360" cy="256032"/>
          </a:xfrm>
          <a:prstGeom prst="rect">
            <a:avLst/>
          </a:prstGeom>
          <a:noFill/>
          <a:ln/>
        </p:spPr>
        <p:txBody>
          <a:bodyPr wrap="square" lIns="0" tIns="0" rIns="0" bIns="0" rtlCol="0" anchor="ctr">
            <a:noAutofit/>
          </a:bodyPr>
          <a:lstStyle/>
          <a:p>
            <a:pPr marL="0" indent="0">
              <a:buNone/>
            </a:pPr>
            <a:r>
              <a:rPr lang="en-US" sz="2500" b="1" dirty="0">
                <a:solidFill>
                  <a:srgbClr val="B42318"/>
                </a:solidFill>
              </a:rPr>
              <a:t>× Vitamin D as sepsis therapy</a:t>
            </a:r>
            <a:endParaRPr lang="en-US" sz="2500" dirty="0"/>
          </a:p>
        </p:txBody>
      </p:sp>
      <p:sp>
        <p:nvSpPr>
          <p:cNvPr id="18" name="Text 16"/>
          <p:cNvSpPr/>
          <p:nvPr/>
        </p:nvSpPr>
        <p:spPr>
          <a:xfrm>
            <a:off x="6670916" y="4600426"/>
            <a:ext cx="4023360" cy="256032"/>
          </a:xfrm>
          <a:prstGeom prst="rect">
            <a:avLst/>
          </a:prstGeom>
          <a:noFill/>
          <a:ln/>
        </p:spPr>
        <p:txBody>
          <a:bodyPr wrap="square" lIns="0" tIns="0" rIns="0" bIns="0" rtlCol="0" anchor="ctr">
            <a:noAutofit/>
          </a:bodyPr>
          <a:lstStyle/>
          <a:p>
            <a:pPr marL="0" indent="0">
              <a:buNone/>
            </a:pPr>
            <a:r>
              <a:rPr lang="en-US" sz="2500" b="1" dirty="0">
                <a:solidFill>
                  <a:srgbClr val="B42318"/>
                </a:solidFill>
              </a:rPr>
              <a:t>× Probiotics</a:t>
            </a:r>
            <a:endParaRPr lang="en-US" sz="2500" dirty="0"/>
          </a:p>
        </p:txBody>
      </p:sp>
      <p:sp>
        <p:nvSpPr>
          <p:cNvPr id="19" name="Text 17"/>
          <p:cNvSpPr/>
          <p:nvPr/>
        </p:nvSpPr>
        <p:spPr>
          <a:xfrm>
            <a:off x="6670916" y="5455075"/>
            <a:ext cx="4023360" cy="256032"/>
          </a:xfrm>
          <a:prstGeom prst="rect">
            <a:avLst/>
          </a:prstGeom>
          <a:noFill/>
          <a:ln/>
        </p:spPr>
        <p:txBody>
          <a:bodyPr wrap="square" lIns="0" tIns="0" rIns="0" bIns="0" rtlCol="0" anchor="ctr">
            <a:noAutofit/>
          </a:bodyPr>
          <a:lstStyle/>
          <a:p>
            <a:pPr marL="0" indent="0">
              <a:buNone/>
            </a:pPr>
            <a:r>
              <a:rPr lang="en-US" sz="2500" b="1" dirty="0">
                <a:solidFill>
                  <a:srgbClr val="B42318"/>
                </a:solidFill>
              </a:rPr>
              <a:t>× Antipyretics solely to improve outcomes</a:t>
            </a:r>
            <a:endParaRPr lang="en-US" sz="2500" dirty="0"/>
          </a:p>
        </p:txBody>
      </p:sp>
      <p:sp>
        <p:nvSpPr>
          <p:cNvPr id="20" name="Text 18"/>
          <p:cNvSpPr/>
          <p:nvPr/>
        </p:nvSpPr>
        <p:spPr>
          <a:xfrm>
            <a:off x="4846320" y="6510528"/>
            <a:ext cx="6309360" cy="164592"/>
          </a:xfrm>
          <a:prstGeom prst="rect">
            <a:avLst/>
          </a:prstGeom>
          <a:noFill/>
          <a:ln/>
        </p:spPr>
        <p:txBody>
          <a:bodyPr wrap="square" lIns="0" tIns="0" rIns="0" bIns="0" rtlCol="0" anchor="ctr">
            <a:normAutofit/>
          </a:bodyPr>
          <a:lstStyle/>
          <a:p>
            <a:pPr marL="0" indent="0" algn="r">
              <a:buNone/>
            </a:pPr>
            <a:r>
              <a:rPr lang="en-US" sz="660" dirty="0">
                <a:solidFill>
                  <a:srgbClr val="667085"/>
                </a:solidFill>
              </a:rPr>
              <a:t>Source: SCCM/ESICM Surviving Sepsis Campaign adult guidelines 2026; compared with 2021 SSC guideline themes.</a:t>
            </a:r>
            <a:endParaRPr lang="en-US" sz="660" dirty="0"/>
          </a:p>
        </p:txBody>
      </p:sp>
      <p:sp>
        <p:nvSpPr>
          <p:cNvPr id="25" name="Slide Number Placeholder 0"/>
          <p:cNvSpPr>
            <a:spLocks noGrp="1"/>
          </p:cNvSpPr>
          <p:nvPr>
            <p:ph type="sldNum" sz="quarter" idx="4294967295"/>
          </p:nvPr>
        </p:nvSpPr>
        <p:spPr>
          <a:xfrm>
            <a:off x="11384280" y="6510528"/>
            <a:ext cx="800000" cy="300000"/>
          </a:xfrm>
          <a:prstGeom prst="rect">
            <a:avLst/>
          </a:prstGeom>
          <a:extLst>
            <a:ext uri="{C572A759-6A51-4108-AA02-DFA0A04FC94B}">
              <ma14:wrappingTextBoxFlag xmlns="" xmlns:ma14="http://schemas.microsoft.com/office/mac/drawingml/2011/main" val="0"/>
            </a:ext>
          </a:extLst>
        </p:spPr>
        <p:txBody>
          <a:bodyPr/>
          <a:lstStyle>
            <a:lvl1pPr>
              <a:defRPr sz="780">
                <a:solidFill>
                  <a:srgbClr val="637381"/>
                </a:solidFill>
              </a:defRPr>
            </a:lvl1pPr>
          </a:lstStyle>
          <a:p>
            <a:pPr algn="l"/>
            <a:fld id="{F7021451-1387-4CA6-816F-3879F97B5CBC}" type="slidenum">
              <a:rPr lang="en-US" b="0"/>
              <a:t>42</a:t>
            </a:fld>
            <a:endParaRPr lang="en-US"/>
          </a:p>
        </p:txBody>
      </p:sp>
      <p:sp>
        <p:nvSpPr>
          <p:cNvPr id="22" name="Rectangle 21">
            <a:extLst>
              <a:ext uri="{FF2B5EF4-FFF2-40B4-BE49-F238E27FC236}">
                <a16:creationId xmlns:a16="http://schemas.microsoft.com/office/drawing/2014/main" id="{F4C204FB-BE25-4C7A-08E6-ABF3E5998B3E}"/>
              </a:ext>
            </a:extLst>
          </p:cNvPr>
          <p:cNvSpPr/>
          <p:nvPr/>
        </p:nvSpPr>
        <p:spPr>
          <a:xfrm>
            <a:off x="0" y="6475054"/>
            <a:ext cx="11939752" cy="300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2176272" y="493776"/>
            <a:ext cx="8046720" cy="411480"/>
          </a:xfrm>
          <a:prstGeom prst="rect">
            <a:avLst/>
          </a:prstGeom>
          <a:noFill/>
          <a:ln/>
        </p:spPr>
        <p:txBody>
          <a:bodyPr wrap="square" lIns="0" tIns="0" rIns="0" bIns="0" rtlCol="0" anchor="ctr">
            <a:noAutofit/>
          </a:bodyPr>
          <a:lstStyle/>
          <a:p>
            <a:pPr marL="0" indent="0" algn="ctr">
              <a:buNone/>
            </a:pPr>
            <a:r>
              <a:rPr lang="en-US" sz="3000" b="1" dirty="0">
                <a:solidFill>
                  <a:srgbClr val="0B1F33"/>
                </a:solidFill>
                <a:latin typeface="Aptos Display" pitchFamily="34" charset="0"/>
                <a:ea typeface="Aptos Display" pitchFamily="34" charset="-122"/>
                <a:cs typeface="Aptos Display" pitchFamily="34" charset="-120"/>
              </a:rPr>
              <a:t>New emphasis: after resuscitation, </a:t>
            </a:r>
          </a:p>
          <a:p>
            <a:pPr marL="0" indent="0" algn="ctr">
              <a:buNone/>
            </a:pPr>
            <a:r>
              <a:rPr lang="en-US" sz="3000" b="1" dirty="0">
                <a:solidFill>
                  <a:srgbClr val="0B1F33"/>
                </a:solidFill>
                <a:latin typeface="Aptos Display" pitchFamily="34" charset="0"/>
                <a:ea typeface="Aptos Display" pitchFamily="34" charset="-122"/>
                <a:cs typeface="Aptos Display" pitchFamily="34" charset="-120"/>
              </a:rPr>
              <a:t>de-resuscitate and plan recovery</a:t>
            </a:r>
            <a:endParaRPr lang="en-US" sz="3000" dirty="0"/>
          </a:p>
        </p:txBody>
      </p:sp>
      <p:sp>
        <p:nvSpPr>
          <p:cNvPr id="4" name="Shape 2"/>
          <p:cNvSpPr/>
          <p:nvPr/>
        </p:nvSpPr>
        <p:spPr>
          <a:xfrm>
            <a:off x="1097280" y="2788920"/>
            <a:ext cx="9784080" cy="0"/>
          </a:xfrm>
          <a:prstGeom prst="line">
            <a:avLst/>
          </a:prstGeom>
          <a:noFill/>
          <a:ln w="50800">
            <a:solidFill>
              <a:srgbClr val="D0D5DD"/>
            </a:solidFill>
            <a:prstDash val="solid"/>
            <a:tailEnd type="triangle"/>
          </a:ln>
        </p:spPr>
        <p:txBody>
          <a:bodyPr/>
          <a:lstStyle/>
          <a:p>
            <a:endParaRPr lang="en-US"/>
          </a:p>
        </p:txBody>
      </p:sp>
      <p:sp>
        <p:nvSpPr>
          <p:cNvPr id="5" name="Shape 3"/>
          <p:cNvSpPr/>
          <p:nvPr/>
        </p:nvSpPr>
        <p:spPr>
          <a:xfrm>
            <a:off x="1280160" y="2450592"/>
            <a:ext cx="685800" cy="685800"/>
          </a:xfrm>
          <a:prstGeom prst="ellipse">
            <a:avLst/>
          </a:prstGeom>
          <a:solidFill>
            <a:srgbClr val="B42318"/>
          </a:solidFill>
          <a:ln w="12700">
            <a:solidFill>
              <a:srgbClr val="B42318"/>
            </a:solidFill>
            <a:prstDash val="solid"/>
          </a:ln>
        </p:spPr>
        <p:txBody>
          <a:bodyPr/>
          <a:lstStyle/>
          <a:p>
            <a:endParaRPr lang="en-US"/>
          </a:p>
        </p:txBody>
      </p:sp>
      <p:sp>
        <p:nvSpPr>
          <p:cNvPr id="6" name="Text 4"/>
          <p:cNvSpPr/>
          <p:nvPr/>
        </p:nvSpPr>
        <p:spPr>
          <a:xfrm>
            <a:off x="1536192" y="2670048"/>
            <a:ext cx="182880" cy="91440"/>
          </a:xfrm>
          <a:prstGeom prst="rect">
            <a:avLst/>
          </a:prstGeom>
          <a:noFill/>
          <a:ln/>
        </p:spPr>
        <p:txBody>
          <a:bodyPr wrap="square" lIns="0" tIns="0" rIns="0" bIns="0" rtlCol="0" anchor="ctr"/>
          <a:lstStyle/>
          <a:p>
            <a:pPr marL="0" indent="0" algn="ctr">
              <a:buNone/>
            </a:pPr>
            <a:r>
              <a:rPr lang="en-US" b="1" dirty="0">
                <a:solidFill>
                  <a:srgbClr val="FFFFFF"/>
                </a:solidFill>
              </a:rPr>
              <a:t>1</a:t>
            </a:r>
            <a:endParaRPr lang="en-US" dirty="0"/>
          </a:p>
        </p:txBody>
      </p:sp>
      <p:sp>
        <p:nvSpPr>
          <p:cNvPr id="7" name="Text 5"/>
          <p:cNvSpPr/>
          <p:nvPr/>
        </p:nvSpPr>
        <p:spPr>
          <a:xfrm>
            <a:off x="777240" y="3429000"/>
            <a:ext cx="1691640" cy="256032"/>
          </a:xfrm>
          <a:prstGeom prst="rect">
            <a:avLst/>
          </a:prstGeom>
          <a:noFill/>
          <a:ln/>
        </p:spPr>
        <p:txBody>
          <a:bodyPr wrap="square" lIns="0" tIns="0" rIns="0" bIns="0" rtlCol="0" anchor="ctr">
            <a:noAutofit/>
          </a:bodyPr>
          <a:lstStyle/>
          <a:p>
            <a:pPr marL="0" indent="0" algn="ctr">
              <a:buNone/>
            </a:pPr>
            <a:r>
              <a:rPr lang="en-US" b="1" dirty="0">
                <a:solidFill>
                  <a:srgbClr val="0B1F33"/>
                </a:solidFill>
              </a:rPr>
              <a:t>Acute shock</a:t>
            </a:r>
            <a:endParaRPr lang="en-US" dirty="0"/>
          </a:p>
        </p:txBody>
      </p:sp>
      <p:sp>
        <p:nvSpPr>
          <p:cNvPr id="8" name="Text 6"/>
          <p:cNvSpPr/>
          <p:nvPr/>
        </p:nvSpPr>
        <p:spPr>
          <a:xfrm>
            <a:off x="548640" y="3840480"/>
            <a:ext cx="2148840" cy="493776"/>
          </a:xfrm>
          <a:prstGeom prst="rect">
            <a:avLst/>
          </a:prstGeom>
          <a:noFill/>
          <a:ln/>
        </p:spPr>
        <p:txBody>
          <a:bodyPr wrap="square" lIns="0" tIns="0" rIns="0" bIns="0" rtlCol="0" anchor="ctr">
            <a:noAutofit/>
          </a:bodyPr>
          <a:lstStyle/>
          <a:p>
            <a:pPr marL="0" indent="0" algn="ctr">
              <a:buNone/>
            </a:pPr>
            <a:r>
              <a:rPr lang="en-US" dirty="0">
                <a:solidFill>
                  <a:srgbClr val="475467"/>
                </a:solidFill>
              </a:rPr>
              <a:t>Fluids + pressors + source control</a:t>
            </a:r>
            <a:endParaRPr lang="en-US" dirty="0"/>
          </a:p>
        </p:txBody>
      </p:sp>
      <p:sp>
        <p:nvSpPr>
          <p:cNvPr id="9" name="Shape 7"/>
          <p:cNvSpPr/>
          <p:nvPr/>
        </p:nvSpPr>
        <p:spPr>
          <a:xfrm>
            <a:off x="3520440" y="2450592"/>
            <a:ext cx="685800" cy="685800"/>
          </a:xfrm>
          <a:prstGeom prst="ellipse">
            <a:avLst/>
          </a:prstGeom>
          <a:solidFill>
            <a:srgbClr val="F59E0B"/>
          </a:solidFill>
          <a:ln w="12700">
            <a:solidFill>
              <a:srgbClr val="F59E0B"/>
            </a:solidFill>
            <a:prstDash val="solid"/>
          </a:ln>
        </p:spPr>
        <p:txBody>
          <a:bodyPr/>
          <a:lstStyle/>
          <a:p>
            <a:endParaRPr lang="en-US"/>
          </a:p>
        </p:txBody>
      </p:sp>
      <p:sp>
        <p:nvSpPr>
          <p:cNvPr id="10" name="Text 8"/>
          <p:cNvSpPr/>
          <p:nvPr/>
        </p:nvSpPr>
        <p:spPr>
          <a:xfrm>
            <a:off x="3776472" y="2670048"/>
            <a:ext cx="182880" cy="91440"/>
          </a:xfrm>
          <a:prstGeom prst="rect">
            <a:avLst/>
          </a:prstGeom>
          <a:noFill/>
          <a:ln/>
        </p:spPr>
        <p:txBody>
          <a:bodyPr wrap="square" lIns="0" tIns="0" rIns="0" bIns="0" rtlCol="0" anchor="ctr"/>
          <a:lstStyle/>
          <a:p>
            <a:pPr marL="0" indent="0" algn="ctr">
              <a:buNone/>
            </a:pPr>
            <a:r>
              <a:rPr lang="en-US" b="1" dirty="0">
                <a:solidFill>
                  <a:srgbClr val="FFFFFF"/>
                </a:solidFill>
              </a:rPr>
              <a:t>2</a:t>
            </a:r>
            <a:endParaRPr lang="en-US" dirty="0"/>
          </a:p>
        </p:txBody>
      </p:sp>
      <p:sp>
        <p:nvSpPr>
          <p:cNvPr id="11" name="Text 9"/>
          <p:cNvSpPr/>
          <p:nvPr/>
        </p:nvSpPr>
        <p:spPr>
          <a:xfrm>
            <a:off x="3017520" y="3429000"/>
            <a:ext cx="1691640" cy="256032"/>
          </a:xfrm>
          <a:prstGeom prst="rect">
            <a:avLst/>
          </a:prstGeom>
          <a:noFill/>
          <a:ln/>
        </p:spPr>
        <p:txBody>
          <a:bodyPr wrap="square" lIns="0" tIns="0" rIns="0" bIns="0" rtlCol="0" anchor="ctr">
            <a:noAutofit/>
          </a:bodyPr>
          <a:lstStyle/>
          <a:p>
            <a:pPr marL="0" indent="0" algn="ctr">
              <a:buNone/>
            </a:pPr>
            <a:r>
              <a:rPr lang="en-US" b="1" dirty="0">
                <a:solidFill>
                  <a:srgbClr val="0B1F33"/>
                </a:solidFill>
              </a:rPr>
              <a:t>Stabilization</a:t>
            </a:r>
            <a:endParaRPr lang="en-US" dirty="0"/>
          </a:p>
        </p:txBody>
      </p:sp>
      <p:sp>
        <p:nvSpPr>
          <p:cNvPr id="12" name="Text 10"/>
          <p:cNvSpPr/>
          <p:nvPr/>
        </p:nvSpPr>
        <p:spPr>
          <a:xfrm>
            <a:off x="2788920" y="3840480"/>
            <a:ext cx="2148840" cy="493776"/>
          </a:xfrm>
          <a:prstGeom prst="rect">
            <a:avLst/>
          </a:prstGeom>
          <a:noFill/>
          <a:ln/>
        </p:spPr>
        <p:txBody>
          <a:bodyPr wrap="square" lIns="0" tIns="0" rIns="0" bIns="0" rtlCol="0" anchor="ctr">
            <a:noAutofit/>
          </a:bodyPr>
          <a:lstStyle/>
          <a:p>
            <a:pPr marL="0" indent="0" algn="ctr">
              <a:buNone/>
            </a:pPr>
            <a:r>
              <a:rPr lang="en-US" dirty="0">
                <a:solidFill>
                  <a:srgbClr val="475467"/>
                </a:solidFill>
              </a:rPr>
              <a:t>Reassess perfusion and congestion</a:t>
            </a:r>
            <a:endParaRPr lang="en-US" dirty="0"/>
          </a:p>
        </p:txBody>
      </p:sp>
      <p:sp>
        <p:nvSpPr>
          <p:cNvPr id="13" name="Shape 11"/>
          <p:cNvSpPr/>
          <p:nvPr/>
        </p:nvSpPr>
        <p:spPr>
          <a:xfrm>
            <a:off x="5760720" y="2450592"/>
            <a:ext cx="685800" cy="685800"/>
          </a:xfrm>
          <a:prstGeom prst="ellipse">
            <a:avLst/>
          </a:prstGeom>
          <a:solidFill>
            <a:srgbClr val="078C7F"/>
          </a:solidFill>
          <a:ln w="12700">
            <a:solidFill>
              <a:srgbClr val="078C7F"/>
            </a:solidFill>
            <a:prstDash val="solid"/>
          </a:ln>
        </p:spPr>
        <p:txBody>
          <a:bodyPr/>
          <a:lstStyle/>
          <a:p>
            <a:endParaRPr lang="en-US"/>
          </a:p>
        </p:txBody>
      </p:sp>
      <p:sp>
        <p:nvSpPr>
          <p:cNvPr id="14" name="Text 12"/>
          <p:cNvSpPr/>
          <p:nvPr/>
        </p:nvSpPr>
        <p:spPr>
          <a:xfrm>
            <a:off x="6016752" y="2670048"/>
            <a:ext cx="182880" cy="91440"/>
          </a:xfrm>
          <a:prstGeom prst="rect">
            <a:avLst/>
          </a:prstGeom>
          <a:noFill/>
          <a:ln/>
        </p:spPr>
        <p:txBody>
          <a:bodyPr wrap="square" lIns="0" tIns="0" rIns="0" bIns="0" rtlCol="0" anchor="ctr"/>
          <a:lstStyle/>
          <a:p>
            <a:pPr marL="0" indent="0" algn="ctr">
              <a:buNone/>
            </a:pPr>
            <a:r>
              <a:rPr lang="en-US" b="1" dirty="0">
                <a:solidFill>
                  <a:srgbClr val="FFFFFF"/>
                </a:solidFill>
              </a:rPr>
              <a:t>3</a:t>
            </a:r>
            <a:endParaRPr lang="en-US" dirty="0"/>
          </a:p>
        </p:txBody>
      </p:sp>
      <p:sp>
        <p:nvSpPr>
          <p:cNvPr id="15" name="Text 13"/>
          <p:cNvSpPr/>
          <p:nvPr/>
        </p:nvSpPr>
        <p:spPr>
          <a:xfrm>
            <a:off x="5257800" y="3429000"/>
            <a:ext cx="1691640" cy="256032"/>
          </a:xfrm>
          <a:prstGeom prst="rect">
            <a:avLst/>
          </a:prstGeom>
          <a:noFill/>
          <a:ln/>
        </p:spPr>
        <p:txBody>
          <a:bodyPr wrap="square" lIns="0" tIns="0" rIns="0" bIns="0" rtlCol="0" anchor="ctr">
            <a:noAutofit/>
          </a:bodyPr>
          <a:lstStyle/>
          <a:p>
            <a:pPr marL="0" indent="0" algn="ctr">
              <a:buNone/>
            </a:pPr>
            <a:r>
              <a:rPr lang="en-US" b="1" dirty="0">
                <a:solidFill>
                  <a:srgbClr val="0B1F33"/>
                </a:solidFill>
              </a:rPr>
              <a:t>De-resuscitation</a:t>
            </a:r>
            <a:endParaRPr lang="en-US" dirty="0"/>
          </a:p>
        </p:txBody>
      </p:sp>
      <p:sp>
        <p:nvSpPr>
          <p:cNvPr id="16" name="Text 14"/>
          <p:cNvSpPr/>
          <p:nvPr/>
        </p:nvSpPr>
        <p:spPr>
          <a:xfrm>
            <a:off x="5029200" y="3840480"/>
            <a:ext cx="2148840" cy="493776"/>
          </a:xfrm>
          <a:prstGeom prst="rect">
            <a:avLst/>
          </a:prstGeom>
          <a:noFill/>
          <a:ln/>
        </p:spPr>
        <p:txBody>
          <a:bodyPr wrap="square" lIns="0" tIns="0" rIns="0" bIns="0" rtlCol="0" anchor="ctr">
            <a:noAutofit/>
          </a:bodyPr>
          <a:lstStyle/>
          <a:p>
            <a:pPr marL="0" indent="0" algn="ctr">
              <a:buNone/>
            </a:pPr>
            <a:r>
              <a:rPr lang="en-US" dirty="0">
                <a:solidFill>
                  <a:srgbClr val="475467"/>
                </a:solidFill>
              </a:rPr>
              <a:t>Active fluid removal after acute phase</a:t>
            </a:r>
            <a:endParaRPr lang="en-US" dirty="0"/>
          </a:p>
        </p:txBody>
      </p:sp>
      <p:sp>
        <p:nvSpPr>
          <p:cNvPr id="17" name="Shape 15"/>
          <p:cNvSpPr/>
          <p:nvPr/>
        </p:nvSpPr>
        <p:spPr>
          <a:xfrm>
            <a:off x="8001000" y="2450592"/>
            <a:ext cx="685800" cy="685800"/>
          </a:xfrm>
          <a:prstGeom prst="ellipse">
            <a:avLst/>
          </a:prstGeom>
          <a:solidFill>
            <a:srgbClr val="0B6E99"/>
          </a:solidFill>
          <a:ln w="12700">
            <a:solidFill>
              <a:srgbClr val="0B6E99"/>
            </a:solidFill>
            <a:prstDash val="solid"/>
          </a:ln>
        </p:spPr>
        <p:txBody>
          <a:bodyPr/>
          <a:lstStyle/>
          <a:p>
            <a:endParaRPr lang="en-US"/>
          </a:p>
        </p:txBody>
      </p:sp>
      <p:sp>
        <p:nvSpPr>
          <p:cNvPr id="18" name="Text 16"/>
          <p:cNvSpPr/>
          <p:nvPr/>
        </p:nvSpPr>
        <p:spPr>
          <a:xfrm>
            <a:off x="8257032" y="2670048"/>
            <a:ext cx="182880" cy="91440"/>
          </a:xfrm>
          <a:prstGeom prst="rect">
            <a:avLst/>
          </a:prstGeom>
          <a:noFill/>
          <a:ln/>
        </p:spPr>
        <p:txBody>
          <a:bodyPr wrap="square" lIns="0" tIns="0" rIns="0" bIns="0" rtlCol="0" anchor="ctr"/>
          <a:lstStyle/>
          <a:p>
            <a:pPr marL="0" indent="0" algn="ctr">
              <a:buNone/>
            </a:pPr>
            <a:r>
              <a:rPr lang="en-US" b="1" dirty="0">
                <a:solidFill>
                  <a:srgbClr val="FFFFFF"/>
                </a:solidFill>
              </a:rPr>
              <a:t>4</a:t>
            </a:r>
            <a:endParaRPr lang="en-US" dirty="0"/>
          </a:p>
        </p:txBody>
      </p:sp>
      <p:sp>
        <p:nvSpPr>
          <p:cNvPr id="19" name="Text 17"/>
          <p:cNvSpPr/>
          <p:nvPr/>
        </p:nvSpPr>
        <p:spPr>
          <a:xfrm>
            <a:off x="7498080" y="3429000"/>
            <a:ext cx="1691640" cy="256032"/>
          </a:xfrm>
          <a:prstGeom prst="rect">
            <a:avLst/>
          </a:prstGeom>
          <a:noFill/>
          <a:ln/>
        </p:spPr>
        <p:txBody>
          <a:bodyPr wrap="square" lIns="0" tIns="0" rIns="0" bIns="0" rtlCol="0" anchor="ctr">
            <a:noAutofit/>
          </a:bodyPr>
          <a:lstStyle/>
          <a:p>
            <a:pPr marL="0" indent="0" algn="ctr">
              <a:buNone/>
            </a:pPr>
            <a:r>
              <a:rPr lang="en-US" b="1" dirty="0">
                <a:solidFill>
                  <a:srgbClr val="0B1F33"/>
                </a:solidFill>
              </a:rPr>
              <a:t>Transition</a:t>
            </a:r>
            <a:endParaRPr lang="en-US" dirty="0"/>
          </a:p>
        </p:txBody>
      </p:sp>
      <p:sp>
        <p:nvSpPr>
          <p:cNvPr id="20" name="Text 18"/>
          <p:cNvSpPr/>
          <p:nvPr/>
        </p:nvSpPr>
        <p:spPr>
          <a:xfrm>
            <a:off x="7269480" y="3840480"/>
            <a:ext cx="2148840" cy="493776"/>
          </a:xfrm>
          <a:prstGeom prst="rect">
            <a:avLst/>
          </a:prstGeom>
          <a:noFill/>
          <a:ln/>
        </p:spPr>
        <p:txBody>
          <a:bodyPr wrap="square" lIns="0" tIns="0" rIns="0" bIns="0" rtlCol="0" anchor="ctr">
            <a:noAutofit/>
          </a:bodyPr>
          <a:lstStyle/>
          <a:p>
            <a:pPr marL="0" indent="0" algn="ctr">
              <a:buNone/>
            </a:pPr>
            <a:r>
              <a:rPr lang="en-US" dirty="0">
                <a:solidFill>
                  <a:srgbClr val="475467"/>
                </a:solidFill>
              </a:rPr>
              <a:t>Structured handoff + medication reconciliation</a:t>
            </a:r>
            <a:endParaRPr lang="en-US" dirty="0"/>
          </a:p>
        </p:txBody>
      </p:sp>
      <p:sp>
        <p:nvSpPr>
          <p:cNvPr id="21" name="Shape 19"/>
          <p:cNvSpPr/>
          <p:nvPr/>
        </p:nvSpPr>
        <p:spPr>
          <a:xfrm>
            <a:off x="10241280" y="2450592"/>
            <a:ext cx="685800" cy="685800"/>
          </a:xfrm>
          <a:prstGeom prst="ellipse">
            <a:avLst/>
          </a:prstGeom>
          <a:solidFill>
            <a:srgbClr val="067647"/>
          </a:solidFill>
          <a:ln w="12700">
            <a:solidFill>
              <a:srgbClr val="067647"/>
            </a:solidFill>
            <a:prstDash val="solid"/>
          </a:ln>
        </p:spPr>
        <p:txBody>
          <a:bodyPr/>
          <a:lstStyle/>
          <a:p>
            <a:endParaRPr lang="en-US"/>
          </a:p>
        </p:txBody>
      </p:sp>
      <p:sp>
        <p:nvSpPr>
          <p:cNvPr id="22" name="Text 20"/>
          <p:cNvSpPr/>
          <p:nvPr/>
        </p:nvSpPr>
        <p:spPr>
          <a:xfrm>
            <a:off x="10497312" y="2670048"/>
            <a:ext cx="182880" cy="91440"/>
          </a:xfrm>
          <a:prstGeom prst="rect">
            <a:avLst/>
          </a:prstGeom>
          <a:noFill/>
          <a:ln/>
        </p:spPr>
        <p:txBody>
          <a:bodyPr wrap="square" lIns="0" tIns="0" rIns="0" bIns="0" rtlCol="0" anchor="ctr"/>
          <a:lstStyle/>
          <a:p>
            <a:pPr marL="0" indent="0" algn="ctr">
              <a:buNone/>
            </a:pPr>
            <a:r>
              <a:rPr lang="en-US" b="1" dirty="0">
                <a:solidFill>
                  <a:srgbClr val="FFFFFF"/>
                </a:solidFill>
              </a:rPr>
              <a:t>5</a:t>
            </a:r>
            <a:endParaRPr lang="en-US" dirty="0"/>
          </a:p>
        </p:txBody>
      </p:sp>
      <p:sp>
        <p:nvSpPr>
          <p:cNvPr id="23" name="Text 21"/>
          <p:cNvSpPr/>
          <p:nvPr/>
        </p:nvSpPr>
        <p:spPr>
          <a:xfrm>
            <a:off x="9738360" y="3429000"/>
            <a:ext cx="1691640" cy="256032"/>
          </a:xfrm>
          <a:prstGeom prst="rect">
            <a:avLst/>
          </a:prstGeom>
          <a:noFill/>
          <a:ln/>
        </p:spPr>
        <p:txBody>
          <a:bodyPr wrap="square" lIns="0" tIns="0" rIns="0" bIns="0" rtlCol="0" anchor="ctr">
            <a:noAutofit/>
          </a:bodyPr>
          <a:lstStyle/>
          <a:p>
            <a:pPr marL="0" indent="0" algn="ctr">
              <a:buNone/>
            </a:pPr>
            <a:r>
              <a:rPr lang="en-US" b="1" dirty="0">
                <a:solidFill>
                  <a:srgbClr val="0B1F33"/>
                </a:solidFill>
              </a:rPr>
              <a:t>Recovery</a:t>
            </a:r>
            <a:endParaRPr lang="en-US" dirty="0"/>
          </a:p>
        </p:txBody>
      </p:sp>
      <p:sp>
        <p:nvSpPr>
          <p:cNvPr id="24" name="Text 22"/>
          <p:cNvSpPr/>
          <p:nvPr/>
        </p:nvSpPr>
        <p:spPr>
          <a:xfrm>
            <a:off x="9509760" y="3840480"/>
            <a:ext cx="2148840" cy="493776"/>
          </a:xfrm>
          <a:prstGeom prst="rect">
            <a:avLst/>
          </a:prstGeom>
          <a:noFill/>
          <a:ln/>
        </p:spPr>
        <p:txBody>
          <a:bodyPr wrap="square" lIns="0" tIns="0" rIns="0" bIns="0" rtlCol="0" anchor="ctr">
            <a:noAutofit/>
          </a:bodyPr>
          <a:lstStyle/>
          <a:p>
            <a:pPr marL="0" indent="0" algn="ctr">
              <a:buNone/>
            </a:pPr>
            <a:r>
              <a:rPr lang="en-US" dirty="0">
                <a:solidFill>
                  <a:srgbClr val="475467"/>
                </a:solidFill>
              </a:rPr>
              <a:t>Sepsis education + support needs + PCP handoff</a:t>
            </a:r>
            <a:endParaRPr lang="en-US" dirty="0"/>
          </a:p>
        </p:txBody>
      </p:sp>
      <p:sp>
        <p:nvSpPr>
          <p:cNvPr id="25" name="Text 23"/>
          <p:cNvSpPr/>
          <p:nvPr/>
        </p:nvSpPr>
        <p:spPr>
          <a:xfrm>
            <a:off x="4846320" y="6510528"/>
            <a:ext cx="6309360" cy="164592"/>
          </a:xfrm>
          <a:prstGeom prst="rect">
            <a:avLst/>
          </a:prstGeom>
          <a:noFill/>
          <a:ln/>
        </p:spPr>
        <p:txBody>
          <a:bodyPr wrap="square" lIns="0" tIns="0" rIns="0" bIns="0" rtlCol="0" anchor="ctr">
            <a:normAutofit/>
          </a:bodyPr>
          <a:lstStyle/>
          <a:p>
            <a:pPr marL="0" indent="0" algn="r">
              <a:buNone/>
            </a:pPr>
            <a:r>
              <a:rPr lang="en-US" sz="660" dirty="0">
                <a:solidFill>
                  <a:srgbClr val="667085"/>
                </a:solidFill>
              </a:rPr>
              <a:t>Source: SCCM/ESICM Surviving Sepsis Campaign adult guidelines 2026; compared with 2021 SSC guideline themes.</a:t>
            </a:r>
            <a:endParaRPr lang="en-US" sz="660" dirty="0"/>
          </a:p>
        </p:txBody>
      </p:sp>
      <p:sp>
        <p:nvSpPr>
          <p:cNvPr id="26" name="Slide Number Placeholder 0"/>
          <p:cNvSpPr>
            <a:spLocks noGrp="1"/>
          </p:cNvSpPr>
          <p:nvPr>
            <p:ph type="sldNum" sz="quarter" idx="4294967295"/>
          </p:nvPr>
        </p:nvSpPr>
        <p:spPr>
          <a:xfrm>
            <a:off x="11384280" y="6510528"/>
            <a:ext cx="800000" cy="300000"/>
          </a:xfrm>
          <a:prstGeom prst="rect">
            <a:avLst/>
          </a:prstGeom>
          <a:extLst>
            <a:ext uri="{C572A759-6A51-4108-AA02-DFA0A04FC94B}">
              <ma14:wrappingTextBoxFlag xmlns="" xmlns:ma14="http://schemas.microsoft.com/office/mac/drawingml/2011/main" val="0"/>
            </a:ext>
          </a:extLst>
        </p:spPr>
        <p:txBody>
          <a:bodyPr/>
          <a:lstStyle>
            <a:lvl1pPr>
              <a:defRPr sz="780">
                <a:solidFill>
                  <a:srgbClr val="637381"/>
                </a:solidFill>
              </a:defRPr>
            </a:lvl1pPr>
          </a:lstStyle>
          <a:p>
            <a:pPr algn="l"/>
            <a:fld id="{F7021451-1387-4CA6-816F-3879F97B5CBC}" type="slidenum">
              <a:rPr lang="en-US" b="0"/>
              <a:t>43</a:t>
            </a:fld>
            <a:endParaRPr lang="en-US"/>
          </a:p>
        </p:txBody>
      </p:sp>
      <p:sp>
        <p:nvSpPr>
          <p:cNvPr id="28" name="Rectangle 27">
            <a:extLst>
              <a:ext uri="{FF2B5EF4-FFF2-40B4-BE49-F238E27FC236}">
                <a16:creationId xmlns:a16="http://schemas.microsoft.com/office/drawing/2014/main" id="{BF3D2A1A-AC7D-AD19-4A82-A88CAF5F0EB4}"/>
              </a:ext>
            </a:extLst>
          </p:cNvPr>
          <p:cNvSpPr/>
          <p:nvPr/>
        </p:nvSpPr>
        <p:spPr>
          <a:xfrm>
            <a:off x="0" y="6475054"/>
            <a:ext cx="11939752" cy="300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D2F6C-594C-E5C5-CADA-91995B841046}"/>
              </a:ext>
            </a:extLst>
          </p:cNvPr>
          <p:cNvSpPr>
            <a:spLocks noGrp="1"/>
          </p:cNvSpPr>
          <p:nvPr>
            <p:ph type="title"/>
          </p:nvPr>
        </p:nvSpPr>
        <p:spPr>
          <a:xfrm>
            <a:off x="609600" y="152718"/>
            <a:ext cx="10733314" cy="1001168"/>
          </a:xfrm>
        </p:spPr>
        <p:txBody>
          <a:bodyPr/>
          <a:lstStyle/>
          <a:p>
            <a:r>
              <a:rPr lang="en-US" b="1" dirty="0"/>
              <a:t>De-resuscitation after resuscitation</a:t>
            </a:r>
          </a:p>
        </p:txBody>
      </p:sp>
      <p:pic>
        <p:nvPicPr>
          <p:cNvPr id="5" name="Picture 4">
            <a:extLst>
              <a:ext uri="{FF2B5EF4-FFF2-40B4-BE49-F238E27FC236}">
                <a16:creationId xmlns:a16="http://schemas.microsoft.com/office/drawing/2014/main" id="{27B4F452-B1FC-472F-D30C-70C56878426E}"/>
              </a:ext>
            </a:extLst>
          </p:cNvPr>
          <p:cNvPicPr>
            <a:picLocks noChangeAspect="1"/>
          </p:cNvPicPr>
          <p:nvPr/>
        </p:nvPicPr>
        <p:blipFill>
          <a:blip r:embed="rId3"/>
          <a:stretch>
            <a:fillRect/>
          </a:stretch>
        </p:blipFill>
        <p:spPr>
          <a:xfrm>
            <a:off x="2960777" y="1448480"/>
            <a:ext cx="6270446" cy="4429806"/>
          </a:xfrm>
          <a:prstGeom prst="rect">
            <a:avLst/>
          </a:prstGeom>
        </p:spPr>
      </p:pic>
    </p:spTree>
    <p:extLst>
      <p:ext uri="{BB962C8B-B14F-4D97-AF65-F5344CB8AC3E}">
        <p14:creationId xmlns:p14="http://schemas.microsoft.com/office/powerpoint/2010/main" val="1220324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50;p31">
            <a:extLst>
              <a:ext uri="{FF2B5EF4-FFF2-40B4-BE49-F238E27FC236}">
                <a16:creationId xmlns:a16="http://schemas.microsoft.com/office/drawing/2014/main" id="{1F7A4213-9E7E-8286-1146-D81843D7C6A7}"/>
              </a:ext>
            </a:extLst>
          </p:cNvPr>
          <p:cNvSpPr txBox="1">
            <a:spLocks noGrp="1"/>
          </p:cNvSpPr>
          <p:nvPr>
            <p:ph idx="1"/>
          </p:nvPr>
        </p:nvSpPr>
        <p:spPr>
          <a:xfrm>
            <a:off x="406401" y="1440872"/>
            <a:ext cx="11582399" cy="4554061"/>
          </a:xfrm>
          <a:prstGeom prst="rect">
            <a:avLst/>
          </a:prstGeom>
          <a:noFill/>
          <a:ln>
            <a:noFill/>
          </a:ln>
        </p:spPr>
        <p:txBody>
          <a:bodyPr spcFirstLastPara="1" vert="horz" wrap="square" lIns="0" tIns="45700" rIns="0" bIns="45700" rtlCol="0" anchor="t" anchorCtr="0">
            <a:noAutofit/>
          </a:bodyPr>
          <a:lstStyle/>
          <a:p>
            <a:pPr marL="457200" indent="-457200">
              <a:spcBef>
                <a:spcPts val="0"/>
              </a:spcBef>
              <a:buSzPts val="2775"/>
              <a:buFont typeface="Arial" panose="020B0604020202020204" pitchFamily="34" charset="0"/>
              <a:buChar char="•"/>
            </a:pPr>
            <a:r>
              <a:rPr lang="en-US" sz="2800" dirty="0"/>
              <a:t>With sepsis, lactate is viewed as a marker of global tissue perfusion.</a:t>
            </a:r>
          </a:p>
          <a:p>
            <a:pPr marL="457200" indent="-457200">
              <a:spcBef>
                <a:spcPts val="0"/>
              </a:spcBef>
              <a:buSzPts val="2775"/>
              <a:buFont typeface="Arial" panose="020B0604020202020204" pitchFamily="34" charset="0"/>
              <a:buChar char="•"/>
            </a:pPr>
            <a:r>
              <a:rPr lang="en-US" sz="2800" dirty="0"/>
              <a:t>LA should guide resuscitation- goal is not to normalize lactate in patients with elevated levels</a:t>
            </a:r>
          </a:p>
          <a:p>
            <a:pPr marL="457200" indent="-457200">
              <a:spcBef>
                <a:spcPts val="0"/>
              </a:spcBef>
              <a:buSzPts val="2775"/>
              <a:buFont typeface="Arial" panose="020B0604020202020204" pitchFamily="34" charset="0"/>
              <a:buChar char="•"/>
            </a:pPr>
            <a:r>
              <a:rPr lang="en-US" sz="2800" dirty="0"/>
              <a:t>Lactate has some predictive use:</a:t>
            </a:r>
          </a:p>
          <a:p>
            <a:pPr marL="801688" lvl="1" indent="-344488">
              <a:spcBef>
                <a:spcPts val="0"/>
              </a:spcBef>
              <a:buSzPct val="100000"/>
            </a:pPr>
            <a:r>
              <a:rPr lang="en-US" dirty="0"/>
              <a:t>Sustained &gt; 6 hours, an elevated lactate foreshadows increased mortality</a:t>
            </a:r>
          </a:p>
          <a:p>
            <a:pPr marL="801688" lvl="1" indent="-344488">
              <a:spcBef>
                <a:spcPts val="0"/>
              </a:spcBef>
              <a:buSzPct val="100000"/>
            </a:pPr>
            <a:r>
              <a:rPr lang="en-US" dirty="0"/>
              <a:t>Mortality increases as lactate levels increase</a:t>
            </a:r>
            <a:endParaRPr sz="1665" dirty="0"/>
          </a:p>
          <a:p>
            <a:pPr marL="342900" lvl="1" indent="0">
              <a:lnSpc>
                <a:spcPct val="70000"/>
              </a:lnSpc>
              <a:spcBef>
                <a:spcPts val="600"/>
              </a:spcBef>
              <a:buSzPts val="1665"/>
              <a:buNone/>
            </a:pPr>
            <a:r>
              <a:rPr lang="en-US" sz="1665" dirty="0"/>
              <a:t>							</a:t>
            </a:r>
            <a:endParaRPr dirty="0"/>
          </a:p>
        </p:txBody>
      </p:sp>
      <p:graphicFrame>
        <p:nvGraphicFramePr>
          <p:cNvPr id="6" name="Google Shape;351;p31">
            <a:extLst>
              <a:ext uri="{FF2B5EF4-FFF2-40B4-BE49-F238E27FC236}">
                <a16:creationId xmlns:a16="http://schemas.microsoft.com/office/drawing/2014/main" id="{73A4B231-1AAA-6BD7-0D95-528F11F11F12}"/>
              </a:ext>
            </a:extLst>
          </p:cNvPr>
          <p:cNvGraphicFramePr/>
          <p:nvPr/>
        </p:nvGraphicFramePr>
        <p:xfrm>
          <a:off x="2302666" y="4215777"/>
          <a:ext cx="4822035" cy="1493600"/>
        </p:xfrm>
        <a:graphic>
          <a:graphicData uri="http://schemas.openxmlformats.org/drawingml/2006/table">
            <a:tbl>
              <a:tblPr firstRow="1" bandRow="1">
                <a:noFill/>
              </a:tblPr>
              <a:tblGrid>
                <a:gridCol w="1949152">
                  <a:extLst>
                    <a:ext uri="{9D8B030D-6E8A-4147-A177-3AD203B41FA5}">
                      <a16:colId xmlns:a16="http://schemas.microsoft.com/office/drawing/2014/main" val="20000"/>
                    </a:ext>
                  </a:extLst>
                </a:gridCol>
                <a:gridCol w="2872883">
                  <a:extLst>
                    <a:ext uri="{9D8B030D-6E8A-4147-A177-3AD203B41FA5}">
                      <a16:colId xmlns:a16="http://schemas.microsoft.com/office/drawing/2014/main" val="20001"/>
                    </a:ext>
                  </a:extLst>
                </a:gridCol>
              </a:tblGrid>
              <a:tr h="278125">
                <a:tc>
                  <a:txBody>
                    <a:bodyPr/>
                    <a:lstStyle/>
                    <a:p>
                      <a:pPr marL="0" marR="0" lvl="0" indent="0" algn="l" rtl="0">
                        <a:lnSpc>
                          <a:spcPct val="100000"/>
                        </a:lnSpc>
                        <a:spcBef>
                          <a:spcPts val="0"/>
                        </a:spcBef>
                        <a:spcAft>
                          <a:spcPts val="0"/>
                        </a:spcAft>
                        <a:buClr>
                          <a:srgbClr val="000000"/>
                        </a:buClr>
                        <a:buSzPts val="2000"/>
                        <a:buFont typeface="Arial"/>
                        <a:buNone/>
                      </a:pPr>
                      <a:r>
                        <a:rPr lang="en-US" sz="2000" b="0" u="none" strike="noStrike" cap="none">
                          <a:latin typeface="Calibri" panose="020F0502020204030204" pitchFamily="34" charset="0"/>
                          <a:cs typeface="Calibri" panose="020F0502020204030204" pitchFamily="34" charset="0"/>
                        </a:rPr>
                        <a:t>Lactate Level</a:t>
                      </a:r>
                      <a:endParaRPr sz="2000" b="0" u="none" strike="noStrike" cap="none">
                        <a:latin typeface="Calibri" panose="020F0502020204030204" pitchFamily="34" charset="0"/>
                        <a:cs typeface="Calibri" panose="020F0502020204030204" pitchFamily="34" charset="0"/>
                      </a:endParaRPr>
                    </a:p>
                  </a:txBody>
                  <a:tcPr marL="68575" marR="68575" marT="34300" marB="34300">
                    <a:lnL w="12700" cap="flat" cmpd="sng">
                      <a:noFill/>
                      <a:prstDash val="solid"/>
                      <a:round/>
                      <a:headEnd type="none" w="sm" len="sm"/>
                      <a:tailEnd type="none" w="sm" len="sm"/>
                    </a:lnL>
                    <a:lnR w="12700" cap="flat" cmpd="sng" algn="ctr">
                      <a:noFill/>
                      <a:prstDash val="solid"/>
                      <a:round/>
                      <a:headEnd type="none" w="sm" len="sm"/>
                      <a:tailEnd type="none" w="sm" len="sm"/>
                    </a:lnR>
                    <a:lnT w="12700"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lt1"/>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b="0" u="none" strike="noStrike" cap="none">
                          <a:latin typeface="Calibri" panose="020F0502020204030204" pitchFamily="34" charset="0"/>
                          <a:cs typeface="Calibri" panose="020F0502020204030204" pitchFamily="34" charset="0"/>
                        </a:rPr>
                        <a:t>Mortality</a:t>
                      </a:r>
                      <a:endParaRPr sz="2000" b="0" u="none" strike="noStrike" cap="none">
                        <a:latin typeface="Calibri" panose="020F0502020204030204" pitchFamily="34" charset="0"/>
                        <a:cs typeface="Calibri" panose="020F0502020204030204" pitchFamily="34" charset="0"/>
                      </a:endParaRPr>
                    </a:p>
                  </a:txBody>
                  <a:tcPr marL="68575" marR="68575" marT="34300" marB="34300">
                    <a:lnL w="12700" cap="flat" cmpd="sng" algn="ctr">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lt1"/>
                    </a:solidFill>
                  </a:tcPr>
                </a:tc>
                <a:extLst>
                  <a:ext uri="{0D108BD9-81ED-4DB2-BD59-A6C34878D82A}">
                    <a16:rowId xmlns:a16="http://schemas.microsoft.com/office/drawing/2014/main" val="2282492715"/>
                  </a:ext>
                </a:extLst>
              </a:tr>
              <a:tr h="278125">
                <a:tc>
                  <a:txBody>
                    <a:bodyPr/>
                    <a:lstStyle/>
                    <a:p>
                      <a:pPr marL="0" marR="0" lvl="0" indent="0" algn="l" rtl="0">
                        <a:lnSpc>
                          <a:spcPct val="100000"/>
                        </a:lnSpc>
                        <a:spcBef>
                          <a:spcPts val="0"/>
                        </a:spcBef>
                        <a:spcAft>
                          <a:spcPts val="0"/>
                        </a:spcAft>
                        <a:buClr>
                          <a:srgbClr val="000000"/>
                        </a:buClr>
                        <a:buSzPts val="2000"/>
                        <a:buFont typeface="Arial"/>
                        <a:buNone/>
                      </a:pPr>
                      <a:r>
                        <a:rPr lang="en-US" sz="2000" b="0" u="none" strike="noStrike" cap="none">
                          <a:latin typeface="Calibri" panose="020F0502020204030204" pitchFamily="34" charset="0"/>
                          <a:cs typeface="Calibri" panose="020F0502020204030204" pitchFamily="34" charset="0"/>
                        </a:rPr>
                        <a:t>0-2.5 mmol/L</a:t>
                      </a:r>
                      <a:endParaRPr sz="2000" u="none" strike="noStrike" cap="none">
                        <a:latin typeface="Calibri" panose="020F0502020204030204" pitchFamily="34" charset="0"/>
                        <a:cs typeface="Calibri" panose="020F0502020204030204" pitchFamily="34" charset="0"/>
                      </a:endParaRPr>
                    </a:p>
                  </a:txBody>
                  <a:tcPr marL="68575" marR="68575" marT="34300" marB="34300">
                    <a:lnL w="12700" cap="flat" cmpd="sng">
                      <a:noFill/>
                      <a:prstDash val="solid"/>
                      <a:round/>
                      <a:headEnd type="none" w="sm" len="sm"/>
                      <a:tailEnd type="none" w="sm" len="sm"/>
                    </a:lnL>
                    <a:lnR w="12700"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noFill/>
                      <a:prstDash val="solid"/>
                      <a:round/>
                      <a:headEnd type="none" w="sm" len="sm"/>
                      <a:tailEnd type="none" w="sm" len="sm"/>
                    </a:lnB>
                    <a:lnTlToBr w="12700" cmpd="sng">
                      <a:noFill/>
                      <a:prstDash val="solid"/>
                    </a:lnTlToBr>
                    <a:lnBlToTr w="12700" cmpd="sng">
                      <a:noFill/>
                      <a:prstDash val="solid"/>
                    </a:lnBlToTr>
                    <a:solidFill>
                      <a:schemeClr val="lt1"/>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b="0" u="none" strike="noStrike" cap="none">
                          <a:latin typeface="Calibri" panose="020F0502020204030204" pitchFamily="34" charset="0"/>
                          <a:cs typeface="Calibri" panose="020F0502020204030204" pitchFamily="34" charset="0"/>
                        </a:rPr>
                        <a:t>4.9 percent mortality</a:t>
                      </a:r>
                      <a:endParaRPr sz="2000" u="none" strike="noStrike" cap="none">
                        <a:latin typeface="Calibri" panose="020F0502020204030204" pitchFamily="34" charset="0"/>
                        <a:cs typeface="Calibri" panose="020F0502020204030204" pitchFamily="34" charset="0"/>
                      </a:endParaRPr>
                    </a:p>
                  </a:txBody>
                  <a:tcPr marL="68575" marR="68575" marT="34300" marB="34300">
                    <a:lnL w="12700" cap="flat" cmpd="sng">
                      <a:noFill/>
                      <a:prstDash val="solid"/>
                      <a:round/>
                      <a:headEnd type="none" w="sm" len="sm"/>
                      <a:tailEnd type="none" w="sm" len="sm"/>
                    </a:lnL>
                    <a:lnR w="12700"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noFill/>
                      <a:prstDash val="solid"/>
                      <a:round/>
                      <a:headEnd type="none" w="sm" len="sm"/>
                      <a:tailEnd type="none" w="sm" len="sm"/>
                    </a:lnB>
                    <a:lnTlToBr w="12700" cmpd="sng">
                      <a:noFill/>
                      <a:prstDash val="solid"/>
                    </a:lnTlToBr>
                    <a:lnBlToTr w="12700" cmpd="sng">
                      <a:noFill/>
                      <a:prstDash val="solid"/>
                    </a:lnBlToTr>
                    <a:solidFill>
                      <a:schemeClr val="lt1"/>
                    </a:solidFill>
                  </a:tcPr>
                </a:tc>
                <a:extLst>
                  <a:ext uri="{0D108BD9-81ED-4DB2-BD59-A6C34878D82A}">
                    <a16:rowId xmlns:a16="http://schemas.microsoft.com/office/drawing/2014/main" val="10000"/>
                  </a:ext>
                </a:extLst>
              </a:tr>
              <a:tr h="278125">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Calibri" panose="020F0502020204030204" pitchFamily="34" charset="0"/>
                          <a:cs typeface="Calibri" panose="020F0502020204030204" pitchFamily="34" charset="0"/>
                        </a:rPr>
                        <a:t>2.5-4.0 mmol/L</a:t>
                      </a:r>
                      <a:endParaRPr sz="2000" u="none" strike="noStrike" cap="none">
                        <a:latin typeface="Calibri" panose="020F0502020204030204" pitchFamily="34" charset="0"/>
                        <a:cs typeface="Calibri" panose="020F0502020204030204" pitchFamily="34" charset="0"/>
                      </a:endParaRPr>
                    </a:p>
                  </a:txBody>
                  <a:tcPr marL="68575" marR="68575" marT="34300" marB="34300">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chemeClr val="lt1"/>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Calibri" panose="020F0502020204030204" pitchFamily="34" charset="0"/>
                          <a:cs typeface="Calibri" panose="020F0502020204030204" pitchFamily="34" charset="0"/>
                        </a:rPr>
                        <a:t>9.0 percent mortality</a:t>
                      </a:r>
                      <a:endParaRPr sz="2000" u="none" strike="noStrike" cap="none">
                        <a:latin typeface="Calibri" panose="020F0502020204030204" pitchFamily="34" charset="0"/>
                        <a:cs typeface="Calibri" panose="020F0502020204030204" pitchFamily="34" charset="0"/>
                      </a:endParaRPr>
                    </a:p>
                  </a:txBody>
                  <a:tcPr marL="68575" marR="68575" marT="34300" marB="34300">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chemeClr val="lt1"/>
                    </a:solidFill>
                  </a:tcPr>
                </a:tc>
                <a:extLst>
                  <a:ext uri="{0D108BD9-81ED-4DB2-BD59-A6C34878D82A}">
                    <a16:rowId xmlns:a16="http://schemas.microsoft.com/office/drawing/2014/main" val="10001"/>
                  </a:ext>
                </a:extLst>
              </a:tr>
              <a:tr h="278125">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Calibri" panose="020F0502020204030204" pitchFamily="34" charset="0"/>
                          <a:cs typeface="Calibri" panose="020F0502020204030204" pitchFamily="34" charset="0"/>
                        </a:rPr>
                        <a:t>&gt; 4.0 mmol/L</a:t>
                      </a:r>
                      <a:endParaRPr sz="2000" u="none" strike="noStrike" cap="none">
                        <a:latin typeface="Calibri" panose="020F0502020204030204" pitchFamily="34" charset="0"/>
                        <a:cs typeface="Calibri" panose="020F0502020204030204" pitchFamily="34" charset="0"/>
                      </a:endParaRPr>
                    </a:p>
                  </a:txBody>
                  <a:tcPr marL="68575" marR="68575" marT="34300" marB="34300">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chemeClr val="lt1"/>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Calibri" panose="020F0502020204030204" pitchFamily="34" charset="0"/>
                          <a:cs typeface="Calibri" panose="020F0502020204030204" pitchFamily="34" charset="0"/>
                        </a:rPr>
                        <a:t>28.4 percent mortality</a:t>
                      </a:r>
                      <a:endParaRPr sz="2000" u="none" strike="noStrike" cap="none">
                        <a:latin typeface="Calibri" panose="020F0502020204030204" pitchFamily="34" charset="0"/>
                        <a:cs typeface="Calibri" panose="020F0502020204030204" pitchFamily="34" charset="0"/>
                      </a:endParaRPr>
                    </a:p>
                  </a:txBody>
                  <a:tcPr marL="68575" marR="68575" marT="34300" marB="34300">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chemeClr val="lt1"/>
                    </a:solidFill>
                  </a:tcPr>
                </a:tc>
                <a:extLst>
                  <a:ext uri="{0D108BD9-81ED-4DB2-BD59-A6C34878D82A}">
                    <a16:rowId xmlns:a16="http://schemas.microsoft.com/office/drawing/2014/main" val="10002"/>
                  </a:ext>
                </a:extLst>
              </a:tr>
            </a:tbl>
          </a:graphicData>
        </a:graphic>
      </p:graphicFrame>
      <p:sp>
        <p:nvSpPr>
          <p:cNvPr id="7" name="Title 1">
            <a:extLst>
              <a:ext uri="{FF2B5EF4-FFF2-40B4-BE49-F238E27FC236}">
                <a16:creationId xmlns:a16="http://schemas.microsoft.com/office/drawing/2014/main" id="{1228D376-80EB-5DBE-30A0-D30D139E2F94}"/>
              </a:ext>
            </a:extLst>
          </p:cNvPr>
          <p:cNvSpPr>
            <a:spLocks noGrp="1"/>
          </p:cNvSpPr>
          <p:nvPr>
            <p:ph type="title"/>
          </p:nvPr>
        </p:nvSpPr>
        <p:spPr>
          <a:xfrm>
            <a:off x="609599" y="152718"/>
            <a:ext cx="9138699" cy="1119491"/>
          </a:xfrm>
        </p:spPr>
        <p:txBody>
          <a:bodyPr>
            <a:normAutofit/>
          </a:bodyPr>
          <a:lstStyle/>
          <a:p>
            <a:r>
              <a:rPr lang="en-US" sz="4400" b="1"/>
              <a:t>Role of Lactate</a:t>
            </a:r>
          </a:p>
        </p:txBody>
      </p:sp>
    </p:spTree>
    <p:extLst>
      <p:ext uri="{BB962C8B-B14F-4D97-AF65-F5344CB8AC3E}">
        <p14:creationId xmlns:p14="http://schemas.microsoft.com/office/powerpoint/2010/main" val="4746213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50;p31">
            <a:extLst>
              <a:ext uri="{FF2B5EF4-FFF2-40B4-BE49-F238E27FC236}">
                <a16:creationId xmlns:a16="http://schemas.microsoft.com/office/drawing/2014/main" id="{1F7A4213-9E7E-8286-1146-D81843D7C6A7}"/>
              </a:ext>
            </a:extLst>
          </p:cNvPr>
          <p:cNvSpPr txBox="1">
            <a:spLocks noGrp="1"/>
          </p:cNvSpPr>
          <p:nvPr>
            <p:ph idx="1"/>
          </p:nvPr>
        </p:nvSpPr>
        <p:spPr>
          <a:xfrm>
            <a:off x="406401" y="1440872"/>
            <a:ext cx="11582399" cy="4554061"/>
          </a:xfrm>
          <a:prstGeom prst="rect">
            <a:avLst/>
          </a:prstGeom>
          <a:noFill/>
          <a:ln>
            <a:noFill/>
          </a:ln>
        </p:spPr>
        <p:txBody>
          <a:bodyPr spcFirstLastPara="1" vert="horz" wrap="square" lIns="0" tIns="45700" rIns="0" bIns="45700" rtlCol="0" anchor="t" anchorCtr="0">
            <a:noAutofit/>
          </a:bodyPr>
          <a:lstStyle/>
          <a:p>
            <a:pPr>
              <a:spcBef>
                <a:spcPts val="0"/>
              </a:spcBef>
              <a:buSzPts val="2775"/>
            </a:pPr>
            <a:endParaRPr lang="en-US"/>
          </a:p>
          <a:p>
            <a:pPr marL="457200" indent="-457200">
              <a:spcBef>
                <a:spcPts val="0"/>
              </a:spcBef>
              <a:buSzPts val="2775"/>
              <a:buFont typeface="Arial" panose="020B0604020202020204" pitchFamily="34" charset="0"/>
              <a:buChar char="•"/>
            </a:pPr>
            <a:endParaRPr/>
          </a:p>
        </p:txBody>
      </p:sp>
      <p:sp>
        <p:nvSpPr>
          <p:cNvPr id="7" name="Title 1">
            <a:extLst>
              <a:ext uri="{FF2B5EF4-FFF2-40B4-BE49-F238E27FC236}">
                <a16:creationId xmlns:a16="http://schemas.microsoft.com/office/drawing/2014/main" id="{1228D376-80EB-5DBE-30A0-D30D139E2F94}"/>
              </a:ext>
            </a:extLst>
          </p:cNvPr>
          <p:cNvSpPr>
            <a:spLocks noGrp="1"/>
          </p:cNvSpPr>
          <p:nvPr>
            <p:ph type="title"/>
          </p:nvPr>
        </p:nvSpPr>
        <p:spPr>
          <a:xfrm>
            <a:off x="609599" y="152718"/>
            <a:ext cx="9138699" cy="1119491"/>
          </a:xfrm>
        </p:spPr>
        <p:txBody>
          <a:bodyPr>
            <a:normAutofit/>
          </a:bodyPr>
          <a:lstStyle/>
          <a:p>
            <a:r>
              <a:rPr lang="en-US" sz="4400" b="1"/>
              <a:t>Rapid fire questions</a:t>
            </a:r>
          </a:p>
        </p:txBody>
      </p:sp>
    </p:spTree>
    <p:extLst>
      <p:ext uri="{BB962C8B-B14F-4D97-AF65-F5344CB8AC3E}">
        <p14:creationId xmlns:p14="http://schemas.microsoft.com/office/powerpoint/2010/main" val="36861202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50;p31">
            <a:extLst>
              <a:ext uri="{FF2B5EF4-FFF2-40B4-BE49-F238E27FC236}">
                <a16:creationId xmlns:a16="http://schemas.microsoft.com/office/drawing/2014/main" id="{1F7A4213-9E7E-8286-1146-D81843D7C6A7}"/>
              </a:ext>
            </a:extLst>
          </p:cNvPr>
          <p:cNvSpPr txBox="1">
            <a:spLocks noGrp="1"/>
          </p:cNvSpPr>
          <p:nvPr>
            <p:ph idx="1"/>
          </p:nvPr>
        </p:nvSpPr>
        <p:spPr>
          <a:xfrm>
            <a:off x="406401" y="1440872"/>
            <a:ext cx="11582399" cy="4554061"/>
          </a:xfrm>
          <a:prstGeom prst="rect">
            <a:avLst/>
          </a:prstGeom>
          <a:noFill/>
          <a:ln>
            <a:noFill/>
          </a:ln>
        </p:spPr>
        <p:txBody>
          <a:bodyPr spcFirstLastPara="1" vert="horz" wrap="square" lIns="0" tIns="45700" rIns="0" bIns="45700" rtlCol="0" anchor="t" anchorCtr="0">
            <a:noAutofit/>
          </a:bodyPr>
          <a:lstStyle/>
          <a:p>
            <a:pPr marL="457200" indent="-457200">
              <a:spcBef>
                <a:spcPts val="0"/>
              </a:spcBef>
              <a:buSzPts val="2775"/>
              <a:buFont typeface="Arial" panose="020B0604020202020204" pitchFamily="34" charset="0"/>
              <a:buChar char="•"/>
            </a:pPr>
            <a:r>
              <a:rPr lang="en-US"/>
              <a:t>What components are in the Sepsis 1 hour bundle?</a:t>
            </a:r>
          </a:p>
          <a:p>
            <a:pPr>
              <a:spcBef>
                <a:spcPts val="0"/>
              </a:spcBef>
              <a:buSzPts val="2775"/>
            </a:pPr>
            <a:endParaRPr lang="en-US"/>
          </a:p>
          <a:p>
            <a:pPr marL="457200" indent="-457200">
              <a:spcBef>
                <a:spcPts val="0"/>
              </a:spcBef>
              <a:buSzPts val="2775"/>
              <a:buFont typeface="Arial" panose="020B0604020202020204" pitchFamily="34" charset="0"/>
              <a:buChar char="•"/>
            </a:pPr>
            <a:endParaRPr/>
          </a:p>
        </p:txBody>
      </p:sp>
      <p:sp>
        <p:nvSpPr>
          <p:cNvPr id="7" name="Title 1">
            <a:extLst>
              <a:ext uri="{FF2B5EF4-FFF2-40B4-BE49-F238E27FC236}">
                <a16:creationId xmlns:a16="http://schemas.microsoft.com/office/drawing/2014/main" id="{1228D376-80EB-5DBE-30A0-D30D139E2F94}"/>
              </a:ext>
            </a:extLst>
          </p:cNvPr>
          <p:cNvSpPr>
            <a:spLocks noGrp="1"/>
          </p:cNvSpPr>
          <p:nvPr>
            <p:ph type="title"/>
          </p:nvPr>
        </p:nvSpPr>
        <p:spPr>
          <a:xfrm>
            <a:off x="609599" y="152718"/>
            <a:ext cx="9138699" cy="1119491"/>
          </a:xfrm>
        </p:spPr>
        <p:txBody>
          <a:bodyPr>
            <a:normAutofit/>
          </a:bodyPr>
          <a:lstStyle/>
          <a:p>
            <a:r>
              <a:rPr lang="en-US" sz="4400" b="1"/>
              <a:t>Rapid fire questions</a:t>
            </a:r>
          </a:p>
        </p:txBody>
      </p:sp>
    </p:spTree>
    <p:extLst>
      <p:ext uri="{BB962C8B-B14F-4D97-AF65-F5344CB8AC3E}">
        <p14:creationId xmlns:p14="http://schemas.microsoft.com/office/powerpoint/2010/main" val="34237798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50;p31">
            <a:extLst>
              <a:ext uri="{FF2B5EF4-FFF2-40B4-BE49-F238E27FC236}">
                <a16:creationId xmlns:a16="http://schemas.microsoft.com/office/drawing/2014/main" id="{1F7A4213-9E7E-8286-1146-D81843D7C6A7}"/>
              </a:ext>
            </a:extLst>
          </p:cNvPr>
          <p:cNvSpPr txBox="1">
            <a:spLocks noGrp="1"/>
          </p:cNvSpPr>
          <p:nvPr>
            <p:ph idx="1"/>
          </p:nvPr>
        </p:nvSpPr>
        <p:spPr>
          <a:xfrm>
            <a:off x="406401" y="1440872"/>
            <a:ext cx="11582399" cy="4554061"/>
          </a:xfrm>
          <a:prstGeom prst="rect">
            <a:avLst/>
          </a:prstGeom>
          <a:noFill/>
          <a:ln>
            <a:noFill/>
          </a:ln>
        </p:spPr>
        <p:txBody>
          <a:bodyPr spcFirstLastPara="1" vert="horz" wrap="square" lIns="0" tIns="45700" rIns="0" bIns="45700" rtlCol="0" anchor="t" anchorCtr="0">
            <a:noAutofit/>
          </a:bodyPr>
          <a:lstStyle/>
          <a:p>
            <a:pPr marL="457200" indent="-457200">
              <a:spcBef>
                <a:spcPts val="0"/>
              </a:spcBef>
              <a:buSzPts val="2775"/>
              <a:buFont typeface="Arial" panose="020B0604020202020204" pitchFamily="34" charset="0"/>
              <a:buChar char="•"/>
            </a:pPr>
            <a:r>
              <a:rPr lang="en-US"/>
              <a:t>What components are in the Sepsis 1 hour bundle?</a:t>
            </a:r>
          </a:p>
          <a:p>
            <a:pPr marL="914400" lvl="1" indent="-457200">
              <a:spcBef>
                <a:spcPts val="0"/>
              </a:spcBef>
              <a:buSzPts val="2775"/>
            </a:pPr>
            <a:r>
              <a:rPr lang="en-US"/>
              <a:t>Lactic acid, fluid resuscitation, blood cultures, antibiotic administration, vasopressors if MAP &lt;65 </a:t>
            </a:r>
          </a:p>
          <a:p>
            <a:pPr marL="457200" indent="-457200">
              <a:spcBef>
                <a:spcPts val="0"/>
              </a:spcBef>
              <a:buSzPts val="2775"/>
              <a:buFont typeface="Arial" panose="020B0604020202020204" pitchFamily="34" charset="0"/>
              <a:buChar char="•"/>
            </a:pPr>
            <a:endParaRPr lang="en-US"/>
          </a:p>
          <a:p>
            <a:pPr marL="457200" indent="-457200">
              <a:spcBef>
                <a:spcPts val="0"/>
              </a:spcBef>
              <a:buSzPts val="2775"/>
              <a:buFont typeface="Arial" panose="020B0604020202020204" pitchFamily="34" charset="0"/>
              <a:buChar char="•"/>
            </a:pPr>
            <a:endParaRPr/>
          </a:p>
        </p:txBody>
      </p:sp>
      <p:sp>
        <p:nvSpPr>
          <p:cNvPr id="7" name="Title 1">
            <a:extLst>
              <a:ext uri="{FF2B5EF4-FFF2-40B4-BE49-F238E27FC236}">
                <a16:creationId xmlns:a16="http://schemas.microsoft.com/office/drawing/2014/main" id="{1228D376-80EB-5DBE-30A0-D30D139E2F94}"/>
              </a:ext>
            </a:extLst>
          </p:cNvPr>
          <p:cNvSpPr>
            <a:spLocks noGrp="1"/>
          </p:cNvSpPr>
          <p:nvPr>
            <p:ph type="title"/>
          </p:nvPr>
        </p:nvSpPr>
        <p:spPr>
          <a:xfrm>
            <a:off x="609599" y="152718"/>
            <a:ext cx="9138699" cy="1119491"/>
          </a:xfrm>
        </p:spPr>
        <p:txBody>
          <a:bodyPr>
            <a:normAutofit/>
          </a:bodyPr>
          <a:lstStyle/>
          <a:p>
            <a:r>
              <a:rPr lang="en-US" sz="4400" b="1"/>
              <a:t>Rapid fire questions</a:t>
            </a:r>
          </a:p>
        </p:txBody>
      </p:sp>
    </p:spTree>
    <p:extLst>
      <p:ext uri="{BB962C8B-B14F-4D97-AF65-F5344CB8AC3E}">
        <p14:creationId xmlns:p14="http://schemas.microsoft.com/office/powerpoint/2010/main" val="5305666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50;p31">
            <a:extLst>
              <a:ext uri="{FF2B5EF4-FFF2-40B4-BE49-F238E27FC236}">
                <a16:creationId xmlns:a16="http://schemas.microsoft.com/office/drawing/2014/main" id="{1F7A4213-9E7E-8286-1146-D81843D7C6A7}"/>
              </a:ext>
            </a:extLst>
          </p:cNvPr>
          <p:cNvSpPr txBox="1">
            <a:spLocks noGrp="1"/>
          </p:cNvSpPr>
          <p:nvPr>
            <p:ph idx="1"/>
          </p:nvPr>
        </p:nvSpPr>
        <p:spPr>
          <a:xfrm>
            <a:off x="406401" y="1440872"/>
            <a:ext cx="11582399" cy="4554061"/>
          </a:xfrm>
          <a:prstGeom prst="rect">
            <a:avLst/>
          </a:prstGeom>
          <a:noFill/>
          <a:ln>
            <a:noFill/>
          </a:ln>
        </p:spPr>
        <p:txBody>
          <a:bodyPr spcFirstLastPara="1" vert="horz" wrap="square" lIns="0" tIns="45700" rIns="0" bIns="45700" rtlCol="0" anchor="t" anchorCtr="0">
            <a:noAutofit/>
          </a:bodyPr>
          <a:lstStyle/>
          <a:p>
            <a:pPr marL="457200" indent="-457200">
              <a:spcBef>
                <a:spcPts val="0"/>
              </a:spcBef>
              <a:buSzPts val="2775"/>
              <a:buFont typeface="Arial" panose="020B0604020202020204" pitchFamily="34" charset="0"/>
              <a:buChar char="•"/>
            </a:pPr>
            <a:r>
              <a:rPr lang="en-US"/>
              <a:t>What components are in the Sepsis 1 hour bundle?</a:t>
            </a:r>
          </a:p>
          <a:p>
            <a:pPr marL="914400" lvl="1" indent="-457200">
              <a:spcBef>
                <a:spcPts val="0"/>
              </a:spcBef>
              <a:buSzPts val="2775"/>
            </a:pPr>
            <a:r>
              <a:rPr lang="en-US"/>
              <a:t>Lactic acid, fluid resuscitation, blood cultures, antibiotic administration, vasopressors if MAP &lt;65 </a:t>
            </a:r>
          </a:p>
          <a:p>
            <a:pPr marL="457200" indent="-457200">
              <a:spcBef>
                <a:spcPts val="0"/>
              </a:spcBef>
              <a:buSzPts val="2775"/>
              <a:buFont typeface="Arial" panose="020B0604020202020204" pitchFamily="34" charset="0"/>
              <a:buChar char="•"/>
            </a:pPr>
            <a:r>
              <a:rPr lang="en-US"/>
              <a:t>What IVF is preferred for the resuscitation for the Septic patient?</a:t>
            </a:r>
          </a:p>
          <a:p>
            <a:pPr marL="457200" indent="-457200">
              <a:spcBef>
                <a:spcPts val="0"/>
              </a:spcBef>
              <a:buSzPts val="2775"/>
              <a:buFont typeface="Arial" panose="020B0604020202020204" pitchFamily="34" charset="0"/>
              <a:buChar char="•"/>
            </a:pPr>
            <a:endParaRPr/>
          </a:p>
        </p:txBody>
      </p:sp>
      <p:sp>
        <p:nvSpPr>
          <p:cNvPr id="7" name="Title 1">
            <a:extLst>
              <a:ext uri="{FF2B5EF4-FFF2-40B4-BE49-F238E27FC236}">
                <a16:creationId xmlns:a16="http://schemas.microsoft.com/office/drawing/2014/main" id="{1228D376-80EB-5DBE-30A0-D30D139E2F94}"/>
              </a:ext>
            </a:extLst>
          </p:cNvPr>
          <p:cNvSpPr>
            <a:spLocks noGrp="1"/>
          </p:cNvSpPr>
          <p:nvPr>
            <p:ph type="title"/>
          </p:nvPr>
        </p:nvSpPr>
        <p:spPr>
          <a:xfrm>
            <a:off x="609599" y="152718"/>
            <a:ext cx="9138699" cy="1119491"/>
          </a:xfrm>
        </p:spPr>
        <p:txBody>
          <a:bodyPr>
            <a:normAutofit/>
          </a:bodyPr>
          <a:lstStyle/>
          <a:p>
            <a:r>
              <a:rPr lang="en-US" sz="4400" b="1"/>
              <a:t>Rapid fire questions</a:t>
            </a:r>
          </a:p>
        </p:txBody>
      </p:sp>
    </p:spTree>
    <p:extLst>
      <p:ext uri="{BB962C8B-B14F-4D97-AF65-F5344CB8AC3E}">
        <p14:creationId xmlns:p14="http://schemas.microsoft.com/office/powerpoint/2010/main" val="6128153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50;p31">
            <a:extLst>
              <a:ext uri="{FF2B5EF4-FFF2-40B4-BE49-F238E27FC236}">
                <a16:creationId xmlns:a16="http://schemas.microsoft.com/office/drawing/2014/main" id="{1F7A4213-9E7E-8286-1146-D81843D7C6A7}"/>
              </a:ext>
            </a:extLst>
          </p:cNvPr>
          <p:cNvSpPr txBox="1">
            <a:spLocks noGrp="1"/>
          </p:cNvSpPr>
          <p:nvPr>
            <p:ph idx="1"/>
          </p:nvPr>
        </p:nvSpPr>
        <p:spPr>
          <a:xfrm>
            <a:off x="406401" y="1440872"/>
            <a:ext cx="11582399" cy="4554061"/>
          </a:xfrm>
          <a:prstGeom prst="rect">
            <a:avLst/>
          </a:prstGeom>
          <a:noFill/>
          <a:ln>
            <a:noFill/>
          </a:ln>
        </p:spPr>
        <p:txBody>
          <a:bodyPr spcFirstLastPara="1" vert="horz" wrap="square" lIns="0" tIns="45700" rIns="0" bIns="45700" rtlCol="0" anchor="t" anchorCtr="0">
            <a:noAutofit/>
          </a:bodyPr>
          <a:lstStyle/>
          <a:p>
            <a:pPr marL="457200" indent="-457200">
              <a:spcBef>
                <a:spcPts val="0"/>
              </a:spcBef>
              <a:buSzPts val="2775"/>
              <a:buFont typeface="Arial" panose="020B0604020202020204" pitchFamily="34" charset="0"/>
              <a:buChar char="•"/>
            </a:pPr>
            <a:r>
              <a:rPr lang="en-US"/>
              <a:t>What components are in the Sepsis 1 hour bundle?</a:t>
            </a:r>
          </a:p>
          <a:p>
            <a:pPr marL="914400" lvl="1" indent="-457200">
              <a:spcBef>
                <a:spcPts val="0"/>
              </a:spcBef>
              <a:buSzPts val="2775"/>
            </a:pPr>
            <a:r>
              <a:rPr lang="en-US"/>
              <a:t>Lactic acid, fluid resuscitation, blood cultures, antibiotic administration, vasopressors if MAP &lt;65 </a:t>
            </a:r>
          </a:p>
          <a:p>
            <a:pPr marL="457200" indent="-457200">
              <a:spcBef>
                <a:spcPts val="0"/>
              </a:spcBef>
              <a:buSzPts val="2775"/>
              <a:buFont typeface="Arial" panose="020B0604020202020204" pitchFamily="34" charset="0"/>
              <a:buChar char="•"/>
            </a:pPr>
            <a:r>
              <a:rPr lang="en-US"/>
              <a:t>What IVF is preferred for the resuscitation for the Septic patient?</a:t>
            </a:r>
          </a:p>
          <a:p>
            <a:pPr marL="914400" lvl="1" indent="-457200">
              <a:spcBef>
                <a:spcPts val="0"/>
              </a:spcBef>
              <a:buSzPts val="2775"/>
            </a:pPr>
            <a:r>
              <a:rPr lang="en-US"/>
              <a:t>Balanced crystalloid fluids</a:t>
            </a:r>
          </a:p>
          <a:p>
            <a:pPr marL="457200" indent="-457200">
              <a:spcBef>
                <a:spcPts val="0"/>
              </a:spcBef>
              <a:buSzPts val="2775"/>
              <a:buFont typeface="Arial" panose="020B0604020202020204" pitchFamily="34" charset="0"/>
              <a:buChar char="•"/>
            </a:pPr>
            <a:endParaRPr/>
          </a:p>
        </p:txBody>
      </p:sp>
      <p:sp>
        <p:nvSpPr>
          <p:cNvPr id="7" name="Title 1">
            <a:extLst>
              <a:ext uri="{FF2B5EF4-FFF2-40B4-BE49-F238E27FC236}">
                <a16:creationId xmlns:a16="http://schemas.microsoft.com/office/drawing/2014/main" id="{1228D376-80EB-5DBE-30A0-D30D139E2F94}"/>
              </a:ext>
            </a:extLst>
          </p:cNvPr>
          <p:cNvSpPr>
            <a:spLocks noGrp="1"/>
          </p:cNvSpPr>
          <p:nvPr>
            <p:ph type="title"/>
          </p:nvPr>
        </p:nvSpPr>
        <p:spPr>
          <a:xfrm>
            <a:off x="609599" y="152718"/>
            <a:ext cx="9138699" cy="1119491"/>
          </a:xfrm>
        </p:spPr>
        <p:txBody>
          <a:bodyPr>
            <a:normAutofit/>
          </a:bodyPr>
          <a:lstStyle/>
          <a:p>
            <a:r>
              <a:rPr lang="en-US" sz="4400" b="1"/>
              <a:t>Rapid fire questions</a:t>
            </a:r>
          </a:p>
        </p:txBody>
      </p:sp>
    </p:spTree>
    <p:extLst>
      <p:ext uri="{BB962C8B-B14F-4D97-AF65-F5344CB8AC3E}">
        <p14:creationId xmlns:p14="http://schemas.microsoft.com/office/powerpoint/2010/main" val="42847211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50;p31">
            <a:extLst>
              <a:ext uri="{FF2B5EF4-FFF2-40B4-BE49-F238E27FC236}">
                <a16:creationId xmlns:a16="http://schemas.microsoft.com/office/drawing/2014/main" id="{1F7A4213-9E7E-8286-1146-D81843D7C6A7}"/>
              </a:ext>
            </a:extLst>
          </p:cNvPr>
          <p:cNvSpPr txBox="1">
            <a:spLocks noGrp="1"/>
          </p:cNvSpPr>
          <p:nvPr>
            <p:ph idx="1"/>
          </p:nvPr>
        </p:nvSpPr>
        <p:spPr>
          <a:xfrm>
            <a:off x="406401" y="1440872"/>
            <a:ext cx="11582399" cy="4554061"/>
          </a:xfrm>
          <a:prstGeom prst="rect">
            <a:avLst/>
          </a:prstGeom>
          <a:noFill/>
          <a:ln>
            <a:noFill/>
          </a:ln>
        </p:spPr>
        <p:txBody>
          <a:bodyPr spcFirstLastPara="1" vert="horz" wrap="square" lIns="0" tIns="45700" rIns="0" bIns="45700" rtlCol="0" anchor="t" anchorCtr="0">
            <a:noAutofit/>
          </a:bodyPr>
          <a:lstStyle/>
          <a:p>
            <a:pPr marL="457200" indent="-457200">
              <a:spcBef>
                <a:spcPts val="0"/>
              </a:spcBef>
              <a:buSzPts val="2775"/>
              <a:buFont typeface="Arial" panose="020B0604020202020204" pitchFamily="34" charset="0"/>
              <a:buChar char="•"/>
            </a:pPr>
            <a:r>
              <a:rPr lang="en-US"/>
              <a:t>What components are in the Sepsis 1 hour bundle?</a:t>
            </a:r>
          </a:p>
          <a:p>
            <a:pPr marL="914400" lvl="1" indent="-457200">
              <a:spcBef>
                <a:spcPts val="0"/>
              </a:spcBef>
              <a:buSzPts val="2775"/>
            </a:pPr>
            <a:r>
              <a:rPr lang="en-US"/>
              <a:t>Lactic acid, fluid resuscitation, blood cultures, antibiotic administration, vasopressors if MAP &lt;65 </a:t>
            </a:r>
          </a:p>
          <a:p>
            <a:pPr marL="457200" indent="-457200">
              <a:spcBef>
                <a:spcPts val="0"/>
              </a:spcBef>
              <a:buSzPts val="2775"/>
              <a:buFont typeface="Arial" panose="020B0604020202020204" pitchFamily="34" charset="0"/>
              <a:buChar char="•"/>
            </a:pPr>
            <a:r>
              <a:rPr lang="en-US"/>
              <a:t>What IVF is preferred for the resuscitation for the Septic patient?</a:t>
            </a:r>
          </a:p>
          <a:p>
            <a:pPr marL="914400" lvl="1" indent="-457200">
              <a:spcBef>
                <a:spcPts val="0"/>
              </a:spcBef>
              <a:buSzPts val="2775"/>
            </a:pPr>
            <a:r>
              <a:rPr lang="en-US"/>
              <a:t>Balanced crystalloid fluids</a:t>
            </a:r>
          </a:p>
          <a:p>
            <a:pPr marL="457200" indent="-457200">
              <a:spcBef>
                <a:spcPts val="0"/>
              </a:spcBef>
              <a:buSzPts val="2775"/>
              <a:buFont typeface="Arial" panose="020B0604020202020204" pitchFamily="34" charset="0"/>
              <a:buChar char="•"/>
            </a:pPr>
            <a:r>
              <a:rPr lang="en-US"/>
              <a:t>What is the goal MAP for septic and septic shock patients?</a:t>
            </a:r>
          </a:p>
          <a:p>
            <a:pPr marL="457200" indent="-457200">
              <a:spcBef>
                <a:spcPts val="0"/>
              </a:spcBef>
              <a:buSzPts val="2775"/>
              <a:buFont typeface="Arial" panose="020B0604020202020204" pitchFamily="34" charset="0"/>
              <a:buChar char="•"/>
            </a:pPr>
            <a:endParaRPr/>
          </a:p>
        </p:txBody>
      </p:sp>
      <p:sp>
        <p:nvSpPr>
          <p:cNvPr id="7" name="Title 1">
            <a:extLst>
              <a:ext uri="{FF2B5EF4-FFF2-40B4-BE49-F238E27FC236}">
                <a16:creationId xmlns:a16="http://schemas.microsoft.com/office/drawing/2014/main" id="{1228D376-80EB-5DBE-30A0-D30D139E2F94}"/>
              </a:ext>
            </a:extLst>
          </p:cNvPr>
          <p:cNvSpPr>
            <a:spLocks noGrp="1"/>
          </p:cNvSpPr>
          <p:nvPr>
            <p:ph type="title"/>
          </p:nvPr>
        </p:nvSpPr>
        <p:spPr>
          <a:xfrm>
            <a:off x="609599" y="152718"/>
            <a:ext cx="9138699" cy="1119491"/>
          </a:xfrm>
        </p:spPr>
        <p:txBody>
          <a:bodyPr>
            <a:normAutofit/>
          </a:bodyPr>
          <a:lstStyle/>
          <a:p>
            <a:r>
              <a:rPr lang="en-US" sz="4400" b="1"/>
              <a:t>Rapid fire questions</a:t>
            </a:r>
          </a:p>
        </p:txBody>
      </p:sp>
    </p:spTree>
    <p:extLst>
      <p:ext uri="{BB962C8B-B14F-4D97-AF65-F5344CB8AC3E}">
        <p14:creationId xmlns:p14="http://schemas.microsoft.com/office/powerpoint/2010/main" val="30481629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50;p31">
            <a:extLst>
              <a:ext uri="{FF2B5EF4-FFF2-40B4-BE49-F238E27FC236}">
                <a16:creationId xmlns:a16="http://schemas.microsoft.com/office/drawing/2014/main" id="{1F7A4213-9E7E-8286-1146-D81843D7C6A7}"/>
              </a:ext>
            </a:extLst>
          </p:cNvPr>
          <p:cNvSpPr txBox="1">
            <a:spLocks noGrp="1"/>
          </p:cNvSpPr>
          <p:nvPr>
            <p:ph idx="1"/>
          </p:nvPr>
        </p:nvSpPr>
        <p:spPr>
          <a:xfrm>
            <a:off x="406401" y="1440872"/>
            <a:ext cx="11582399" cy="4554061"/>
          </a:xfrm>
          <a:prstGeom prst="rect">
            <a:avLst/>
          </a:prstGeom>
          <a:noFill/>
          <a:ln>
            <a:noFill/>
          </a:ln>
        </p:spPr>
        <p:txBody>
          <a:bodyPr spcFirstLastPara="1" vert="horz" wrap="square" lIns="0" tIns="45700" rIns="0" bIns="45700" rtlCol="0" anchor="t" anchorCtr="0">
            <a:noAutofit/>
          </a:bodyPr>
          <a:lstStyle/>
          <a:p>
            <a:pPr marL="457200" indent="-457200">
              <a:spcBef>
                <a:spcPts val="0"/>
              </a:spcBef>
              <a:buSzPts val="2775"/>
              <a:buFont typeface="Arial" panose="020B0604020202020204" pitchFamily="34" charset="0"/>
              <a:buChar char="•"/>
            </a:pPr>
            <a:r>
              <a:rPr lang="en-US" dirty="0"/>
              <a:t>What components are in the Sepsis 1 hour bundle?</a:t>
            </a:r>
          </a:p>
          <a:p>
            <a:pPr marL="914400" lvl="1" indent="-457200">
              <a:spcBef>
                <a:spcPts val="0"/>
              </a:spcBef>
              <a:buSzPts val="2775"/>
            </a:pPr>
            <a:r>
              <a:rPr lang="en-US" dirty="0"/>
              <a:t>Lactic acid, fluid resuscitation, blood cultures, antibiotic administration, vasopressors if MAP &lt;65 </a:t>
            </a:r>
          </a:p>
          <a:p>
            <a:pPr marL="457200" indent="-457200">
              <a:spcBef>
                <a:spcPts val="0"/>
              </a:spcBef>
              <a:buSzPts val="2775"/>
              <a:buFont typeface="Arial" panose="020B0604020202020204" pitchFamily="34" charset="0"/>
              <a:buChar char="•"/>
            </a:pPr>
            <a:r>
              <a:rPr lang="en-US" dirty="0"/>
              <a:t>What IVF is preferred for the resuscitation for the Septic patient?</a:t>
            </a:r>
          </a:p>
          <a:p>
            <a:pPr marL="914400" lvl="1" indent="-457200">
              <a:spcBef>
                <a:spcPts val="0"/>
              </a:spcBef>
              <a:buSzPts val="2775"/>
            </a:pPr>
            <a:r>
              <a:rPr lang="en-US" dirty="0"/>
              <a:t>Balanced crystalloid fluids</a:t>
            </a:r>
          </a:p>
          <a:p>
            <a:pPr marL="457200" indent="-457200">
              <a:spcBef>
                <a:spcPts val="0"/>
              </a:spcBef>
              <a:buSzPts val="2775"/>
              <a:buFont typeface="Arial" panose="020B0604020202020204" pitchFamily="34" charset="0"/>
              <a:buChar char="•"/>
            </a:pPr>
            <a:r>
              <a:rPr lang="en-US" dirty="0"/>
              <a:t>What is the goal MAP for septic and septic shock patients?</a:t>
            </a:r>
          </a:p>
          <a:p>
            <a:pPr marL="914400" lvl="1" indent="-457200">
              <a:spcBef>
                <a:spcPts val="0"/>
              </a:spcBef>
              <a:buSzPts val="2775"/>
            </a:pPr>
            <a:r>
              <a:rPr lang="en-US" dirty="0"/>
              <a:t>MAP goal of 65 mmHg</a:t>
            </a:r>
          </a:p>
          <a:p>
            <a:pPr marL="914400" lvl="1" indent="-457200">
              <a:spcBef>
                <a:spcPts val="0"/>
              </a:spcBef>
              <a:buSzPts val="2775"/>
            </a:pPr>
            <a:r>
              <a:rPr lang="en-US" dirty="0"/>
              <a:t>MAP goal of 60-65 in adults ≥ 65 years</a:t>
            </a:r>
          </a:p>
          <a:p>
            <a:pPr marL="457200" indent="-457200">
              <a:spcBef>
                <a:spcPts val="0"/>
              </a:spcBef>
              <a:buSzPts val="2775"/>
              <a:buFont typeface="Arial" panose="020B0604020202020204" pitchFamily="34" charset="0"/>
              <a:buChar char="•"/>
            </a:pPr>
            <a:endParaRPr dirty="0"/>
          </a:p>
        </p:txBody>
      </p:sp>
      <p:sp>
        <p:nvSpPr>
          <p:cNvPr id="7" name="Title 1">
            <a:extLst>
              <a:ext uri="{FF2B5EF4-FFF2-40B4-BE49-F238E27FC236}">
                <a16:creationId xmlns:a16="http://schemas.microsoft.com/office/drawing/2014/main" id="{1228D376-80EB-5DBE-30A0-D30D139E2F94}"/>
              </a:ext>
            </a:extLst>
          </p:cNvPr>
          <p:cNvSpPr>
            <a:spLocks noGrp="1"/>
          </p:cNvSpPr>
          <p:nvPr>
            <p:ph type="title"/>
          </p:nvPr>
        </p:nvSpPr>
        <p:spPr>
          <a:xfrm>
            <a:off x="609599" y="152718"/>
            <a:ext cx="9138699" cy="1119491"/>
          </a:xfrm>
        </p:spPr>
        <p:txBody>
          <a:bodyPr>
            <a:normAutofit/>
          </a:bodyPr>
          <a:lstStyle/>
          <a:p>
            <a:r>
              <a:rPr lang="en-US" sz="4400" b="1"/>
              <a:t>Rapid fire questions</a:t>
            </a:r>
          </a:p>
        </p:txBody>
      </p:sp>
    </p:spTree>
    <p:extLst>
      <p:ext uri="{BB962C8B-B14F-4D97-AF65-F5344CB8AC3E}">
        <p14:creationId xmlns:p14="http://schemas.microsoft.com/office/powerpoint/2010/main" val="13127890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50;p31">
            <a:extLst>
              <a:ext uri="{FF2B5EF4-FFF2-40B4-BE49-F238E27FC236}">
                <a16:creationId xmlns:a16="http://schemas.microsoft.com/office/drawing/2014/main" id="{1F7A4213-9E7E-8286-1146-D81843D7C6A7}"/>
              </a:ext>
            </a:extLst>
          </p:cNvPr>
          <p:cNvSpPr txBox="1">
            <a:spLocks noGrp="1"/>
          </p:cNvSpPr>
          <p:nvPr>
            <p:ph idx="1"/>
          </p:nvPr>
        </p:nvSpPr>
        <p:spPr>
          <a:xfrm>
            <a:off x="406401" y="1440872"/>
            <a:ext cx="11582399" cy="4554061"/>
          </a:xfrm>
          <a:prstGeom prst="rect">
            <a:avLst/>
          </a:prstGeom>
          <a:noFill/>
          <a:ln>
            <a:noFill/>
          </a:ln>
        </p:spPr>
        <p:txBody>
          <a:bodyPr spcFirstLastPara="1" vert="horz" wrap="square" lIns="0" tIns="45700" rIns="0" bIns="45700" rtlCol="0" anchor="t" anchorCtr="0">
            <a:noAutofit/>
          </a:bodyPr>
          <a:lstStyle/>
          <a:p>
            <a:pPr marL="457200" indent="-457200">
              <a:spcBef>
                <a:spcPts val="0"/>
              </a:spcBef>
              <a:buSzPts val="2775"/>
              <a:buFont typeface="Arial" panose="020B0604020202020204" pitchFamily="34" charset="0"/>
              <a:buChar char="•"/>
            </a:pPr>
            <a:r>
              <a:rPr lang="en-US" dirty="0"/>
              <a:t>What components are in the Sepsis 1 hour bundle?</a:t>
            </a:r>
          </a:p>
          <a:p>
            <a:pPr marL="914400" lvl="1" indent="-457200">
              <a:spcBef>
                <a:spcPts val="0"/>
              </a:spcBef>
              <a:buSzPts val="2775"/>
            </a:pPr>
            <a:r>
              <a:rPr lang="en-US" dirty="0"/>
              <a:t>Lactic acid, fluid resuscitation, blood cultures, antibiotic administration, vasopressors if MAP &lt;65 </a:t>
            </a:r>
          </a:p>
          <a:p>
            <a:pPr marL="457200" indent="-457200">
              <a:spcBef>
                <a:spcPts val="0"/>
              </a:spcBef>
              <a:buSzPts val="2775"/>
              <a:buFont typeface="Arial" panose="020B0604020202020204" pitchFamily="34" charset="0"/>
              <a:buChar char="•"/>
            </a:pPr>
            <a:r>
              <a:rPr lang="en-US" dirty="0"/>
              <a:t>What IVF is preferred for the resuscitation for the Septic patient?</a:t>
            </a:r>
          </a:p>
          <a:p>
            <a:pPr marL="914400" lvl="1" indent="-457200">
              <a:spcBef>
                <a:spcPts val="0"/>
              </a:spcBef>
              <a:buSzPts val="2775"/>
            </a:pPr>
            <a:r>
              <a:rPr lang="en-US" dirty="0"/>
              <a:t>Balanced crystalloid fluids</a:t>
            </a:r>
          </a:p>
          <a:p>
            <a:pPr marL="457200" indent="-457200">
              <a:spcBef>
                <a:spcPts val="0"/>
              </a:spcBef>
              <a:buSzPts val="2775"/>
              <a:buFont typeface="Arial" panose="020B0604020202020204" pitchFamily="34" charset="0"/>
              <a:buChar char="•"/>
            </a:pPr>
            <a:r>
              <a:rPr lang="en-US" dirty="0"/>
              <a:t>What is the goal MAP for septic and septic shock patients?</a:t>
            </a:r>
          </a:p>
          <a:p>
            <a:pPr marL="914400" lvl="1" indent="-457200">
              <a:spcBef>
                <a:spcPts val="0"/>
              </a:spcBef>
              <a:buSzPts val="2775"/>
            </a:pPr>
            <a:r>
              <a:rPr lang="en-US" dirty="0"/>
              <a:t>MAP goal of 65 mmHg</a:t>
            </a:r>
          </a:p>
          <a:p>
            <a:pPr marL="914400" lvl="1" indent="-457200">
              <a:spcBef>
                <a:spcPts val="0"/>
              </a:spcBef>
              <a:buSzPts val="2775"/>
            </a:pPr>
            <a:r>
              <a:rPr lang="en-US" dirty="0"/>
              <a:t>MAP goal of 60-65 in adults ≥ 65 years</a:t>
            </a:r>
          </a:p>
          <a:p>
            <a:pPr marL="457200" indent="-457200">
              <a:spcBef>
                <a:spcPts val="0"/>
              </a:spcBef>
              <a:buSzPts val="2775"/>
              <a:buFont typeface="Arial" panose="020B0604020202020204" pitchFamily="34" charset="0"/>
              <a:buChar char="•"/>
            </a:pPr>
            <a:r>
              <a:rPr lang="en-US" dirty="0"/>
              <a:t>What is the preferred initial vasopressor?</a:t>
            </a:r>
          </a:p>
          <a:p>
            <a:pPr marL="457200" indent="-457200">
              <a:spcBef>
                <a:spcPts val="0"/>
              </a:spcBef>
              <a:buSzPts val="2775"/>
              <a:buFont typeface="Arial" panose="020B0604020202020204" pitchFamily="34" charset="0"/>
              <a:buChar char="•"/>
            </a:pPr>
            <a:endParaRPr dirty="0"/>
          </a:p>
        </p:txBody>
      </p:sp>
      <p:sp>
        <p:nvSpPr>
          <p:cNvPr id="7" name="Title 1">
            <a:extLst>
              <a:ext uri="{FF2B5EF4-FFF2-40B4-BE49-F238E27FC236}">
                <a16:creationId xmlns:a16="http://schemas.microsoft.com/office/drawing/2014/main" id="{1228D376-80EB-5DBE-30A0-D30D139E2F94}"/>
              </a:ext>
            </a:extLst>
          </p:cNvPr>
          <p:cNvSpPr>
            <a:spLocks noGrp="1"/>
          </p:cNvSpPr>
          <p:nvPr>
            <p:ph type="title"/>
          </p:nvPr>
        </p:nvSpPr>
        <p:spPr>
          <a:xfrm>
            <a:off x="609599" y="152718"/>
            <a:ext cx="9138699" cy="1119491"/>
          </a:xfrm>
        </p:spPr>
        <p:txBody>
          <a:bodyPr>
            <a:normAutofit/>
          </a:bodyPr>
          <a:lstStyle/>
          <a:p>
            <a:r>
              <a:rPr lang="en-US" sz="4400" b="1"/>
              <a:t>Rapid fire questions</a:t>
            </a:r>
          </a:p>
        </p:txBody>
      </p:sp>
    </p:spTree>
    <p:extLst>
      <p:ext uri="{BB962C8B-B14F-4D97-AF65-F5344CB8AC3E}">
        <p14:creationId xmlns:p14="http://schemas.microsoft.com/office/powerpoint/2010/main" val="4585882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50;p31">
            <a:extLst>
              <a:ext uri="{FF2B5EF4-FFF2-40B4-BE49-F238E27FC236}">
                <a16:creationId xmlns:a16="http://schemas.microsoft.com/office/drawing/2014/main" id="{1F7A4213-9E7E-8286-1146-D81843D7C6A7}"/>
              </a:ext>
            </a:extLst>
          </p:cNvPr>
          <p:cNvSpPr txBox="1">
            <a:spLocks noGrp="1"/>
          </p:cNvSpPr>
          <p:nvPr>
            <p:ph idx="1"/>
          </p:nvPr>
        </p:nvSpPr>
        <p:spPr>
          <a:xfrm>
            <a:off x="406401" y="1440872"/>
            <a:ext cx="11582399" cy="4554061"/>
          </a:xfrm>
          <a:prstGeom prst="rect">
            <a:avLst/>
          </a:prstGeom>
          <a:noFill/>
          <a:ln>
            <a:noFill/>
          </a:ln>
        </p:spPr>
        <p:txBody>
          <a:bodyPr spcFirstLastPara="1" vert="horz" wrap="square" lIns="0" tIns="45700" rIns="0" bIns="45700" rtlCol="0" anchor="t" anchorCtr="0">
            <a:noAutofit/>
          </a:bodyPr>
          <a:lstStyle/>
          <a:p>
            <a:pPr marL="457200" indent="-457200">
              <a:spcBef>
                <a:spcPts val="0"/>
              </a:spcBef>
              <a:buSzPts val="2775"/>
              <a:buFont typeface="Arial" panose="020B0604020202020204" pitchFamily="34" charset="0"/>
              <a:buChar char="•"/>
            </a:pPr>
            <a:r>
              <a:rPr lang="en-US" dirty="0"/>
              <a:t>What components are in the Sepsis 1 hour bundle?</a:t>
            </a:r>
          </a:p>
          <a:p>
            <a:pPr marL="914400" lvl="1" indent="-457200">
              <a:spcBef>
                <a:spcPts val="0"/>
              </a:spcBef>
              <a:buSzPts val="2775"/>
            </a:pPr>
            <a:r>
              <a:rPr lang="en-US" dirty="0"/>
              <a:t>Lactic acid, fluid resuscitation, blood cultures, antibiotic administration, vasopressors if MAP &lt;65 </a:t>
            </a:r>
          </a:p>
          <a:p>
            <a:pPr marL="457200" indent="-457200">
              <a:spcBef>
                <a:spcPts val="0"/>
              </a:spcBef>
              <a:buSzPts val="2775"/>
              <a:buFont typeface="Arial" panose="020B0604020202020204" pitchFamily="34" charset="0"/>
              <a:buChar char="•"/>
            </a:pPr>
            <a:r>
              <a:rPr lang="en-US" dirty="0"/>
              <a:t>What IVF is preferred for the resuscitation for the Septic patient?</a:t>
            </a:r>
          </a:p>
          <a:p>
            <a:pPr marL="914400" lvl="1" indent="-457200">
              <a:spcBef>
                <a:spcPts val="0"/>
              </a:spcBef>
              <a:buSzPts val="2775"/>
            </a:pPr>
            <a:r>
              <a:rPr lang="en-US" dirty="0"/>
              <a:t>Balanced crystalloid fluids</a:t>
            </a:r>
          </a:p>
          <a:p>
            <a:pPr marL="457200" indent="-457200">
              <a:spcBef>
                <a:spcPts val="0"/>
              </a:spcBef>
              <a:buSzPts val="2775"/>
              <a:buFont typeface="Arial" panose="020B0604020202020204" pitchFamily="34" charset="0"/>
              <a:buChar char="•"/>
            </a:pPr>
            <a:r>
              <a:rPr lang="en-US" dirty="0"/>
              <a:t>What is the goal MAP for septic and septic shock patients?</a:t>
            </a:r>
          </a:p>
          <a:p>
            <a:pPr marL="914400" lvl="1" indent="-457200">
              <a:spcBef>
                <a:spcPts val="0"/>
              </a:spcBef>
              <a:buSzPts val="2775"/>
            </a:pPr>
            <a:r>
              <a:rPr lang="en-US" dirty="0"/>
              <a:t>MAP goal of 65 mmHg</a:t>
            </a:r>
          </a:p>
          <a:p>
            <a:pPr marL="914400" lvl="1" indent="-457200">
              <a:spcBef>
                <a:spcPts val="0"/>
              </a:spcBef>
              <a:buSzPts val="2775"/>
            </a:pPr>
            <a:r>
              <a:rPr lang="en-US" dirty="0"/>
              <a:t>MAP goal of 60-65 in adults ≥ 65 years</a:t>
            </a:r>
          </a:p>
          <a:p>
            <a:pPr marL="457200" indent="-457200">
              <a:spcBef>
                <a:spcPts val="0"/>
              </a:spcBef>
              <a:buSzPts val="2775"/>
              <a:buFont typeface="Arial" panose="020B0604020202020204" pitchFamily="34" charset="0"/>
              <a:buChar char="•"/>
            </a:pPr>
            <a:r>
              <a:rPr lang="en-US" dirty="0"/>
              <a:t>What is the preferred initial vasopressor?</a:t>
            </a:r>
          </a:p>
          <a:p>
            <a:pPr marL="914400" lvl="1" indent="-457200">
              <a:spcBef>
                <a:spcPts val="0"/>
              </a:spcBef>
              <a:buSzPts val="2775"/>
            </a:pPr>
            <a:r>
              <a:rPr lang="en-US" dirty="0"/>
              <a:t>Norepinephrine</a:t>
            </a:r>
          </a:p>
          <a:p>
            <a:pPr>
              <a:spcBef>
                <a:spcPts val="0"/>
              </a:spcBef>
              <a:buSzPts val="2775"/>
            </a:pPr>
            <a:endParaRPr lang="en-US" dirty="0"/>
          </a:p>
          <a:p>
            <a:pPr marL="457200" indent="-457200">
              <a:spcBef>
                <a:spcPts val="0"/>
              </a:spcBef>
              <a:buSzPts val="2775"/>
              <a:buFont typeface="Arial" panose="020B0604020202020204" pitchFamily="34" charset="0"/>
              <a:buChar char="•"/>
            </a:pPr>
            <a:endParaRPr dirty="0"/>
          </a:p>
        </p:txBody>
      </p:sp>
      <p:sp>
        <p:nvSpPr>
          <p:cNvPr id="7" name="Title 1">
            <a:extLst>
              <a:ext uri="{FF2B5EF4-FFF2-40B4-BE49-F238E27FC236}">
                <a16:creationId xmlns:a16="http://schemas.microsoft.com/office/drawing/2014/main" id="{1228D376-80EB-5DBE-30A0-D30D139E2F94}"/>
              </a:ext>
            </a:extLst>
          </p:cNvPr>
          <p:cNvSpPr>
            <a:spLocks noGrp="1"/>
          </p:cNvSpPr>
          <p:nvPr>
            <p:ph type="title"/>
          </p:nvPr>
        </p:nvSpPr>
        <p:spPr>
          <a:xfrm>
            <a:off x="609599" y="152718"/>
            <a:ext cx="9138699" cy="1119491"/>
          </a:xfrm>
        </p:spPr>
        <p:txBody>
          <a:bodyPr>
            <a:normAutofit/>
          </a:bodyPr>
          <a:lstStyle/>
          <a:p>
            <a:r>
              <a:rPr lang="en-US" sz="4400" b="1"/>
              <a:t>Rapid fire questions</a:t>
            </a:r>
          </a:p>
        </p:txBody>
      </p:sp>
    </p:spTree>
    <p:extLst>
      <p:ext uri="{BB962C8B-B14F-4D97-AF65-F5344CB8AC3E}">
        <p14:creationId xmlns:p14="http://schemas.microsoft.com/office/powerpoint/2010/main" val="17551946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50;p31">
            <a:extLst>
              <a:ext uri="{FF2B5EF4-FFF2-40B4-BE49-F238E27FC236}">
                <a16:creationId xmlns:a16="http://schemas.microsoft.com/office/drawing/2014/main" id="{1F7A4213-9E7E-8286-1146-D81843D7C6A7}"/>
              </a:ext>
            </a:extLst>
          </p:cNvPr>
          <p:cNvSpPr txBox="1">
            <a:spLocks noGrp="1"/>
          </p:cNvSpPr>
          <p:nvPr>
            <p:ph idx="1"/>
          </p:nvPr>
        </p:nvSpPr>
        <p:spPr>
          <a:xfrm>
            <a:off x="406401" y="1440872"/>
            <a:ext cx="11582399" cy="4554061"/>
          </a:xfrm>
          <a:prstGeom prst="rect">
            <a:avLst/>
          </a:prstGeom>
          <a:noFill/>
          <a:ln>
            <a:noFill/>
          </a:ln>
        </p:spPr>
        <p:txBody>
          <a:bodyPr spcFirstLastPara="1" vert="horz" wrap="square" lIns="0" tIns="45700" rIns="0" bIns="45700" rtlCol="0" anchor="t" anchorCtr="0">
            <a:noAutofit/>
          </a:bodyPr>
          <a:lstStyle/>
          <a:p>
            <a:pPr marL="457200" indent="-457200">
              <a:spcBef>
                <a:spcPts val="0"/>
              </a:spcBef>
              <a:buSzPts val="2775"/>
              <a:buFont typeface="Arial" panose="020B0604020202020204" pitchFamily="34" charset="0"/>
              <a:buChar char="•"/>
            </a:pPr>
            <a:r>
              <a:rPr lang="en-US" dirty="0"/>
              <a:t>What components are in the Sepsis 1 hour bundle?</a:t>
            </a:r>
          </a:p>
          <a:p>
            <a:pPr marL="914400" lvl="1" indent="-457200">
              <a:spcBef>
                <a:spcPts val="0"/>
              </a:spcBef>
              <a:buSzPts val="2775"/>
            </a:pPr>
            <a:r>
              <a:rPr lang="en-US" dirty="0"/>
              <a:t>Lactic acid, fluid resuscitation, blood cultures, antibiotic administration, vasopressors if MAP &lt;65 </a:t>
            </a:r>
          </a:p>
          <a:p>
            <a:pPr marL="457200" indent="-457200">
              <a:spcBef>
                <a:spcPts val="0"/>
              </a:spcBef>
              <a:buSzPts val="2775"/>
              <a:buFont typeface="Arial" panose="020B0604020202020204" pitchFamily="34" charset="0"/>
              <a:buChar char="•"/>
            </a:pPr>
            <a:r>
              <a:rPr lang="en-US" dirty="0"/>
              <a:t>What IVF is preferred for the resuscitation for the Septic patient?</a:t>
            </a:r>
          </a:p>
          <a:p>
            <a:pPr marL="914400" lvl="1" indent="-457200">
              <a:spcBef>
                <a:spcPts val="0"/>
              </a:spcBef>
              <a:buSzPts val="2775"/>
            </a:pPr>
            <a:r>
              <a:rPr lang="en-US" dirty="0"/>
              <a:t>Balanced crystalloid fluids</a:t>
            </a:r>
          </a:p>
          <a:p>
            <a:pPr marL="457200" indent="-457200">
              <a:spcBef>
                <a:spcPts val="0"/>
              </a:spcBef>
              <a:buSzPts val="2775"/>
              <a:buFont typeface="Arial" panose="020B0604020202020204" pitchFamily="34" charset="0"/>
              <a:buChar char="•"/>
            </a:pPr>
            <a:r>
              <a:rPr lang="en-US" dirty="0"/>
              <a:t>What is the goal MAP for septic and septic shock patients?</a:t>
            </a:r>
          </a:p>
          <a:p>
            <a:pPr marL="914400" lvl="1" indent="-457200">
              <a:spcBef>
                <a:spcPts val="0"/>
              </a:spcBef>
              <a:buSzPts val="2775"/>
            </a:pPr>
            <a:r>
              <a:rPr lang="en-US" dirty="0"/>
              <a:t>MAP goal of 65 mmHg</a:t>
            </a:r>
          </a:p>
          <a:p>
            <a:pPr marL="914400" lvl="1" indent="-457200">
              <a:spcBef>
                <a:spcPts val="0"/>
              </a:spcBef>
              <a:buSzPts val="2775"/>
            </a:pPr>
            <a:r>
              <a:rPr lang="en-US" dirty="0"/>
              <a:t>MAP goal of 60-65 in adults ≥ 65 years</a:t>
            </a:r>
          </a:p>
          <a:p>
            <a:pPr marL="457200" indent="-457200">
              <a:spcBef>
                <a:spcPts val="0"/>
              </a:spcBef>
              <a:buSzPts val="2775"/>
              <a:buFont typeface="Arial" panose="020B0604020202020204" pitchFamily="34" charset="0"/>
              <a:buChar char="•"/>
            </a:pPr>
            <a:r>
              <a:rPr lang="en-US" dirty="0"/>
              <a:t>What is the preferred initial vasopressor?</a:t>
            </a:r>
          </a:p>
          <a:p>
            <a:pPr marL="914400" lvl="1" indent="-457200">
              <a:spcBef>
                <a:spcPts val="0"/>
              </a:spcBef>
              <a:buSzPts val="2775"/>
            </a:pPr>
            <a:r>
              <a:rPr lang="en-US" dirty="0"/>
              <a:t>Norepinephrine</a:t>
            </a:r>
          </a:p>
          <a:p>
            <a:pPr marL="457200" indent="-457200">
              <a:spcBef>
                <a:spcPts val="0"/>
              </a:spcBef>
              <a:buSzPts val="2775"/>
              <a:buFont typeface="Arial" panose="020B0604020202020204" pitchFamily="34" charset="0"/>
              <a:buChar char="•"/>
            </a:pPr>
            <a:r>
              <a:rPr lang="en-US" dirty="0"/>
              <a:t>What vasopressor has been associated with worse outcomes?</a:t>
            </a:r>
          </a:p>
          <a:p>
            <a:pPr marL="457200" indent="-457200">
              <a:spcBef>
                <a:spcPts val="0"/>
              </a:spcBef>
              <a:buSzPts val="2775"/>
              <a:buFont typeface="Arial" panose="020B0604020202020204" pitchFamily="34" charset="0"/>
              <a:buChar char="•"/>
            </a:pPr>
            <a:endParaRPr dirty="0"/>
          </a:p>
        </p:txBody>
      </p:sp>
      <p:sp>
        <p:nvSpPr>
          <p:cNvPr id="7" name="Title 1">
            <a:extLst>
              <a:ext uri="{FF2B5EF4-FFF2-40B4-BE49-F238E27FC236}">
                <a16:creationId xmlns:a16="http://schemas.microsoft.com/office/drawing/2014/main" id="{1228D376-80EB-5DBE-30A0-D30D139E2F94}"/>
              </a:ext>
            </a:extLst>
          </p:cNvPr>
          <p:cNvSpPr>
            <a:spLocks noGrp="1"/>
          </p:cNvSpPr>
          <p:nvPr>
            <p:ph type="title"/>
          </p:nvPr>
        </p:nvSpPr>
        <p:spPr>
          <a:xfrm>
            <a:off x="609599" y="152718"/>
            <a:ext cx="9138699" cy="1119491"/>
          </a:xfrm>
        </p:spPr>
        <p:txBody>
          <a:bodyPr>
            <a:normAutofit/>
          </a:bodyPr>
          <a:lstStyle/>
          <a:p>
            <a:r>
              <a:rPr lang="en-US" sz="4400" b="1"/>
              <a:t>Rapid fire questions</a:t>
            </a:r>
          </a:p>
        </p:txBody>
      </p:sp>
    </p:spTree>
    <p:extLst>
      <p:ext uri="{BB962C8B-B14F-4D97-AF65-F5344CB8AC3E}">
        <p14:creationId xmlns:p14="http://schemas.microsoft.com/office/powerpoint/2010/main" val="42105536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50;p31">
            <a:extLst>
              <a:ext uri="{FF2B5EF4-FFF2-40B4-BE49-F238E27FC236}">
                <a16:creationId xmlns:a16="http://schemas.microsoft.com/office/drawing/2014/main" id="{1F7A4213-9E7E-8286-1146-D81843D7C6A7}"/>
              </a:ext>
            </a:extLst>
          </p:cNvPr>
          <p:cNvSpPr txBox="1">
            <a:spLocks noGrp="1"/>
          </p:cNvSpPr>
          <p:nvPr>
            <p:ph idx="1"/>
          </p:nvPr>
        </p:nvSpPr>
        <p:spPr>
          <a:xfrm>
            <a:off x="406401" y="1440872"/>
            <a:ext cx="11582399" cy="4554061"/>
          </a:xfrm>
          <a:prstGeom prst="rect">
            <a:avLst/>
          </a:prstGeom>
          <a:noFill/>
          <a:ln>
            <a:noFill/>
          </a:ln>
        </p:spPr>
        <p:txBody>
          <a:bodyPr spcFirstLastPara="1" vert="horz" wrap="square" lIns="0" tIns="45700" rIns="0" bIns="45700" rtlCol="0" anchor="t" anchorCtr="0">
            <a:noAutofit/>
          </a:bodyPr>
          <a:lstStyle/>
          <a:p>
            <a:pPr marL="457200" indent="-457200">
              <a:spcBef>
                <a:spcPts val="0"/>
              </a:spcBef>
              <a:buSzPts val="2775"/>
              <a:buFont typeface="Arial" panose="020B0604020202020204" pitchFamily="34" charset="0"/>
              <a:buChar char="•"/>
            </a:pPr>
            <a:r>
              <a:rPr lang="en-US" dirty="0"/>
              <a:t>What components are in the Sepsis 1 hour bundle?</a:t>
            </a:r>
          </a:p>
          <a:p>
            <a:pPr marL="914400" lvl="1" indent="-457200">
              <a:spcBef>
                <a:spcPts val="0"/>
              </a:spcBef>
              <a:buSzPts val="2775"/>
            </a:pPr>
            <a:r>
              <a:rPr lang="en-US" dirty="0"/>
              <a:t>Lactic acid, fluid resuscitation, blood cultures, antibiotic administration, vasopressors if MAP &lt;65 </a:t>
            </a:r>
          </a:p>
          <a:p>
            <a:pPr marL="457200" indent="-457200">
              <a:spcBef>
                <a:spcPts val="0"/>
              </a:spcBef>
              <a:buSzPts val="2775"/>
              <a:buFont typeface="Arial" panose="020B0604020202020204" pitchFamily="34" charset="0"/>
              <a:buChar char="•"/>
            </a:pPr>
            <a:r>
              <a:rPr lang="en-US" dirty="0"/>
              <a:t>What IVF is preferred for the resuscitation for the Septic patient?</a:t>
            </a:r>
          </a:p>
          <a:p>
            <a:pPr marL="914400" lvl="1" indent="-457200">
              <a:spcBef>
                <a:spcPts val="0"/>
              </a:spcBef>
              <a:buSzPts val="2775"/>
            </a:pPr>
            <a:r>
              <a:rPr lang="en-US" dirty="0"/>
              <a:t>Balanced crystalloid fluids</a:t>
            </a:r>
          </a:p>
          <a:p>
            <a:pPr marL="457200" indent="-457200">
              <a:spcBef>
                <a:spcPts val="0"/>
              </a:spcBef>
              <a:buSzPts val="2775"/>
              <a:buFont typeface="Arial" panose="020B0604020202020204" pitchFamily="34" charset="0"/>
              <a:buChar char="•"/>
            </a:pPr>
            <a:r>
              <a:rPr lang="en-US" dirty="0"/>
              <a:t>What is the goal MAP for septic and septic shock patients?</a:t>
            </a:r>
          </a:p>
          <a:p>
            <a:pPr marL="914400" lvl="1" indent="-457200">
              <a:spcBef>
                <a:spcPts val="0"/>
              </a:spcBef>
              <a:buSzPts val="2775"/>
            </a:pPr>
            <a:r>
              <a:rPr lang="en-US" dirty="0"/>
              <a:t>MAP goal of 65 mmHg</a:t>
            </a:r>
          </a:p>
          <a:p>
            <a:pPr marL="914400" lvl="1" indent="-457200">
              <a:spcBef>
                <a:spcPts val="0"/>
              </a:spcBef>
              <a:buSzPts val="2775"/>
            </a:pPr>
            <a:r>
              <a:rPr lang="en-US" dirty="0"/>
              <a:t>MAP goal of 60-65 in adults ≥ 65 years</a:t>
            </a:r>
          </a:p>
          <a:p>
            <a:pPr marL="457200" indent="-457200">
              <a:spcBef>
                <a:spcPts val="0"/>
              </a:spcBef>
              <a:buSzPts val="2775"/>
              <a:buFont typeface="Arial" panose="020B0604020202020204" pitchFamily="34" charset="0"/>
              <a:buChar char="•"/>
            </a:pPr>
            <a:r>
              <a:rPr lang="en-US" dirty="0"/>
              <a:t>What is the preferred initial vasopressor?</a:t>
            </a:r>
          </a:p>
          <a:p>
            <a:pPr marL="914400" lvl="1" indent="-457200">
              <a:spcBef>
                <a:spcPts val="0"/>
              </a:spcBef>
              <a:buSzPts val="2775"/>
            </a:pPr>
            <a:r>
              <a:rPr lang="en-US" dirty="0"/>
              <a:t>Norepinephrine</a:t>
            </a:r>
          </a:p>
          <a:p>
            <a:pPr marL="457200" indent="-457200">
              <a:spcBef>
                <a:spcPts val="0"/>
              </a:spcBef>
              <a:buSzPts val="2775"/>
              <a:buFont typeface="Arial" panose="020B0604020202020204" pitchFamily="34" charset="0"/>
              <a:buChar char="•"/>
            </a:pPr>
            <a:r>
              <a:rPr lang="en-US" dirty="0"/>
              <a:t>What vasopressor has been associated with worse outcomes?</a:t>
            </a:r>
          </a:p>
          <a:p>
            <a:pPr marL="914400" lvl="1" indent="-457200">
              <a:spcBef>
                <a:spcPts val="0"/>
              </a:spcBef>
              <a:buSzPts val="2775"/>
            </a:pPr>
            <a:r>
              <a:rPr lang="en-US" dirty="0"/>
              <a:t>Dopamine</a:t>
            </a:r>
          </a:p>
          <a:p>
            <a:pPr marL="457200" indent="-457200">
              <a:spcBef>
                <a:spcPts val="0"/>
              </a:spcBef>
              <a:buSzPts val="2775"/>
              <a:buFont typeface="Arial" panose="020B0604020202020204" pitchFamily="34" charset="0"/>
              <a:buChar char="•"/>
            </a:pPr>
            <a:endParaRPr dirty="0"/>
          </a:p>
        </p:txBody>
      </p:sp>
      <p:sp>
        <p:nvSpPr>
          <p:cNvPr id="7" name="Title 1">
            <a:extLst>
              <a:ext uri="{FF2B5EF4-FFF2-40B4-BE49-F238E27FC236}">
                <a16:creationId xmlns:a16="http://schemas.microsoft.com/office/drawing/2014/main" id="{1228D376-80EB-5DBE-30A0-D30D139E2F94}"/>
              </a:ext>
            </a:extLst>
          </p:cNvPr>
          <p:cNvSpPr>
            <a:spLocks noGrp="1"/>
          </p:cNvSpPr>
          <p:nvPr>
            <p:ph type="title"/>
          </p:nvPr>
        </p:nvSpPr>
        <p:spPr>
          <a:xfrm>
            <a:off x="609599" y="152718"/>
            <a:ext cx="9138699" cy="1119491"/>
          </a:xfrm>
        </p:spPr>
        <p:txBody>
          <a:bodyPr>
            <a:normAutofit/>
          </a:bodyPr>
          <a:lstStyle/>
          <a:p>
            <a:r>
              <a:rPr lang="en-US" sz="4400" b="1"/>
              <a:t>Rapid fire questions</a:t>
            </a:r>
          </a:p>
        </p:txBody>
      </p:sp>
    </p:spTree>
    <p:extLst>
      <p:ext uri="{BB962C8B-B14F-4D97-AF65-F5344CB8AC3E}">
        <p14:creationId xmlns:p14="http://schemas.microsoft.com/office/powerpoint/2010/main" val="957950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50;p31">
            <a:extLst>
              <a:ext uri="{FF2B5EF4-FFF2-40B4-BE49-F238E27FC236}">
                <a16:creationId xmlns:a16="http://schemas.microsoft.com/office/drawing/2014/main" id="{1F7A4213-9E7E-8286-1146-D81843D7C6A7}"/>
              </a:ext>
            </a:extLst>
          </p:cNvPr>
          <p:cNvSpPr txBox="1">
            <a:spLocks noGrp="1"/>
          </p:cNvSpPr>
          <p:nvPr>
            <p:ph idx="1"/>
          </p:nvPr>
        </p:nvSpPr>
        <p:spPr>
          <a:xfrm>
            <a:off x="406401" y="1440872"/>
            <a:ext cx="11582399" cy="4554061"/>
          </a:xfrm>
          <a:prstGeom prst="rect">
            <a:avLst/>
          </a:prstGeom>
          <a:noFill/>
          <a:ln>
            <a:noFill/>
          </a:ln>
        </p:spPr>
        <p:txBody>
          <a:bodyPr spcFirstLastPara="1" vert="horz" wrap="square" lIns="0" tIns="45700" rIns="0" bIns="45700" rtlCol="0" anchor="t" anchorCtr="0">
            <a:noAutofit/>
          </a:bodyPr>
          <a:lstStyle/>
          <a:p>
            <a:pPr marL="457200" indent="-457200">
              <a:spcBef>
                <a:spcPts val="0"/>
              </a:spcBef>
              <a:buSzPts val="2775"/>
              <a:buFont typeface="Arial" panose="020B0604020202020204" pitchFamily="34" charset="0"/>
              <a:buChar char="•"/>
            </a:pPr>
            <a:r>
              <a:rPr lang="en-US" dirty="0"/>
              <a:t>What components are in the Sepsis 1 hour bundle?</a:t>
            </a:r>
          </a:p>
          <a:p>
            <a:pPr marL="914400" lvl="1" indent="-457200">
              <a:spcBef>
                <a:spcPts val="0"/>
              </a:spcBef>
              <a:buSzPts val="2775"/>
            </a:pPr>
            <a:r>
              <a:rPr lang="en-US" dirty="0"/>
              <a:t>Lactic acid, fluid resuscitation, blood cultures, antibiotic administration, vasopressors if MAP &lt;65 </a:t>
            </a:r>
          </a:p>
          <a:p>
            <a:pPr marL="457200" indent="-457200">
              <a:spcBef>
                <a:spcPts val="0"/>
              </a:spcBef>
              <a:buSzPts val="2775"/>
              <a:buFont typeface="Arial" panose="020B0604020202020204" pitchFamily="34" charset="0"/>
              <a:buChar char="•"/>
            </a:pPr>
            <a:r>
              <a:rPr lang="en-US" dirty="0"/>
              <a:t>What IVF is preferred for the resuscitation for the Septic patient?</a:t>
            </a:r>
          </a:p>
          <a:p>
            <a:pPr marL="914400" lvl="1" indent="-457200">
              <a:spcBef>
                <a:spcPts val="0"/>
              </a:spcBef>
              <a:buSzPts val="2775"/>
            </a:pPr>
            <a:r>
              <a:rPr lang="en-US" dirty="0"/>
              <a:t>Balanced crystalloid fluids</a:t>
            </a:r>
          </a:p>
          <a:p>
            <a:pPr marL="457200" indent="-457200">
              <a:spcBef>
                <a:spcPts val="0"/>
              </a:spcBef>
              <a:buSzPts val="2775"/>
              <a:buFont typeface="Arial" panose="020B0604020202020204" pitchFamily="34" charset="0"/>
              <a:buChar char="•"/>
            </a:pPr>
            <a:r>
              <a:rPr lang="en-US" dirty="0"/>
              <a:t>What is the goal MAP for septic and septic shock patients?</a:t>
            </a:r>
          </a:p>
          <a:p>
            <a:pPr marL="914400" lvl="1" indent="-457200">
              <a:spcBef>
                <a:spcPts val="0"/>
              </a:spcBef>
              <a:buSzPts val="2775"/>
            </a:pPr>
            <a:r>
              <a:rPr lang="en-US" dirty="0"/>
              <a:t>MAP goal of 65 mmHg</a:t>
            </a:r>
          </a:p>
          <a:p>
            <a:pPr marL="914400" lvl="1" indent="-457200">
              <a:spcBef>
                <a:spcPts val="0"/>
              </a:spcBef>
              <a:buSzPts val="2775"/>
            </a:pPr>
            <a:r>
              <a:rPr lang="en-US" dirty="0"/>
              <a:t>MAP goal of 60-65 in adults ≥ 65 years</a:t>
            </a:r>
          </a:p>
          <a:p>
            <a:pPr marL="457200" indent="-457200">
              <a:spcBef>
                <a:spcPts val="0"/>
              </a:spcBef>
              <a:buSzPts val="2775"/>
              <a:buFont typeface="Arial" panose="020B0604020202020204" pitchFamily="34" charset="0"/>
              <a:buChar char="•"/>
            </a:pPr>
            <a:r>
              <a:rPr lang="en-US" dirty="0"/>
              <a:t>What is the preferred initial vasopressor?</a:t>
            </a:r>
          </a:p>
          <a:p>
            <a:pPr marL="914400" lvl="1" indent="-457200">
              <a:spcBef>
                <a:spcPts val="0"/>
              </a:spcBef>
              <a:buSzPts val="2775"/>
            </a:pPr>
            <a:r>
              <a:rPr lang="en-US" dirty="0"/>
              <a:t>Norepinephrine</a:t>
            </a:r>
          </a:p>
          <a:p>
            <a:pPr marL="457200" indent="-457200">
              <a:spcBef>
                <a:spcPts val="0"/>
              </a:spcBef>
              <a:buSzPts val="2775"/>
              <a:buFont typeface="Arial" panose="020B0604020202020204" pitchFamily="34" charset="0"/>
              <a:buChar char="•"/>
            </a:pPr>
            <a:r>
              <a:rPr lang="en-US" dirty="0"/>
              <a:t>What vasopressor has been associated with worse outcomes?</a:t>
            </a:r>
          </a:p>
          <a:p>
            <a:pPr marL="914400" lvl="1" indent="-457200">
              <a:spcBef>
                <a:spcPts val="0"/>
              </a:spcBef>
              <a:buSzPts val="2775"/>
            </a:pPr>
            <a:r>
              <a:rPr lang="en-US" dirty="0"/>
              <a:t>Dopamine</a:t>
            </a:r>
          </a:p>
          <a:p>
            <a:pPr marL="457200" indent="-457200">
              <a:spcBef>
                <a:spcPts val="0"/>
              </a:spcBef>
              <a:buSzPts val="2775"/>
              <a:buFont typeface="Arial" panose="020B0604020202020204" pitchFamily="34" charset="0"/>
              <a:buChar char="•"/>
            </a:pPr>
            <a:r>
              <a:rPr lang="en-US" dirty="0"/>
              <a:t>What is the second add on vasoactive agent? What is the third?</a:t>
            </a:r>
          </a:p>
          <a:p>
            <a:pPr marL="457200" indent="-457200">
              <a:spcBef>
                <a:spcPts val="0"/>
              </a:spcBef>
              <a:buSzPts val="2775"/>
              <a:buFont typeface="Arial" panose="020B0604020202020204" pitchFamily="34" charset="0"/>
              <a:buChar char="•"/>
            </a:pPr>
            <a:endParaRPr dirty="0"/>
          </a:p>
        </p:txBody>
      </p:sp>
      <p:sp>
        <p:nvSpPr>
          <p:cNvPr id="7" name="Title 1">
            <a:extLst>
              <a:ext uri="{FF2B5EF4-FFF2-40B4-BE49-F238E27FC236}">
                <a16:creationId xmlns:a16="http://schemas.microsoft.com/office/drawing/2014/main" id="{1228D376-80EB-5DBE-30A0-D30D139E2F94}"/>
              </a:ext>
            </a:extLst>
          </p:cNvPr>
          <p:cNvSpPr>
            <a:spLocks noGrp="1"/>
          </p:cNvSpPr>
          <p:nvPr>
            <p:ph type="title"/>
          </p:nvPr>
        </p:nvSpPr>
        <p:spPr>
          <a:xfrm>
            <a:off x="609599" y="152718"/>
            <a:ext cx="9138699" cy="1119491"/>
          </a:xfrm>
        </p:spPr>
        <p:txBody>
          <a:bodyPr>
            <a:normAutofit/>
          </a:bodyPr>
          <a:lstStyle/>
          <a:p>
            <a:r>
              <a:rPr lang="en-US" sz="4400" b="1"/>
              <a:t>Rapid fire questions</a:t>
            </a:r>
          </a:p>
        </p:txBody>
      </p:sp>
    </p:spTree>
    <p:extLst>
      <p:ext uri="{BB962C8B-B14F-4D97-AF65-F5344CB8AC3E}">
        <p14:creationId xmlns:p14="http://schemas.microsoft.com/office/powerpoint/2010/main" val="32885563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50;p31">
            <a:extLst>
              <a:ext uri="{FF2B5EF4-FFF2-40B4-BE49-F238E27FC236}">
                <a16:creationId xmlns:a16="http://schemas.microsoft.com/office/drawing/2014/main" id="{1F7A4213-9E7E-8286-1146-D81843D7C6A7}"/>
              </a:ext>
            </a:extLst>
          </p:cNvPr>
          <p:cNvSpPr txBox="1">
            <a:spLocks noGrp="1"/>
          </p:cNvSpPr>
          <p:nvPr>
            <p:ph idx="1"/>
          </p:nvPr>
        </p:nvSpPr>
        <p:spPr>
          <a:xfrm>
            <a:off x="406401" y="1440872"/>
            <a:ext cx="11582399" cy="4554061"/>
          </a:xfrm>
          <a:prstGeom prst="rect">
            <a:avLst/>
          </a:prstGeom>
          <a:noFill/>
          <a:ln>
            <a:noFill/>
          </a:ln>
        </p:spPr>
        <p:txBody>
          <a:bodyPr spcFirstLastPara="1" vert="horz" wrap="square" lIns="0" tIns="45700" rIns="0" bIns="45700" rtlCol="0" anchor="t" anchorCtr="0">
            <a:noAutofit/>
          </a:bodyPr>
          <a:lstStyle/>
          <a:p>
            <a:pPr marL="457200" indent="-457200">
              <a:spcBef>
                <a:spcPts val="0"/>
              </a:spcBef>
              <a:buSzPts val="2775"/>
              <a:buFont typeface="Arial" panose="020B0604020202020204" pitchFamily="34" charset="0"/>
              <a:buChar char="•"/>
            </a:pPr>
            <a:r>
              <a:rPr lang="en-US" dirty="0"/>
              <a:t>What components are in the Sepsis 1 hour bundle?</a:t>
            </a:r>
          </a:p>
          <a:p>
            <a:pPr marL="914400" lvl="1" indent="-457200">
              <a:spcBef>
                <a:spcPts val="0"/>
              </a:spcBef>
              <a:buSzPts val="2775"/>
            </a:pPr>
            <a:r>
              <a:rPr lang="en-US" dirty="0"/>
              <a:t>Lactic acid, fluid resuscitation, blood cultures, antibiotic administration, vasopressors if MAP &lt;65 </a:t>
            </a:r>
          </a:p>
          <a:p>
            <a:pPr marL="457200" indent="-457200">
              <a:spcBef>
                <a:spcPts val="0"/>
              </a:spcBef>
              <a:buSzPts val="2775"/>
              <a:buFont typeface="Arial" panose="020B0604020202020204" pitchFamily="34" charset="0"/>
              <a:buChar char="•"/>
            </a:pPr>
            <a:r>
              <a:rPr lang="en-US" dirty="0"/>
              <a:t>What IVF is preferred for the resuscitation for the Septic patient?</a:t>
            </a:r>
          </a:p>
          <a:p>
            <a:pPr marL="914400" lvl="1" indent="-457200">
              <a:spcBef>
                <a:spcPts val="0"/>
              </a:spcBef>
              <a:buSzPts val="2775"/>
            </a:pPr>
            <a:r>
              <a:rPr lang="en-US" dirty="0"/>
              <a:t>Balanced crystalloid fluids</a:t>
            </a:r>
          </a:p>
          <a:p>
            <a:pPr marL="457200" indent="-457200">
              <a:spcBef>
                <a:spcPts val="0"/>
              </a:spcBef>
              <a:buSzPts val="2775"/>
              <a:buFont typeface="Arial" panose="020B0604020202020204" pitchFamily="34" charset="0"/>
              <a:buChar char="•"/>
            </a:pPr>
            <a:r>
              <a:rPr lang="en-US" dirty="0"/>
              <a:t>What is the goal MAP for septic and septic shock patients?</a:t>
            </a:r>
          </a:p>
          <a:p>
            <a:pPr marL="914400" lvl="1" indent="-457200">
              <a:spcBef>
                <a:spcPts val="0"/>
              </a:spcBef>
              <a:buSzPts val="2775"/>
            </a:pPr>
            <a:r>
              <a:rPr lang="en-US" dirty="0"/>
              <a:t>MAP goal of 65 mmHg</a:t>
            </a:r>
          </a:p>
          <a:p>
            <a:pPr marL="914400" lvl="1" indent="-457200">
              <a:spcBef>
                <a:spcPts val="0"/>
              </a:spcBef>
              <a:buSzPts val="2775"/>
            </a:pPr>
            <a:r>
              <a:rPr lang="en-US" dirty="0"/>
              <a:t>MAP goal of 60-65 in adults ≥ 65 years</a:t>
            </a:r>
          </a:p>
          <a:p>
            <a:pPr marL="457200" indent="-457200">
              <a:spcBef>
                <a:spcPts val="0"/>
              </a:spcBef>
              <a:buSzPts val="2775"/>
              <a:buFont typeface="Arial" panose="020B0604020202020204" pitchFamily="34" charset="0"/>
              <a:buChar char="•"/>
            </a:pPr>
            <a:r>
              <a:rPr lang="en-US" dirty="0"/>
              <a:t>What is the preferred initial vasopressor?</a:t>
            </a:r>
          </a:p>
          <a:p>
            <a:pPr marL="914400" lvl="1" indent="-457200">
              <a:spcBef>
                <a:spcPts val="0"/>
              </a:spcBef>
              <a:buSzPts val="2775"/>
            </a:pPr>
            <a:r>
              <a:rPr lang="en-US" dirty="0"/>
              <a:t>Norepinephrine</a:t>
            </a:r>
          </a:p>
          <a:p>
            <a:pPr marL="457200" indent="-457200">
              <a:spcBef>
                <a:spcPts val="0"/>
              </a:spcBef>
              <a:buSzPts val="2775"/>
              <a:buFont typeface="Arial" panose="020B0604020202020204" pitchFamily="34" charset="0"/>
              <a:buChar char="•"/>
            </a:pPr>
            <a:r>
              <a:rPr lang="en-US" dirty="0"/>
              <a:t>What vasopressor has been associated with worse outcomes?</a:t>
            </a:r>
          </a:p>
          <a:p>
            <a:pPr marL="914400" lvl="1" indent="-457200">
              <a:spcBef>
                <a:spcPts val="0"/>
              </a:spcBef>
              <a:buSzPts val="2775"/>
            </a:pPr>
            <a:r>
              <a:rPr lang="en-US" dirty="0"/>
              <a:t>Dopamine</a:t>
            </a:r>
          </a:p>
          <a:p>
            <a:pPr marL="457200" indent="-457200">
              <a:spcBef>
                <a:spcPts val="0"/>
              </a:spcBef>
              <a:buSzPts val="2775"/>
              <a:buFont typeface="Arial" panose="020B0604020202020204" pitchFamily="34" charset="0"/>
              <a:buChar char="•"/>
            </a:pPr>
            <a:r>
              <a:rPr lang="en-US" dirty="0"/>
              <a:t>What is the second add on vasoactive agent? What is the third?</a:t>
            </a:r>
          </a:p>
          <a:p>
            <a:pPr marL="914400" lvl="1" indent="-457200">
              <a:spcBef>
                <a:spcPts val="0"/>
              </a:spcBef>
              <a:buSzPts val="2775"/>
            </a:pPr>
            <a:r>
              <a:rPr lang="en-US" dirty="0"/>
              <a:t>Vasopressin. Epinephrine (per surviving sepsis guidelines)</a:t>
            </a:r>
          </a:p>
          <a:p>
            <a:pPr marL="457200" indent="-457200">
              <a:spcBef>
                <a:spcPts val="0"/>
              </a:spcBef>
              <a:buSzPts val="2775"/>
              <a:buFont typeface="Arial" panose="020B0604020202020204" pitchFamily="34" charset="0"/>
              <a:buChar char="•"/>
            </a:pPr>
            <a:endParaRPr dirty="0"/>
          </a:p>
        </p:txBody>
      </p:sp>
      <p:sp>
        <p:nvSpPr>
          <p:cNvPr id="7" name="Title 1">
            <a:extLst>
              <a:ext uri="{FF2B5EF4-FFF2-40B4-BE49-F238E27FC236}">
                <a16:creationId xmlns:a16="http://schemas.microsoft.com/office/drawing/2014/main" id="{1228D376-80EB-5DBE-30A0-D30D139E2F94}"/>
              </a:ext>
            </a:extLst>
          </p:cNvPr>
          <p:cNvSpPr>
            <a:spLocks noGrp="1"/>
          </p:cNvSpPr>
          <p:nvPr>
            <p:ph type="title"/>
          </p:nvPr>
        </p:nvSpPr>
        <p:spPr>
          <a:xfrm>
            <a:off x="609599" y="152718"/>
            <a:ext cx="9138699" cy="1119491"/>
          </a:xfrm>
        </p:spPr>
        <p:txBody>
          <a:bodyPr>
            <a:normAutofit/>
          </a:bodyPr>
          <a:lstStyle/>
          <a:p>
            <a:r>
              <a:rPr lang="en-US" sz="4400" b="1"/>
              <a:t>Rapid fire questions</a:t>
            </a:r>
          </a:p>
        </p:txBody>
      </p:sp>
    </p:spTree>
    <p:extLst>
      <p:ext uri="{BB962C8B-B14F-4D97-AF65-F5344CB8AC3E}">
        <p14:creationId xmlns:p14="http://schemas.microsoft.com/office/powerpoint/2010/main" val="7897978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50;p31">
            <a:extLst>
              <a:ext uri="{FF2B5EF4-FFF2-40B4-BE49-F238E27FC236}">
                <a16:creationId xmlns:a16="http://schemas.microsoft.com/office/drawing/2014/main" id="{1F7A4213-9E7E-8286-1146-D81843D7C6A7}"/>
              </a:ext>
            </a:extLst>
          </p:cNvPr>
          <p:cNvSpPr txBox="1">
            <a:spLocks noGrp="1"/>
          </p:cNvSpPr>
          <p:nvPr>
            <p:ph idx="1"/>
          </p:nvPr>
        </p:nvSpPr>
        <p:spPr>
          <a:xfrm>
            <a:off x="406401" y="1440872"/>
            <a:ext cx="11582399" cy="4554061"/>
          </a:xfrm>
          <a:prstGeom prst="rect">
            <a:avLst/>
          </a:prstGeom>
          <a:noFill/>
          <a:ln>
            <a:noFill/>
          </a:ln>
        </p:spPr>
        <p:txBody>
          <a:bodyPr spcFirstLastPara="1" vert="horz" wrap="square" lIns="0" tIns="45700" rIns="0" bIns="45700" rtlCol="0" anchor="t" anchorCtr="0">
            <a:noAutofit/>
          </a:bodyPr>
          <a:lstStyle/>
          <a:p>
            <a:pPr marL="457200" indent="-457200">
              <a:spcBef>
                <a:spcPts val="0"/>
              </a:spcBef>
              <a:buSzPts val="2775"/>
              <a:buFont typeface="Arial" panose="020B0604020202020204" pitchFamily="34" charset="0"/>
              <a:buChar char="•"/>
            </a:pPr>
            <a:r>
              <a:rPr lang="en-US" dirty="0"/>
              <a:t>What components are in the Sepsis 1 hour bundle?</a:t>
            </a:r>
          </a:p>
          <a:p>
            <a:pPr marL="914400" lvl="1" indent="-457200">
              <a:spcBef>
                <a:spcPts val="0"/>
              </a:spcBef>
              <a:buSzPts val="2775"/>
            </a:pPr>
            <a:r>
              <a:rPr lang="en-US" dirty="0"/>
              <a:t>Lactic acid, fluid resuscitation, blood cultures, antibiotic administration, vasopressors if MAP &lt;65 </a:t>
            </a:r>
          </a:p>
          <a:p>
            <a:pPr marL="457200" indent="-457200">
              <a:spcBef>
                <a:spcPts val="0"/>
              </a:spcBef>
              <a:buSzPts val="2775"/>
              <a:buFont typeface="Arial" panose="020B0604020202020204" pitchFamily="34" charset="0"/>
              <a:buChar char="•"/>
            </a:pPr>
            <a:r>
              <a:rPr lang="en-US" dirty="0"/>
              <a:t>What IVF is preferred for the resuscitation for the Septic patient?</a:t>
            </a:r>
          </a:p>
          <a:p>
            <a:pPr marL="914400" lvl="1" indent="-457200">
              <a:spcBef>
                <a:spcPts val="0"/>
              </a:spcBef>
              <a:buSzPts val="2775"/>
            </a:pPr>
            <a:r>
              <a:rPr lang="en-US" dirty="0"/>
              <a:t>Balanced crystalloid fluids</a:t>
            </a:r>
          </a:p>
          <a:p>
            <a:pPr marL="457200" indent="-457200">
              <a:spcBef>
                <a:spcPts val="0"/>
              </a:spcBef>
              <a:buSzPts val="2775"/>
              <a:buFont typeface="Arial" panose="020B0604020202020204" pitchFamily="34" charset="0"/>
              <a:buChar char="•"/>
            </a:pPr>
            <a:r>
              <a:rPr lang="en-US" dirty="0"/>
              <a:t>What is the goal MAP for septic and septic shock patients?</a:t>
            </a:r>
          </a:p>
          <a:p>
            <a:pPr marL="914400" lvl="1" indent="-457200">
              <a:spcBef>
                <a:spcPts val="0"/>
              </a:spcBef>
              <a:buSzPts val="2775"/>
            </a:pPr>
            <a:r>
              <a:rPr lang="en-US" dirty="0"/>
              <a:t>MAP goal of 65 mmHg</a:t>
            </a:r>
          </a:p>
          <a:p>
            <a:pPr marL="914400" lvl="1" indent="-457200">
              <a:spcBef>
                <a:spcPts val="0"/>
              </a:spcBef>
              <a:buSzPts val="2775"/>
            </a:pPr>
            <a:r>
              <a:rPr lang="en-US" dirty="0"/>
              <a:t>MAP goal of 60-65 in adults ≥ 65 years</a:t>
            </a:r>
          </a:p>
          <a:p>
            <a:pPr marL="457200" indent="-457200">
              <a:spcBef>
                <a:spcPts val="0"/>
              </a:spcBef>
              <a:buSzPts val="2775"/>
              <a:buFont typeface="Arial" panose="020B0604020202020204" pitchFamily="34" charset="0"/>
              <a:buChar char="•"/>
            </a:pPr>
            <a:r>
              <a:rPr lang="en-US" dirty="0"/>
              <a:t>What is the preferred initial vasopressor?</a:t>
            </a:r>
          </a:p>
          <a:p>
            <a:pPr marL="914400" lvl="1" indent="-457200">
              <a:spcBef>
                <a:spcPts val="0"/>
              </a:spcBef>
              <a:buSzPts val="2775"/>
            </a:pPr>
            <a:r>
              <a:rPr lang="en-US" dirty="0"/>
              <a:t>Norepinephrine</a:t>
            </a:r>
          </a:p>
          <a:p>
            <a:pPr marL="457200" indent="-457200">
              <a:spcBef>
                <a:spcPts val="0"/>
              </a:spcBef>
              <a:buSzPts val="2775"/>
              <a:buFont typeface="Arial" panose="020B0604020202020204" pitchFamily="34" charset="0"/>
              <a:buChar char="•"/>
            </a:pPr>
            <a:r>
              <a:rPr lang="en-US" dirty="0"/>
              <a:t>What vasopressor has been associated with worse outcomes?</a:t>
            </a:r>
          </a:p>
          <a:p>
            <a:pPr marL="914400" lvl="1" indent="-457200">
              <a:spcBef>
                <a:spcPts val="0"/>
              </a:spcBef>
              <a:buSzPts val="2775"/>
            </a:pPr>
            <a:r>
              <a:rPr lang="en-US" dirty="0"/>
              <a:t>Dopamine</a:t>
            </a:r>
          </a:p>
          <a:p>
            <a:pPr marL="457200" indent="-457200">
              <a:spcBef>
                <a:spcPts val="0"/>
              </a:spcBef>
              <a:buSzPts val="2775"/>
              <a:buFont typeface="Arial" panose="020B0604020202020204" pitchFamily="34" charset="0"/>
              <a:buChar char="•"/>
            </a:pPr>
            <a:r>
              <a:rPr lang="en-US" dirty="0"/>
              <a:t>What is the second add on vasoactive agent? What is the third?</a:t>
            </a:r>
          </a:p>
          <a:p>
            <a:pPr marL="914400" lvl="1" indent="-457200">
              <a:spcBef>
                <a:spcPts val="0"/>
              </a:spcBef>
              <a:buSzPts val="2775"/>
            </a:pPr>
            <a:r>
              <a:rPr lang="en-US" dirty="0"/>
              <a:t>Vasopressin. Epinephrine (per surviving sepsis guidelines)</a:t>
            </a:r>
          </a:p>
          <a:p>
            <a:pPr marL="457200" indent="-457200">
              <a:spcBef>
                <a:spcPts val="0"/>
              </a:spcBef>
              <a:buSzPts val="2775"/>
              <a:buFont typeface="Arial" panose="020B0604020202020204" pitchFamily="34" charset="0"/>
              <a:buChar char="•"/>
            </a:pPr>
            <a:r>
              <a:rPr lang="en-US" dirty="0"/>
              <a:t>What adjunct therapy can you give for refractory shock?</a:t>
            </a:r>
          </a:p>
          <a:p>
            <a:pPr marL="457200" indent="-457200">
              <a:spcBef>
                <a:spcPts val="0"/>
              </a:spcBef>
              <a:buSzPts val="2775"/>
              <a:buFont typeface="Arial" panose="020B0604020202020204" pitchFamily="34" charset="0"/>
              <a:buChar char="•"/>
            </a:pPr>
            <a:endParaRPr lang="en-US" dirty="0"/>
          </a:p>
          <a:p>
            <a:pPr marL="457200" indent="-457200">
              <a:spcBef>
                <a:spcPts val="0"/>
              </a:spcBef>
              <a:buSzPts val="2775"/>
              <a:buFont typeface="Arial" panose="020B0604020202020204" pitchFamily="34" charset="0"/>
              <a:buChar char="•"/>
            </a:pPr>
            <a:endParaRPr dirty="0"/>
          </a:p>
        </p:txBody>
      </p:sp>
      <p:sp>
        <p:nvSpPr>
          <p:cNvPr id="7" name="Title 1">
            <a:extLst>
              <a:ext uri="{FF2B5EF4-FFF2-40B4-BE49-F238E27FC236}">
                <a16:creationId xmlns:a16="http://schemas.microsoft.com/office/drawing/2014/main" id="{1228D376-80EB-5DBE-30A0-D30D139E2F94}"/>
              </a:ext>
            </a:extLst>
          </p:cNvPr>
          <p:cNvSpPr>
            <a:spLocks noGrp="1"/>
          </p:cNvSpPr>
          <p:nvPr>
            <p:ph type="title"/>
          </p:nvPr>
        </p:nvSpPr>
        <p:spPr>
          <a:xfrm>
            <a:off x="609599" y="152718"/>
            <a:ext cx="9138699" cy="1119491"/>
          </a:xfrm>
        </p:spPr>
        <p:txBody>
          <a:bodyPr>
            <a:normAutofit/>
          </a:bodyPr>
          <a:lstStyle/>
          <a:p>
            <a:r>
              <a:rPr lang="en-US" sz="4400" b="1"/>
              <a:t>Rapid fire questions</a:t>
            </a:r>
          </a:p>
        </p:txBody>
      </p:sp>
    </p:spTree>
    <p:extLst>
      <p:ext uri="{BB962C8B-B14F-4D97-AF65-F5344CB8AC3E}">
        <p14:creationId xmlns:p14="http://schemas.microsoft.com/office/powerpoint/2010/main" val="1826525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50;p31">
            <a:extLst>
              <a:ext uri="{FF2B5EF4-FFF2-40B4-BE49-F238E27FC236}">
                <a16:creationId xmlns:a16="http://schemas.microsoft.com/office/drawing/2014/main" id="{1F7A4213-9E7E-8286-1146-D81843D7C6A7}"/>
              </a:ext>
            </a:extLst>
          </p:cNvPr>
          <p:cNvSpPr txBox="1">
            <a:spLocks noGrp="1"/>
          </p:cNvSpPr>
          <p:nvPr>
            <p:ph idx="1"/>
          </p:nvPr>
        </p:nvSpPr>
        <p:spPr>
          <a:xfrm>
            <a:off x="406401" y="1440872"/>
            <a:ext cx="11582399" cy="4554061"/>
          </a:xfrm>
          <a:prstGeom prst="rect">
            <a:avLst/>
          </a:prstGeom>
          <a:noFill/>
          <a:ln>
            <a:noFill/>
          </a:ln>
        </p:spPr>
        <p:txBody>
          <a:bodyPr spcFirstLastPara="1" vert="horz" wrap="square" lIns="0" tIns="45700" rIns="0" bIns="45700" rtlCol="0" anchor="t" anchorCtr="0">
            <a:noAutofit/>
          </a:bodyPr>
          <a:lstStyle/>
          <a:p>
            <a:pPr marL="457200" indent="-457200">
              <a:spcBef>
                <a:spcPts val="0"/>
              </a:spcBef>
              <a:buSzPts val="2775"/>
              <a:buFont typeface="Arial" panose="020B0604020202020204" pitchFamily="34" charset="0"/>
              <a:buChar char="•"/>
            </a:pPr>
            <a:r>
              <a:rPr lang="en-US" dirty="0"/>
              <a:t>What components are in the Sepsis 1 hour bundle?</a:t>
            </a:r>
          </a:p>
          <a:p>
            <a:pPr marL="914400" lvl="1" indent="-457200">
              <a:spcBef>
                <a:spcPts val="0"/>
              </a:spcBef>
              <a:buSzPts val="2775"/>
            </a:pPr>
            <a:r>
              <a:rPr lang="en-US" dirty="0"/>
              <a:t>Lactic acid, fluid resuscitation, blood cultures, antibiotic administration, vasopressors if MAP &lt;65 </a:t>
            </a:r>
          </a:p>
          <a:p>
            <a:pPr marL="457200" indent="-457200">
              <a:spcBef>
                <a:spcPts val="0"/>
              </a:spcBef>
              <a:buSzPts val="2775"/>
              <a:buFont typeface="Arial" panose="020B0604020202020204" pitchFamily="34" charset="0"/>
              <a:buChar char="•"/>
            </a:pPr>
            <a:r>
              <a:rPr lang="en-US" dirty="0"/>
              <a:t>What IVF is preferred for the resuscitation for the Septic patient?</a:t>
            </a:r>
          </a:p>
          <a:p>
            <a:pPr marL="914400" lvl="1" indent="-457200">
              <a:spcBef>
                <a:spcPts val="0"/>
              </a:spcBef>
              <a:buSzPts val="2775"/>
            </a:pPr>
            <a:r>
              <a:rPr lang="en-US" dirty="0"/>
              <a:t>Balanced crystalloid fluids</a:t>
            </a:r>
          </a:p>
          <a:p>
            <a:pPr marL="457200" indent="-457200">
              <a:spcBef>
                <a:spcPts val="0"/>
              </a:spcBef>
              <a:buSzPts val="2775"/>
              <a:buFont typeface="Arial" panose="020B0604020202020204" pitchFamily="34" charset="0"/>
              <a:buChar char="•"/>
            </a:pPr>
            <a:r>
              <a:rPr lang="en-US" dirty="0"/>
              <a:t>What is the goal MAP for septic and septic shock patients?</a:t>
            </a:r>
          </a:p>
          <a:p>
            <a:pPr marL="914400" lvl="1" indent="-457200">
              <a:spcBef>
                <a:spcPts val="0"/>
              </a:spcBef>
              <a:buSzPts val="2775"/>
            </a:pPr>
            <a:r>
              <a:rPr lang="en-US" dirty="0"/>
              <a:t>MAP goal of 65 mmHg</a:t>
            </a:r>
          </a:p>
          <a:p>
            <a:pPr marL="914400" lvl="1" indent="-457200">
              <a:spcBef>
                <a:spcPts val="0"/>
              </a:spcBef>
              <a:buSzPts val="2775"/>
            </a:pPr>
            <a:r>
              <a:rPr lang="en-US" dirty="0"/>
              <a:t>MAP goal of 60-65 in adults ≥ 65 years</a:t>
            </a:r>
          </a:p>
          <a:p>
            <a:pPr marL="457200" indent="-457200">
              <a:spcBef>
                <a:spcPts val="0"/>
              </a:spcBef>
              <a:buSzPts val="2775"/>
              <a:buFont typeface="Arial" panose="020B0604020202020204" pitchFamily="34" charset="0"/>
              <a:buChar char="•"/>
            </a:pPr>
            <a:r>
              <a:rPr lang="en-US" dirty="0"/>
              <a:t>What is the preferred initial vasopressor?</a:t>
            </a:r>
          </a:p>
          <a:p>
            <a:pPr marL="914400" lvl="1" indent="-457200">
              <a:spcBef>
                <a:spcPts val="0"/>
              </a:spcBef>
              <a:buSzPts val="2775"/>
            </a:pPr>
            <a:r>
              <a:rPr lang="en-US" dirty="0"/>
              <a:t>Norepinephrine</a:t>
            </a:r>
          </a:p>
          <a:p>
            <a:pPr marL="457200" indent="-457200">
              <a:spcBef>
                <a:spcPts val="0"/>
              </a:spcBef>
              <a:buSzPts val="2775"/>
              <a:buFont typeface="Arial" panose="020B0604020202020204" pitchFamily="34" charset="0"/>
              <a:buChar char="•"/>
            </a:pPr>
            <a:r>
              <a:rPr lang="en-US" dirty="0"/>
              <a:t>What vasopressor has been associated with worse outcomes?</a:t>
            </a:r>
          </a:p>
          <a:p>
            <a:pPr marL="914400" lvl="1" indent="-457200">
              <a:spcBef>
                <a:spcPts val="0"/>
              </a:spcBef>
              <a:buSzPts val="2775"/>
            </a:pPr>
            <a:r>
              <a:rPr lang="en-US" dirty="0"/>
              <a:t>Dopamine</a:t>
            </a:r>
          </a:p>
          <a:p>
            <a:pPr marL="457200" indent="-457200">
              <a:spcBef>
                <a:spcPts val="0"/>
              </a:spcBef>
              <a:buSzPts val="2775"/>
              <a:buFont typeface="Arial" panose="020B0604020202020204" pitchFamily="34" charset="0"/>
              <a:buChar char="•"/>
            </a:pPr>
            <a:r>
              <a:rPr lang="en-US" dirty="0"/>
              <a:t>What is the second add on vasoactive agent? What is the third?</a:t>
            </a:r>
          </a:p>
          <a:p>
            <a:pPr marL="914400" lvl="1" indent="-457200">
              <a:spcBef>
                <a:spcPts val="0"/>
              </a:spcBef>
              <a:buSzPts val="2775"/>
            </a:pPr>
            <a:r>
              <a:rPr lang="en-US" dirty="0"/>
              <a:t>Vasopressin. Epinephrine (per surviving sepsis guidelines)</a:t>
            </a:r>
          </a:p>
          <a:p>
            <a:pPr marL="457200" indent="-457200">
              <a:spcBef>
                <a:spcPts val="0"/>
              </a:spcBef>
              <a:buSzPts val="2775"/>
              <a:buFont typeface="Arial" panose="020B0604020202020204" pitchFamily="34" charset="0"/>
              <a:buChar char="•"/>
            </a:pPr>
            <a:r>
              <a:rPr lang="en-US" dirty="0"/>
              <a:t>What adjunct therapy can you give for refractory shock?</a:t>
            </a:r>
          </a:p>
          <a:p>
            <a:pPr marL="914400" lvl="1" indent="-457200">
              <a:spcBef>
                <a:spcPts val="0"/>
              </a:spcBef>
              <a:buSzPts val="2775"/>
            </a:pPr>
            <a:r>
              <a:rPr lang="en-US" dirty="0"/>
              <a:t>Steroids! (Hydrocortisone 200mg/day or equivalent)</a:t>
            </a:r>
          </a:p>
          <a:p>
            <a:pPr marL="457200" indent="-457200">
              <a:spcBef>
                <a:spcPts val="0"/>
              </a:spcBef>
              <a:buSzPts val="2775"/>
              <a:buFont typeface="Arial" panose="020B0604020202020204" pitchFamily="34" charset="0"/>
              <a:buChar char="•"/>
            </a:pPr>
            <a:endParaRPr lang="en-US" dirty="0"/>
          </a:p>
          <a:p>
            <a:pPr marL="457200" indent="-457200">
              <a:spcBef>
                <a:spcPts val="0"/>
              </a:spcBef>
              <a:buSzPts val="2775"/>
              <a:buFont typeface="Arial" panose="020B0604020202020204" pitchFamily="34" charset="0"/>
              <a:buChar char="•"/>
            </a:pPr>
            <a:endParaRPr dirty="0"/>
          </a:p>
        </p:txBody>
      </p:sp>
      <p:sp>
        <p:nvSpPr>
          <p:cNvPr id="7" name="Title 1">
            <a:extLst>
              <a:ext uri="{FF2B5EF4-FFF2-40B4-BE49-F238E27FC236}">
                <a16:creationId xmlns:a16="http://schemas.microsoft.com/office/drawing/2014/main" id="{1228D376-80EB-5DBE-30A0-D30D139E2F94}"/>
              </a:ext>
            </a:extLst>
          </p:cNvPr>
          <p:cNvSpPr>
            <a:spLocks noGrp="1"/>
          </p:cNvSpPr>
          <p:nvPr>
            <p:ph type="title"/>
          </p:nvPr>
        </p:nvSpPr>
        <p:spPr>
          <a:xfrm>
            <a:off x="609599" y="152718"/>
            <a:ext cx="9138699" cy="1119491"/>
          </a:xfrm>
        </p:spPr>
        <p:txBody>
          <a:bodyPr>
            <a:normAutofit/>
          </a:bodyPr>
          <a:lstStyle/>
          <a:p>
            <a:r>
              <a:rPr lang="en-US" sz="4400" b="1"/>
              <a:t>Rapid fire questions</a:t>
            </a:r>
          </a:p>
        </p:txBody>
      </p:sp>
    </p:spTree>
    <p:extLst>
      <p:ext uri="{BB962C8B-B14F-4D97-AF65-F5344CB8AC3E}">
        <p14:creationId xmlns:p14="http://schemas.microsoft.com/office/powerpoint/2010/main" val="15713738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6B777-F469-4E9D-8E3F-38EF9E63DF39}"/>
              </a:ext>
            </a:extLst>
          </p:cNvPr>
          <p:cNvSpPr>
            <a:spLocks noGrp="1"/>
          </p:cNvSpPr>
          <p:nvPr>
            <p:ph type="title"/>
          </p:nvPr>
        </p:nvSpPr>
        <p:spPr>
          <a:xfrm>
            <a:off x="1846288" y="2116429"/>
            <a:ext cx="7721600" cy="1371600"/>
          </a:xfrm>
        </p:spPr>
        <p:txBody>
          <a:bodyPr/>
          <a:lstStyle/>
          <a:p>
            <a:pPr algn="ctr"/>
            <a:r>
              <a:rPr lang="en-US" sz="5500" b="1"/>
              <a:t>Questions</a:t>
            </a:r>
            <a:r>
              <a:rPr lang="en-US" sz="4800" b="1"/>
              <a:t>?</a:t>
            </a:r>
          </a:p>
        </p:txBody>
      </p:sp>
    </p:spTree>
    <p:extLst>
      <p:ext uri="{BB962C8B-B14F-4D97-AF65-F5344CB8AC3E}">
        <p14:creationId xmlns:p14="http://schemas.microsoft.com/office/powerpoint/2010/main" val="12844597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Custom 1">
      <a:dk1>
        <a:srgbClr val="103D80"/>
      </a:dk1>
      <a:lt1>
        <a:srgbClr val="FFFFFF"/>
      </a:lt1>
      <a:dk2>
        <a:srgbClr val="D22643"/>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Metadata/LabelInfo.xml><?xml version="1.0" encoding="utf-8"?>
<clbl:labelList xmlns:clbl="http://schemas.microsoft.com/office/2020/mipLabelMetadata">
  <clbl:label id="{4e77fabd-40e5-4335-9d12-298222ec242f}" enabled="1" method="Standard" siteId="{adeadcd2-3aaf-4835-b273-1ebe8a7726f1}" removed="0"/>
</clbl:labelList>
</file>

<file path=docProps/app.xml><?xml version="1.0" encoding="utf-8"?>
<Properties xmlns="http://schemas.openxmlformats.org/officeDocument/2006/extended-properties" xmlns:vt="http://schemas.openxmlformats.org/officeDocument/2006/docPropsVTypes">
  <Template>Essential.thmx</Template>
  <TotalTime>320</TotalTime>
  <Words>3907</Words>
  <Application>Microsoft Office PowerPoint</Application>
  <PresentationFormat>Widescreen</PresentationFormat>
  <Paragraphs>477</Paragraphs>
  <Slides>61</Slides>
  <Notes>56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61</vt:i4>
      </vt:variant>
    </vt:vector>
  </HeadingPairs>
  <TitlesOfParts>
    <vt:vector size="69" baseType="lpstr">
      <vt:lpstr>Aptos</vt:lpstr>
      <vt:lpstr>Aptos Display</vt:lpstr>
      <vt:lpstr>Arial</vt:lpstr>
      <vt:lpstr>Arial Unicode MS</vt:lpstr>
      <vt:lpstr>Calibri</vt:lpstr>
      <vt:lpstr>Noto Sans</vt:lpstr>
      <vt:lpstr>Roboto</vt:lpstr>
      <vt:lpstr>Essential</vt:lpstr>
      <vt:lpstr>Sepsis and Septic Shock: Recognition and Initial Management </vt:lpstr>
      <vt:lpstr>Objectives</vt:lpstr>
      <vt:lpstr>PowerPoint Presentation</vt:lpstr>
      <vt:lpstr>PowerPoint Presentation</vt:lpstr>
      <vt:lpstr>Epidemiology</vt:lpstr>
      <vt:lpstr>PowerPoint Presentation</vt:lpstr>
      <vt:lpstr>PowerPoint Presentation</vt:lpstr>
      <vt:lpstr>Sepsis mortality</vt:lpstr>
      <vt:lpstr>pathogens</vt:lpstr>
      <vt:lpstr>Surviving Sepsis Campaign</vt:lpstr>
      <vt:lpstr>PowerPoint Presentation</vt:lpstr>
      <vt:lpstr>PowerPoint Presentation</vt:lpstr>
      <vt:lpstr>The “Old” Sepsis Definition: Sepsis 2.0</vt:lpstr>
      <vt:lpstr>PowerPoint Presentation</vt:lpstr>
      <vt:lpstr>The “Old” Sepsis</vt:lpstr>
      <vt:lpstr>Kaukonen K et al. N Engl J Med 2015;372:1629-1638.</vt:lpstr>
      <vt:lpstr>Kaukonen K et al. N Engl J Med 2015;372:1629-1638.</vt:lpstr>
      <vt:lpstr>Sepsis 3.0 Definition (2016)</vt:lpstr>
      <vt:lpstr>Sepsis 3.0 Definition (2016)</vt:lpstr>
      <vt:lpstr>Organ dysfunction can be identified as an acute change in total SOFA score ≥2 points due to the infection </vt:lpstr>
      <vt:lpstr>PowerPoint Presentation</vt:lpstr>
      <vt:lpstr>Sepsis Recognition and management</vt:lpstr>
      <vt:lpstr>PowerPoint Presentation</vt:lpstr>
      <vt:lpstr>PowerPoint Presentation</vt:lpstr>
      <vt:lpstr>Clinical signs of sepsis</vt:lpstr>
      <vt:lpstr>Septic shock</vt:lpstr>
      <vt:lpstr>Sepsis Management</vt:lpstr>
      <vt:lpstr>Guiding resuscitation</vt:lpstr>
      <vt:lpstr>Resuscitation fluids</vt:lpstr>
      <vt:lpstr>PowerPoint Presentation</vt:lpstr>
      <vt:lpstr>PowerPoint Presentation</vt:lpstr>
      <vt:lpstr>PowerPoint Presentation</vt:lpstr>
      <vt:lpstr>Antibiotic administration</vt:lpstr>
      <vt:lpstr>PowerPoint Presentation</vt:lpstr>
      <vt:lpstr>PowerPoint Presentation</vt:lpstr>
      <vt:lpstr>PowerPoint Presentation</vt:lpstr>
      <vt:lpstr>PowerPoint Presentation</vt:lpstr>
      <vt:lpstr>PowerPoint Presentation</vt:lpstr>
      <vt:lpstr>Vasoactive agents</vt:lpstr>
      <vt:lpstr>PowerPoint Presentation</vt:lpstr>
      <vt:lpstr>PowerPoint Presentation</vt:lpstr>
      <vt:lpstr>PowerPoint Presentation</vt:lpstr>
      <vt:lpstr>PowerPoint Presentation</vt:lpstr>
      <vt:lpstr>De-resuscitation after resuscitation</vt:lpstr>
      <vt:lpstr>Role of Lactate</vt:lpstr>
      <vt:lpstr>Rapid fire questions</vt:lpstr>
      <vt:lpstr>Rapid fire questions</vt:lpstr>
      <vt:lpstr>Rapid fire questions</vt:lpstr>
      <vt:lpstr>Rapid fire questions</vt:lpstr>
      <vt:lpstr>Rapid fire questions</vt:lpstr>
      <vt:lpstr>Rapid fire questions</vt:lpstr>
      <vt:lpstr>Rapid fire questions</vt:lpstr>
      <vt:lpstr>Rapid fire questions</vt:lpstr>
      <vt:lpstr>Rapid fire questions</vt:lpstr>
      <vt:lpstr>Rapid fire questions</vt:lpstr>
      <vt:lpstr>Rapid fire questions</vt:lpstr>
      <vt:lpstr>Rapid fire questions</vt:lpstr>
      <vt:lpstr>Rapid fire questions</vt:lpstr>
      <vt:lpstr>Rapid fire questions</vt:lpstr>
      <vt:lpstr>Rapid fire questions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Infective Endocarditis</dc:title>
  <dc:creator>Esa</dc:creator>
  <cp:lastModifiedBy>Rayyan, Esa</cp:lastModifiedBy>
  <cp:revision>2</cp:revision>
  <dcterms:created xsi:type="dcterms:W3CDTF">2017-05-11T18:07:00Z</dcterms:created>
  <dcterms:modified xsi:type="dcterms:W3CDTF">2026-07-28T18:24:51Z</dcterms:modified>
</cp:coreProperties>
</file>