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505" r:id="rId6"/>
    <p:sldId id="506" r:id="rId7"/>
    <p:sldId id="507" r:id="rId8"/>
    <p:sldId id="508" r:id="rId9"/>
    <p:sldId id="509" r:id="rId10"/>
    <p:sldId id="510" r:id="rId11"/>
    <p:sldId id="511" r:id="rId12"/>
    <p:sldId id="257" r:id="rId13"/>
    <p:sldId id="512" r:id="rId14"/>
    <p:sldId id="513" r:id="rId15"/>
    <p:sldId id="514" r:id="rId16"/>
    <p:sldId id="519" r:id="rId17"/>
    <p:sldId id="515" r:id="rId18"/>
    <p:sldId id="516" r:id="rId19"/>
    <p:sldId id="266" r:id="rId20"/>
    <p:sldId id="517" r:id="rId21"/>
    <p:sldId id="454" r:id="rId22"/>
    <p:sldId id="518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0D245-B7A9-4A72-9779-A25FEEFA1DEA}" v="49" dt="2026-08-04T16:19:01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43"/>
  </p:normalViewPr>
  <p:slideViewPr>
    <p:cSldViewPr snapToGrid="0">
      <p:cViewPr varScale="1">
        <p:scale>
          <a:sx n="110" d="100"/>
          <a:sy n="110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schall, Jonas - (jmarschall)" userId="a9dbc78c-16ed-4f55-abfc-a8ffc4c44ef3" providerId="ADAL" clId="{3550D245-B7A9-4A72-9779-A25FEEFA1DEA}"/>
    <pc:docChg chg="custSel addSld delSld modSld">
      <pc:chgData name="Marschall, Jonas - (jmarschall)" userId="a9dbc78c-16ed-4f55-abfc-a8ffc4c44ef3" providerId="ADAL" clId="{3550D245-B7A9-4A72-9779-A25FEEFA1DEA}" dt="2026-08-04T16:19:51.724" v="899" actId="1037"/>
      <pc:docMkLst>
        <pc:docMk/>
      </pc:docMkLst>
      <pc:sldChg chg="addSp modSp mod">
        <pc:chgData name="Marschall, Jonas - (jmarschall)" userId="a9dbc78c-16ed-4f55-abfc-a8ffc4c44ef3" providerId="ADAL" clId="{3550D245-B7A9-4A72-9779-A25FEEFA1DEA}" dt="2026-08-04T15:59:34.401" v="407" actId="1076"/>
        <pc:sldMkLst>
          <pc:docMk/>
          <pc:sldMk cId="1721684017" sldId="256"/>
        </pc:sldMkLst>
        <pc:spChg chg="mod">
          <ac:chgData name="Marschall, Jonas - (jmarschall)" userId="a9dbc78c-16ed-4f55-abfc-a8ffc4c44ef3" providerId="ADAL" clId="{3550D245-B7A9-4A72-9779-A25FEEFA1DEA}" dt="2026-08-04T15:04:59.894" v="291" actId="20577"/>
          <ac:spMkLst>
            <pc:docMk/>
            <pc:sldMk cId="1721684017" sldId="256"/>
            <ac:spMk id="2" creationId="{EC8CA1A8-DA3D-CBBA-E06E-427698E19E50}"/>
          </ac:spMkLst>
        </pc:spChg>
        <pc:spChg chg="mod">
          <ac:chgData name="Marschall, Jonas - (jmarschall)" userId="a9dbc78c-16ed-4f55-abfc-a8ffc4c44ef3" providerId="ADAL" clId="{3550D245-B7A9-4A72-9779-A25FEEFA1DEA}" dt="2026-08-04T15:05:04.422" v="292" actId="14100"/>
          <ac:spMkLst>
            <pc:docMk/>
            <pc:sldMk cId="1721684017" sldId="256"/>
            <ac:spMk id="3" creationId="{C1E9688D-5216-3A96-6D9F-034E1326B04D}"/>
          </ac:spMkLst>
        </pc:spChg>
        <pc:picChg chg="mod">
          <ac:chgData name="Marschall, Jonas - (jmarschall)" userId="a9dbc78c-16ed-4f55-abfc-a8ffc4c44ef3" providerId="ADAL" clId="{3550D245-B7A9-4A72-9779-A25FEEFA1DEA}" dt="2026-08-04T15:59:34.401" v="407" actId="1076"/>
          <ac:picMkLst>
            <pc:docMk/>
            <pc:sldMk cId="1721684017" sldId="256"/>
            <ac:picMk id="4" creationId="{F0D91658-5449-39A8-2F42-F41C20D3414E}"/>
          </ac:picMkLst>
        </pc:picChg>
        <pc:picChg chg="add mod">
          <ac:chgData name="Marschall, Jonas - (jmarschall)" userId="a9dbc78c-16ed-4f55-abfc-a8ffc4c44ef3" providerId="ADAL" clId="{3550D245-B7A9-4A72-9779-A25FEEFA1DEA}" dt="2026-08-04T15:59:30.551" v="406"/>
          <ac:picMkLst>
            <pc:docMk/>
            <pc:sldMk cId="1721684017" sldId="256"/>
            <ac:picMk id="5" creationId="{E75AB8DC-3BD9-D694-28DC-AD0F30B801BB}"/>
          </ac:picMkLst>
        </pc:picChg>
      </pc:sldChg>
      <pc:sldChg chg="modSp mod">
        <pc:chgData name="Marschall, Jonas - (jmarschall)" userId="a9dbc78c-16ed-4f55-abfc-a8ffc4c44ef3" providerId="ADAL" clId="{3550D245-B7A9-4A72-9779-A25FEEFA1DEA}" dt="2026-08-04T14:23:41.537" v="4" actId="1076"/>
        <pc:sldMkLst>
          <pc:docMk/>
          <pc:sldMk cId="1776418332" sldId="257"/>
        </pc:sldMkLst>
        <pc:spChg chg="mod">
          <ac:chgData name="Marschall, Jonas - (jmarschall)" userId="a9dbc78c-16ed-4f55-abfc-a8ffc4c44ef3" providerId="ADAL" clId="{3550D245-B7A9-4A72-9779-A25FEEFA1DEA}" dt="2026-08-04T14:23:41.537" v="4" actId="1076"/>
          <ac:spMkLst>
            <pc:docMk/>
            <pc:sldMk cId="1776418332" sldId="257"/>
            <ac:spMk id="6" creationId="{DF00CA11-4BBF-3639-AA9B-ADB495422A72}"/>
          </ac:spMkLst>
        </pc:spChg>
      </pc:sldChg>
      <pc:sldChg chg="del">
        <pc:chgData name="Marschall, Jonas - (jmarschall)" userId="a9dbc78c-16ed-4f55-abfc-a8ffc4c44ef3" providerId="ADAL" clId="{3550D245-B7A9-4A72-9779-A25FEEFA1DEA}" dt="2026-08-04T15:07:40.383" v="300" actId="47"/>
        <pc:sldMkLst>
          <pc:docMk/>
          <pc:sldMk cId="4210598496" sldId="258"/>
        </pc:sldMkLst>
      </pc:sldChg>
      <pc:sldChg chg="del">
        <pc:chgData name="Marschall, Jonas - (jmarschall)" userId="a9dbc78c-16ed-4f55-abfc-a8ffc4c44ef3" providerId="ADAL" clId="{3550D245-B7A9-4A72-9779-A25FEEFA1DEA}" dt="2026-08-04T15:07:42.040" v="301" actId="47"/>
        <pc:sldMkLst>
          <pc:docMk/>
          <pc:sldMk cId="3777707679" sldId="259"/>
        </pc:sldMkLst>
      </pc:sldChg>
      <pc:sldChg chg="del">
        <pc:chgData name="Marschall, Jonas - (jmarschall)" userId="a9dbc78c-16ed-4f55-abfc-a8ffc4c44ef3" providerId="ADAL" clId="{3550D245-B7A9-4A72-9779-A25FEEFA1DEA}" dt="2026-08-04T15:07:43.265" v="302" actId="47"/>
        <pc:sldMkLst>
          <pc:docMk/>
          <pc:sldMk cId="1051786461" sldId="260"/>
        </pc:sldMkLst>
      </pc:sldChg>
      <pc:sldChg chg="del">
        <pc:chgData name="Marschall, Jonas - (jmarschall)" userId="a9dbc78c-16ed-4f55-abfc-a8ffc4c44ef3" providerId="ADAL" clId="{3550D245-B7A9-4A72-9779-A25FEEFA1DEA}" dt="2026-08-04T15:07:44.812" v="303" actId="47"/>
        <pc:sldMkLst>
          <pc:docMk/>
          <pc:sldMk cId="4191514620" sldId="261"/>
        </pc:sldMkLst>
      </pc:sldChg>
      <pc:sldChg chg="del">
        <pc:chgData name="Marschall, Jonas - (jmarschall)" userId="a9dbc78c-16ed-4f55-abfc-a8ffc4c44ef3" providerId="ADAL" clId="{3550D245-B7A9-4A72-9779-A25FEEFA1DEA}" dt="2026-08-04T15:07:45.903" v="304" actId="47"/>
        <pc:sldMkLst>
          <pc:docMk/>
          <pc:sldMk cId="3155913940" sldId="262"/>
        </pc:sldMkLst>
      </pc:sldChg>
      <pc:sldChg chg="del">
        <pc:chgData name="Marschall, Jonas - (jmarschall)" userId="a9dbc78c-16ed-4f55-abfc-a8ffc4c44ef3" providerId="ADAL" clId="{3550D245-B7A9-4A72-9779-A25FEEFA1DEA}" dt="2026-08-04T15:07:47.449" v="305" actId="47"/>
        <pc:sldMkLst>
          <pc:docMk/>
          <pc:sldMk cId="1763871322" sldId="263"/>
        </pc:sldMkLst>
      </pc:sldChg>
      <pc:sldChg chg="del">
        <pc:chgData name="Marschall, Jonas - (jmarschall)" userId="a9dbc78c-16ed-4f55-abfc-a8ffc4c44ef3" providerId="ADAL" clId="{3550D245-B7A9-4A72-9779-A25FEEFA1DEA}" dt="2026-08-04T15:07:52.591" v="306" actId="47"/>
        <pc:sldMkLst>
          <pc:docMk/>
          <pc:sldMk cId="1965503511" sldId="264"/>
        </pc:sldMkLst>
      </pc:sldChg>
      <pc:sldChg chg="addSp modSp mod">
        <pc:chgData name="Marschall, Jonas - (jmarschall)" userId="a9dbc78c-16ed-4f55-abfc-a8ffc4c44ef3" providerId="ADAL" clId="{3550D245-B7A9-4A72-9779-A25FEEFA1DEA}" dt="2026-08-04T16:00:04.504" v="442" actId="5793"/>
        <pc:sldMkLst>
          <pc:docMk/>
          <pc:sldMk cId="2943427460" sldId="265"/>
        </pc:sldMkLst>
        <pc:spChg chg="mod">
          <ac:chgData name="Marschall, Jonas - (jmarschall)" userId="a9dbc78c-16ed-4f55-abfc-a8ffc4c44ef3" providerId="ADAL" clId="{3550D245-B7A9-4A72-9779-A25FEEFA1DEA}" dt="2026-08-04T15:59:49.968" v="418" actId="20577"/>
          <ac:spMkLst>
            <pc:docMk/>
            <pc:sldMk cId="2943427460" sldId="265"/>
            <ac:spMk id="2" creationId="{4C3E6DAC-D7BC-BD20-E891-32E1CB388E0E}"/>
          </ac:spMkLst>
        </pc:spChg>
        <pc:spChg chg="mod">
          <ac:chgData name="Marschall, Jonas - (jmarschall)" userId="a9dbc78c-16ed-4f55-abfc-a8ffc4c44ef3" providerId="ADAL" clId="{3550D245-B7A9-4A72-9779-A25FEEFA1DEA}" dt="2026-08-04T16:00:04.504" v="442" actId="5793"/>
          <ac:spMkLst>
            <pc:docMk/>
            <pc:sldMk cId="2943427460" sldId="265"/>
            <ac:spMk id="3" creationId="{F1B14868-DF36-C8A0-8BA5-CF43F9ADEA4F}"/>
          </ac:spMkLst>
        </pc:spChg>
        <pc:picChg chg="add mod">
          <ac:chgData name="Marschall, Jonas - (jmarschall)" userId="a9dbc78c-16ed-4f55-abfc-a8ffc4c44ef3" providerId="ADAL" clId="{3550D245-B7A9-4A72-9779-A25FEEFA1DEA}" dt="2026-08-04T15:59:44.375" v="408"/>
          <ac:picMkLst>
            <pc:docMk/>
            <pc:sldMk cId="2943427460" sldId="265"/>
            <ac:picMk id="4" creationId="{1C82434B-26B2-151B-2056-7EECD63CE983}"/>
          </ac:picMkLst>
        </pc:picChg>
      </pc:sldChg>
      <pc:sldChg chg="addSp delSp modSp mod">
        <pc:chgData name="Marschall, Jonas - (jmarschall)" userId="a9dbc78c-16ed-4f55-abfc-a8ffc4c44ef3" providerId="ADAL" clId="{3550D245-B7A9-4A72-9779-A25FEEFA1DEA}" dt="2026-08-04T16:04:29.863" v="561" actId="478"/>
        <pc:sldMkLst>
          <pc:docMk/>
          <pc:sldMk cId="1640836997" sldId="266"/>
        </pc:sldMkLst>
        <pc:spChg chg="mod">
          <ac:chgData name="Marschall, Jonas - (jmarschall)" userId="a9dbc78c-16ed-4f55-abfc-a8ffc4c44ef3" providerId="ADAL" clId="{3550D245-B7A9-4A72-9779-A25FEEFA1DEA}" dt="2026-08-04T15:51:55.853" v="360" actId="5793"/>
          <ac:spMkLst>
            <pc:docMk/>
            <pc:sldMk cId="1640836997" sldId="266"/>
            <ac:spMk id="2" creationId="{00000000-0000-0000-0000-000000000000}"/>
          </ac:spMkLst>
        </pc:spChg>
        <pc:spChg chg="mod">
          <ac:chgData name="Marschall, Jonas - (jmarschall)" userId="a9dbc78c-16ed-4f55-abfc-a8ffc4c44ef3" providerId="ADAL" clId="{3550D245-B7A9-4A72-9779-A25FEEFA1DEA}" dt="2026-08-04T15:20:32.575" v="315" actId="20577"/>
          <ac:spMkLst>
            <pc:docMk/>
            <pc:sldMk cId="1640836997" sldId="266"/>
            <ac:spMk id="3" creationId="{00000000-0000-0000-0000-000000000000}"/>
          </ac:spMkLst>
        </pc:spChg>
        <pc:picChg chg="mod">
          <ac:chgData name="Marschall, Jonas - (jmarschall)" userId="a9dbc78c-16ed-4f55-abfc-a8ffc4c44ef3" providerId="ADAL" clId="{3550D245-B7A9-4A72-9779-A25FEEFA1DEA}" dt="2026-08-04T15:20:43.029" v="317" actId="1076"/>
          <ac:picMkLst>
            <pc:docMk/>
            <pc:sldMk cId="1640836997" sldId="266"/>
            <ac:picMk id="4" creationId="{00000000-0000-0000-0000-000000000000}"/>
          </ac:picMkLst>
        </pc:picChg>
        <pc:picChg chg="add del mod">
          <ac:chgData name="Marschall, Jonas - (jmarschall)" userId="a9dbc78c-16ed-4f55-abfc-a8ffc4c44ef3" providerId="ADAL" clId="{3550D245-B7A9-4A72-9779-A25FEEFA1DEA}" dt="2026-08-04T16:04:29.863" v="561" actId="478"/>
          <ac:picMkLst>
            <pc:docMk/>
            <pc:sldMk cId="1640836997" sldId="266"/>
            <ac:picMk id="7" creationId="{65322316-BAA0-00D1-E416-EFB9F9926F6E}"/>
          </ac:picMkLst>
        </pc:picChg>
      </pc:sldChg>
      <pc:sldChg chg="modSp mod">
        <pc:chgData name="Marschall, Jonas - (jmarschall)" userId="a9dbc78c-16ed-4f55-abfc-a8ffc4c44ef3" providerId="ADAL" clId="{3550D245-B7A9-4A72-9779-A25FEEFA1DEA}" dt="2026-08-04T15:19:34.748" v="309" actId="404"/>
        <pc:sldMkLst>
          <pc:docMk/>
          <pc:sldMk cId="4092840481" sldId="507"/>
        </pc:sldMkLst>
        <pc:spChg chg="mod">
          <ac:chgData name="Marschall, Jonas - (jmarschall)" userId="a9dbc78c-16ed-4f55-abfc-a8ffc4c44ef3" providerId="ADAL" clId="{3550D245-B7A9-4A72-9779-A25FEEFA1DEA}" dt="2026-08-04T15:19:34.748" v="309" actId="404"/>
          <ac:spMkLst>
            <pc:docMk/>
            <pc:sldMk cId="4092840481" sldId="507"/>
            <ac:spMk id="2" creationId="{D3875061-314A-518C-F169-F6EDC3E4DBF6}"/>
          </ac:spMkLst>
        </pc:spChg>
      </pc:sldChg>
      <pc:sldChg chg="modSp mod">
        <pc:chgData name="Marschall, Jonas - (jmarschall)" userId="a9dbc78c-16ed-4f55-abfc-a8ffc4c44ef3" providerId="ADAL" clId="{3550D245-B7A9-4A72-9779-A25FEEFA1DEA}" dt="2026-08-04T15:19:27.572" v="308" actId="404"/>
        <pc:sldMkLst>
          <pc:docMk/>
          <pc:sldMk cId="2367790938" sldId="508"/>
        </pc:sldMkLst>
        <pc:spChg chg="mod">
          <ac:chgData name="Marschall, Jonas - (jmarschall)" userId="a9dbc78c-16ed-4f55-abfc-a8ffc4c44ef3" providerId="ADAL" clId="{3550D245-B7A9-4A72-9779-A25FEEFA1DEA}" dt="2026-08-04T15:19:27.572" v="308" actId="404"/>
          <ac:spMkLst>
            <pc:docMk/>
            <pc:sldMk cId="2367790938" sldId="508"/>
            <ac:spMk id="2" creationId="{281F4773-C7E3-DC34-2197-8ABFCACD9490}"/>
          </ac:spMkLst>
        </pc:spChg>
      </pc:sldChg>
      <pc:sldChg chg="modSp mod">
        <pc:chgData name="Marschall, Jonas - (jmarschall)" userId="a9dbc78c-16ed-4f55-abfc-a8ffc4c44ef3" providerId="ADAL" clId="{3550D245-B7A9-4A72-9779-A25FEEFA1DEA}" dt="2026-08-04T15:19:43.025" v="310" actId="404"/>
        <pc:sldMkLst>
          <pc:docMk/>
          <pc:sldMk cId="2802377822" sldId="509"/>
        </pc:sldMkLst>
        <pc:spChg chg="mod">
          <ac:chgData name="Marschall, Jonas - (jmarschall)" userId="a9dbc78c-16ed-4f55-abfc-a8ffc4c44ef3" providerId="ADAL" clId="{3550D245-B7A9-4A72-9779-A25FEEFA1DEA}" dt="2026-08-04T15:19:43.025" v="310" actId="404"/>
          <ac:spMkLst>
            <pc:docMk/>
            <pc:sldMk cId="2802377822" sldId="509"/>
            <ac:spMk id="2" creationId="{169F7858-69A3-E23D-D91D-B946C117B2AA}"/>
          </ac:spMkLst>
        </pc:spChg>
      </pc:sldChg>
      <pc:sldChg chg="modSp mod">
        <pc:chgData name="Marschall, Jonas - (jmarschall)" userId="a9dbc78c-16ed-4f55-abfc-a8ffc4c44ef3" providerId="ADAL" clId="{3550D245-B7A9-4A72-9779-A25FEEFA1DEA}" dt="2026-08-04T15:52:21.604" v="361" actId="113"/>
        <pc:sldMkLst>
          <pc:docMk/>
          <pc:sldMk cId="2176564228" sldId="511"/>
        </pc:sldMkLst>
        <pc:spChg chg="mod">
          <ac:chgData name="Marschall, Jonas - (jmarschall)" userId="a9dbc78c-16ed-4f55-abfc-a8ffc4c44ef3" providerId="ADAL" clId="{3550D245-B7A9-4A72-9779-A25FEEFA1DEA}" dt="2026-08-04T15:52:21.604" v="361" actId="113"/>
          <ac:spMkLst>
            <pc:docMk/>
            <pc:sldMk cId="2176564228" sldId="511"/>
            <ac:spMk id="2" creationId="{7794778C-0D38-191C-C822-929838DD5F6B}"/>
          </ac:spMkLst>
        </pc:spChg>
      </pc:sldChg>
      <pc:sldChg chg="addSp modSp mod">
        <pc:chgData name="Marschall, Jonas - (jmarschall)" userId="a9dbc78c-16ed-4f55-abfc-a8ffc4c44ef3" providerId="ADAL" clId="{3550D245-B7A9-4A72-9779-A25FEEFA1DEA}" dt="2026-08-04T16:13:18.693" v="733" actId="114"/>
        <pc:sldMkLst>
          <pc:docMk/>
          <pc:sldMk cId="160886426" sldId="512"/>
        </pc:sldMkLst>
        <pc:spChg chg="add mod">
          <ac:chgData name="Marschall, Jonas - (jmarschall)" userId="a9dbc78c-16ed-4f55-abfc-a8ffc4c44ef3" providerId="ADAL" clId="{3550D245-B7A9-4A72-9779-A25FEEFA1DEA}" dt="2026-08-04T16:13:18.693" v="733" actId="114"/>
          <ac:spMkLst>
            <pc:docMk/>
            <pc:sldMk cId="160886426" sldId="512"/>
            <ac:spMk id="19" creationId="{BE7EC37A-387F-6792-C039-3D1C9B24FA02}"/>
          </ac:spMkLst>
        </pc:spChg>
        <pc:picChg chg="add mod">
          <ac:chgData name="Marschall, Jonas - (jmarschall)" userId="a9dbc78c-16ed-4f55-abfc-a8ffc4c44ef3" providerId="ADAL" clId="{3550D245-B7A9-4A72-9779-A25FEEFA1DEA}" dt="2026-08-04T14:24:56.762" v="6" actId="1076"/>
          <ac:picMkLst>
            <pc:docMk/>
            <pc:sldMk cId="160886426" sldId="512"/>
            <ac:picMk id="18" creationId="{08CFBBD6-27F2-C88B-2BF1-DE49C40EE711}"/>
          </ac:picMkLst>
        </pc:picChg>
      </pc:sldChg>
      <pc:sldChg chg="addSp modSp mod">
        <pc:chgData name="Marschall, Jonas - (jmarschall)" userId="a9dbc78c-16ed-4f55-abfc-a8ffc4c44ef3" providerId="ADAL" clId="{3550D245-B7A9-4A72-9779-A25FEEFA1DEA}" dt="2026-08-04T15:53:11.548" v="404" actId="1036"/>
        <pc:sldMkLst>
          <pc:docMk/>
          <pc:sldMk cId="1770226903" sldId="513"/>
        </pc:sldMkLst>
        <pc:spChg chg="mod">
          <ac:chgData name="Marschall, Jonas - (jmarschall)" userId="a9dbc78c-16ed-4f55-abfc-a8ffc4c44ef3" providerId="ADAL" clId="{3550D245-B7A9-4A72-9779-A25FEEFA1DEA}" dt="2026-08-04T15:52:58.805" v="389" actId="404"/>
          <ac:spMkLst>
            <pc:docMk/>
            <pc:sldMk cId="1770226903" sldId="513"/>
            <ac:spMk id="2" creationId="{3B07B791-6C0B-841D-CC9E-7FD80BA4BA24}"/>
          </ac:spMkLst>
        </pc:spChg>
        <pc:spChg chg="add mod">
          <ac:chgData name="Marschall, Jonas - (jmarschall)" userId="a9dbc78c-16ed-4f55-abfc-a8ffc4c44ef3" providerId="ADAL" clId="{3550D245-B7A9-4A72-9779-A25FEEFA1DEA}" dt="2026-08-04T15:53:11.548" v="404" actId="1036"/>
          <ac:spMkLst>
            <pc:docMk/>
            <pc:sldMk cId="1770226903" sldId="513"/>
            <ac:spMk id="6" creationId="{4E6E3360-0663-B447-E52A-D4E06B7E945F}"/>
          </ac:spMkLst>
        </pc:spChg>
        <pc:picChg chg="mod">
          <ac:chgData name="Marschall, Jonas - (jmarschall)" userId="a9dbc78c-16ed-4f55-abfc-a8ffc4c44ef3" providerId="ADAL" clId="{3550D245-B7A9-4A72-9779-A25FEEFA1DEA}" dt="2026-08-04T15:53:02.599" v="390" actId="1076"/>
          <ac:picMkLst>
            <pc:docMk/>
            <pc:sldMk cId="1770226903" sldId="513"/>
            <ac:picMk id="4" creationId="{7F75D3D9-6169-1E65-5751-B2FDEE952CF0}"/>
          </ac:picMkLst>
        </pc:picChg>
        <pc:picChg chg="add mod">
          <ac:chgData name="Marschall, Jonas - (jmarschall)" userId="a9dbc78c-16ed-4f55-abfc-a8ffc4c44ef3" providerId="ADAL" clId="{3550D245-B7A9-4A72-9779-A25FEEFA1DEA}" dt="2026-08-04T14:38:23.110" v="239" actId="1076"/>
          <ac:picMkLst>
            <pc:docMk/>
            <pc:sldMk cId="1770226903" sldId="513"/>
            <ac:picMk id="7" creationId="{EE028CC1-1038-6C04-59CF-0346A75D33E1}"/>
          </ac:picMkLst>
        </pc:picChg>
      </pc:sldChg>
      <pc:sldChg chg="modSp mod">
        <pc:chgData name="Marschall, Jonas - (jmarschall)" userId="a9dbc78c-16ed-4f55-abfc-a8ffc4c44ef3" providerId="ADAL" clId="{3550D245-B7A9-4A72-9779-A25FEEFA1DEA}" dt="2026-08-04T14:38:02.685" v="203" actId="114"/>
        <pc:sldMkLst>
          <pc:docMk/>
          <pc:sldMk cId="1513312890" sldId="514"/>
        </pc:sldMkLst>
        <pc:spChg chg="mod">
          <ac:chgData name="Marschall, Jonas - (jmarschall)" userId="a9dbc78c-16ed-4f55-abfc-a8ffc4c44ef3" providerId="ADAL" clId="{3550D245-B7A9-4A72-9779-A25FEEFA1DEA}" dt="2026-08-04T14:38:02.685" v="203" actId="114"/>
          <ac:spMkLst>
            <pc:docMk/>
            <pc:sldMk cId="1513312890" sldId="514"/>
            <ac:spMk id="2" creationId="{CBC2EA74-565A-A88E-A944-58299E6EC45C}"/>
          </ac:spMkLst>
        </pc:spChg>
        <pc:spChg chg="mod">
          <ac:chgData name="Marschall, Jonas - (jmarschall)" userId="a9dbc78c-16ed-4f55-abfc-a8ffc4c44ef3" providerId="ADAL" clId="{3550D245-B7A9-4A72-9779-A25FEEFA1DEA}" dt="2026-08-04T14:37:55.966" v="202" actId="403"/>
          <ac:spMkLst>
            <pc:docMk/>
            <pc:sldMk cId="1513312890" sldId="514"/>
            <ac:spMk id="5" creationId="{F6CCF7F8-C95E-5C80-541F-C7CF38B227A9}"/>
          </ac:spMkLst>
        </pc:spChg>
      </pc:sldChg>
      <pc:sldChg chg="addSp modSp new mod">
        <pc:chgData name="Marschall, Jonas - (jmarschall)" userId="a9dbc78c-16ed-4f55-abfc-a8ffc4c44ef3" providerId="ADAL" clId="{3550D245-B7A9-4A72-9779-A25FEEFA1DEA}" dt="2026-08-04T14:34:51.958" v="129" actId="1076"/>
        <pc:sldMkLst>
          <pc:docMk/>
          <pc:sldMk cId="1329701644" sldId="515"/>
        </pc:sldMkLst>
        <pc:spChg chg="add mod">
          <ac:chgData name="Marschall, Jonas - (jmarschall)" userId="a9dbc78c-16ed-4f55-abfc-a8ffc4c44ef3" providerId="ADAL" clId="{3550D245-B7A9-4A72-9779-A25FEEFA1DEA}" dt="2026-08-04T14:34:09.191" v="126" actId="403"/>
          <ac:spMkLst>
            <pc:docMk/>
            <pc:sldMk cId="1329701644" sldId="515"/>
            <ac:spMk id="6" creationId="{C1DC872E-3D03-DEE9-3C89-C749C1072B23}"/>
          </ac:spMkLst>
        </pc:spChg>
        <pc:picChg chg="add mod">
          <ac:chgData name="Marschall, Jonas - (jmarschall)" userId="a9dbc78c-16ed-4f55-abfc-a8ffc4c44ef3" providerId="ADAL" clId="{3550D245-B7A9-4A72-9779-A25FEEFA1DEA}" dt="2026-08-04T14:34:51.958" v="129" actId="1076"/>
          <ac:picMkLst>
            <pc:docMk/>
            <pc:sldMk cId="1329701644" sldId="515"/>
            <ac:picMk id="4" creationId="{C8AE603F-F7A1-D832-5A01-DE3314A24ACD}"/>
          </ac:picMkLst>
        </pc:picChg>
        <pc:picChg chg="add mod">
          <ac:chgData name="Marschall, Jonas - (jmarschall)" userId="a9dbc78c-16ed-4f55-abfc-a8ffc4c44ef3" providerId="ADAL" clId="{3550D245-B7A9-4A72-9779-A25FEEFA1DEA}" dt="2026-08-04T14:33:30.942" v="113" actId="1076"/>
          <ac:picMkLst>
            <pc:docMk/>
            <pc:sldMk cId="1329701644" sldId="515"/>
            <ac:picMk id="5" creationId="{A9C01E8B-AC75-6293-285E-F760D4FF5ABD}"/>
          </ac:picMkLst>
        </pc:picChg>
      </pc:sldChg>
      <pc:sldChg chg="addSp modSp new mod">
        <pc:chgData name="Marschall, Jonas - (jmarschall)" userId="a9dbc78c-16ed-4f55-abfc-a8ffc4c44ef3" providerId="ADAL" clId="{3550D245-B7A9-4A72-9779-A25FEEFA1DEA}" dt="2026-08-04T14:57:35.473" v="283" actId="207"/>
        <pc:sldMkLst>
          <pc:docMk/>
          <pc:sldMk cId="2896198176" sldId="516"/>
        </pc:sldMkLst>
        <pc:spChg chg="add mod">
          <ac:chgData name="Marschall, Jonas - (jmarschall)" userId="a9dbc78c-16ed-4f55-abfc-a8ffc4c44ef3" providerId="ADAL" clId="{3550D245-B7A9-4A72-9779-A25FEEFA1DEA}" dt="2026-08-04T14:57:35.473" v="283" actId="207"/>
          <ac:spMkLst>
            <pc:docMk/>
            <pc:sldMk cId="2896198176" sldId="516"/>
            <ac:spMk id="6" creationId="{D56CD6D0-3E61-9334-2CFB-4473BA391EB4}"/>
          </ac:spMkLst>
        </pc:spChg>
        <pc:picChg chg="add mod">
          <ac:chgData name="Marschall, Jonas - (jmarschall)" userId="a9dbc78c-16ed-4f55-abfc-a8ffc4c44ef3" providerId="ADAL" clId="{3550D245-B7A9-4A72-9779-A25FEEFA1DEA}" dt="2026-08-04T14:56:26.357" v="246" actId="1076"/>
          <ac:picMkLst>
            <pc:docMk/>
            <pc:sldMk cId="2896198176" sldId="516"/>
            <ac:picMk id="5" creationId="{C3154885-9046-785F-DA16-676239A5B525}"/>
          </ac:picMkLst>
        </pc:picChg>
      </pc:sldChg>
      <pc:sldChg chg="addSp delSp modSp new mod">
        <pc:chgData name="Marschall, Jonas - (jmarschall)" userId="a9dbc78c-16ed-4f55-abfc-a8ffc4c44ef3" providerId="ADAL" clId="{3550D245-B7A9-4A72-9779-A25FEEFA1DEA}" dt="2026-08-04T16:14:31.493" v="755" actId="1076"/>
        <pc:sldMkLst>
          <pc:docMk/>
          <pc:sldMk cId="1297591790" sldId="517"/>
        </pc:sldMkLst>
        <pc:spChg chg="mod">
          <ac:chgData name="Marschall, Jonas - (jmarschall)" userId="a9dbc78c-16ed-4f55-abfc-a8ffc4c44ef3" providerId="ADAL" clId="{3550D245-B7A9-4A72-9779-A25FEEFA1DEA}" dt="2026-08-04T16:08:17.400" v="658" actId="20577"/>
          <ac:spMkLst>
            <pc:docMk/>
            <pc:sldMk cId="1297591790" sldId="517"/>
            <ac:spMk id="2" creationId="{8E242D67-64C6-32B5-FAC6-B34245B1C17B}"/>
          </ac:spMkLst>
        </pc:spChg>
        <pc:spChg chg="add del mod">
          <ac:chgData name="Marschall, Jonas - (jmarschall)" userId="a9dbc78c-16ed-4f55-abfc-a8ffc4c44ef3" providerId="ADAL" clId="{3550D245-B7A9-4A72-9779-A25FEEFA1DEA}" dt="2026-08-04T15:21:59.905" v="327" actId="478"/>
          <ac:spMkLst>
            <pc:docMk/>
            <pc:sldMk cId="1297591790" sldId="517"/>
            <ac:spMk id="4" creationId="{98186B41-3C70-7CB6-CA53-27466A40D02C}"/>
          </ac:spMkLst>
        </pc:spChg>
        <pc:spChg chg="add del mod">
          <ac:chgData name="Marschall, Jonas - (jmarschall)" userId="a9dbc78c-16ed-4f55-abfc-a8ffc4c44ef3" providerId="ADAL" clId="{3550D245-B7A9-4A72-9779-A25FEEFA1DEA}" dt="2026-08-04T15:21:19.143" v="319" actId="478"/>
          <ac:spMkLst>
            <pc:docMk/>
            <pc:sldMk cId="1297591790" sldId="517"/>
            <ac:spMk id="5" creationId="{2BF16709-BD81-DF6C-27C7-6BD9B4786D46}"/>
          </ac:spMkLst>
        </pc:spChg>
        <pc:spChg chg="add mod">
          <ac:chgData name="Marschall, Jonas - (jmarschall)" userId="a9dbc78c-16ed-4f55-abfc-a8ffc4c44ef3" providerId="ADAL" clId="{3550D245-B7A9-4A72-9779-A25FEEFA1DEA}" dt="2026-08-04T16:14:16.814" v="752" actId="1076"/>
          <ac:spMkLst>
            <pc:docMk/>
            <pc:sldMk cId="1297591790" sldId="517"/>
            <ac:spMk id="13" creationId="{68E5CB9C-3A6D-8CA7-AC2F-D73B7010480A}"/>
          </ac:spMkLst>
        </pc:spChg>
        <pc:spChg chg="add mod">
          <ac:chgData name="Marschall, Jonas - (jmarschall)" userId="a9dbc78c-16ed-4f55-abfc-a8ffc4c44ef3" providerId="ADAL" clId="{3550D245-B7A9-4A72-9779-A25FEEFA1DEA}" dt="2026-08-04T16:14:22.604" v="753" actId="1076"/>
          <ac:spMkLst>
            <pc:docMk/>
            <pc:sldMk cId="1297591790" sldId="517"/>
            <ac:spMk id="14" creationId="{3A5C5E8C-F71B-8F81-4C5A-F8EAAB911665}"/>
          </ac:spMkLst>
        </pc:spChg>
        <pc:spChg chg="add mod">
          <ac:chgData name="Marschall, Jonas - (jmarschall)" userId="a9dbc78c-16ed-4f55-abfc-a8ffc4c44ef3" providerId="ADAL" clId="{3550D245-B7A9-4A72-9779-A25FEEFA1DEA}" dt="2026-08-04T16:14:28.357" v="754" actId="1076"/>
          <ac:spMkLst>
            <pc:docMk/>
            <pc:sldMk cId="1297591790" sldId="517"/>
            <ac:spMk id="16" creationId="{79337A2A-2599-B08D-0DDC-63624C6878A2}"/>
          </ac:spMkLst>
        </pc:spChg>
        <pc:spChg chg="add mod">
          <ac:chgData name="Marschall, Jonas - (jmarschall)" userId="a9dbc78c-16ed-4f55-abfc-a8ffc4c44ef3" providerId="ADAL" clId="{3550D245-B7A9-4A72-9779-A25FEEFA1DEA}" dt="2026-08-04T16:14:31.493" v="755" actId="1076"/>
          <ac:spMkLst>
            <pc:docMk/>
            <pc:sldMk cId="1297591790" sldId="517"/>
            <ac:spMk id="17" creationId="{FBE65EAC-BDB3-E36D-73C8-C685CE1BFBF9}"/>
          </ac:spMkLst>
        </pc:spChg>
        <pc:picChg chg="add mod">
          <ac:chgData name="Marschall, Jonas - (jmarschall)" userId="a9dbc78c-16ed-4f55-abfc-a8ffc4c44ef3" providerId="ADAL" clId="{3550D245-B7A9-4A72-9779-A25FEEFA1DEA}" dt="2026-08-04T15:21:34.972" v="322" actId="1076"/>
          <ac:picMkLst>
            <pc:docMk/>
            <pc:sldMk cId="1297591790" sldId="517"/>
            <ac:picMk id="6" creationId="{2314846B-5FE1-2B01-944B-E31B9841E7F0}"/>
          </ac:picMkLst>
        </pc:picChg>
        <pc:picChg chg="add mod">
          <ac:chgData name="Marschall, Jonas - (jmarschall)" userId="a9dbc78c-16ed-4f55-abfc-a8ffc4c44ef3" providerId="ADAL" clId="{3550D245-B7A9-4A72-9779-A25FEEFA1DEA}" dt="2026-08-04T15:21:43.631" v="323" actId="1076"/>
          <ac:picMkLst>
            <pc:docMk/>
            <pc:sldMk cId="1297591790" sldId="517"/>
            <ac:picMk id="7" creationId="{DAE662D6-E265-138B-724C-3F2A8CDAE64C}"/>
          </ac:picMkLst>
        </pc:picChg>
        <pc:picChg chg="add mod">
          <ac:chgData name="Marschall, Jonas - (jmarschall)" userId="a9dbc78c-16ed-4f55-abfc-a8ffc4c44ef3" providerId="ADAL" clId="{3550D245-B7A9-4A72-9779-A25FEEFA1DEA}" dt="2026-08-04T15:21:23.723" v="320" actId="1076"/>
          <ac:picMkLst>
            <pc:docMk/>
            <pc:sldMk cId="1297591790" sldId="517"/>
            <ac:picMk id="8" creationId="{D7264195-7921-37EE-B392-FA09245232E5}"/>
          </ac:picMkLst>
        </pc:picChg>
        <pc:picChg chg="add mod">
          <ac:chgData name="Marschall, Jonas - (jmarschall)" userId="a9dbc78c-16ed-4f55-abfc-a8ffc4c44ef3" providerId="ADAL" clId="{3550D245-B7A9-4A72-9779-A25FEEFA1DEA}" dt="2026-08-04T15:51:17.771" v="349" actId="1076"/>
          <ac:picMkLst>
            <pc:docMk/>
            <pc:sldMk cId="1297591790" sldId="517"/>
            <ac:picMk id="9" creationId="{7A3FE765-6858-ADA8-0F36-EF956433A2CA}"/>
          </ac:picMkLst>
        </pc:picChg>
        <pc:picChg chg="add mod">
          <ac:chgData name="Marschall, Jonas - (jmarschall)" userId="a9dbc78c-16ed-4f55-abfc-a8ffc4c44ef3" providerId="ADAL" clId="{3550D245-B7A9-4A72-9779-A25FEEFA1DEA}" dt="2026-08-04T15:51:39.324" v="355" actId="1076"/>
          <ac:picMkLst>
            <pc:docMk/>
            <pc:sldMk cId="1297591790" sldId="517"/>
            <ac:picMk id="10" creationId="{9992939B-4747-40B1-8FC3-2CE24FF25146}"/>
          </ac:picMkLst>
        </pc:picChg>
        <pc:picChg chg="add mod">
          <ac:chgData name="Marschall, Jonas - (jmarschall)" userId="a9dbc78c-16ed-4f55-abfc-a8ffc4c44ef3" providerId="ADAL" clId="{3550D245-B7A9-4A72-9779-A25FEEFA1DEA}" dt="2026-08-04T15:51:31.804" v="353" actId="1076"/>
          <ac:picMkLst>
            <pc:docMk/>
            <pc:sldMk cId="1297591790" sldId="517"/>
            <ac:picMk id="11" creationId="{AB571940-3844-245E-9F88-9189D0155636}"/>
          </ac:picMkLst>
        </pc:picChg>
        <pc:picChg chg="add mod">
          <ac:chgData name="Marschall, Jonas - (jmarschall)" userId="a9dbc78c-16ed-4f55-abfc-a8ffc4c44ef3" providerId="ADAL" clId="{3550D245-B7A9-4A72-9779-A25FEEFA1DEA}" dt="2026-08-04T15:51:34.576" v="354" actId="1076"/>
          <ac:picMkLst>
            <pc:docMk/>
            <pc:sldMk cId="1297591790" sldId="517"/>
            <ac:picMk id="12" creationId="{A227D911-4292-6B8F-6554-B0CEBF7BD6B7}"/>
          </ac:picMkLst>
        </pc:picChg>
        <pc:picChg chg="add mod">
          <ac:chgData name="Marschall, Jonas - (jmarschall)" userId="a9dbc78c-16ed-4f55-abfc-a8ffc4c44ef3" providerId="ADAL" clId="{3550D245-B7A9-4A72-9779-A25FEEFA1DEA}" dt="2026-08-04T15:22:27.020" v="329" actId="1076"/>
          <ac:picMkLst>
            <pc:docMk/>
            <pc:sldMk cId="1297591790" sldId="517"/>
            <ac:picMk id="15" creationId="{FC8770B7-D0E6-9A2C-7914-6CE4C05DF5D7}"/>
          </ac:picMkLst>
        </pc:picChg>
      </pc:sldChg>
      <pc:sldChg chg="addSp modSp new mod">
        <pc:chgData name="Marschall, Jonas - (jmarschall)" userId="a9dbc78c-16ed-4f55-abfc-a8ffc4c44ef3" providerId="ADAL" clId="{3550D245-B7A9-4A72-9779-A25FEEFA1DEA}" dt="2026-08-04T16:19:51.724" v="899" actId="1037"/>
        <pc:sldMkLst>
          <pc:docMk/>
          <pc:sldMk cId="2874635190" sldId="518"/>
        </pc:sldMkLst>
        <pc:spChg chg="mod">
          <ac:chgData name="Marschall, Jonas - (jmarschall)" userId="a9dbc78c-16ed-4f55-abfc-a8ffc4c44ef3" providerId="ADAL" clId="{3550D245-B7A9-4A72-9779-A25FEEFA1DEA}" dt="2026-08-04T16:18:53.251" v="821" actId="20577"/>
          <ac:spMkLst>
            <pc:docMk/>
            <pc:sldMk cId="2874635190" sldId="518"/>
            <ac:spMk id="2" creationId="{F20CE68E-E75E-142E-65B7-723C54646E00}"/>
          </ac:spMkLst>
        </pc:spChg>
        <pc:spChg chg="add mod">
          <ac:chgData name="Marschall, Jonas - (jmarschall)" userId="a9dbc78c-16ed-4f55-abfc-a8ffc4c44ef3" providerId="ADAL" clId="{3550D245-B7A9-4A72-9779-A25FEEFA1DEA}" dt="2026-08-04T16:19:51.724" v="899" actId="1037"/>
          <ac:spMkLst>
            <pc:docMk/>
            <pc:sldMk cId="2874635190" sldId="518"/>
            <ac:spMk id="6" creationId="{D0C2076D-56D2-4B1E-C4D5-410C9D17335C}"/>
          </ac:spMkLst>
        </pc:spChg>
        <pc:picChg chg="add mod">
          <ac:chgData name="Marschall, Jonas - (jmarschall)" userId="a9dbc78c-16ed-4f55-abfc-a8ffc4c44ef3" providerId="ADAL" clId="{3550D245-B7A9-4A72-9779-A25FEEFA1DEA}" dt="2026-08-04T16:18:29.317" v="759" actId="1076"/>
          <ac:picMkLst>
            <pc:docMk/>
            <pc:sldMk cId="2874635190" sldId="518"/>
            <ac:picMk id="5" creationId="{EBD14514-29EE-3058-38DF-51495A4750D7}"/>
          </ac:picMkLst>
        </pc:picChg>
      </pc:sldChg>
      <pc:sldChg chg="addSp modSp new mod">
        <pc:chgData name="Marschall, Jonas - (jmarschall)" userId="a9dbc78c-16ed-4f55-abfc-a8ffc4c44ef3" providerId="ADAL" clId="{3550D245-B7A9-4A72-9779-A25FEEFA1DEA}" dt="2026-08-04T16:07:05.318" v="610" actId="20577"/>
        <pc:sldMkLst>
          <pc:docMk/>
          <pc:sldMk cId="1253994322" sldId="519"/>
        </pc:sldMkLst>
        <pc:spChg chg="add mod">
          <ac:chgData name="Marschall, Jonas - (jmarschall)" userId="a9dbc78c-16ed-4f55-abfc-a8ffc4c44ef3" providerId="ADAL" clId="{3550D245-B7A9-4A72-9779-A25FEEFA1DEA}" dt="2026-08-04T16:07:05.318" v="610" actId="20577"/>
          <ac:spMkLst>
            <pc:docMk/>
            <pc:sldMk cId="1253994322" sldId="519"/>
            <ac:spMk id="5" creationId="{1B851824-8C83-11F3-7ACA-54643A1916A2}"/>
          </ac:spMkLst>
        </pc:spChg>
        <pc:picChg chg="add mod">
          <ac:chgData name="Marschall, Jonas - (jmarschall)" userId="a9dbc78c-16ed-4f55-abfc-a8ffc4c44ef3" providerId="ADAL" clId="{3550D245-B7A9-4A72-9779-A25FEEFA1DEA}" dt="2026-08-04T16:01:04.356" v="451" actId="1076"/>
          <ac:picMkLst>
            <pc:docMk/>
            <pc:sldMk cId="1253994322" sldId="519"/>
            <ac:picMk id="4" creationId="{90AE4456-8DF3-8889-18D3-563971B932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38494-EC91-7BA7-CFB0-C20327C82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C04A2-928C-1C0B-2FD3-F19ECD8D8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0413E-8D90-AF63-2501-15D1F6015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46416-0299-1670-EF9A-B3E46617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999F4-8C3A-9224-360F-ADA37708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1D39B-185F-EF26-7C94-E4742F4B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FD3BD-9E31-2209-3EBE-59BEAE5FF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A6269-7A78-BC19-C7E3-4B0D06D79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1588B-BF83-14A7-F8AB-14C697B8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CE1DE-D9CD-676B-53A0-E3E201E24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9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0066-96D3-0884-E224-37062FEC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7A164-01D0-7211-573B-3D7D82280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F168F-3211-2D89-FADC-2BF1A3DF6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85257-FE22-2EC8-8663-E248DD30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B0EF4-3957-EE13-6AD0-3F0666E5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5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9383-89D6-80F6-AA7C-0FFA13B7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A6AE7-3E4D-F207-2C91-1C52337EB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9B40-76DC-1582-8EC7-7E2AE2F3A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BB5BD-2961-4B4E-63CC-DB0EEFA2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64DE8-452E-8F0C-3661-2EE1D3CB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31DCD-F780-C295-C911-8D924F3D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9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C0E5-4A33-67DA-C217-2D774039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51208-77C2-368A-94C4-A6C7CB094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AF849-2470-AFEC-B50A-3298A99BE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BF91DF-B43B-4223-C113-608213D58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9F028-4E69-AE95-C661-D50E23A481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BF0215-5F62-774D-E9CC-C19F6FD40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AC481C-7755-11C5-8727-537903F87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6780C7-B73C-7B3C-119B-B285C66F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2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7D1D-A344-728B-12F3-EEC89A43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E3BBE-04E3-B5A6-E85F-44BA5120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8C47C-1254-D942-C418-9BAA5F2E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62376-4B1E-2FC0-85C6-D624F1EBE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EC0372-93AC-C161-BAED-D199303A5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51CA6-32F1-F261-5F18-D7AFAE84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C9AAD-03A3-D065-B874-2ED95D7F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9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EEC4C-91C8-EAC8-4715-08570E36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7B6C0-B2F4-1F71-067D-BB60E713A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A528F-E5F0-AF2F-E8F7-D94936913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A1AE52-7164-AC44-F074-051AEBEA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C7EC1-36A6-A6EE-7D65-FA0D880C3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6BEBA-5C4C-936D-01AA-CBAB831D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6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CF82D-F084-BC1B-54A9-2526E1C0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4EB4F8-224F-C348-B333-C0D67083FA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A036B-82CD-4F3E-9DFA-5BBCED2FA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EAA6F-40F3-F0CD-C558-260838168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C253D-579E-5E63-B039-534C6879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5E7B9-D629-2A8A-207A-D5AA14D8F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0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ED04-C8E4-3180-96E0-358D4B51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2109A-7EDA-B161-CBFB-7AFD66E34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B3B99-4ECE-80C9-ACB2-78E45C30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9BEDB-5BE2-5E5E-3C82-7A142AEA4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5C1DE-1941-0E67-6E76-5D7746D2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BEB227-6AED-DDEE-78EC-B873BFED4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699BF8-052A-B04D-6808-22BCED504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E6D1F-8836-10BA-4B30-5502014E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8240-485E-0D4D-1B83-509806A5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DA917-FEFD-A801-BF6D-557B16F3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46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1zeilig Aufzählung 18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9669" y="1797051"/>
            <a:ext cx="10759017" cy="4224867"/>
          </a:xfrm>
          <a:prstGeom prst="rect">
            <a:avLst/>
          </a:prstGeom>
        </p:spPr>
        <p:txBody>
          <a:bodyPr lIns="0" tIns="0" rIns="0" bIns="0"/>
          <a:lstStyle>
            <a:lvl1pPr marL="379191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1pPr>
            <a:lvl3pPr marL="758381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3pPr>
            <a:lvl4pPr marL="1137572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4pPr>
            <a:lvl5pPr marL="1516762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5pPr>
            <a:lvl6pPr marL="1895953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6pPr>
            <a:lvl7pPr marL="2275143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7pPr>
            <a:lvl8pPr marL="2654334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8pPr>
            <a:lvl9pPr marL="3033524" indent="-379191">
              <a:lnSpc>
                <a:spcPts val="2800"/>
              </a:lnSpc>
              <a:spcBef>
                <a:spcPts val="1333"/>
              </a:spcBef>
              <a:defRPr sz="2400" baseline="0">
                <a:latin typeface="+mn-lt"/>
              </a:defRPr>
            </a:lvl9pPr>
          </a:lstStyle>
          <a:p>
            <a:pPr lvl="0"/>
            <a:r>
              <a:rPr lang="de-DE" dirty="0"/>
              <a:t>Erste Ebene</a:t>
            </a:r>
          </a:p>
          <a:p>
            <a:pPr lvl="2"/>
            <a:r>
              <a:rPr lang="de-DE" dirty="0"/>
              <a:t>Zweite Ebene</a:t>
            </a:r>
          </a:p>
          <a:p>
            <a:pPr lvl="3"/>
            <a:r>
              <a:rPr lang="de-DE" dirty="0"/>
              <a:t>Dritte Ebene</a:t>
            </a:r>
          </a:p>
          <a:p>
            <a:pPr lvl="4"/>
            <a:r>
              <a:rPr lang="de-DE" dirty="0"/>
              <a:t>Vierte Ebene</a:t>
            </a:r>
          </a:p>
          <a:p>
            <a:pPr lvl="5"/>
            <a:r>
              <a:rPr lang="de-DE" dirty="0"/>
              <a:t>Fünfte Ebene</a:t>
            </a:r>
          </a:p>
          <a:p>
            <a:pPr lvl="6"/>
            <a:r>
              <a:rPr lang="de-DE" dirty="0"/>
              <a:t>Sechste Ebene</a:t>
            </a:r>
          </a:p>
          <a:p>
            <a:pPr lvl="7"/>
            <a:r>
              <a:rPr lang="de-DE" dirty="0"/>
              <a:t>Siebte Ebene</a:t>
            </a:r>
          </a:p>
          <a:p>
            <a:pPr lvl="8"/>
            <a:r>
              <a:rPr lang="de-DE" dirty="0"/>
              <a:t>Achte Ebene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719664" y="972334"/>
            <a:ext cx="10752669" cy="548492"/>
          </a:xfrm>
        </p:spPr>
        <p:txBody>
          <a:bodyPr wrap="none"/>
          <a:lstStyle/>
          <a:p>
            <a:r>
              <a:rPr lang="de-CH" dirty="0"/>
              <a:t>Mastertitelformat bearbeiten</a:t>
            </a:r>
            <a:endParaRPr lang="en-GB" dirty="0"/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9358843A-C4C7-4811-BED9-DBA63B358B4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19C1DBD-5E4A-4FA5-BDAB-EEF4A6DADCC0}" type="datetime1">
              <a:rPr lang="de-DE" smtClean="0"/>
              <a:t>04.08.26</a:t>
            </a:fld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A1121AD4-C955-472C-9B34-D8BAC406434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Titel Präsentation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CD4C5BC8-E23F-4949-94E3-0AAFEFC528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2C43A00-C0E5-F64E-B7F3-B20E065A2C7A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115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3B45-E7B4-E192-6D82-36EE40463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B6281-F8A7-90DD-03C6-678893B41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66D5E-D005-CC6B-3FCC-EBFE2000D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FF49F-0AAE-48CC-B5A5-C20E10B46469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B4713-E0CA-8B71-378C-A6767EF04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D5745-DBED-B88D-D313-A10F13032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78297-2A49-403B-9701-32B23FD8B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0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h/url?sa=i&amp;rct=j&amp;q=&amp;esrc=s&amp;frm=1&amp;source=images&amp;cd=&amp;cad=rja&amp;docid=wNSvXpyuvR9POM&amp;tbnid=X80-s7_GXyaAnM:&amp;ved=0CAUQjRw&amp;url=http://thecelestialconvergence.blogspot.com/2013/05/plagues-pestilences-coronavirus-france.html&amp;ei=0kJwUti3E-OM0AXwhoCgCQ&amp;psig=AFQjCNG1QRGt2NaJjI8wbixb9LbIkGnn8w&amp;ust=1383173737057709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ww.google.ch/url?sa=i&amp;rct=j&amp;q=&amp;esrc=s&amp;frm=1&amp;source=images&amp;cd=&amp;cad=rja&amp;docid=-ZY0NfXH6AjRbM&amp;tbnid=_s5FgW9UujJvKM:&amp;ved=0CAUQjRw&amp;url=http://www.ahrq.gov/legacy/qual/clabsi-final/clabsifinal3.htm&amp;ei=3f1sUpjcGIKn0AXL9IHoCg&amp;bvm=bv.55123115,d.bGE&amp;psig=AFQjCNHPoa6bfyBNmhesZEK8CGqCylEUgw&amp;ust=13829609604857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hea.confex.com/data/abstract/shea/2011/Paper_4968_abstract_7151_0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h/url?sa=i&amp;rct=j&amp;q=&amp;esrc=s&amp;frm=1&amp;source=images&amp;cd=&amp;cad=rja&amp;docid=NuoCq_kkdnm6HM&amp;tbnid=W4jcBGQ4Op_YKM:&amp;ved=0CAUQjRw&amp;url=http://www.medievalrobots.org/2012/06/black-death-psa-stay-away-from-vermin.html&amp;ei=UmdtUv_sCcOR0AXWkoHwCA&amp;bvm=bv.55123115,d.bGE&amp;psig=AFQjCNFXuqfTFsF4hRrZ_FtCI0l7Ivytsw&amp;ust=138298784259328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hyperlink" Target="http://www.google.ch/url?sa=i&amp;rct=j&amp;q=&amp;esrc=s&amp;frm=1&amp;source=images&amp;cd=&amp;cad=rja&amp;docid=L5iCisRfPIxUwM&amp;tbnid=fDhRT2vDxmSB0M:&amp;ved=0CAUQjRw&amp;url=http://www.yorksandhumberhearts.nhs.uk/templates/Page.aspx?id%3D418&amp;ei=LzFOUuilB-es0wWGooCQDQ&amp;psig=AFQjCNHdYSyi00n9uZHD-8NUm2BzWpWNRA&amp;ust=1380942437221759" TargetMode="External"/><Relationship Id="rId3" Type="http://schemas.openxmlformats.org/officeDocument/2006/relationships/hyperlink" Target="http://www.google.ch/url?sa=i&amp;rct=j&amp;q=&amp;esrc=s&amp;frm=1&amp;source=images&amp;cd=&amp;cad=rja&amp;docid=xeanMGSX68LsgM&amp;tbnid=Szb_FxC_BsSjWM:&amp;ved=0CAUQjRw&amp;url=http://en.wikipedia.org/wiki/Tracheal_tube&amp;ei=1sVNUtbYCsnHtQaOxoHwAQ&amp;psig=AFQjCNEJZ963UiCzXZ8Y4nt89zGT9cNDRw&amp;ust=1380914933471596" TargetMode="External"/><Relationship Id="rId7" Type="http://schemas.openxmlformats.org/officeDocument/2006/relationships/hyperlink" Target="http://www.google.ch/url?sa=i&amp;rct=j&amp;q=&amp;esrc=s&amp;frm=1&amp;source=images&amp;cd=&amp;cad=rja&amp;docid=dLEYE2Kit4u4iM&amp;tbnid=XDU5Y57rawKRvM:&amp;ved=0CAUQjRw&amp;url=http://evertsmith.com/treatment/total-hip-replacement/&amp;ei=IMlNUsKBEoTItAaPtYHwBg&amp;psig=AFQjCNHaqc64ZruNwm3rCXIrU-P6DKRqTg&amp;ust=1380915625010175" TargetMode="External"/><Relationship Id="rId12" Type="http://schemas.openxmlformats.org/officeDocument/2006/relationships/image" Target="../media/image30.jpeg"/><Relationship Id="rId2" Type="http://schemas.openxmlformats.org/officeDocument/2006/relationships/image" Target="../media/image25.pn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hyperlink" Target="http://www.google.ch/url?sa=i&amp;rct=j&amp;q=&amp;esrc=s&amp;frm=1&amp;source=images&amp;cd=&amp;cad=rja&amp;docid=qlrP7C-iuE_zWM&amp;tbnid=DQT1iMiByM75wM:&amp;ved=0CAUQjRw&amp;url=http://www.dimeda.de/en/osteosythesis.htm&amp;ei=SMpNUtbNBMTNtAaL7IC4CQ&amp;psig=AFQjCNH0jgD-HCjiJlNV_QaOU7hvnqBgvA&amp;ust=1380916116473658" TargetMode="External"/><Relationship Id="rId5" Type="http://schemas.openxmlformats.org/officeDocument/2006/relationships/hyperlink" Target="http://www.google.ch/url?sa=i&amp;rct=j&amp;q=&amp;esrc=s&amp;frm=1&amp;source=images&amp;cd=&amp;cad=rja&amp;docid=8Z0eyo8L3Ja9yM&amp;tbnid=yBueBw5gvRnkZM:&amp;ved=0CAUQjRw&amp;url=http://gcrweb.com/OABdss/comprehensive/comp-frames-non.htm&amp;ei=K8ZNUp3fLtHHswaU9oG4Aw&amp;psig=AFQjCNG_PqgdT1KpCtBTRxa0imH1Tg8wEQ&amp;ust=1380915092929734" TargetMode="External"/><Relationship Id="rId15" Type="http://schemas.openxmlformats.org/officeDocument/2006/relationships/hyperlink" Target="http://www.google.ch/url?sa=i&amp;rct=j&amp;q=&amp;esrc=s&amp;frm=1&amp;source=images&amp;cd=&amp;cad=rja&amp;docid=wG1tyDvzHx2ISM&amp;tbnid=-H3Gg60eYvHwEM:&amp;ved=0CAUQjRw&amp;url=http://www.medicalexpo.com/prod/cook-medical/central-venous-catheters-78422-532221.html&amp;ei=68ZNUtTZDonMsgamzIFw&amp;psig=AFQjCNHIpKf-TF25ZTRceromOy4pV-yUEA&amp;ust=1380915181221303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6.jpeg"/><Relationship Id="rId9" Type="http://schemas.openxmlformats.org/officeDocument/2006/relationships/hyperlink" Target="http://www.google.ch/url?sa=i&amp;rct=j&amp;q=&amp;esrc=s&amp;frm=1&amp;source=images&amp;cd=&amp;cad=rja&amp;docid=BPfJeZSVDhVWDM&amp;tbnid=LOg9nop6qVgzVM:&amp;ved=0CAUQjRw&amp;url=http://sehati.org/index/patientresources/neurosurgicalprocedures/vpshunt.html&amp;ei=48lNUojRO4bOtQbKrYHQBQ&amp;psig=AFQjCNHFEBp7RQ5OuT_nYJjpXiCss2Wtvw&amp;ust=1380916032822229" TargetMode="External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jmarschall@arizon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A1A8-DA3D-CBBA-E06E-427698E19E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you need to know about infection prevention </a:t>
            </a:r>
            <a:br>
              <a:rPr lang="en-US" dirty="0"/>
            </a:br>
            <a:r>
              <a:rPr lang="en-US" dirty="0"/>
              <a:t>in 10 minutes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9688D-5216-3A96-6D9F-034E1326B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6136"/>
            <a:ext cx="9144000" cy="1411664"/>
          </a:xfrm>
        </p:spPr>
        <p:txBody>
          <a:bodyPr/>
          <a:lstStyle/>
          <a:p>
            <a:r>
              <a:rPr lang="en-US" dirty="0"/>
              <a:t>Jonas Marschall, MD</a:t>
            </a:r>
          </a:p>
          <a:p>
            <a:r>
              <a:rPr lang="en-US" dirty="0"/>
              <a:t>August 4,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91658-5449-39A8-2F42-F41C20D3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740" y="4345224"/>
            <a:ext cx="1646873" cy="219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e U of A + Banner Health Affiliation | The Differential">
            <a:extLst>
              <a:ext uri="{FF2B5EF4-FFF2-40B4-BE49-F238E27FC236}">
                <a16:creationId xmlns:a16="http://schemas.microsoft.com/office/drawing/2014/main" id="{E75AB8DC-3BD9-D694-28DC-AD0F30B80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87" y="4913445"/>
            <a:ext cx="3546764" cy="16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84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lipse 20"/>
          <p:cNvSpPr/>
          <p:nvPr/>
        </p:nvSpPr>
        <p:spPr>
          <a:xfrm>
            <a:off x="5883501" y="3247606"/>
            <a:ext cx="3548552" cy="337342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Infection Prevention: Friends and Relatives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702409" y="5618827"/>
            <a:ext cx="2128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dirty="0">
                <a:solidFill>
                  <a:prstClr val="black"/>
                </a:solidFill>
                <a:latin typeface="Arial"/>
              </a:rPr>
              <a:t>Infectious diseases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8969271" y="224110"/>
            <a:ext cx="219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b="1" dirty="0">
                <a:solidFill>
                  <a:srgbClr val="00B050"/>
                </a:solidFill>
                <a:latin typeface="Arial"/>
              </a:rPr>
              <a:t>PUBLIC HEALTH</a:t>
            </a:r>
          </a:p>
        </p:txBody>
      </p:sp>
      <p:sp>
        <p:nvSpPr>
          <p:cNvPr id="23" name="Ellipse 22"/>
          <p:cNvSpPr/>
          <p:nvPr/>
        </p:nvSpPr>
        <p:spPr>
          <a:xfrm>
            <a:off x="4375234" y="4244946"/>
            <a:ext cx="2327175" cy="2184687"/>
          </a:xfrm>
          <a:prstGeom prst="ellipse">
            <a:avLst/>
          </a:prstGeom>
          <a:solidFill>
            <a:srgbClr val="F5E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596766" y="1608670"/>
            <a:ext cx="3403673" cy="3325647"/>
          </a:xfrm>
          <a:prstGeom prst="ellipse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6220099" y="1486011"/>
            <a:ext cx="2332499" cy="229372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7985258" y="2060259"/>
            <a:ext cx="2327175" cy="21846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5701531" y="2678774"/>
            <a:ext cx="3096344" cy="2916271"/>
          </a:xfrm>
          <a:prstGeom prst="ellipse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971093" y="2423678"/>
            <a:ext cx="237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dirty="0">
                <a:solidFill>
                  <a:prstClr val="black"/>
                </a:solidFill>
                <a:latin typeface="Arial"/>
              </a:rPr>
              <a:t>Patient safety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709029" y="5322162"/>
            <a:ext cx="1638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dirty="0">
                <a:solidFill>
                  <a:prstClr val="black"/>
                </a:solidFill>
                <a:latin typeface="Arial"/>
              </a:rPr>
              <a:t>Occupational health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533602" y="1807452"/>
            <a:ext cx="170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de-CH" dirty="0">
                <a:solidFill>
                  <a:prstClr val="black"/>
                </a:solidFill>
                <a:latin typeface="Arial"/>
              </a:rPr>
              <a:t>Quality management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649091" y="296890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b="1" dirty="0">
                <a:solidFill>
                  <a:prstClr val="black"/>
                </a:solidFill>
                <a:latin typeface="Arial"/>
              </a:rPr>
              <a:t>Infection Prevention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8406893" y="2484561"/>
            <a:ext cx="1679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de-CH" dirty="0">
                <a:solidFill>
                  <a:prstClr val="black"/>
                </a:solidFill>
                <a:latin typeface="Arial"/>
              </a:rPr>
              <a:t>Microbiology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348792" y="576943"/>
            <a:ext cx="11583728" cy="5731357"/>
          </a:xfrm>
          <a:prstGeom prst="round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de-CH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377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E0A37-953E-AC01-E64C-ED2ECB6B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Outbreak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2A9CF-95E7-5CB1-653E-47BF569A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500" y="1769063"/>
            <a:ext cx="243211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Case definition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Case finding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Line list &amp; chart review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Risk factors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Case-control study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Intervention(s)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4337EFB-63A4-8E85-A01E-DB7200129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825625"/>
            <a:ext cx="4286250" cy="2622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6D78BEF-5501-42D6-132E-3E621EB96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883" y="1825625"/>
            <a:ext cx="3857532" cy="31695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E589D2-B8B9-7FC2-9108-4F82F5E62B46}"/>
              </a:ext>
            </a:extLst>
          </p:cNvPr>
          <p:cNvSpPr txBox="1"/>
          <p:nvPr/>
        </p:nvSpPr>
        <p:spPr>
          <a:xfrm>
            <a:off x="5345613" y="5101878"/>
            <a:ext cx="224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Epidemic curve</a:t>
            </a:r>
          </a:p>
        </p:txBody>
      </p:sp>
      <p:pic>
        <p:nvPicPr>
          <p:cNvPr id="8" name="Picture 2" descr="http://2.bp.blogspot.com/-xhF6cqFhsT8/UYrx50kUX3I/AAAAAAAA2zk/s2VZ0Lwf74U/s1600/sars.jpg">
            <a:hlinkClick r:id="rId4"/>
            <a:extLst>
              <a:ext uri="{FF2B5EF4-FFF2-40B4-BE49-F238E27FC236}">
                <a16:creationId xmlns:a16="http://schemas.microsoft.com/office/drawing/2014/main" id="{EA67BCA4-DDA6-4391-F8DC-41662D148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07" y="2654261"/>
            <a:ext cx="2947385" cy="35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36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5061-314A-518C-F169-F6EDC3E4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Example:</a:t>
            </a:r>
            <a:r>
              <a:rPr lang="en-US" sz="4000" i="1" dirty="0"/>
              <a:t> C. difficile </a:t>
            </a:r>
            <a:r>
              <a:rPr lang="en-US" sz="4000" dirty="0"/>
              <a:t>027 cluster, epidemic curve and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E9235-D06E-D597-8698-F04CACDB4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1320" y="1825625"/>
            <a:ext cx="3479276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i="1" dirty="0"/>
              <a:t>C. difficile </a:t>
            </a:r>
            <a:r>
              <a:rPr lang="en-US" sz="2400" dirty="0" err="1"/>
              <a:t>ribotype</a:t>
            </a:r>
            <a:r>
              <a:rPr lang="en-US" sz="2400" dirty="0"/>
              <a:t> 027 / NAP1 / BI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Hypervirulent, produces toxins A, B, and binary toxin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All patients had h/o recent antibiotic treatment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25% mortality </a:t>
            </a:r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795466C3-09AD-161C-A905-AF4A5C49B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8" y="1825624"/>
            <a:ext cx="7366517" cy="44862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7B1379-0D52-220E-2510-00153DBECC57}"/>
              </a:ext>
            </a:extLst>
          </p:cNvPr>
          <p:cNvSpPr txBox="1"/>
          <p:nvPr/>
        </p:nvSpPr>
        <p:spPr>
          <a:xfrm>
            <a:off x="8436204" y="6311900"/>
            <a:ext cx="3479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800" dirty="0"/>
              <a:t>Kuenzli et al, J Hosp Infect 2020</a:t>
            </a:r>
          </a:p>
        </p:txBody>
      </p:sp>
    </p:spTree>
    <p:extLst>
      <p:ext uri="{BB962C8B-B14F-4D97-AF65-F5344CB8AC3E}">
        <p14:creationId xmlns:p14="http://schemas.microsoft.com/office/powerpoint/2010/main" val="409284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F4773-C7E3-DC34-2197-8ABFCACD9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Surveillance: Central line associated bloodstream infection (CLABSI)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1F42-8AEE-A155-1231-AED86EA88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ahrq.gov/legacy/qual/clabsi-final/clabsifinalfig6.gif">
            <a:hlinkClick r:id="rId2"/>
            <a:extLst>
              <a:ext uri="{FF2B5EF4-FFF2-40B4-BE49-F238E27FC236}">
                <a16:creationId xmlns:a16="http://schemas.microsoft.com/office/drawing/2014/main" id="{C354610B-B709-B88E-BB64-00CD8AFC6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1519"/>
            <a:ext cx="7234974" cy="419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nhaltsplatzhalter 6">
            <a:extLst>
              <a:ext uri="{FF2B5EF4-FFF2-40B4-BE49-F238E27FC236}">
                <a16:creationId xmlns:a16="http://schemas.microsoft.com/office/drawing/2014/main" id="{B79A399C-26D3-4DED-1B4F-D1538C1B33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84" y="1312453"/>
            <a:ext cx="2423822" cy="1969772"/>
          </a:xfrm>
          <a:prstGeom prst="rect">
            <a:avLst/>
          </a:prstGeom>
        </p:spPr>
      </p:pic>
      <p:sp>
        <p:nvSpPr>
          <p:cNvPr id="6" name="Textfeld 7">
            <a:extLst>
              <a:ext uri="{FF2B5EF4-FFF2-40B4-BE49-F238E27FC236}">
                <a16:creationId xmlns:a16="http://schemas.microsoft.com/office/drawing/2014/main" id="{E6F7DAD3-A700-870E-F16E-9580D5577A46}"/>
              </a:ext>
            </a:extLst>
          </p:cNvPr>
          <p:cNvSpPr txBox="1"/>
          <p:nvPr/>
        </p:nvSpPr>
        <p:spPr>
          <a:xfrm>
            <a:off x="1854271" y="6192793"/>
            <a:ext cx="61026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350" b="1" dirty="0" err="1"/>
              <a:t>Incidence</a:t>
            </a:r>
            <a:r>
              <a:rPr lang="de-CH" sz="1350" b="1" dirty="0"/>
              <a:t> rate : </a:t>
            </a:r>
            <a:r>
              <a:rPr lang="de-CH" sz="1350" b="1" dirty="0" err="1"/>
              <a:t>cases</a:t>
            </a:r>
            <a:r>
              <a:rPr lang="de-CH" sz="1350" b="1" dirty="0"/>
              <a:t> </a:t>
            </a:r>
            <a:r>
              <a:rPr lang="de-CH" sz="1350" b="1" dirty="0" err="1"/>
              <a:t>during</a:t>
            </a:r>
            <a:r>
              <a:rPr lang="de-CH" sz="1350" b="1" dirty="0"/>
              <a:t> </a:t>
            </a:r>
            <a:r>
              <a:rPr lang="de-CH" sz="1350" b="1" dirty="0" err="1"/>
              <a:t>period</a:t>
            </a:r>
            <a:r>
              <a:rPr lang="de-CH" sz="1350" b="1" dirty="0"/>
              <a:t> </a:t>
            </a:r>
            <a:r>
              <a:rPr lang="de-CH" sz="1350" b="1" dirty="0" err="1"/>
              <a:t>of</a:t>
            </a:r>
            <a:r>
              <a:rPr lang="de-CH" sz="1350" b="1" dirty="0"/>
              <a:t> </a:t>
            </a:r>
            <a:r>
              <a:rPr lang="de-CH" sz="1350" b="1" dirty="0" err="1"/>
              <a:t>observation</a:t>
            </a:r>
            <a:r>
              <a:rPr lang="de-CH" sz="1350" b="1" dirty="0"/>
              <a:t> / </a:t>
            </a:r>
            <a:r>
              <a:rPr lang="de-CH" sz="1350" b="1" dirty="0" err="1"/>
              <a:t>patient</a:t>
            </a:r>
            <a:r>
              <a:rPr lang="de-CH" sz="1350" b="1" dirty="0"/>
              <a:t>-time </a:t>
            </a:r>
            <a:r>
              <a:rPr lang="de-CH" sz="1350" b="1" dirty="0" err="1"/>
              <a:t>at</a:t>
            </a:r>
            <a:r>
              <a:rPr lang="de-CH" sz="1350" b="1" dirty="0"/>
              <a:t> </a:t>
            </a:r>
            <a:r>
              <a:rPr lang="de-CH" sz="1350" b="1" dirty="0" err="1"/>
              <a:t>risk</a:t>
            </a:r>
            <a:endParaRPr lang="de-CH" sz="1350" b="1" dirty="0"/>
          </a:p>
        </p:txBody>
      </p:sp>
    </p:spTree>
    <p:extLst>
      <p:ext uri="{BB962C8B-B14F-4D97-AF65-F5344CB8AC3E}">
        <p14:creationId xmlns:p14="http://schemas.microsoft.com/office/powerpoint/2010/main" val="2367790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7858-69A3-E23D-D91D-B946C117B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Example:</a:t>
            </a:r>
            <a:r>
              <a:rPr lang="en-US" sz="4000" dirty="0"/>
              <a:t> CLABSI surveillance and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07AF-CDBE-92C4-2B91-07E258E85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0" y="2168165"/>
            <a:ext cx="4123834" cy="4008798"/>
          </a:xfrm>
        </p:spPr>
        <p:txBody>
          <a:bodyPr>
            <a:normAutofit/>
          </a:bodyPr>
          <a:lstStyle/>
          <a:p>
            <a:pPr marL="457200" lvl="0" indent="-457200" defTabSz="9144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/>
            </a:pPr>
            <a:r>
              <a:rPr lang="de-CH" sz="2400" dirty="0">
                <a:solidFill>
                  <a:prstClr val="black"/>
                </a:solidFill>
                <a:ea typeface="+mn-ea"/>
                <a:cs typeface="Calibri" panose="020F0502020204030204" pitchFamily="34" charset="0"/>
              </a:rPr>
              <a:t>Standardized identification of hospital-acquired infections (HAI)</a:t>
            </a:r>
          </a:p>
          <a:p>
            <a:pPr marL="457200" lvl="0" indent="-457200" defTabSz="9144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/>
            </a:pPr>
            <a:r>
              <a:rPr lang="de-CH" sz="2400" dirty="0">
                <a:solidFill>
                  <a:prstClr val="black"/>
                </a:solidFill>
                <a:cs typeface="Calibri" panose="020F0502020204030204" pitchFamily="34" charset="0"/>
              </a:rPr>
              <a:t>Quality indicator</a:t>
            </a:r>
          </a:p>
          <a:p>
            <a:pPr marL="457200" lvl="0" indent="-457200" defTabSz="9144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/>
            </a:pPr>
            <a:r>
              <a:rPr lang="de-CH" sz="2400" dirty="0">
                <a:solidFill>
                  <a:prstClr val="black"/>
                </a:solidFill>
                <a:cs typeface="Calibri" panose="020F0502020204030204" pitchFamily="34" charset="0"/>
              </a:rPr>
              <a:t>Allows comparison over time, between centers</a:t>
            </a:r>
          </a:p>
          <a:p>
            <a:pPr marL="457200" lvl="0" indent="-457200" defTabSz="9144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/>
            </a:pPr>
            <a:r>
              <a:rPr lang="de-CH" sz="2400" dirty="0">
                <a:solidFill>
                  <a:prstClr val="black"/>
                </a:solidFill>
                <a:cs typeface="Calibri" panose="020F0502020204030204" pitchFamily="34" charset="0"/>
              </a:rPr>
              <a:t>Tool for measuring the effect of an intervention</a:t>
            </a:r>
          </a:p>
          <a:p>
            <a:pPr marL="457200" lvl="0" indent="-457200" defTabSz="9144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/>
            </a:pPr>
            <a:r>
              <a:rPr lang="de-CH" sz="2400" dirty="0">
                <a:solidFill>
                  <a:prstClr val="black"/>
                </a:solidFill>
                <a:cs typeface="Calibri" panose="020F0502020204030204" pitchFamily="34" charset="0"/>
              </a:rPr>
              <a:t>Benchmarking &amp; reimbursement</a:t>
            </a:r>
          </a:p>
        </p:txBody>
      </p:sp>
      <p:pic>
        <p:nvPicPr>
          <p:cNvPr id="4" name="Picture 2" descr="http://shea.confex.com/data/abstract/shea/2011/Paper_4968_abstract_7151_0.jpg">
            <a:hlinkClick r:id="rId2"/>
            <a:extLst>
              <a:ext uri="{FF2B5EF4-FFF2-40B4-BE49-F238E27FC236}">
                <a16:creationId xmlns:a16="http://schemas.microsoft.com/office/drawing/2014/main" id="{6A6C177D-53CD-04E8-7454-9A6D247A4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6768046" cy="507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37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9F95-DA05-3846-9949-9123BA1F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Pathogen transmission – “The chain of infection”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421BC-1D53-10C3-B65C-16BC6C7B8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hain of Infection">
            <a:extLst>
              <a:ext uri="{FF2B5EF4-FFF2-40B4-BE49-F238E27FC236}">
                <a16:creationId xmlns:a16="http://schemas.microsoft.com/office/drawing/2014/main" id="{7BFFCEC5-FF40-C800-2D11-EA0AFD36A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480" y="2507285"/>
            <a:ext cx="4068820" cy="274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967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778C-0D38-191C-C822-929838DD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Example</a:t>
            </a:r>
            <a:r>
              <a:rPr lang="en-US" dirty="0"/>
              <a:t>: Reducing flu 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DA724-741F-3638-BD7D-09A4F9CBB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hain of Infection">
            <a:extLst>
              <a:ext uri="{FF2B5EF4-FFF2-40B4-BE49-F238E27FC236}">
                <a16:creationId xmlns:a16="http://schemas.microsoft.com/office/drawing/2014/main" id="{894A2895-4ECC-5F4E-AA95-B42C9F4EA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33" y="2545937"/>
            <a:ext cx="3973376" cy="267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9">
            <a:extLst>
              <a:ext uri="{FF2B5EF4-FFF2-40B4-BE49-F238E27FC236}">
                <a16:creationId xmlns:a16="http://schemas.microsoft.com/office/drawing/2014/main" id="{34E10361-FF1D-5EE0-8390-11034CDF7E09}"/>
              </a:ext>
            </a:extLst>
          </p:cNvPr>
          <p:cNvSpPr txBox="1"/>
          <p:nvPr/>
        </p:nvSpPr>
        <p:spPr>
          <a:xfrm>
            <a:off x="7856188" y="4550403"/>
            <a:ext cx="2211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Cover your cough</a:t>
            </a: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E2D3F344-E322-FF98-0377-20F5BC9044D3}"/>
              </a:ext>
            </a:extLst>
          </p:cNvPr>
          <p:cNvSpPr txBox="1"/>
          <p:nvPr/>
        </p:nvSpPr>
        <p:spPr>
          <a:xfrm>
            <a:off x="1949958" y="4550403"/>
            <a:ext cx="2385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solidFill>
                  <a:schemeClr val="accent3">
                    <a:lumMod val="50000"/>
                  </a:schemeClr>
                </a:solidFill>
              </a:rPr>
              <a:t>Surgical mask</a:t>
            </a:r>
          </a:p>
        </p:txBody>
      </p:sp>
      <p:sp>
        <p:nvSpPr>
          <p:cNvPr id="7" name="Textfeld 11">
            <a:extLst>
              <a:ext uri="{FF2B5EF4-FFF2-40B4-BE49-F238E27FC236}">
                <a16:creationId xmlns:a16="http://schemas.microsoft.com/office/drawing/2014/main" id="{8432F620-0E99-AFA8-C4D0-9C14C771B71E}"/>
              </a:ext>
            </a:extLst>
          </p:cNvPr>
          <p:cNvSpPr txBox="1"/>
          <p:nvPr/>
        </p:nvSpPr>
        <p:spPr>
          <a:xfrm>
            <a:off x="1593130" y="2710449"/>
            <a:ext cx="2463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92D050"/>
                </a:solidFill>
              </a:rPr>
              <a:t>Flu vaccine; post-exposure prophylaxis</a:t>
            </a:r>
          </a:p>
        </p:txBody>
      </p:sp>
      <p:sp>
        <p:nvSpPr>
          <p:cNvPr id="8" name="Textfeld 12">
            <a:extLst>
              <a:ext uri="{FF2B5EF4-FFF2-40B4-BE49-F238E27FC236}">
                <a16:creationId xmlns:a16="http://schemas.microsoft.com/office/drawing/2014/main" id="{62797EFA-12D9-BF6B-8F61-45D60609ED77}"/>
              </a:ext>
            </a:extLst>
          </p:cNvPr>
          <p:cNvSpPr txBox="1"/>
          <p:nvPr/>
        </p:nvSpPr>
        <p:spPr>
          <a:xfrm>
            <a:off x="7731673" y="2718144"/>
            <a:ext cx="3240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solidFill>
                  <a:srgbClr val="FF0000"/>
                </a:solidFill>
              </a:rPr>
              <a:t>Screen patients with respiratory symptoms</a:t>
            </a:r>
          </a:p>
        </p:txBody>
      </p:sp>
      <p:sp>
        <p:nvSpPr>
          <p:cNvPr id="9" name="Textfeld 7">
            <a:extLst>
              <a:ext uri="{FF2B5EF4-FFF2-40B4-BE49-F238E27FC236}">
                <a16:creationId xmlns:a16="http://schemas.microsoft.com/office/drawing/2014/main" id="{BC204F77-0F04-55ED-1E48-D22203E69F18}"/>
              </a:ext>
            </a:extLst>
          </p:cNvPr>
          <p:cNvSpPr txBox="1"/>
          <p:nvPr/>
        </p:nvSpPr>
        <p:spPr>
          <a:xfrm>
            <a:off x="4890967" y="1619987"/>
            <a:ext cx="2818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FF9933"/>
                </a:solidFill>
              </a:rPr>
              <a:t>Treat patients with positive influenza test</a:t>
            </a:r>
          </a:p>
        </p:txBody>
      </p:sp>
      <p:sp>
        <p:nvSpPr>
          <p:cNvPr id="10" name="Textfeld 8">
            <a:extLst>
              <a:ext uri="{FF2B5EF4-FFF2-40B4-BE49-F238E27FC236}">
                <a16:creationId xmlns:a16="http://schemas.microsoft.com/office/drawing/2014/main" id="{A4BAC259-7B14-082D-D73E-2077A2A68D34}"/>
              </a:ext>
            </a:extLst>
          </p:cNvPr>
          <p:cNvSpPr txBox="1"/>
          <p:nvPr/>
        </p:nvSpPr>
        <p:spPr>
          <a:xfrm>
            <a:off x="4734758" y="5499651"/>
            <a:ext cx="2521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>
                <a:solidFill>
                  <a:srgbClr val="7030A0"/>
                </a:solidFill>
              </a:rPr>
              <a:t>Droplet precautions</a:t>
            </a:r>
          </a:p>
        </p:txBody>
      </p:sp>
    </p:spTree>
    <p:extLst>
      <p:ext uri="{BB962C8B-B14F-4D97-AF65-F5344CB8AC3E}">
        <p14:creationId xmlns:p14="http://schemas.microsoft.com/office/powerpoint/2010/main" val="217656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D821-1B22-0923-0904-65EF9BFE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information do you need to pick the correct isolation precautions?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0C367-5C4C-CDF4-F249-8B1EAAE41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albany.edu/news/images/Renaissance_Plague_Doctor_Image.jpg">
            <a:hlinkClick r:id="rId2"/>
            <a:extLst>
              <a:ext uri="{FF2B5EF4-FFF2-40B4-BE49-F238E27FC236}">
                <a16:creationId xmlns:a16="http://schemas.microsoft.com/office/drawing/2014/main" id="{0607E08A-6C76-771F-904D-B1BDE4F3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68" y="2034860"/>
            <a:ext cx="3437437" cy="407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9EC95063-5F84-5E35-6F4D-92FB545F3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40" y="2034860"/>
            <a:ext cx="2422512" cy="405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8">
            <a:extLst>
              <a:ext uri="{FF2B5EF4-FFF2-40B4-BE49-F238E27FC236}">
                <a16:creationId xmlns:a16="http://schemas.microsoft.com/office/drawing/2014/main" id="{DF00CA11-4BBF-3639-AA9B-ADB495422A72}"/>
              </a:ext>
            </a:extLst>
          </p:cNvPr>
          <p:cNvSpPr txBox="1"/>
          <p:nvPr/>
        </p:nvSpPr>
        <p:spPr>
          <a:xfrm rot="21214091">
            <a:off x="3831099" y="3931993"/>
            <a:ext cx="4529804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2800" b="1" dirty="0">
                <a:solidFill>
                  <a:srgbClr val="FFFF00"/>
                </a:solidFill>
              </a:rPr>
              <a:t>Transmission mode of a pathogen</a:t>
            </a:r>
          </a:p>
        </p:txBody>
      </p:sp>
    </p:spTree>
    <p:extLst>
      <p:ext uri="{BB962C8B-B14F-4D97-AF65-F5344CB8AC3E}">
        <p14:creationId xmlns:p14="http://schemas.microsoft.com/office/powerpoint/2010/main" val="17764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871F-80FA-6D08-0F31-F94BAF6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Transmission-based precautions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8235D-A481-A951-5C71-FD9C2FA16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56B1A4C3-D94C-6829-3372-26049F60135C}"/>
              </a:ext>
            </a:extLst>
          </p:cNvPr>
          <p:cNvSpPr/>
          <p:nvPr/>
        </p:nvSpPr>
        <p:spPr>
          <a:xfrm>
            <a:off x="3184578" y="4288539"/>
            <a:ext cx="5508612" cy="972108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>
                <a:solidFill>
                  <a:schemeClr val="tx1"/>
                </a:solidFill>
              </a:rPr>
              <a:t>Standard precautions</a:t>
            </a:r>
          </a:p>
        </p:txBody>
      </p:sp>
      <p:sp>
        <p:nvSpPr>
          <p:cNvPr id="5" name="Rechteck 7">
            <a:extLst>
              <a:ext uri="{FF2B5EF4-FFF2-40B4-BE49-F238E27FC236}">
                <a16:creationId xmlns:a16="http://schemas.microsoft.com/office/drawing/2014/main" id="{FBCCCDEE-6CD1-F76C-86A1-90BE8825623B}"/>
              </a:ext>
            </a:extLst>
          </p:cNvPr>
          <p:cNvSpPr/>
          <p:nvPr/>
        </p:nvSpPr>
        <p:spPr>
          <a:xfrm>
            <a:off x="3184578" y="3313231"/>
            <a:ext cx="5508612" cy="594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>
                <a:solidFill>
                  <a:schemeClr val="tx1"/>
                </a:solidFill>
              </a:rPr>
              <a:t>Transmission-based precautions</a:t>
            </a:r>
          </a:p>
        </p:txBody>
      </p:sp>
      <p:sp>
        <p:nvSpPr>
          <p:cNvPr id="6" name="Rechteck 8">
            <a:extLst>
              <a:ext uri="{FF2B5EF4-FFF2-40B4-BE49-F238E27FC236}">
                <a16:creationId xmlns:a16="http://schemas.microsoft.com/office/drawing/2014/main" id="{80317E8B-F93A-C172-2B5B-FE06784413C0}"/>
              </a:ext>
            </a:extLst>
          </p:cNvPr>
          <p:cNvSpPr/>
          <p:nvPr/>
        </p:nvSpPr>
        <p:spPr>
          <a:xfrm>
            <a:off x="3184578" y="2287117"/>
            <a:ext cx="1080120" cy="5940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/>
              <a:t>Contact</a:t>
            </a:r>
          </a:p>
        </p:txBody>
      </p:sp>
      <p:sp>
        <p:nvSpPr>
          <p:cNvPr id="7" name="Rechteck 9">
            <a:extLst>
              <a:ext uri="{FF2B5EF4-FFF2-40B4-BE49-F238E27FC236}">
                <a16:creationId xmlns:a16="http://schemas.microsoft.com/office/drawing/2014/main" id="{A3715C8C-9519-FD71-4F80-E264C96BB484}"/>
              </a:ext>
            </a:extLst>
          </p:cNvPr>
          <p:cNvSpPr/>
          <p:nvPr/>
        </p:nvSpPr>
        <p:spPr>
          <a:xfrm>
            <a:off x="4696746" y="2287117"/>
            <a:ext cx="1026114" cy="594066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>
                <a:solidFill>
                  <a:schemeClr val="tx1"/>
                </a:solidFill>
              </a:rPr>
              <a:t>Droplet</a:t>
            </a:r>
          </a:p>
        </p:txBody>
      </p:sp>
      <p:sp>
        <p:nvSpPr>
          <p:cNvPr id="8" name="Rechteck 10">
            <a:extLst>
              <a:ext uri="{FF2B5EF4-FFF2-40B4-BE49-F238E27FC236}">
                <a16:creationId xmlns:a16="http://schemas.microsoft.com/office/drawing/2014/main" id="{343774D1-5A6B-364B-1240-470B27642584}"/>
              </a:ext>
            </a:extLst>
          </p:cNvPr>
          <p:cNvSpPr/>
          <p:nvPr/>
        </p:nvSpPr>
        <p:spPr>
          <a:xfrm>
            <a:off x="6154908" y="2287117"/>
            <a:ext cx="1026114" cy="59406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>
                <a:solidFill>
                  <a:schemeClr val="tx1"/>
                </a:solidFill>
              </a:rPr>
              <a:t>Airborne</a:t>
            </a:r>
          </a:p>
        </p:txBody>
      </p:sp>
      <p:sp>
        <p:nvSpPr>
          <p:cNvPr id="9" name="Rechteck 11">
            <a:extLst>
              <a:ext uri="{FF2B5EF4-FFF2-40B4-BE49-F238E27FC236}">
                <a16:creationId xmlns:a16="http://schemas.microsoft.com/office/drawing/2014/main" id="{7E79D3E8-FBF7-BB55-9E20-21A8D1CD115D}"/>
              </a:ext>
            </a:extLst>
          </p:cNvPr>
          <p:cNvSpPr/>
          <p:nvPr/>
        </p:nvSpPr>
        <p:spPr>
          <a:xfrm>
            <a:off x="7613070" y="2287117"/>
            <a:ext cx="1080120" cy="594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350" b="1" dirty="0">
                <a:solidFill>
                  <a:schemeClr val="tx1"/>
                </a:solidFill>
              </a:rPr>
              <a:t>(Protective)</a:t>
            </a:r>
            <a:endParaRPr lang="de-CH" sz="1350" dirty="0"/>
          </a:p>
        </p:txBody>
      </p:sp>
      <p:sp>
        <p:nvSpPr>
          <p:cNvPr id="10" name="Pfeil nach rechts 12">
            <a:extLst>
              <a:ext uri="{FF2B5EF4-FFF2-40B4-BE49-F238E27FC236}">
                <a16:creationId xmlns:a16="http://schemas.microsoft.com/office/drawing/2014/main" id="{A6BB658E-FC20-9A75-2EC5-32C683A4D5AE}"/>
              </a:ext>
            </a:extLst>
          </p:cNvPr>
          <p:cNvSpPr/>
          <p:nvPr/>
        </p:nvSpPr>
        <p:spPr>
          <a:xfrm rot="16200000">
            <a:off x="3451015" y="2898610"/>
            <a:ext cx="5052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11" name="Pfeil nach rechts 13">
            <a:extLst>
              <a:ext uri="{FF2B5EF4-FFF2-40B4-BE49-F238E27FC236}">
                <a16:creationId xmlns:a16="http://schemas.microsoft.com/office/drawing/2014/main" id="{A58E9D61-DC85-6600-6E09-40469986188E}"/>
              </a:ext>
            </a:extLst>
          </p:cNvPr>
          <p:cNvSpPr/>
          <p:nvPr/>
        </p:nvSpPr>
        <p:spPr>
          <a:xfrm rot="16200000">
            <a:off x="5720568" y="3905005"/>
            <a:ext cx="5052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12" name="Pfeil nach rechts 14">
            <a:extLst>
              <a:ext uri="{FF2B5EF4-FFF2-40B4-BE49-F238E27FC236}">
                <a16:creationId xmlns:a16="http://schemas.microsoft.com/office/drawing/2014/main" id="{AF7C44C4-575E-031C-C4FB-620CDD812E97}"/>
              </a:ext>
            </a:extLst>
          </p:cNvPr>
          <p:cNvSpPr/>
          <p:nvPr/>
        </p:nvSpPr>
        <p:spPr>
          <a:xfrm rot="16200000">
            <a:off x="4949917" y="2898044"/>
            <a:ext cx="5052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13" name="Pfeil nach rechts 15">
            <a:extLst>
              <a:ext uri="{FF2B5EF4-FFF2-40B4-BE49-F238E27FC236}">
                <a16:creationId xmlns:a16="http://schemas.microsoft.com/office/drawing/2014/main" id="{FC5CF2B3-6DFD-4F95-8C36-EBFCE9A32EDD}"/>
              </a:ext>
            </a:extLst>
          </p:cNvPr>
          <p:cNvSpPr/>
          <p:nvPr/>
        </p:nvSpPr>
        <p:spPr>
          <a:xfrm rot="16200000">
            <a:off x="6408078" y="2898044"/>
            <a:ext cx="5052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14" name="Pfeil nach rechts 16">
            <a:extLst>
              <a:ext uri="{FF2B5EF4-FFF2-40B4-BE49-F238E27FC236}">
                <a16:creationId xmlns:a16="http://schemas.microsoft.com/office/drawing/2014/main" id="{782E2B57-F98B-1AB7-2708-C37144EC7387}"/>
              </a:ext>
            </a:extLst>
          </p:cNvPr>
          <p:cNvSpPr/>
          <p:nvPr/>
        </p:nvSpPr>
        <p:spPr>
          <a:xfrm rot="16200000">
            <a:off x="7866240" y="2898044"/>
            <a:ext cx="5052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pic>
        <p:nvPicPr>
          <p:cNvPr id="15" name="Picture 2" descr="http://bfm.ae-pack.de/medien_bilder_ausgabe.php?id=42206&amp;att=0&amp;m=jura_agri">
            <a:extLst>
              <a:ext uri="{FF2B5EF4-FFF2-40B4-BE49-F238E27FC236}">
                <a16:creationId xmlns:a16="http://schemas.microsoft.com/office/drawing/2014/main" id="{042107F7-F9F7-5787-6A2F-8BABF0FD7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4875" y="5116345"/>
            <a:ext cx="642942" cy="64294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aphicFrame>
        <p:nvGraphicFramePr>
          <p:cNvPr id="16" name="Objekt 19">
            <a:extLst>
              <a:ext uri="{FF2B5EF4-FFF2-40B4-BE49-F238E27FC236}">
                <a16:creationId xmlns:a16="http://schemas.microsoft.com/office/drawing/2014/main" id="{9C75BC5D-2F9E-ABDD-2951-89937EF0DB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089175"/>
              </p:ext>
            </p:extLst>
          </p:nvPr>
        </p:nvGraphicFramePr>
        <p:xfrm>
          <a:off x="2765478" y="4555369"/>
          <a:ext cx="8382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7621064" imgH="5095238" progId="">
                  <p:embed/>
                </p:oleObj>
              </mc:Choice>
              <mc:Fallback>
                <p:oleObj name="Photo Editor Photo" r:id="rId3" imgW="7621064" imgH="5095238" progId="">
                  <p:embed/>
                  <p:pic>
                    <p:nvPicPr>
                      <p:cNvPr id="16" name="Objekt 19">
                        <a:extLst>
                          <a:ext uri="{FF2B5EF4-FFF2-40B4-BE49-F238E27FC236}">
                            <a16:creationId xmlns:a16="http://schemas.microsoft.com/office/drawing/2014/main" id="{9C75BC5D-2F9E-ABDD-2951-89937EF0DB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78" y="4555369"/>
                        <a:ext cx="838200" cy="5619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E72E0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 descr="http://www.bosch-do-it.ch/mam/bosch-pt-centralpool/diy/diyknowledge/lexicon/schutzbrille.jpeg">
            <a:extLst>
              <a:ext uri="{FF2B5EF4-FFF2-40B4-BE49-F238E27FC236}">
                <a16:creationId xmlns:a16="http://schemas.microsoft.com/office/drawing/2014/main" id="{74BF1DB8-E132-721E-C3A5-F37A8A57F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2703" y="4604425"/>
            <a:ext cx="680975" cy="51136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9" descr="http://www.medcollect.de/webyep-system/daten/4-9-3-im-BildOben-8872-tn.jpg">
            <a:extLst>
              <a:ext uri="{FF2B5EF4-FFF2-40B4-BE49-F238E27FC236}">
                <a16:creationId xmlns:a16="http://schemas.microsoft.com/office/drawing/2014/main" id="{08CFBBD6-27F2-C88B-2BF1-DE49C40EE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09484" y="5010350"/>
            <a:ext cx="540060" cy="10036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E7EC37A-387F-6792-C039-3D1C9B24FA02}"/>
              </a:ext>
            </a:extLst>
          </p:cNvPr>
          <p:cNvSpPr txBox="1"/>
          <p:nvPr/>
        </p:nvSpPr>
        <p:spPr>
          <a:xfrm>
            <a:off x="773000" y="6208321"/>
            <a:ext cx="1058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Note. “Enhanced” precautions for COVID-19 = Contact precautions &amp; N95</a:t>
            </a:r>
          </a:p>
          <a:p>
            <a:r>
              <a:rPr lang="en-US" sz="1600" i="1" dirty="0"/>
              <a:t>Siegel at al: 2007 Guideline for Isolation Precautions (CDC)</a:t>
            </a:r>
          </a:p>
        </p:txBody>
      </p:sp>
    </p:spTree>
    <p:extLst>
      <p:ext uri="{BB962C8B-B14F-4D97-AF65-F5344CB8AC3E}">
        <p14:creationId xmlns:p14="http://schemas.microsoft.com/office/powerpoint/2010/main" val="16088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7B791-6C0B-841D-CC9E-7FD80BA4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Hand hygiene – a process indicator for patient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027B-AECD-B6D9-D23A-16D30B102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F75D3D9-6169-1E65-5751-B2FDEE95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56130"/>
            <a:ext cx="4489453" cy="472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6E3360-0663-B447-E52A-D4E06B7E945F}"/>
              </a:ext>
            </a:extLst>
          </p:cNvPr>
          <p:cNvSpPr txBox="1"/>
          <p:nvPr/>
        </p:nvSpPr>
        <p:spPr>
          <a:xfrm>
            <a:off x="838200" y="6343647"/>
            <a:ext cx="9710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600" dirty="0"/>
              <a:t>Pittet et al, Lancet ID 2001;1:9. Pires et al, Clin Microbiol Infect 2019; 25: 851.</a:t>
            </a: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028CC1-1038-6C04-59CF-0346A75D3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191" y="1660000"/>
            <a:ext cx="4912609" cy="451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2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2EA74-565A-A88E-A944-58299E6E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/>
              <a:t>Staphylococcus aureus </a:t>
            </a:r>
            <a:r>
              <a:rPr lang="en-US" sz="4000" dirty="0"/>
              <a:t>transmission in function of hand hygiene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36D74-EE74-F4D8-1C8D-49849CA0C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BF2F002-CF78-3FDD-B710-9D8624292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20" y="2015848"/>
            <a:ext cx="9427960" cy="380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7">
            <a:extLst>
              <a:ext uri="{FF2B5EF4-FFF2-40B4-BE49-F238E27FC236}">
                <a16:creationId xmlns:a16="http://schemas.microsoft.com/office/drawing/2014/main" id="{F6CCF7F8-C95E-5C80-541F-C7CF38B227A9}"/>
              </a:ext>
            </a:extLst>
          </p:cNvPr>
          <p:cNvSpPr txBox="1"/>
          <p:nvPr/>
        </p:nvSpPr>
        <p:spPr>
          <a:xfrm>
            <a:off x="838200" y="6217145"/>
            <a:ext cx="366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solidFill>
                  <a:srgbClr val="000000"/>
                </a:solidFill>
              </a:rPr>
              <a:t>Mortimer et al, Am J Dis Child 1962</a:t>
            </a:r>
          </a:p>
        </p:txBody>
      </p:sp>
    </p:spTree>
    <p:extLst>
      <p:ext uri="{BB962C8B-B14F-4D97-AF65-F5344CB8AC3E}">
        <p14:creationId xmlns:p14="http://schemas.microsoft.com/office/powerpoint/2010/main" val="1513312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88E2-BB82-770A-EB58-62852D3A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47C4E-86D6-69E9-E480-FC000565D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0AE4456-8DF3-8889-18D3-563971B93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88" y="1063174"/>
            <a:ext cx="6504494" cy="473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851824-8C83-11F3-7ACA-54643A1916A2}"/>
              </a:ext>
            </a:extLst>
          </p:cNvPr>
          <p:cNvSpPr txBox="1"/>
          <p:nvPr/>
        </p:nvSpPr>
        <p:spPr>
          <a:xfrm>
            <a:off x="2667788" y="5834924"/>
            <a:ext cx="7079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Mary Hayden, MD, Rush Medical Center: </a:t>
            </a:r>
          </a:p>
          <a:p>
            <a:r>
              <a:rPr lang="en-US" dirty="0"/>
              <a:t>VRE detection in an ICU room following patient discharge, 2001 </a:t>
            </a:r>
          </a:p>
        </p:txBody>
      </p:sp>
    </p:spTree>
    <p:extLst>
      <p:ext uri="{BB962C8B-B14F-4D97-AF65-F5344CB8AC3E}">
        <p14:creationId xmlns:p14="http://schemas.microsoft.com/office/powerpoint/2010/main" val="1253994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B50DB-DF4C-67FD-816D-8FC30BAE4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FAD13-54B9-E0A0-AAC8-30E15C547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8AE603F-F7A1-D832-5A01-DE3314A24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681037"/>
            <a:ext cx="3488732" cy="465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7">
            <a:extLst>
              <a:ext uri="{FF2B5EF4-FFF2-40B4-BE49-F238E27FC236}">
                <a16:creationId xmlns:a16="http://schemas.microsoft.com/office/drawing/2014/main" id="{A9C01E8B-AC75-6293-285E-F760D4FF5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2609"/>
            <a:ext cx="4785040" cy="5733018"/>
          </a:xfrm>
          <a:prstGeom prst="rect">
            <a:avLst/>
          </a:prstGeom>
        </p:spPr>
      </p:pic>
      <p:sp>
        <p:nvSpPr>
          <p:cNvPr id="6" name="Textfeld 8">
            <a:extLst>
              <a:ext uri="{FF2B5EF4-FFF2-40B4-BE49-F238E27FC236}">
                <a16:creationId xmlns:a16="http://schemas.microsoft.com/office/drawing/2014/main" id="{C1DC872E-3D03-DEE9-3C89-C749C1072B23}"/>
              </a:ext>
            </a:extLst>
          </p:cNvPr>
          <p:cNvSpPr txBox="1"/>
          <p:nvPr/>
        </p:nvSpPr>
        <p:spPr>
          <a:xfrm>
            <a:off x="825187" y="6278433"/>
            <a:ext cx="3550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CH" sz="1400" dirty="0">
                <a:solidFill>
                  <a:prstClr val="black"/>
                </a:solidFill>
                <a:latin typeface="Arial"/>
              </a:rPr>
              <a:t>Cure L et al, Health Care Manag Sci 2014.</a:t>
            </a:r>
          </a:p>
        </p:txBody>
      </p:sp>
    </p:spTree>
    <p:extLst>
      <p:ext uri="{BB962C8B-B14F-4D97-AF65-F5344CB8AC3E}">
        <p14:creationId xmlns:p14="http://schemas.microsoft.com/office/powerpoint/2010/main" val="132970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7A0C-F483-8489-F3B5-02B55F8B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C0129-8FD6-76A5-FC83-D0A17CB10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54885-9046-785F-DA16-676239A5B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890" y="680541"/>
            <a:ext cx="8372035" cy="5496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6CD6D0-3E61-9334-2CFB-4473BA391EB4}"/>
              </a:ext>
            </a:extLst>
          </p:cNvPr>
          <p:cNvSpPr txBox="1"/>
          <p:nvPr/>
        </p:nvSpPr>
        <p:spPr>
          <a:xfrm>
            <a:off x="2752725" y="1734642"/>
            <a:ext cx="7026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SSI		CLABSI		CAUTI		VAP	CDI</a:t>
            </a:r>
          </a:p>
        </p:txBody>
      </p:sp>
    </p:spTree>
    <p:extLst>
      <p:ext uri="{BB962C8B-B14F-4D97-AF65-F5344CB8AC3E}">
        <p14:creationId xmlns:p14="http://schemas.microsoft.com/office/powerpoint/2010/main" val="2896198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large proportion of HAIs can be prevented…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71636"/>
            <a:ext cx="10515600" cy="2205326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…with evidence-based strategies:</a:t>
            </a:r>
          </a:p>
          <a:p>
            <a:r>
              <a:rPr lang="de-DE" dirty="0"/>
              <a:t>CLABSI, CAUTI: </a:t>
            </a:r>
            <a:r>
              <a:rPr lang="de-DE" dirty="0">
                <a:solidFill>
                  <a:srgbClr val="00B050"/>
                </a:solidFill>
              </a:rPr>
              <a:t>65-70% </a:t>
            </a:r>
            <a:r>
              <a:rPr lang="de-DE" dirty="0"/>
              <a:t>preventable</a:t>
            </a:r>
          </a:p>
          <a:p>
            <a:r>
              <a:rPr lang="de-DE" dirty="0"/>
              <a:t>VAP, SSI: </a:t>
            </a:r>
            <a:r>
              <a:rPr lang="de-DE" dirty="0">
                <a:solidFill>
                  <a:srgbClr val="00B050"/>
                </a:solidFill>
              </a:rPr>
              <a:t>55%</a:t>
            </a:r>
            <a:r>
              <a:rPr lang="de-DE" dirty="0"/>
              <a:t> preventable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21" y="1678451"/>
            <a:ext cx="7823982" cy="241582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nhaltsplatzhalter 2"/>
          <p:cNvSpPr txBox="1">
            <a:spLocks/>
          </p:cNvSpPr>
          <p:nvPr/>
        </p:nvSpPr>
        <p:spPr>
          <a:xfrm>
            <a:off x="381000" y="3717032"/>
            <a:ext cx="8382000" cy="202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CH" dirty="0">
              <a:solidFill>
                <a:srgbClr val="00B05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846676" y="6239384"/>
            <a:ext cx="5832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Umscheid</a:t>
            </a:r>
            <a:r>
              <a:rPr kumimoji="0" lang="de-CH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 et al, ICHE 2011 </a:t>
            </a:r>
            <a:r>
              <a:rPr kumimoji="0" lang="de-CH" sz="1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  Schreiber et al, ICHE 2018 (2005-16 </a:t>
            </a:r>
            <a:r>
              <a:rPr kumimoji="0" lang="de-CH" sz="1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data</a:t>
            </a:r>
            <a:r>
              <a:rPr kumimoji="0" lang="de-CH" sz="1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t>)</a:t>
            </a:r>
            <a:endParaRPr kumimoji="0" lang="de-CH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836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42D67-64C6-32B5-FAC6-B34245B1C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driving HAIs?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E8E04-EB6E-BF2B-FE9F-37ECFA05A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314846B-5FE1-2B01-944B-E31B9841E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593" y="2904490"/>
            <a:ext cx="2228850" cy="165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upload.wikimedia.org/wikipedia/commons/1/19/Sondeintubation.jpg">
            <a:hlinkClick r:id="rId3"/>
            <a:extLst>
              <a:ext uri="{FF2B5EF4-FFF2-40B4-BE49-F238E27FC236}">
                <a16:creationId xmlns:a16="http://schemas.microsoft.com/office/drawing/2014/main" id="{DAE662D6-E265-138B-724C-3F2A8CDA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15" y="1743826"/>
            <a:ext cx="1559681" cy="116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gcrweb.com/OABdss/images/photos/folley-balloon-cather.jpg">
            <a:hlinkClick r:id="rId5"/>
            <a:extLst>
              <a:ext uri="{FF2B5EF4-FFF2-40B4-BE49-F238E27FC236}">
                <a16:creationId xmlns:a16="http://schemas.microsoft.com/office/drawing/2014/main" id="{D7264195-7921-37EE-B392-FA0924523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298" y="4479965"/>
            <a:ext cx="1431132" cy="1223291"/>
          </a:xfrm>
          <a:prstGeom prst="rect">
            <a:avLst/>
          </a:prstGeom>
          <a:noFill/>
          <a:ln w="2222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evertsmith.com/img/content/200-femoral-fullv2.jpg">
            <a:hlinkClick r:id="rId7"/>
            <a:extLst>
              <a:ext uri="{FF2B5EF4-FFF2-40B4-BE49-F238E27FC236}">
                <a16:creationId xmlns:a16="http://schemas.microsoft.com/office/drawing/2014/main" id="{7A3FE765-6858-ADA8-0F36-EF956433A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559" y="2058694"/>
            <a:ext cx="900100" cy="1134126"/>
          </a:xfrm>
          <a:prstGeom prst="rect">
            <a:avLst/>
          </a:prstGeom>
          <a:noFill/>
          <a:ln w="2222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sehati.org/index/patientresources/neurosurgicalprocedures/images/vpshunt/vpshunt3.png">
            <a:hlinkClick r:id="rId9"/>
            <a:extLst>
              <a:ext uri="{FF2B5EF4-FFF2-40B4-BE49-F238E27FC236}">
                <a16:creationId xmlns:a16="http://schemas.microsoft.com/office/drawing/2014/main" id="{9992939B-4747-40B1-8FC3-2CE24FF25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22" y="2442444"/>
            <a:ext cx="1108265" cy="92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dimeda.de/images/osteosynthesis.jpg">
            <a:hlinkClick r:id="rId11"/>
            <a:extLst>
              <a:ext uri="{FF2B5EF4-FFF2-40B4-BE49-F238E27FC236}">
                <a16:creationId xmlns:a16="http://schemas.microsoft.com/office/drawing/2014/main" id="{AB571940-3844-245E-9F88-9189D0155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576" y="1237022"/>
            <a:ext cx="1259685" cy="88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://www.yorksandhumberhearts.nhs.uk/upload/ACHD%20files/metal%20valve.jpg">
            <a:hlinkClick r:id="rId13"/>
            <a:extLst>
              <a:ext uri="{FF2B5EF4-FFF2-40B4-BE49-F238E27FC236}">
                <a16:creationId xmlns:a16="http://schemas.microsoft.com/office/drawing/2014/main" id="{A227D911-4292-6B8F-6554-B0CEBF7BD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126" y="3452556"/>
            <a:ext cx="933224" cy="864096"/>
          </a:xfrm>
          <a:prstGeom prst="rect">
            <a:avLst/>
          </a:prstGeom>
          <a:noFill/>
          <a:ln w="2222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4">
            <a:extLst>
              <a:ext uri="{FF2B5EF4-FFF2-40B4-BE49-F238E27FC236}">
                <a16:creationId xmlns:a16="http://schemas.microsoft.com/office/drawing/2014/main" id="{68E5CB9C-3A6D-8CA7-AC2F-D73B7010480A}"/>
              </a:ext>
            </a:extLst>
          </p:cNvPr>
          <p:cNvSpPr txBox="1"/>
          <p:nvPr/>
        </p:nvSpPr>
        <p:spPr>
          <a:xfrm>
            <a:off x="1873672" y="2574162"/>
            <a:ext cx="646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VAP</a:t>
            </a:r>
            <a:endParaRPr lang="de-CH" sz="1350" b="1" dirty="0"/>
          </a:p>
        </p:txBody>
      </p:sp>
      <p:sp>
        <p:nvSpPr>
          <p:cNvPr id="14" name="Textfeld 15">
            <a:extLst>
              <a:ext uri="{FF2B5EF4-FFF2-40B4-BE49-F238E27FC236}">
                <a16:creationId xmlns:a16="http://schemas.microsoft.com/office/drawing/2014/main" id="{3A5C5E8C-F71B-8F81-4C5A-F8EAAB911665}"/>
              </a:ext>
            </a:extLst>
          </p:cNvPr>
          <p:cNvSpPr txBox="1"/>
          <p:nvPr/>
        </p:nvSpPr>
        <p:spPr>
          <a:xfrm>
            <a:off x="1404160" y="4366019"/>
            <a:ext cx="900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CAUTI</a:t>
            </a:r>
          </a:p>
        </p:txBody>
      </p:sp>
      <p:pic>
        <p:nvPicPr>
          <p:cNvPr id="15" name="Picture 6" descr="http://img.medicalexpo.com/images_me/photo-g/central-venous-catheter-78422-4280283.jpg">
            <a:hlinkClick r:id="rId15"/>
            <a:extLst>
              <a:ext uri="{FF2B5EF4-FFF2-40B4-BE49-F238E27FC236}">
                <a16:creationId xmlns:a16="http://schemas.microsoft.com/office/drawing/2014/main" id="{FC8770B7-D0E6-9A2C-7914-6CE4C05DF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697" y="5222864"/>
            <a:ext cx="1688810" cy="123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79337A2A-2599-B08D-0DDC-63624C6878A2}"/>
              </a:ext>
            </a:extLst>
          </p:cNvPr>
          <p:cNvSpPr txBox="1"/>
          <p:nvPr/>
        </p:nvSpPr>
        <p:spPr>
          <a:xfrm>
            <a:off x="7769418" y="6116275"/>
            <a:ext cx="1048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CLABSI</a:t>
            </a:r>
            <a:endParaRPr lang="de-CH" sz="1350" b="1" dirty="0"/>
          </a:p>
        </p:txBody>
      </p:sp>
      <p:sp>
        <p:nvSpPr>
          <p:cNvPr id="17" name="Textfeld 15">
            <a:extLst>
              <a:ext uri="{FF2B5EF4-FFF2-40B4-BE49-F238E27FC236}">
                <a16:creationId xmlns:a16="http://schemas.microsoft.com/office/drawing/2014/main" id="{FBE65EAC-BDB3-E36D-73C8-C685CE1BFBF9}"/>
              </a:ext>
            </a:extLst>
          </p:cNvPr>
          <p:cNvSpPr txBox="1"/>
          <p:nvPr/>
        </p:nvSpPr>
        <p:spPr>
          <a:xfrm>
            <a:off x="9735957" y="1950733"/>
            <a:ext cx="567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SSI</a:t>
            </a:r>
          </a:p>
        </p:txBody>
      </p:sp>
    </p:spTree>
    <p:extLst>
      <p:ext uri="{BB962C8B-B14F-4D97-AF65-F5344CB8AC3E}">
        <p14:creationId xmlns:p14="http://schemas.microsoft.com/office/powerpoint/2010/main" val="1297591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3A840-FF0D-A0F8-064C-F3C49EE3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3025F-3795-AC4C-89D4-2EE7FA6B5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6060" y="2607013"/>
            <a:ext cx="3524656" cy="3569949"/>
          </a:xfrm>
        </p:spPr>
        <p:txBody>
          <a:bodyPr>
            <a:normAutofit/>
          </a:bodyPr>
          <a:lstStyle/>
          <a:p>
            <a:r>
              <a:rPr lang="en-US" sz="2400" dirty="0"/>
              <a:t>Part of the SHEA/IDSA/APIC compendium of prevention strategies</a:t>
            </a:r>
          </a:p>
          <a:p>
            <a:r>
              <a:rPr lang="en-US" sz="2400" dirty="0"/>
              <a:t>Succinct source of guidance on preventive measures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5098D-3CEB-0D26-865C-461968846F56}"/>
              </a:ext>
            </a:extLst>
          </p:cNvPr>
          <p:cNvSpPr txBox="1"/>
          <p:nvPr/>
        </p:nvSpPr>
        <p:spPr>
          <a:xfrm>
            <a:off x="846310" y="6345948"/>
            <a:ext cx="583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Patel et al, Infect Control Hosp Epidemiol 2023; 44: 1209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7220D9-3BA1-834C-E5B1-0D746FA61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07786"/>
            <a:ext cx="6963513" cy="4703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70A607-920A-2A85-1B4B-8B7A84753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786" y="365125"/>
            <a:ext cx="6369930" cy="1711648"/>
          </a:xfrm>
          <a:prstGeom prst="rect">
            <a:avLst/>
          </a:prstGeom>
          <a:effectLst>
            <a:outerShdw blurRad="50800" dist="50800" dir="5400000" sx="102000" sy="102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808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CE68E-E75E-142E-65B7-723C54646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Multi-drug resistant organisms on the 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C1DC1-BFB6-0184-3226-4293C95F7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14514-29EE-3058-38DF-51495A475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54" y="1690688"/>
            <a:ext cx="8188099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2076D-56D2-4B1E-C4D5-410C9D17335C}"/>
              </a:ext>
            </a:extLst>
          </p:cNvPr>
          <p:cNvSpPr txBox="1"/>
          <p:nvPr/>
        </p:nvSpPr>
        <p:spPr>
          <a:xfrm>
            <a:off x="6840714" y="6231331"/>
            <a:ext cx="560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Tho Pham, PharmD, AZDHS, 2025</a:t>
            </a:r>
          </a:p>
        </p:txBody>
      </p:sp>
    </p:spTree>
    <p:extLst>
      <p:ext uri="{BB962C8B-B14F-4D97-AF65-F5344CB8AC3E}">
        <p14:creationId xmlns:p14="http://schemas.microsoft.com/office/powerpoint/2010/main" val="2874635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E6DAC-D7BC-BD20-E891-32E1CB388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4868-DF36-C8A0-8BA5-CF43F9ADE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jmarschall@arizona.edu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The U of A + Banner Health Affiliation | The Differential">
            <a:extLst>
              <a:ext uri="{FF2B5EF4-FFF2-40B4-BE49-F238E27FC236}">
                <a16:creationId xmlns:a16="http://schemas.microsoft.com/office/drawing/2014/main" id="{1C82434B-26B2-151B-2056-7EECD63C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87" y="4913445"/>
            <a:ext cx="3546764" cy="16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427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_x0020_Name xmlns="1e4b8c19-7528-4bc4-a3e1-96b236289242"/>
    <TaxCatchAll xmlns="ca5fd80e-f574-42aa-bec0-0d146d76a53a" xsi:nil="true"/>
    <MonthNumber xmlns="1e4b8c19-7528-4bc4-a3e1-96b236289242" xsi:nil="true"/>
    <lcf76f155ced4ddcb4097134ff3c332f xmlns="1e4b8c19-7528-4bc4-a3e1-96b236289242">
      <Terms xmlns="http://schemas.microsoft.com/office/infopath/2007/PartnerControls"/>
    </lcf76f155ced4ddcb4097134ff3c332f>
    <First_x0020_Name xmlns="1e4b8c19-7528-4bc4-a3e1-96b236289242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8D4BB0DD32654BB3EAE67DC51DDA01" ma:contentTypeVersion="22" ma:contentTypeDescription="Create a new document." ma:contentTypeScope="" ma:versionID="969a9e3cd84f749d30e522d5816de949">
  <xsd:schema xmlns:xsd="http://www.w3.org/2001/XMLSchema" xmlns:xs="http://www.w3.org/2001/XMLSchema" xmlns:p="http://schemas.microsoft.com/office/2006/metadata/properties" xmlns:ns2="1e4b8c19-7528-4bc4-a3e1-96b236289242" xmlns:ns3="ca5fd80e-f574-42aa-bec0-0d146d76a53a" targetNamespace="http://schemas.microsoft.com/office/2006/metadata/properties" ma:root="true" ma:fieldsID="9bd7f2778f4ef80de202c2b574465e60" ns2:_="" ns3:_="">
    <xsd:import namespace="1e4b8c19-7528-4bc4-a3e1-96b236289242"/>
    <xsd:import namespace="ca5fd80e-f574-42aa-bec0-0d146d76a5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First_x0020_Name"/>
                <xsd:element ref="ns2:Last_x0020_Name"/>
                <xsd:element ref="ns2:Month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b8c19-7528-4bc4-a3e1-96b236289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e3f6945-edb8-4295-8e61-53a2031b2e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irst_x0020_Name" ma:index="27" ma:displayName="First Name" ma:internalName="First_x0020_Name">
      <xsd:simpleType>
        <xsd:restriction base="dms:Text">
          <xsd:maxLength value="255"/>
        </xsd:restriction>
      </xsd:simpleType>
    </xsd:element>
    <xsd:element name="Last_x0020_Name" ma:index="28" ma:displayName="Last Name" ma:internalName="Last_x0020_Name">
      <xsd:simpleType>
        <xsd:restriction base="dms:Text">
          <xsd:maxLength value="255"/>
        </xsd:restriction>
      </xsd:simpleType>
    </xsd:element>
    <xsd:element name="MonthNumber" ma:index="29" nillable="true" ma:displayName="Month Number" ma:format="Dropdown" ma:internalName="MonthNumb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fd80e-f574-42aa-bec0-0d146d76a5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a1196bb-9139-48bc-9d2b-e8ddb9462658}" ma:internalName="TaxCatchAll" ma:showField="CatchAllData" ma:web="ca5fd80e-f574-42aa-bec0-0d146d76a5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8B1C0C-70D7-4748-863E-0BA3F57597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A7C662-553F-477D-971D-C337CD5EC80F}">
  <ds:schemaRefs>
    <ds:schemaRef ds:uri="http://schemas.microsoft.com/office/2006/metadata/properties"/>
    <ds:schemaRef ds:uri="http://schemas.microsoft.com/office/infopath/2007/PartnerControls"/>
    <ds:schemaRef ds:uri="1e4b8c19-7528-4bc4-a3e1-96b236289242"/>
    <ds:schemaRef ds:uri="ca5fd80e-f574-42aa-bec0-0d146d76a53a"/>
  </ds:schemaRefs>
</ds:datastoreItem>
</file>

<file path=customXml/itemProps3.xml><?xml version="1.0" encoding="utf-8"?>
<ds:datastoreItem xmlns:ds="http://schemas.openxmlformats.org/officeDocument/2006/customXml" ds:itemID="{505D745F-B798-4589-B193-FBC41F5983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4b8c19-7528-4bc4-a3e1-96b236289242"/>
    <ds:schemaRef ds:uri="ca5fd80e-f574-42aa-bec0-0d146d76a5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459</Words>
  <Application>Microsoft Macintosh PowerPoint</Application>
  <PresentationFormat>Widescreen</PresentationFormat>
  <Paragraphs>78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Wingdings</vt:lpstr>
      <vt:lpstr>Office Theme</vt:lpstr>
      <vt:lpstr>Photo Editor Photo</vt:lpstr>
      <vt:lpstr>All you need to know about infection prevention  in 10 minutes</vt:lpstr>
      <vt:lpstr>Infection Prevention: Friends and Relatives</vt:lpstr>
      <vt:lpstr>Outbreak investigation</vt:lpstr>
      <vt:lpstr>Example: C. difficile 027 cluster, epidemic curve and interventions</vt:lpstr>
      <vt:lpstr>Surveillance: Central line associated bloodstream infection (CLABSI)</vt:lpstr>
      <vt:lpstr>Example: CLABSI surveillance and interventions</vt:lpstr>
      <vt:lpstr>Pathogen transmission – “The chain of infection”</vt:lpstr>
      <vt:lpstr>Example: Reducing flu transmission</vt:lpstr>
      <vt:lpstr>What information do you need to pick the correct isolation precautions?</vt:lpstr>
      <vt:lpstr>Transmission-based precautions</vt:lpstr>
      <vt:lpstr>Hand hygiene – a process indicator for patient safety</vt:lpstr>
      <vt:lpstr>Staphylococcus aureus transmission in function of hand hygiene</vt:lpstr>
      <vt:lpstr>PowerPoint Presentation</vt:lpstr>
      <vt:lpstr>PowerPoint Presentation</vt:lpstr>
      <vt:lpstr>PowerPoint Presentation</vt:lpstr>
      <vt:lpstr>A large proportion of HAIs can be prevented…</vt:lpstr>
      <vt:lpstr>What’s driving HAIs?</vt:lpstr>
      <vt:lpstr>PowerPoint Presentation</vt:lpstr>
      <vt:lpstr>Multi-drug resistant organisms on the rise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you need to know about infection prevention in 10 minutes</dc:title>
  <dc:creator>Marschall, Jonas - (jmarschall)</dc:creator>
  <cp:lastModifiedBy>Ghani, Leith K</cp:lastModifiedBy>
  <cp:revision>4</cp:revision>
  <dcterms:created xsi:type="dcterms:W3CDTF">2026-07-31T21:05:26Z</dcterms:created>
  <dcterms:modified xsi:type="dcterms:W3CDTF">2026-08-04T19:24:03Z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0x010100368D4BB0DD32654BB3EAE67DC51DDA01</vt:lpwstr>
  </property>
  <property fmtid="{D5CDD505-2E9C-101B-9397-08002B2CF9AE}" pid="3" name="MediaServiceImageTags">
    <vt:lpwstr/>
  </property>
</Properties>
</file>