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56"/>
  </p:notesMasterIdLst>
  <p:sldIdLst>
    <p:sldId id="256" r:id="rId2"/>
    <p:sldId id="296" r:id="rId3"/>
    <p:sldId id="259" r:id="rId4"/>
    <p:sldId id="260" r:id="rId5"/>
    <p:sldId id="261" r:id="rId6"/>
    <p:sldId id="298" r:id="rId7"/>
    <p:sldId id="347" r:id="rId8"/>
    <p:sldId id="348" r:id="rId9"/>
    <p:sldId id="349" r:id="rId10"/>
    <p:sldId id="350" r:id="rId11"/>
    <p:sldId id="339" r:id="rId12"/>
    <p:sldId id="355" r:id="rId13"/>
    <p:sldId id="344" r:id="rId14"/>
    <p:sldId id="345" r:id="rId15"/>
    <p:sldId id="363" r:id="rId16"/>
    <p:sldId id="263" r:id="rId17"/>
    <p:sldId id="264" r:id="rId18"/>
    <p:sldId id="338" r:id="rId19"/>
    <p:sldId id="374" r:id="rId20"/>
    <p:sldId id="336" r:id="rId21"/>
    <p:sldId id="375" r:id="rId22"/>
    <p:sldId id="335" r:id="rId23"/>
    <p:sldId id="337" r:id="rId24"/>
    <p:sldId id="378" r:id="rId25"/>
    <p:sldId id="354" r:id="rId26"/>
    <p:sldId id="329" r:id="rId27"/>
    <p:sldId id="351" r:id="rId28"/>
    <p:sldId id="353" r:id="rId29"/>
    <p:sldId id="366" r:id="rId30"/>
    <p:sldId id="340" r:id="rId31"/>
    <p:sldId id="343" r:id="rId32"/>
    <p:sldId id="341" r:id="rId33"/>
    <p:sldId id="342" r:id="rId34"/>
    <p:sldId id="352" r:id="rId35"/>
    <p:sldId id="356" r:id="rId36"/>
    <p:sldId id="357" r:id="rId37"/>
    <p:sldId id="358" r:id="rId38"/>
    <p:sldId id="359" r:id="rId39"/>
    <p:sldId id="360" r:id="rId40"/>
    <p:sldId id="361" r:id="rId41"/>
    <p:sldId id="379" r:id="rId42"/>
    <p:sldId id="372" r:id="rId43"/>
    <p:sldId id="364" r:id="rId44"/>
    <p:sldId id="373" r:id="rId45"/>
    <p:sldId id="365" r:id="rId46"/>
    <p:sldId id="297" r:id="rId47"/>
    <p:sldId id="346" r:id="rId48"/>
    <p:sldId id="367" r:id="rId49"/>
    <p:sldId id="368" r:id="rId50"/>
    <p:sldId id="371" r:id="rId51"/>
    <p:sldId id="369" r:id="rId52"/>
    <p:sldId id="362" r:id="rId53"/>
    <p:sldId id="376" r:id="rId54"/>
    <p:sldId id="377" r:id="rId55"/>
  </p:sldIdLst>
  <p:sldSz cx="9144000" cy="5143500" type="screen16x9"/>
  <p:notesSz cx="6858000" cy="9144000"/>
  <p:embeddedFontLst>
    <p:embeddedFont>
      <p:font typeface="Roboto Slab" pitchFamily="2" charset="0"/>
      <p:regular r:id="rId57"/>
      <p:bold r:id="rId58"/>
    </p:embeddedFont>
    <p:embeddedFont>
      <p:font typeface="Source Sans Pro" panose="020B0503030403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4BF61-5204-4E41-891C-8730EB1B72A9}" v="50" dt="2023-07-19T16:28:04.281"/>
  </p1510:revLst>
</p1510:revInfo>
</file>

<file path=ppt/tableStyles.xml><?xml version="1.0" encoding="utf-8"?>
<a:tblStyleLst xmlns:a="http://schemas.openxmlformats.org/drawingml/2006/main" def="{701FB10D-A61A-4DE4-8506-F670E7A89527}">
  <a:tblStyle styleId="{701FB10D-A61A-4DE4-8506-F670E7A895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98DAF6-0271-4389-B3DC-BA433CC306D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viewProps" Target="viewProps.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singer, Hillary P. (she/her/hers)" userId="1c122a6b-6c82-4834-8ad8-596d7a7a6bec" providerId="ADAL" clId="{B944BF61-5204-4E41-891C-8730EB1B72A9}"/>
    <pc:docChg chg="undo custSel addSld delSld modSld sldOrd">
      <pc:chgData name="Hunsinger, Hillary P. (she/her/hers)" userId="1c122a6b-6c82-4834-8ad8-596d7a7a6bec" providerId="ADAL" clId="{B944BF61-5204-4E41-891C-8730EB1B72A9}" dt="2023-07-19T16:28:11.261" v="12984" actId="5793"/>
      <pc:docMkLst>
        <pc:docMk/>
      </pc:docMkLst>
      <pc:sldChg chg="addSp delSp modSp mod">
        <pc:chgData name="Hunsinger, Hillary P. (she/her/hers)" userId="1c122a6b-6c82-4834-8ad8-596d7a7a6bec" providerId="ADAL" clId="{B944BF61-5204-4E41-891C-8730EB1B72A9}" dt="2023-07-19T16:19:03.347" v="12783" actId="1076"/>
        <pc:sldMkLst>
          <pc:docMk/>
          <pc:sldMk cId="0" sldId="259"/>
        </pc:sldMkLst>
        <pc:spChg chg="del">
          <ac:chgData name="Hunsinger, Hillary P. (she/her/hers)" userId="1c122a6b-6c82-4834-8ad8-596d7a7a6bec" providerId="ADAL" clId="{B944BF61-5204-4E41-891C-8730EB1B72A9}" dt="2023-07-19T16:18:48.084" v="12781" actId="478"/>
          <ac:spMkLst>
            <pc:docMk/>
            <pc:sldMk cId="0" sldId="259"/>
            <ac:spMk id="3" creationId="{EB23ECBB-17CA-425A-6115-9749228358B4}"/>
          </ac:spMkLst>
        </pc:spChg>
        <pc:spChg chg="mod">
          <ac:chgData name="Hunsinger, Hillary P. (she/her/hers)" userId="1c122a6b-6c82-4834-8ad8-596d7a7a6bec" providerId="ADAL" clId="{B944BF61-5204-4E41-891C-8730EB1B72A9}" dt="2023-07-19T16:18:59.099" v="12782" actId="1076"/>
          <ac:spMkLst>
            <pc:docMk/>
            <pc:sldMk cId="0" sldId="259"/>
            <ac:spMk id="97" creationId="{00000000-0000-0000-0000-000000000000}"/>
          </ac:spMkLst>
        </pc:spChg>
        <pc:picChg chg="add mod modCrop">
          <ac:chgData name="Hunsinger, Hillary P. (she/her/hers)" userId="1c122a6b-6c82-4834-8ad8-596d7a7a6bec" providerId="ADAL" clId="{B944BF61-5204-4E41-891C-8730EB1B72A9}" dt="2023-07-19T16:19:03.347" v="12783" actId="1076"/>
          <ac:picMkLst>
            <pc:docMk/>
            <pc:sldMk cId="0" sldId="259"/>
            <ac:picMk id="4" creationId="{CFCC006E-9347-41EA-8CF7-6C85B5C21C6D}"/>
          </ac:picMkLst>
        </pc:picChg>
      </pc:sldChg>
      <pc:sldChg chg="modSp mod">
        <pc:chgData name="Hunsinger, Hillary P. (she/her/hers)" userId="1c122a6b-6c82-4834-8ad8-596d7a7a6bec" providerId="ADAL" clId="{B944BF61-5204-4E41-891C-8730EB1B72A9}" dt="2023-07-18T23:16:49.872" v="10860" actId="20577"/>
        <pc:sldMkLst>
          <pc:docMk/>
          <pc:sldMk cId="0" sldId="261"/>
        </pc:sldMkLst>
        <pc:spChg chg="mod">
          <ac:chgData name="Hunsinger, Hillary P. (she/her/hers)" userId="1c122a6b-6c82-4834-8ad8-596d7a7a6bec" providerId="ADAL" clId="{B944BF61-5204-4E41-891C-8730EB1B72A9}" dt="2023-07-18T23:16:49.872" v="10860" actId="20577"/>
          <ac:spMkLst>
            <pc:docMk/>
            <pc:sldMk cId="0" sldId="261"/>
            <ac:spMk id="111" creationId="{00000000-0000-0000-0000-000000000000}"/>
          </ac:spMkLst>
        </pc:spChg>
      </pc:sldChg>
      <pc:sldChg chg="del ord">
        <pc:chgData name="Hunsinger, Hillary P. (she/her/hers)" userId="1c122a6b-6c82-4834-8ad8-596d7a7a6bec" providerId="ADAL" clId="{B944BF61-5204-4E41-891C-8730EB1B72A9}" dt="2023-07-12T05:10:51.948" v="6299" actId="47"/>
        <pc:sldMkLst>
          <pc:docMk/>
          <pc:sldMk cId="0" sldId="262"/>
        </pc:sldMkLst>
      </pc:sldChg>
      <pc:sldChg chg="modSp mod">
        <pc:chgData name="Hunsinger, Hillary P. (she/her/hers)" userId="1c122a6b-6c82-4834-8ad8-596d7a7a6bec" providerId="ADAL" clId="{B944BF61-5204-4E41-891C-8730EB1B72A9}" dt="2023-07-05T06:44:03.045" v="3751" actId="20577"/>
        <pc:sldMkLst>
          <pc:docMk/>
          <pc:sldMk cId="0" sldId="263"/>
        </pc:sldMkLst>
        <pc:spChg chg="mod">
          <ac:chgData name="Hunsinger, Hillary P. (she/her/hers)" userId="1c122a6b-6c82-4834-8ad8-596d7a7a6bec" providerId="ADAL" clId="{B944BF61-5204-4E41-891C-8730EB1B72A9}" dt="2023-07-05T06:43:32.832" v="3694" actId="14100"/>
          <ac:spMkLst>
            <pc:docMk/>
            <pc:sldMk cId="0" sldId="263"/>
            <ac:spMk id="132" creationId="{00000000-0000-0000-0000-000000000000}"/>
          </ac:spMkLst>
        </pc:spChg>
        <pc:spChg chg="mod">
          <ac:chgData name="Hunsinger, Hillary P. (she/her/hers)" userId="1c122a6b-6c82-4834-8ad8-596d7a7a6bec" providerId="ADAL" clId="{B944BF61-5204-4E41-891C-8730EB1B72A9}" dt="2023-07-05T05:31:01.376" v="165" actId="20577"/>
          <ac:spMkLst>
            <pc:docMk/>
            <pc:sldMk cId="0" sldId="263"/>
            <ac:spMk id="133" creationId="{00000000-0000-0000-0000-000000000000}"/>
          </ac:spMkLst>
        </pc:spChg>
        <pc:spChg chg="mod">
          <ac:chgData name="Hunsinger, Hillary P. (she/her/hers)" userId="1c122a6b-6c82-4834-8ad8-596d7a7a6bec" providerId="ADAL" clId="{B944BF61-5204-4E41-891C-8730EB1B72A9}" dt="2023-07-05T06:44:03.045" v="3751" actId="20577"/>
          <ac:spMkLst>
            <pc:docMk/>
            <pc:sldMk cId="0" sldId="263"/>
            <ac:spMk id="134" creationId="{00000000-0000-0000-0000-000000000000}"/>
          </ac:spMkLst>
        </pc:spChg>
      </pc:sldChg>
      <pc:sldChg chg="addSp modSp mod">
        <pc:chgData name="Hunsinger, Hillary P. (she/her/hers)" userId="1c122a6b-6c82-4834-8ad8-596d7a7a6bec" providerId="ADAL" clId="{B944BF61-5204-4E41-891C-8730EB1B72A9}" dt="2023-07-19T16:28:11.261" v="12984" actId="5793"/>
        <pc:sldMkLst>
          <pc:docMk/>
          <pc:sldMk cId="0" sldId="264"/>
        </pc:sldMkLst>
        <pc:spChg chg="mod">
          <ac:chgData name="Hunsinger, Hillary P. (she/her/hers)" userId="1c122a6b-6c82-4834-8ad8-596d7a7a6bec" providerId="ADAL" clId="{B944BF61-5204-4E41-891C-8730EB1B72A9}" dt="2023-07-05T05:29:37.186" v="33" actId="20577"/>
          <ac:spMkLst>
            <pc:docMk/>
            <pc:sldMk cId="0" sldId="264"/>
            <ac:spMk id="140" creationId="{00000000-0000-0000-0000-000000000000}"/>
          </ac:spMkLst>
        </pc:spChg>
        <pc:spChg chg="mod">
          <ac:chgData name="Hunsinger, Hillary P. (she/her/hers)" userId="1c122a6b-6c82-4834-8ad8-596d7a7a6bec" providerId="ADAL" clId="{B944BF61-5204-4E41-891C-8730EB1B72A9}" dt="2023-07-19T16:28:11.261" v="12984" actId="5793"/>
          <ac:spMkLst>
            <pc:docMk/>
            <pc:sldMk cId="0" sldId="264"/>
            <ac:spMk id="141" creationId="{00000000-0000-0000-0000-000000000000}"/>
          </ac:spMkLst>
        </pc:spChg>
        <pc:spChg chg="mod">
          <ac:chgData name="Hunsinger, Hillary P. (she/her/hers)" userId="1c122a6b-6c82-4834-8ad8-596d7a7a6bec" providerId="ADAL" clId="{B944BF61-5204-4E41-891C-8730EB1B72A9}" dt="2023-07-18T22:41:51.183" v="10742" actId="20577"/>
          <ac:spMkLst>
            <pc:docMk/>
            <pc:sldMk cId="0" sldId="264"/>
            <ac:spMk id="142" creationId="{00000000-0000-0000-0000-000000000000}"/>
          </ac:spMkLst>
        </pc:spChg>
        <pc:spChg chg="mod">
          <ac:chgData name="Hunsinger, Hillary P. (she/her/hers)" userId="1c122a6b-6c82-4834-8ad8-596d7a7a6bec" providerId="ADAL" clId="{B944BF61-5204-4E41-891C-8730EB1B72A9}" dt="2023-07-18T23:27:30.085" v="10931" actId="113"/>
          <ac:spMkLst>
            <pc:docMk/>
            <pc:sldMk cId="0" sldId="264"/>
            <ac:spMk id="143" creationId="{00000000-0000-0000-0000-000000000000}"/>
          </ac:spMkLst>
        </pc:spChg>
        <pc:picChg chg="add mod">
          <ac:chgData name="Hunsinger, Hillary P. (she/her/hers)" userId="1c122a6b-6c82-4834-8ad8-596d7a7a6bec" providerId="ADAL" clId="{B944BF61-5204-4E41-891C-8730EB1B72A9}" dt="2023-07-05T05:33:57.846" v="233" actId="1076"/>
          <ac:picMkLst>
            <pc:docMk/>
            <pc:sldMk cId="0" sldId="264"/>
            <ac:picMk id="2" creationId="{BB60E190-CD14-DCEB-8724-652AFFD0378D}"/>
          </ac:picMkLst>
        </pc:picChg>
        <pc:picChg chg="add mod">
          <ac:chgData name="Hunsinger, Hillary P. (she/her/hers)" userId="1c122a6b-6c82-4834-8ad8-596d7a7a6bec" providerId="ADAL" clId="{B944BF61-5204-4E41-891C-8730EB1B72A9}" dt="2023-07-05T05:34:07.463" v="237" actId="1076"/>
          <ac:picMkLst>
            <pc:docMk/>
            <pc:sldMk cId="0" sldId="264"/>
            <ac:picMk id="3" creationId="{2D96B07F-52A9-DFEF-AC33-0A378EC0A36C}"/>
          </ac:picMkLst>
        </pc:picChg>
        <pc:picChg chg="add mod">
          <ac:chgData name="Hunsinger, Hillary P. (she/her/hers)" userId="1c122a6b-6c82-4834-8ad8-596d7a7a6bec" providerId="ADAL" clId="{B944BF61-5204-4E41-891C-8730EB1B72A9}" dt="2023-07-05T05:34:11.956" v="238" actId="1076"/>
          <ac:picMkLst>
            <pc:docMk/>
            <pc:sldMk cId="0" sldId="264"/>
            <ac:picMk id="4" creationId="{8E77F805-97EE-22F2-BF6A-93399BB52043}"/>
          </ac:picMkLst>
        </pc:picChg>
        <pc:picChg chg="add mod">
          <ac:chgData name="Hunsinger, Hillary P. (she/her/hers)" userId="1c122a6b-6c82-4834-8ad8-596d7a7a6bec" providerId="ADAL" clId="{B944BF61-5204-4E41-891C-8730EB1B72A9}" dt="2023-07-18T23:27:37.042" v="10933" actId="1076"/>
          <ac:picMkLst>
            <pc:docMk/>
            <pc:sldMk cId="0" sldId="264"/>
            <ac:picMk id="5" creationId="{254FDF29-7776-E224-448C-2458C4AA3243}"/>
          </ac:picMkLst>
        </pc:picChg>
        <pc:picChg chg="add mod">
          <ac:chgData name="Hunsinger, Hillary P. (she/her/hers)" userId="1c122a6b-6c82-4834-8ad8-596d7a7a6bec" providerId="ADAL" clId="{B944BF61-5204-4E41-891C-8730EB1B72A9}" dt="2023-07-19T16:28:04.281" v="12982"/>
          <ac:picMkLst>
            <pc:docMk/>
            <pc:sldMk cId="0" sldId="264"/>
            <ac:picMk id="6" creationId="{4AC9BB8C-C81D-D384-5278-03519A862073}"/>
          </ac:picMkLst>
        </pc:picChg>
      </pc:sldChg>
      <pc:sldChg chg="del">
        <pc:chgData name="Hunsinger, Hillary P. (she/her/hers)" userId="1c122a6b-6c82-4834-8ad8-596d7a7a6bec" providerId="ADAL" clId="{B944BF61-5204-4E41-891C-8730EB1B72A9}" dt="2023-07-12T05:10:51.948" v="6299" actId="47"/>
        <pc:sldMkLst>
          <pc:docMk/>
          <pc:sldMk cId="0" sldId="265"/>
        </pc:sldMkLst>
      </pc:sldChg>
      <pc:sldChg chg="del">
        <pc:chgData name="Hunsinger, Hillary P. (she/her/hers)" userId="1c122a6b-6c82-4834-8ad8-596d7a7a6bec" providerId="ADAL" clId="{B944BF61-5204-4E41-891C-8730EB1B72A9}" dt="2023-07-12T05:10:51.948" v="6299" actId="47"/>
        <pc:sldMkLst>
          <pc:docMk/>
          <pc:sldMk cId="0" sldId="266"/>
        </pc:sldMkLst>
      </pc:sldChg>
      <pc:sldChg chg="del">
        <pc:chgData name="Hunsinger, Hillary P. (she/her/hers)" userId="1c122a6b-6c82-4834-8ad8-596d7a7a6bec" providerId="ADAL" clId="{B944BF61-5204-4E41-891C-8730EB1B72A9}" dt="2023-07-12T05:10:51.948" v="6299" actId="47"/>
        <pc:sldMkLst>
          <pc:docMk/>
          <pc:sldMk cId="0" sldId="267"/>
        </pc:sldMkLst>
      </pc:sldChg>
      <pc:sldChg chg="del">
        <pc:chgData name="Hunsinger, Hillary P. (she/her/hers)" userId="1c122a6b-6c82-4834-8ad8-596d7a7a6bec" providerId="ADAL" clId="{B944BF61-5204-4E41-891C-8730EB1B72A9}" dt="2023-07-12T05:10:51.948" v="6299" actId="47"/>
        <pc:sldMkLst>
          <pc:docMk/>
          <pc:sldMk cId="0" sldId="268"/>
        </pc:sldMkLst>
      </pc:sldChg>
      <pc:sldChg chg="del">
        <pc:chgData name="Hunsinger, Hillary P. (she/her/hers)" userId="1c122a6b-6c82-4834-8ad8-596d7a7a6bec" providerId="ADAL" clId="{B944BF61-5204-4E41-891C-8730EB1B72A9}" dt="2023-07-12T05:10:51.948" v="6299" actId="47"/>
        <pc:sldMkLst>
          <pc:docMk/>
          <pc:sldMk cId="0" sldId="269"/>
        </pc:sldMkLst>
      </pc:sldChg>
      <pc:sldChg chg="del">
        <pc:chgData name="Hunsinger, Hillary P. (she/her/hers)" userId="1c122a6b-6c82-4834-8ad8-596d7a7a6bec" providerId="ADAL" clId="{B944BF61-5204-4E41-891C-8730EB1B72A9}" dt="2023-07-12T05:10:51.948" v="6299" actId="47"/>
        <pc:sldMkLst>
          <pc:docMk/>
          <pc:sldMk cId="0" sldId="270"/>
        </pc:sldMkLst>
      </pc:sldChg>
      <pc:sldChg chg="del">
        <pc:chgData name="Hunsinger, Hillary P. (she/her/hers)" userId="1c122a6b-6c82-4834-8ad8-596d7a7a6bec" providerId="ADAL" clId="{B944BF61-5204-4E41-891C-8730EB1B72A9}" dt="2023-07-12T05:10:51.948" v="6299" actId="47"/>
        <pc:sldMkLst>
          <pc:docMk/>
          <pc:sldMk cId="0" sldId="271"/>
        </pc:sldMkLst>
      </pc:sldChg>
      <pc:sldChg chg="del">
        <pc:chgData name="Hunsinger, Hillary P. (she/her/hers)" userId="1c122a6b-6c82-4834-8ad8-596d7a7a6bec" providerId="ADAL" clId="{B944BF61-5204-4E41-891C-8730EB1B72A9}" dt="2023-07-12T05:10:51.948" v="6299" actId="47"/>
        <pc:sldMkLst>
          <pc:docMk/>
          <pc:sldMk cId="0" sldId="272"/>
        </pc:sldMkLst>
      </pc:sldChg>
      <pc:sldChg chg="del">
        <pc:chgData name="Hunsinger, Hillary P. (she/her/hers)" userId="1c122a6b-6c82-4834-8ad8-596d7a7a6bec" providerId="ADAL" clId="{B944BF61-5204-4E41-891C-8730EB1B72A9}" dt="2023-07-12T05:10:51.948" v="6299" actId="47"/>
        <pc:sldMkLst>
          <pc:docMk/>
          <pc:sldMk cId="0" sldId="273"/>
        </pc:sldMkLst>
      </pc:sldChg>
      <pc:sldChg chg="del">
        <pc:chgData name="Hunsinger, Hillary P. (she/her/hers)" userId="1c122a6b-6c82-4834-8ad8-596d7a7a6bec" providerId="ADAL" clId="{B944BF61-5204-4E41-891C-8730EB1B72A9}" dt="2023-07-12T05:10:51.948" v="6299" actId="47"/>
        <pc:sldMkLst>
          <pc:docMk/>
          <pc:sldMk cId="0" sldId="274"/>
        </pc:sldMkLst>
      </pc:sldChg>
      <pc:sldChg chg="del">
        <pc:chgData name="Hunsinger, Hillary P. (she/her/hers)" userId="1c122a6b-6c82-4834-8ad8-596d7a7a6bec" providerId="ADAL" clId="{B944BF61-5204-4E41-891C-8730EB1B72A9}" dt="2023-07-12T05:10:51.948" v="6299" actId="47"/>
        <pc:sldMkLst>
          <pc:docMk/>
          <pc:sldMk cId="0" sldId="275"/>
        </pc:sldMkLst>
      </pc:sldChg>
      <pc:sldChg chg="del">
        <pc:chgData name="Hunsinger, Hillary P. (she/her/hers)" userId="1c122a6b-6c82-4834-8ad8-596d7a7a6bec" providerId="ADAL" clId="{B944BF61-5204-4E41-891C-8730EB1B72A9}" dt="2023-07-12T05:10:51.948" v="6299" actId="47"/>
        <pc:sldMkLst>
          <pc:docMk/>
          <pc:sldMk cId="0" sldId="276"/>
        </pc:sldMkLst>
      </pc:sldChg>
      <pc:sldChg chg="del">
        <pc:chgData name="Hunsinger, Hillary P. (she/her/hers)" userId="1c122a6b-6c82-4834-8ad8-596d7a7a6bec" providerId="ADAL" clId="{B944BF61-5204-4E41-891C-8730EB1B72A9}" dt="2023-07-12T05:10:51.948" v="6299" actId="47"/>
        <pc:sldMkLst>
          <pc:docMk/>
          <pc:sldMk cId="0" sldId="277"/>
        </pc:sldMkLst>
      </pc:sldChg>
      <pc:sldChg chg="del">
        <pc:chgData name="Hunsinger, Hillary P. (she/her/hers)" userId="1c122a6b-6c82-4834-8ad8-596d7a7a6bec" providerId="ADAL" clId="{B944BF61-5204-4E41-891C-8730EB1B72A9}" dt="2023-07-12T05:10:51.948" v="6299" actId="47"/>
        <pc:sldMkLst>
          <pc:docMk/>
          <pc:sldMk cId="0" sldId="278"/>
        </pc:sldMkLst>
      </pc:sldChg>
      <pc:sldChg chg="del">
        <pc:chgData name="Hunsinger, Hillary P. (she/her/hers)" userId="1c122a6b-6c82-4834-8ad8-596d7a7a6bec" providerId="ADAL" clId="{B944BF61-5204-4E41-891C-8730EB1B72A9}" dt="2023-07-12T05:10:51.948" v="6299" actId="47"/>
        <pc:sldMkLst>
          <pc:docMk/>
          <pc:sldMk cId="0" sldId="279"/>
        </pc:sldMkLst>
      </pc:sldChg>
      <pc:sldChg chg="del">
        <pc:chgData name="Hunsinger, Hillary P. (she/her/hers)" userId="1c122a6b-6c82-4834-8ad8-596d7a7a6bec" providerId="ADAL" clId="{B944BF61-5204-4E41-891C-8730EB1B72A9}" dt="2023-07-12T05:10:51.948" v="6299" actId="47"/>
        <pc:sldMkLst>
          <pc:docMk/>
          <pc:sldMk cId="0" sldId="280"/>
        </pc:sldMkLst>
      </pc:sldChg>
      <pc:sldChg chg="del">
        <pc:chgData name="Hunsinger, Hillary P. (she/her/hers)" userId="1c122a6b-6c82-4834-8ad8-596d7a7a6bec" providerId="ADAL" clId="{B944BF61-5204-4E41-891C-8730EB1B72A9}" dt="2023-07-12T05:10:51.948" v="6299" actId="47"/>
        <pc:sldMkLst>
          <pc:docMk/>
          <pc:sldMk cId="0" sldId="281"/>
        </pc:sldMkLst>
      </pc:sldChg>
      <pc:sldChg chg="del">
        <pc:chgData name="Hunsinger, Hillary P. (she/her/hers)" userId="1c122a6b-6c82-4834-8ad8-596d7a7a6bec" providerId="ADAL" clId="{B944BF61-5204-4E41-891C-8730EB1B72A9}" dt="2023-07-12T05:10:51.948" v="6299" actId="47"/>
        <pc:sldMkLst>
          <pc:docMk/>
          <pc:sldMk cId="0" sldId="282"/>
        </pc:sldMkLst>
      </pc:sldChg>
      <pc:sldChg chg="del">
        <pc:chgData name="Hunsinger, Hillary P. (she/her/hers)" userId="1c122a6b-6c82-4834-8ad8-596d7a7a6bec" providerId="ADAL" clId="{B944BF61-5204-4E41-891C-8730EB1B72A9}" dt="2023-07-12T05:10:51.948" v="6299" actId="47"/>
        <pc:sldMkLst>
          <pc:docMk/>
          <pc:sldMk cId="0" sldId="283"/>
        </pc:sldMkLst>
      </pc:sldChg>
      <pc:sldChg chg="del">
        <pc:chgData name="Hunsinger, Hillary P. (she/her/hers)" userId="1c122a6b-6c82-4834-8ad8-596d7a7a6bec" providerId="ADAL" clId="{B944BF61-5204-4E41-891C-8730EB1B72A9}" dt="2023-07-12T05:10:51.948" v="6299" actId="47"/>
        <pc:sldMkLst>
          <pc:docMk/>
          <pc:sldMk cId="0" sldId="284"/>
        </pc:sldMkLst>
      </pc:sldChg>
      <pc:sldChg chg="del">
        <pc:chgData name="Hunsinger, Hillary P. (she/her/hers)" userId="1c122a6b-6c82-4834-8ad8-596d7a7a6bec" providerId="ADAL" clId="{B944BF61-5204-4E41-891C-8730EB1B72A9}" dt="2023-07-12T05:10:51.948" v="6299" actId="47"/>
        <pc:sldMkLst>
          <pc:docMk/>
          <pc:sldMk cId="0" sldId="285"/>
        </pc:sldMkLst>
      </pc:sldChg>
      <pc:sldChg chg="del">
        <pc:chgData name="Hunsinger, Hillary P. (she/her/hers)" userId="1c122a6b-6c82-4834-8ad8-596d7a7a6bec" providerId="ADAL" clId="{B944BF61-5204-4E41-891C-8730EB1B72A9}" dt="2023-07-12T05:10:51.948" v="6299" actId="47"/>
        <pc:sldMkLst>
          <pc:docMk/>
          <pc:sldMk cId="0" sldId="286"/>
        </pc:sldMkLst>
      </pc:sldChg>
      <pc:sldChg chg="del">
        <pc:chgData name="Hunsinger, Hillary P. (she/her/hers)" userId="1c122a6b-6c82-4834-8ad8-596d7a7a6bec" providerId="ADAL" clId="{B944BF61-5204-4E41-891C-8730EB1B72A9}" dt="2023-07-12T05:10:51.948" v="6299" actId="47"/>
        <pc:sldMkLst>
          <pc:docMk/>
          <pc:sldMk cId="0" sldId="287"/>
        </pc:sldMkLst>
      </pc:sldChg>
      <pc:sldChg chg="del">
        <pc:chgData name="Hunsinger, Hillary P. (she/her/hers)" userId="1c122a6b-6c82-4834-8ad8-596d7a7a6bec" providerId="ADAL" clId="{B944BF61-5204-4E41-891C-8730EB1B72A9}" dt="2023-07-12T05:10:51.948" v="6299" actId="47"/>
        <pc:sldMkLst>
          <pc:docMk/>
          <pc:sldMk cId="0" sldId="288"/>
        </pc:sldMkLst>
      </pc:sldChg>
      <pc:sldChg chg="del">
        <pc:chgData name="Hunsinger, Hillary P. (she/her/hers)" userId="1c122a6b-6c82-4834-8ad8-596d7a7a6bec" providerId="ADAL" clId="{B944BF61-5204-4E41-891C-8730EB1B72A9}" dt="2023-07-12T05:10:51.948" v="6299" actId="47"/>
        <pc:sldMkLst>
          <pc:docMk/>
          <pc:sldMk cId="0" sldId="289"/>
        </pc:sldMkLst>
      </pc:sldChg>
      <pc:sldChg chg="del">
        <pc:chgData name="Hunsinger, Hillary P. (she/her/hers)" userId="1c122a6b-6c82-4834-8ad8-596d7a7a6bec" providerId="ADAL" clId="{B944BF61-5204-4E41-891C-8730EB1B72A9}" dt="2023-07-12T05:10:51.948" v="6299" actId="47"/>
        <pc:sldMkLst>
          <pc:docMk/>
          <pc:sldMk cId="0" sldId="290"/>
        </pc:sldMkLst>
      </pc:sldChg>
      <pc:sldChg chg="del">
        <pc:chgData name="Hunsinger, Hillary P. (she/her/hers)" userId="1c122a6b-6c82-4834-8ad8-596d7a7a6bec" providerId="ADAL" clId="{B944BF61-5204-4E41-891C-8730EB1B72A9}" dt="2023-07-12T05:10:51.948" v="6299" actId="47"/>
        <pc:sldMkLst>
          <pc:docMk/>
          <pc:sldMk cId="0" sldId="291"/>
        </pc:sldMkLst>
      </pc:sldChg>
      <pc:sldChg chg="del">
        <pc:chgData name="Hunsinger, Hillary P. (she/her/hers)" userId="1c122a6b-6c82-4834-8ad8-596d7a7a6bec" providerId="ADAL" clId="{B944BF61-5204-4E41-891C-8730EB1B72A9}" dt="2023-07-12T05:10:51.948" v="6299" actId="47"/>
        <pc:sldMkLst>
          <pc:docMk/>
          <pc:sldMk cId="0" sldId="292"/>
        </pc:sldMkLst>
      </pc:sldChg>
      <pc:sldChg chg="del">
        <pc:chgData name="Hunsinger, Hillary P. (she/her/hers)" userId="1c122a6b-6c82-4834-8ad8-596d7a7a6bec" providerId="ADAL" clId="{B944BF61-5204-4E41-891C-8730EB1B72A9}" dt="2023-07-12T05:10:51.948" v="6299" actId="47"/>
        <pc:sldMkLst>
          <pc:docMk/>
          <pc:sldMk cId="0" sldId="293"/>
        </pc:sldMkLst>
      </pc:sldChg>
      <pc:sldChg chg="del">
        <pc:chgData name="Hunsinger, Hillary P. (she/her/hers)" userId="1c122a6b-6c82-4834-8ad8-596d7a7a6bec" providerId="ADAL" clId="{B944BF61-5204-4E41-891C-8730EB1B72A9}" dt="2023-07-12T05:10:51.948" v="6299" actId="47"/>
        <pc:sldMkLst>
          <pc:docMk/>
          <pc:sldMk cId="0" sldId="294"/>
        </pc:sldMkLst>
      </pc:sldChg>
      <pc:sldChg chg="del">
        <pc:chgData name="Hunsinger, Hillary P. (she/her/hers)" userId="1c122a6b-6c82-4834-8ad8-596d7a7a6bec" providerId="ADAL" clId="{B944BF61-5204-4E41-891C-8730EB1B72A9}" dt="2023-07-12T05:10:51.948" v="6299" actId="47"/>
        <pc:sldMkLst>
          <pc:docMk/>
          <pc:sldMk cId="0" sldId="295"/>
        </pc:sldMkLst>
      </pc:sldChg>
      <pc:sldChg chg="modSp mod">
        <pc:chgData name="Hunsinger, Hillary P. (she/her/hers)" userId="1c122a6b-6c82-4834-8ad8-596d7a7a6bec" providerId="ADAL" clId="{B944BF61-5204-4E41-891C-8730EB1B72A9}" dt="2023-07-17T23:20:35.742" v="9146" actId="20577"/>
        <pc:sldMkLst>
          <pc:docMk/>
          <pc:sldMk cId="620573423" sldId="296"/>
        </pc:sldMkLst>
        <pc:spChg chg="mod">
          <ac:chgData name="Hunsinger, Hillary P. (she/her/hers)" userId="1c122a6b-6c82-4834-8ad8-596d7a7a6bec" providerId="ADAL" clId="{B944BF61-5204-4E41-891C-8730EB1B72A9}" dt="2023-07-17T23:20:35.742" v="9146" actId="20577"/>
          <ac:spMkLst>
            <pc:docMk/>
            <pc:sldMk cId="620573423" sldId="296"/>
            <ac:spMk id="3" creationId="{4AF4A29A-64E8-C7E7-2C9A-9B3D07D811DD}"/>
          </ac:spMkLst>
        </pc:spChg>
      </pc:sldChg>
      <pc:sldChg chg="add">
        <pc:chgData name="Hunsinger, Hillary P. (she/her/hers)" userId="1c122a6b-6c82-4834-8ad8-596d7a7a6bec" providerId="ADAL" clId="{B944BF61-5204-4E41-891C-8730EB1B72A9}" dt="2023-07-19T04:51:27.308" v="11487"/>
        <pc:sldMkLst>
          <pc:docMk/>
          <pc:sldMk cId="647376012" sldId="297"/>
        </pc:sldMkLst>
      </pc:sldChg>
      <pc:sldChg chg="modSp new del mod">
        <pc:chgData name="Hunsinger, Hillary P. (she/her/hers)" userId="1c122a6b-6c82-4834-8ad8-596d7a7a6bec" providerId="ADAL" clId="{B944BF61-5204-4E41-891C-8730EB1B72A9}" dt="2023-07-19T04:51:19.557" v="11486" actId="2696"/>
        <pc:sldMkLst>
          <pc:docMk/>
          <pc:sldMk cId="2688797024" sldId="297"/>
        </pc:sldMkLst>
        <pc:spChg chg="mod">
          <ac:chgData name="Hunsinger, Hillary P. (she/her/hers)" userId="1c122a6b-6c82-4834-8ad8-596d7a7a6bec" providerId="ADAL" clId="{B944BF61-5204-4E41-891C-8730EB1B72A9}" dt="2023-07-05T05:38:15.789" v="389" actId="20577"/>
          <ac:spMkLst>
            <pc:docMk/>
            <pc:sldMk cId="2688797024" sldId="297"/>
            <ac:spMk id="2" creationId="{F753F8FE-09CC-B348-8E45-85768094B12F}"/>
          </ac:spMkLst>
        </pc:spChg>
        <pc:spChg chg="mod">
          <ac:chgData name="Hunsinger, Hillary P. (she/her/hers)" userId="1c122a6b-6c82-4834-8ad8-596d7a7a6bec" providerId="ADAL" clId="{B944BF61-5204-4E41-891C-8730EB1B72A9}" dt="2023-07-05T06:06:52.617" v="2181" actId="20577"/>
          <ac:spMkLst>
            <pc:docMk/>
            <pc:sldMk cId="2688797024" sldId="297"/>
            <ac:spMk id="3" creationId="{5AA5AF09-6F60-767F-2E04-280C332CAC3E}"/>
          </ac:spMkLst>
        </pc:spChg>
      </pc:sldChg>
      <pc:sldChg chg="addSp modSp new mod">
        <pc:chgData name="Hunsinger, Hillary P. (she/her/hers)" userId="1c122a6b-6c82-4834-8ad8-596d7a7a6bec" providerId="ADAL" clId="{B944BF61-5204-4E41-891C-8730EB1B72A9}" dt="2023-07-19T16:20:18.515" v="12833" actId="1038"/>
        <pc:sldMkLst>
          <pc:docMk/>
          <pc:sldMk cId="1529646757" sldId="298"/>
        </pc:sldMkLst>
        <pc:spChg chg="mod">
          <ac:chgData name="Hunsinger, Hillary P. (she/her/hers)" userId="1c122a6b-6c82-4834-8ad8-596d7a7a6bec" providerId="ADAL" clId="{B944BF61-5204-4E41-891C-8730EB1B72A9}" dt="2023-07-05T05:39:59.658" v="509" actId="20577"/>
          <ac:spMkLst>
            <pc:docMk/>
            <pc:sldMk cId="1529646757" sldId="298"/>
            <ac:spMk id="2" creationId="{0596ED4F-7E89-A27F-255F-D7A3D4DEADDC}"/>
          </ac:spMkLst>
        </pc:spChg>
        <pc:spChg chg="mod">
          <ac:chgData name="Hunsinger, Hillary P. (she/her/hers)" userId="1c122a6b-6c82-4834-8ad8-596d7a7a6bec" providerId="ADAL" clId="{B944BF61-5204-4E41-891C-8730EB1B72A9}" dt="2023-07-19T16:20:18.515" v="12833" actId="1038"/>
          <ac:spMkLst>
            <pc:docMk/>
            <pc:sldMk cId="1529646757" sldId="298"/>
            <ac:spMk id="3" creationId="{B587A896-8B7A-3A65-3249-ADA669D07ED3}"/>
          </ac:spMkLst>
        </pc:spChg>
        <pc:picChg chg="add mod modCrop">
          <ac:chgData name="Hunsinger, Hillary P. (she/her/hers)" userId="1c122a6b-6c82-4834-8ad8-596d7a7a6bec" providerId="ADAL" clId="{B944BF61-5204-4E41-891C-8730EB1B72A9}" dt="2023-07-19T16:20:07.970" v="12791" actId="14100"/>
          <ac:picMkLst>
            <pc:docMk/>
            <pc:sldMk cId="1529646757" sldId="298"/>
            <ac:picMk id="6" creationId="{D8A3EC75-529E-7749-EF2C-A6BFB5AC0CDB}"/>
          </ac:picMkLst>
        </pc:picChg>
      </pc:sldChg>
      <pc:sldChg chg="modSp add mod">
        <pc:chgData name="Hunsinger, Hillary P. (she/her/hers)" userId="1c122a6b-6c82-4834-8ad8-596d7a7a6bec" providerId="ADAL" clId="{B944BF61-5204-4E41-891C-8730EB1B72A9}" dt="2023-07-18T23:37:16.277" v="11349" actId="1076"/>
        <pc:sldMkLst>
          <pc:docMk/>
          <pc:sldMk cId="4251761312" sldId="329"/>
        </pc:sldMkLst>
        <pc:grpChg chg="mod">
          <ac:chgData name="Hunsinger, Hillary P. (she/her/hers)" userId="1c122a6b-6c82-4834-8ad8-596d7a7a6bec" providerId="ADAL" clId="{B944BF61-5204-4E41-891C-8730EB1B72A9}" dt="2023-07-18T23:37:16.277" v="11349" actId="1076"/>
          <ac:grpSpMkLst>
            <pc:docMk/>
            <pc:sldMk cId="4251761312" sldId="329"/>
            <ac:grpSpMk id="4" creationId="{0A57BAF3-EA43-4F95-BA62-055D9CDDD5A8}"/>
          </ac:grpSpMkLst>
        </pc:grpChg>
      </pc:sldChg>
      <pc:sldChg chg="modSp add mod">
        <pc:chgData name="Hunsinger, Hillary P. (she/her/hers)" userId="1c122a6b-6c82-4834-8ad8-596d7a7a6bec" providerId="ADAL" clId="{B944BF61-5204-4E41-891C-8730EB1B72A9}" dt="2023-07-18T23:33:09.658" v="11138" actId="20577"/>
        <pc:sldMkLst>
          <pc:docMk/>
          <pc:sldMk cId="158106603" sldId="335"/>
        </pc:sldMkLst>
        <pc:spChg chg="mod">
          <ac:chgData name="Hunsinger, Hillary P. (she/her/hers)" userId="1c122a6b-6c82-4834-8ad8-596d7a7a6bec" providerId="ADAL" clId="{B944BF61-5204-4E41-891C-8730EB1B72A9}" dt="2023-07-18T23:33:09.658" v="11138" actId="20577"/>
          <ac:spMkLst>
            <pc:docMk/>
            <pc:sldMk cId="158106603" sldId="335"/>
            <ac:spMk id="3" creationId="{FB28B5B8-0F6D-4220-ABC5-911C8F746E8A}"/>
          </ac:spMkLst>
        </pc:spChg>
      </pc:sldChg>
      <pc:sldChg chg="modSp add mod">
        <pc:chgData name="Hunsinger, Hillary P. (she/her/hers)" userId="1c122a6b-6c82-4834-8ad8-596d7a7a6bec" providerId="ADAL" clId="{B944BF61-5204-4E41-891C-8730EB1B72A9}" dt="2023-07-19T05:06:05.969" v="12771" actId="20577"/>
        <pc:sldMkLst>
          <pc:docMk/>
          <pc:sldMk cId="2893806598" sldId="336"/>
        </pc:sldMkLst>
        <pc:spChg chg="mod">
          <ac:chgData name="Hunsinger, Hillary P. (she/her/hers)" userId="1c122a6b-6c82-4834-8ad8-596d7a7a6bec" providerId="ADAL" clId="{B944BF61-5204-4E41-891C-8730EB1B72A9}" dt="2023-07-19T05:06:05.969" v="12771" actId="20577"/>
          <ac:spMkLst>
            <pc:docMk/>
            <pc:sldMk cId="2893806598" sldId="336"/>
            <ac:spMk id="3" creationId="{736D3866-74C6-427D-8580-91A98082A00D}"/>
          </ac:spMkLst>
        </pc:spChg>
        <pc:picChg chg="mod">
          <ac:chgData name="Hunsinger, Hillary P. (she/her/hers)" userId="1c122a6b-6c82-4834-8ad8-596d7a7a6bec" providerId="ADAL" clId="{B944BF61-5204-4E41-891C-8730EB1B72A9}" dt="2023-07-05T20:56:28.884" v="3760" actId="14100"/>
          <ac:picMkLst>
            <pc:docMk/>
            <pc:sldMk cId="2893806598" sldId="336"/>
            <ac:picMk id="1026" creationId="{8D58E19E-5BDB-4051-9BE9-C6204127FAA7}"/>
          </ac:picMkLst>
        </pc:picChg>
      </pc:sldChg>
      <pc:sldChg chg="addSp modSp add mod">
        <pc:chgData name="Hunsinger, Hillary P. (she/her/hers)" userId="1c122a6b-6c82-4834-8ad8-596d7a7a6bec" providerId="ADAL" clId="{B944BF61-5204-4E41-891C-8730EB1B72A9}" dt="2023-07-19T16:23:04.756" v="12940" actId="20577"/>
        <pc:sldMkLst>
          <pc:docMk/>
          <pc:sldMk cId="594191562" sldId="337"/>
        </pc:sldMkLst>
        <pc:spChg chg="mod">
          <ac:chgData name="Hunsinger, Hillary P. (she/her/hers)" userId="1c122a6b-6c82-4834-8ad8-596d7a7a6bec" providerId="ADAL" clId="{B944BF61-5204-4E41-891C-8730EB1B72A9}" dt="2023-07-19T16:21:59.746" v="12847" actId="1076"/>
          <ac:spMkLst>
            <pc:docMk/>
            <pc:sldMk cId="594191562" sldId="337"/>
            <ac:spMk id="2" creationId="{281C4B43-72C0-4244-AC25-89D36E7A4454}"/>
          </ac:spMkLst>
        </pc:spChg>
        <pc:spChg chg="mod">
          <ac:chgData name="Hunsinger, Hillary P. (she/her/hers)" userId="1c122a6b-6c82-4834-8ad8-596d7a7a6bec" providerId="ADAL" clId="{B944BF61-5204-4E41-891C-8730EB1B72A9}" dt="2023-07-19T16:23:04.756" v="12940" actId="20577"/>
          <ac:spMkLst>
            <pc:docMk/>
            <pc:sldMk cId="594191562" sldId="337"/>
            <ac:spMk id="3" creationId="{AA00A547-5AE2-4B4F-9572-9E635AEF81C3}"/>
          </ac:spMkLst>
        </pc:spChg>
        <pc:picChg chg="add mod modCrop">
          <ac:chgData name="Hunsinger, Hillary P. (she/her/hers)" userId="1c122a6b-6c82-4834-8ad8-596d7a7a6bec" providerId="ADAL" clId="{B944BF61-5204-4E41-891C-8730EB1B72A9}" dt="2023-07-19T16:21:40.255" v="12842" actId="208"/>
          <ac:picMkLst>
            <pc:docMk/>
            <pc:sldMk cId="594191562" sldId="337"/>
            <ac:picMk id="6" creationId="{FBF380BB-6910-3A9E-1FE9-83436392B170}"/>
          </ac:picMkLst>
        </pc:picChg>
      </pc:sldChg>
      <pc:sldChg chg="modSp new mod">
        <pc:chgData name="Hunsinger, Hillary P. (she/her/hers)" userId="1c122a6b-6c82-4834-8ad8-596d7a7a6bec" providerId="ADAL" clId="{B944BF61-5204-4E41-891C-8730EB1B72A9}" dt="2023-07-05T06:38:31.783" v="3323" actId="20577"/>
        <pc:sldMkLst>
          <pc:docMk/>
          <pc:sldMk cId="1095947735" sldId="338"/>
        </pc:sldMkLst>
        <pc:spChg chg="mod">
          <ac:chgData name="Hunsinger, Hillary P. (she/her/hers)" userId="1c122a6b-6c82-4834-8ad8-596d7a7a6bec" providerId="ADAL" clId="{B944BF61-5204-4E41-891C-8730EB1B72A9}" dt="2023-07-05T06:38:31.783" v="3323" actId="20577"/>
          <ac:spMkLst>
            <pc:docMk/>
            <pc:sldMk cId="1095947735" sldId="338"/>
            <ac:spMk id="2" creationId="{2F009DCB-C44F-8B1F-C54B-0D9B693223EF}"/>
          </ac:spMkLst>
        </pc:spChg>
      </pc:sldChg>
      <pc:sldChg chg="modSp new mod">
        <pc:chgData name="Hunsinger, Hillary P. (she/her/hers)" userId="1c122a6b-6c82-4834-8ad8-596d7a7a6bec" providerId="ADAL" clId="{B944BF61-5204-4E41-891C-8730EB1B72A9}" dt="2023-07-12T04:13:33.821" v="4055" actId="20577"/>
        <pc:sldMkLst>
          <pc:docMk/>
          <pc:sldMk cId="2504460050" sldId="339"/>
        </pc:sldMkLst>
        <pc:spChg chg="mod">
          <ac:chgData name="Hunsinger, Hillary P. (she/her/hers)" userId="1c122a6b-6c82-4834-8ad8-596d7a7a6bec" providerId="ADAL" clId="{B944BF61-5204-4E41-891C-8730EB1B72A9}" dt="2023-07-05T05:56:26.619" v="1417" actId="20577"/>
          <ac:spMkLst>
            <pc:docMk/>
            <pc:sldMk cId="2504460050" sldId="339"/>
            <ac:spMk id="2" creationId="{CAF63758-E05D-5EF8-8E1F-086246C31CFF}"/>
          </ac:spMkLst>
        </pc:spChg>
        <pc:spChg chg="mod">
          <ac:chgData name="Hunsinger, Hillary P. (she/her/hers)" userId="1c122a6b-6c82-4834-8ad8-596d7a7a6bec" providerId="ADAL" clId="{B944BF61-5204-4E41-891C-8730EB1B72A9}" dt="2023-07-12T04:13:33.821" v="4055" actId="20577"/>
          <ac:spMkLst>
            <pc:docMk/>
            <pc:sldMk cId="2504460050" sldId="339"/>
            <ac:spMk id="3" creationId="{FB2198D7-4E0C-4F9D-757A-47A0316437C2}"/>
          </ac:spMkLst>
        </pc:spChg>
      </pc:sldChg>
      <pc:sldChg chg="modSp new mod">
        <pc:chgData name="Hunsinger, Hillary P. (she/her/hers)" userId="1c122a6b-6c82-4834-8ad8-596d7a7a6bec" providerId="ADAL" clId="{B944BF61-5204-4E41-891C-8730EB1B72A9}" dt="2023-07-05T05:48:25.182" v="750" actId="20577"/>
        <pc:sldMkLst>
          <pc:docMk/>
          <pc:sldMk cId="3996575292" sldId="340"/>
        </pc:sldMkLst>
        <pc:spChg chg="mod">
          <ac:chgData name="Hunsinger, Hillary P. (she/her/hers)" userId="1c122a6b-6c82-4834-8ad8-596d7a7a6bec" providerId="ADAL" clId="{B944BF61-5204-4E41-891C-8730EB1B72A9}" dt="2023-07-05T05:48:25.182" v="750" actId="20577"/>
          <ac:spMkLst>
            <pc:docMk/>
            <pc:sldMk cId="3996575292" sldId="340"/>
            <ac:spMk id="2" creationId="{3CC68218-4470-BA99-EA5C-EBF706A6F3D7}"/>
          </ac:spMkLst>
        </pc:spChg>
      </pc:sldChg>
      <pc:sldChg chg="modSp new mod">
        <pc:chgData name="Hunsinger, Hillary P. (she/her/hers)" userId="1c122a6b-6c82-4834-8ad8-596d7a7a6bec" providerId="ADAL" clId="{B944BF61-5204-4E41-891C-8730EB1B72A9}" dt="2023-07-17T23:43:59.455" v="10138" actId="20577"/>
        <pc:sldMkLst>
          <pc:docMk/>
          <pc:sldMk cId="1945298097" sldId="341"/>
        </pc:sldMkLst>
        <pc:spChg chg="mod">
          <ac:chgData name="Hunsinger, Hillary P. (she/her/hers)" userId="1c122a6b-6c82-4834-8ad8-596d7a7a6bec" providerId="ADAL" clId="{B944BF61-5204-4E41-891C-8730EB1B72A9}" dt="2023-07-05T05:48:54.038" v="789" actId="20577"/>
          <ac:spMkLst>
            <pc:docMk/>
            <pc:sldMk cId="1945298097" sldId="341"/>
            <ac:spMk id="2" creationId="{93D1CA22-6543-6BE2-6D69-D3F459B332A3}"/>
          </ac:spMkLst>
        </pc:spChg>
        <pc:spChg chg="mod">
          <ac:chgData name="Hunsinger, Hillary P. (she/her/hers)" userId="1c122a6b-6c82-4834-8ad8-596d7a7a6bec" providerId="ADAL" clId="{B944BF61-5204-4E41-891C-8730EB1B72A9}" dt="2023-07-17T23:43:59.455" v="10138" actId="20577"/>
          <ac:spMkLst>
            <pc:docMk/>
            <pc:sldMk cId="1945298097" sldId="341"/>
            <ac:spMk id="3" creationId="{E1E93C6D-C733-EA73-C26E-3594C23D19F1}"/>
          </ac:spMkLst>
        </pc:spChg>
      </pc:sldChg>
      <pc:sldChg chg="modSp new mod">
        <pc:chgData name="Hunsinger, Hillary P. (she/her/hers)" userId="1c122a6b-6c82-4834-8ad8-596d7a7a6bec" providerId="ADAL" clId="{B944BF61-5204-4E41-891C-8730EB1B72A9}" dt="2023-07-05T05:53:50.524" v="1227" actId="20577"/>
        <pc:sldMkLst>
          <pc:docMk/>
          <pc:sldMk cId="2630747726" sldId="342"/>
        </pc:sldMkLst>
        <pc:spChg chg="mod">
          <ac:chgData name="Hunsinger, Hillary P. (she/her/hers)" userId="1c122a6b-6c82-4834-8ad8-596d7a7a6bec" providerId="ADAL" clId="{B944BF61-5204-4E41-891C-8730EB1B72A9}" dt="2023-07-05T05:50:50.534" v="949" actId="20577"/>
          <ac:spMkLst>
            <pc:docMk/>
            <pc:sldMk cId="2630747726" sldId="342"/>
            <ac:spMk id="2" creationId="{3AA08998-3E2B-E7A9-8B7B-6533D783217E}"/>
          </ac:spMkLst>
        </pc:spChg>
        <pc:spChg chg="mod">
          <ac:chgData name="Hunsinger, Hillary P. (she/her/hers)" userId="1c122a6b-6c82-4834-8ad8-596d7a7a6bec" providerId="ADAL" clId="{B944BF61-5204-4E41-891C-8730EB1B72A9}" dt="2023-07-05T05:53:50.524" v="1227" actId="20577"/>
          <ac:spMkLst>
            <pc:docMk/>
            <pc:sldMk cId="2630747726" sldId="342"/>
            <ac:spMk id="3" creationId="{897117D3-3D09-AD7E-C188-D05C8F239EF5}"/>
          </ac:spMkLst>
        </pc:spChg>
      </pc:sldChg>
      <pc:sldChg chg="modSp new mod ord">
        <pc:chgData name="Hunsinger, Hillary P. (she/her/hers)" userId="1c122a6b-6c82-4834-8ad8-596d7a7a6bec" providerId="ADAL" clId="{B944BF61-5204-4E41-891C-8730EB1B72A9}" dt="2023-07-05T06:24:01.837" v="2525"/>
        <pc:sldMkLst>
          <pc:docMk/>
          <pc:sldMk cId="223560772" sldId="343"/>
        </pc:sldMkLst>
        <pc:spChg chg="mod">
          <ac:chgData name="Hunsinger, Hillary P. (she/her/hers)" userId="1c122a6b-6c82-4834-8ad8-596d7a7a6bec" providerId="ADAL" clId="{B944BF61-5204-4E41-891C-8730EB1B72A9}" dt="2023-07-05T06:02:46.281" v="1968" actId="14100"/>
          <ac:spMkLst>
            <pc:docMk/>
            <pc:sldMk cId="223560772" sldId="343"/>
            <ac:spMk id="3" creationId="{F7755FB4-7339-D495-B1D7-2C083588EB5A}"/>
          </ac:spMkLst>
        </pc:spChg>
      </pc:sldChg>
      <pc:sldChg chg="addSp delSp modSp new mod modClrScheme chgLayout">
        <pc:chgData name="Hunsinger, Hillary P. (she/her/hers)" userId="1c122a6b-6c82-4834-8ad8-596d7a7a6bec" providerId="ADAL" clId="{B944BF61-5204-4E41-891C-8730EB1B72A9}" dt="2023-07-05T06:42:48.545" v="3663" actId="15"/>
        <pc:sldMkLst>
          <pc:docMk/>
          <pc:sldMk cId="3886684707" sldId="344"/>
        </pc:sldMkLst>
        <pc:spChg chg="mod ord">
          <ac:chgData name="Hunsinger, Hillary P. (she/her/hers)" userId="1c122a6b-6c82-4834-8ad8-596d7a7a6bec" providerId="ADAL" clId="{B944BF61-5204-4E41-891C-8730EB1B72A9}" dt="2023-07-05T05:57:05.218" v="1450" actId="700"/>
          <ac:spMkLst>
            <pc:docMk/>
            <pc:sldMk cId="3886684707" sldId="344"/>
            <ac:spMk id="2" creationId="{7D379A74-36E6-EB25-D16E-5EB51E9C6A6F}"/>
          </ac:spMkLst>
        </pc:spChg>
        <pc:spChg chg="del mod ord">
          <ac:chgData name="Hunsinger, Hillary P. (she/her/hers)" userId="1c122a6b-6c82-4834-8ad8-596d7a7a6bec" providerId="ADAL" clId="{B944BF61-5204-4E41-891C-8730EB1B72A9}" dt="2023-07-05T05:57:05.218" v="1450" actId="700"/>
          <ac:spMkLst>
            <pc:docMk/>
            <pc:sldMk cId="3886684707" sldId="344"/>
            <ac:spMk id="3" creationId="{7BB8482A-695D-48B4-153E-622BE27AD2EF}"/>
          </ac:spMkLst>
        </pc:spChg>
        <pc:spChg chg="mod ord">
          <ac:chgData name="Hunsinger, Hillary P. (she/her/hers)" userId="1c122a6b-6c82-4834-8ad8-596d7a7a6bec" providerId="ADAL" clId="{B944BF61-5204-4E41-891C-8730EB1B72A9}" dt="2023-07-05T05:57:05.218" v="1450" actId="700"/>
          <ac:spMkLst>
            <pc:docMk/>
            <pc:sldMk cId="3886684707" sldId="344"/>
            <ac:spMk id="4" creationId="{1F6A5BD3-4355-E8C6-0884-3DBF7F56178D}"/>
          </ac:spMkLst>
        </pc:spChg>
        <pc:spChg chg="add mod ord">
          <ac:chgData name="Hunsinger, Hillary P. (she/her/hers)" userId="1c122a6b-6c82-4834-8ad8-596d7a7a6bec" providerId="ADAL" clId="{B944BF61-5204-4E41-891C-8730EB1B72A9}" dt="2023-07-05T05:57:27.465" v="1497" actId="20577"/>
          <ac:spMkLst>
            <pc:docMk/>
            <pc:sldMk cId="3886684707" sldId="344"/>
            <ac:spMk id="5" creationId="{0783178A-8630-2F39-F800-E4D39621FB58}"/>
          </ac:spMkLst>
        </pc:spChg>
        <pc:spChg chg="add mod ord">
          <ac:chgData name="Hunsinger, Hillary P. (she/her/hers)" userId="1c122a6b-6c82-4834-8ad8-596d7a7a6bec" providerId="ADAL" clId="{B944BF61-5204-4E41-891C-8730EB1B72A9}" dt="2023-07-05T06:42:48.545" v="3663" actId="15"/>
          <ac:spMkLst>
            <pc:docMk/>
            <pc:sldMk cId="3886684707" sldId="344"/>
            <ac:spMk id="6" creationId="{3088BF89-441F-2273-0128-4EC658F01463}"/>
          </ac:spMkLst>
        </pc:spChg>
      </pc:sldChg>
      <pc:sldChg chg="modSp new mod">
        <pc:chgData name="Hunsinger, Hillary P. (she/her/hers)" userId="1c122a6b-6c82-4834-8ad8-596d7a7a6bec" providerId="ADAL" clId="{B944BF61-5204-4E41-891C-8730EB1B72A9}" dt="2023-07-12T04:15:47.715" v="4154" actId="20577"/>
        <pc:sldMkLst>
          <pc:docMk/>
          <pc:sldMk cId="1571694547" sldId="345"/>
        </pc:sldMkLst>
        <pc:spChg chg="mod">
          <ac:chgData name="Hunsinger, Hillary P. (she/her/hers)" userId="1c122a6b-6c82-4834-8ad8-596d7a7a6bec" providerId="ADAL" clId="{B944BF61-5204-4E41-891C-8730EB1B72A9}" dt="2023-07-05T05:57:59.107" v="1580" actId="20577"/>
          <ac:spMkLst>
            <pc:docMk/>
            <pc:sldMk cId="1571694547" sldId="345"/>
            <ac:spMk id="2" creationId="{AD8DC227-7B8E-89E2-F805-676A8BBB7A3E}"/>
          </ac:spMkLst>
        </pc:spChg>
        <pc:spChg chg="mod">
          <ac:chgData name="Hunsinger, Hillary P. (she/her/hers)" userId="1c122a6b-6c82-4834-8ad8-596d7a7a6bec" providerId="ADAL" clId="{B944BF61-5204-4E41-891C-8730EB1B72A9}" dt="2023-07-12T04:15:47.715" v="4154" actId="20577"/>
          <ac:spMkLst>
            <pc:docMk/>
            <pc:sldMk cId="1571694547" sldId="345"/>
            <ac:spMk id="3" creationId="{FD950B1F-C410-AB63-A6FC-7EA9F061817F}"/>
          </ac:spMkLst>
        </pc:spChg>
        <pc:spChg chg="mod">
          <ac:chgData name="Hunsinger, Hillary P. (she/her/hers)" userId="1c122a6b-6c82-4834-8ad8-596d7a7a6bec" providerId="ADAL" clId="{B944BF61-5204-4E41-891C-8730EB1B72A9}" dt="2023-07-05T06:00:24.770" v="1850" actId="14100"/>
          <ac:spMkLst>
            <pc:docMk/>
            <pc:sldMk cId="1571694547" sldId="345"/>
            <ac:spMk id="4" creationId="{F2DFDFEB-710A-AF53-B968-7D118DEC8E5E}"/>
          </ac:spMkLst>
        </pc:spChg>
      </pc:sldChg>
      <pc:sldChg chg="add">
        <pc:chgData name="Hunsinger, Hillary P. (she/her/hers)" userId="1c122a6b-6c82-4834-8ad8-596d7a7a6bec" providerId="ADAL" clId="{B944BF61-5204-4E41-891C-8730EB1B72A9}" dt="2023-07-19T04:51:27.308" v="11487"/>
        <pc:sldMkLst>
          <pc:docMk/>
          <pc:sldMk cId="496427537" sldId="346"/>
        </pc:sldMkLst>
      </pc:sldChg>
      <pc:sldChg chg="addSp modSp new del mod modClrScheme chgLayout">
        <pc:chgData name="Hunsinger, Hillary P. (she/her/hers)" userId="1c122a6b-6c82-4834-8ad8-596d7a7a6bec" providerId="ADAL" clId="{B944BF61-5204-4E41-891C-8730EB1B72A9}" dt="2023-07-19T04:51:19.557" v="11486" actId="2696"/>
        <pc:sldMkLst>
          <pc:docMk/>
          <pc:sldMk cId="3229300788" sldId="346"/>
        </pc:sldMkLst>
        <pc:spChg chg="mod ord">
          <ac:chgData name="Hunsinger, Hillary P. (she/her/hers)" userId="1c122a6b-6c82-4834-8ad8-596d7a7a6bec" providerId="ADAL" clId="{B944BF61-5204-4E41-891C-8730EB1B72A9}" dt="2023-07-19T04:50:48.705" v="11462" actId="700"/>
          <ac:spMkLst>
            <pc:docMk/>
            <pc:sldMk cId="3229300788" sldId="346"/>
            <ac:spMk id="2" creationId="{0AF5165E-AF99-7960-C5C1-2E612A610E80}"/>
          </ac:spMkLst>
        </pc:spChg>
        <pc:spChg chg="add mod ord">
          <ac:chgData name="Hunsinger, Hillary P. (she/her/hers)" userId="1c122a6b-6c82-4834-8ad8-596d7a7a6bec" providerId="ADAL" clId="{B944BF61-5204-4E41-891C-8730EB1B72A9}" dt="2023-07-19T04:51:06.679" v="11485" actId="14100"/>
          <ac:spMkLst>
            <pc:docMk/>
            <pc:sldMk cId="3229300788" sldId="346"/>
            <ac:spMk id="3" creationId="{DFF05B63-957D-8C16-865C-3904B82C680F}"/>
          </ac:spMkLst>
        </pc:spChg>
        <pc:picChg chg="add mod modCrop">
          <ac:chgData name="Hunsinger, Hillary P. (she/her/hers)" userId="1c122a6b-6c82-4834-8ad8-596d7a7a6bec" providerId="ADAL" clId="{B944BF61-5204-4E41-891C-8730EB1B72A9}" dt="2023-07-19T04:50:52.684" v="11463" actId="14100"/>
          <ac:picMkLst>
            <pc:docMk/>
            <pc:sldMk cId="3229300788" sldId="346"/>
            <ac:picMk id="4" creationId="{70429C88-C634-57A3-D9B6-1CD90A82F4C3}"/>
          </ac:picMkLst>
        </pc:picChg>
      </pc:sldChg>
      <pc:sldChg chg="addSp modSp new mod">
        <pc:chgData name="Hunsinger, Hillary P. (she/her/hers)" userId="1c122a6b-6c82-4834-8ad8-596d7a7a6bec" providerId="ADAL" clId="{B944BF61-5204-4E41-891C-8730EB1B72A9}" dt="2023-07-18T22:31:07.164" v="10580" actId="20577"/>
        <pc:sldMkLst>
          <pc:docMk/>
          <pc:sldMk cId="2597032023" sldId="347"/>
        </pc:sldMkLst>
        <pc:spChg chg="mod">
          <ac:chgData name="Hunsinger, Hillary P. (she/her/hers)" userId="1c122a6b-6c82-4834-8ad8-596d7a7a6bec" providerId="ADAL" clId="{B944BF61-5204-4E41-891C-8730EB1B72A9}" dt="2023-07-05T06:08:43.372" v="2199" actId="20577"/>
          <ac:spMkLst>
            <pc:docMk/>
            <pc:sldMk cId="2597032023" sldId="347"/>
            <ac:spMk id="2" creationId="{31B26CF2-629F-B875-B8B6-DAB7DBF88D8A}"/>
          </ac:spMkLst>
        </pc:spChg>
        <pc:spChg chg="mod">
          <ac:chgData name="Hunsinger, Hillary P. (she/her/hers)" userId="1c122a6b-6c82-4834-8ad8-596d7a7a6bec" providerId="ADAL" clId="{B944BF61-5204-4E41-891C-8730EB1B72A9}" dt="2023-07-12T04:03:35.732" v="3766" actId="14100"/>
          <ac:spMkLst>
            <pc:docMk/>
            <pc:sldMk cId="2597032023" sldId="347"/>
            <ac:spMk id="3" creationId="{121241BD-E493-0A65-D46D-BFCADC68CA94}"/>
          </ac:spMkLst>
        </pc:spChg>
        <pc:spChg chg="mod">
          <ac:chgData name="Hunsinger, Hillary P. (she/her/hers)" userId="1c122a6b-6c82-4834-8ad8-596d7a7a6bec" providerId="ADAL" clId="{B944BF61-5204-4E41-891C-8730EB1B72A9}" dt="2023-07-12T04:03:24.319" v="3765" actId="14100"/>
          <ac:spMkLst>
            <pc:docMk/>
            <pc:sldMk cId="2597032023" sldId="347"/>
            <ac:spMk id="4" creationId="{2E43618E-4E02-9C22-68F0-E2D9A8B5EBD5}"/>
          </ac:spMkLst>
        </pc:spChg>
        <pc:spChg chg="add mod">
          <ac:chgData name="Hunsinger, Hillary P. (she/her/hers)" userId="1c122a6b-6c82-4834-8ad8-596d7a7a6bec" providerId="ADAL" clId="{B944BF61-5204-4E41-891C-8730EB1B72A9}" dt="2023-07-18T22:30:50.260" v="10557" actId="14100"/>
          <ac:spMkLst>
            <pc:docMk/>
            <pc:sldMk cId="2597032023" sldId="347"/>
            <ac:spMk id="6" creationId="{72671431-8527-AF57-8F96-DFD936DBD115}"/>
          </ac:spMkLst>
        </pc:spChg>
        <pc:spChg chg="add mod">
          <ac:chgData name="Hunsinger, Hillary P. (she/her/hers)" userId="1c122a6b-6c82-4834-8ad8-596d7a7a6bec" providerId="ADAL" clId="{B944BF61-5204-4E41-891C-8730EB1B72A9}" dt="2023-07-18T22:31:07.164" v="10580" actId="20577"/>
          <ac:spMkLst>
            <pc:docMk/>
            <pc:sldMk cId="2597032023" sldId="347"/>
            <ac:spMk id="7" creationId="{85F464A9-BCE2-AFED-DE36-AB68EDFD1E6E}"/>
          </ac:spMkLst>
        </pc:spChg>
      </pc:sldChg>
      <pc:sldChg chg="addSp delSp modSp new mod modClrScheme chgLayout">
        <pc:chgData name="Hunsinger, Hillary P. (she/her/hers)" userId="1c122a6b-6c82-4834-8ad8-596d7a7a6bec" providerId="ADAL" clId="{B944BF61-5204-4E41-891C-8730EB1B72A9}" dt="2023-07-18T22:31:25.516" v="10614" actId="20577"/>
        <pc:sldMkLst>
          <pc:docMk/>
          <pc:sldMk cId="2715260579" sldId="348"/>
        </pc:sldMkLst>
        <pc:spChg chg="mod ord">
          <ac:chgData name="Hunsinger, Hillary P. (she/her/hers)" userId="1c122a6b-6c82-4834-8ad8-596d7a7a6bec" providerId="ADAL" clId="{B944BF61-5204-4E41-891C-8730EB1B72A9}" dt="2023-07-05T06:30:18.223" v="2832" actId="700"/>
          <ac:spMkLst>
            <pc:docMk/>
            <pc:sldMk cId="2715260579" sldId="348"/>
            <ac:spMk id="2" creationId="{23EFEEF7-3630-6D32-D1CD-0E80B9144F92}"/>
          </ac:spMkLst>
        </pc:spChg>
        <pc:spChg chg="add mod">
          <ac:chgData name="Hunsinger, Hillary P. (she/her/hers)" userId="1c122a6b-6c82-4834-8ad8-596d7a7a6bec" providerId="ADAL" clId="{B944BF61-5204-4E41-891C-8730EB1B72A9}" dt="2023-07-18T22:31:15.501" v="10590" actId="20577"/>
          <ac:spMkLst>
            <pc:docMk/>
            <pc:sldMk cId="2715260579" sldId="348"/>
            <ac:spMk id="3" creationId="{4C03BC64-1DC1-24C6-413B-C5F1E8A1DE74}"/>
          </ac:spMkLst>
        </pc:spChg>
        <pc:spChg chg="del mod ord">
          <ac:chgData name="Hunsinger, Hillary P. (she/her/hers)" userId="1c122a6b-6c82-4834-8ad8-596d7a7a6bec" providerId="ADAL" clId="{B944BF61-5204-4E41-891C-8730EB1B72A9}" dt="2023-07-05T06:30:18.223" v="2832" actId="700"/>
          <ac:spMkLst>
            <pc:docMk/>
            <pc:sldMk cId="2715260579" sldId="348"/>
            <ac:spMk id="3" creationId="{E44DD23A-2906-E499-CA01-7C7DAABF666C}"/>
          </ac:spMkLst>
        </pc:spChg>
        <pc:spChg chg="mod ord">
          <ac:chgData name="Hunsinger, Hillary P. (she/her/hers)" userId="1c122a6b-6c82-4834-8ad8-596d7a7a6bec" providerId="ADAL" clId="{B944BF61-5204-4E41-891C-8730EB1B72A9}" dt="2023-07-05T06:30:18.223" v="2832" actId="700"/>
          <ac:spMkLst>
            <pc:docMk/>
            <pc:sldMk cId="2715260579" sldId="348"/>
            <ac:spMk id="4" creationId="{DC4585FB-A15B-6C62-EA6B-2EB7E2DFD706}"/>
          </ac:spMkLst>
        </pc:spChg>
        <pc:spChg chg="add mod ord">
          <ac:chgData name="Hunsinger, Hillary P. (she/her/hers)" userId="1c122a6b-6c82-4834-8ad8-596d7a7a6bec" providerId="ADAL" clId="{B944BF61-5204-4E41-891C-8730EB1B72A9}" dt="2023-07-05T06:33:19.838" v="3146" actId="14100"/>
          <ac:spMkLst>
            <pc:docMk/>
            <pc:sldMk cId="2715260579" sldId="348"/>
            <ac:spMk id="5" creationId="{F46A1353-68EF-3F13-DC60-D5775E157CB3}"/>
          </ac:spMkLst>
        </pc:spChg>
        <pc:spChg chg="add mod ord">
          <ac:chgData name="Hunsinger, Hillary P. (she/her/hers)" userId="1c122a6b-6c82-4834-8ad8-596d7a7a6bec" providerId="ADAL" clId="{B944BF61-5204-4E41-891C-8730EB1B72A9}" dt="2023-07-05T06:33:28.122" v="3148" actId="14100"/>
          <ac:spMkLst>
            <pc:docMk/>
            <pc:sldMk cId="2715260579" sldId="348"/>
            <ac:spMk id="6" creationId="{D352A344-D703-34EB-2F63-9E21CAFF6A15}"/>
          </ac:spMkLst>
        </pc:spChg>
        <pc:spChg chg="add mod">
          <ac:chgData name="Hunsinger, Hillary P. (she/her/hers)" userId="1c122a6b-6c82-4834-8ad8-596d7a7a6bec" providerId="ADAL" clId="{B944BF61-5204-4E41-891C-8730EB1B72A9}" dt="2023-07-18T22:31:25.516" v="10614" actId="20577"/>
          <ac:spMkLst>
            <pc:docMk/>
            <pc:sldMk cId="2715260579" sldId="348"/>
            <ac:spMk id="7" creationId="{45564D49-1612-4451-4261-2ABA00603606}"/>
          </ac:spMkLst>
        </pc:spChg>
      </pc:sldChg>
      <pc:sldChg chg="addSp modSp new mod">
        <pc:chgData name="Hunsinger, Hillary P. (she/her/hers)" userId="1c122a6b-6c82-4834-8ad8-596d7a7a6bec" providerId="ADAL" clId="{B944BF61-5204-4E41-891C-8730EB1B72A9}" dt="2023-07-18T22:31:52.335" v="10681" actId="20577"/>
        <pc:sldMkLst>
          <pc:docMk/>
          <pc:sldMk cId="657385983" sldId="349"/>
        </pc:sldMkLst>
        <pc:spChg chg="mod">
          <ac:chgData name="Hunsinger, Hillary P. (she/her/hers)" userId="1c122a6b-6c82-4834-8ad8-596d7a7a6bec" providerId="ADAL" clId="{B944BF61-5204-4E41-891C-8730EB1B72A9}" dt="2023-07-05T06:11:38.809" v="2491" actId="20577"/>
          <ac:spMkLst>
            <pc:docMk/>
            <pc:sldMk cId="657385983" sldId="349"/>
            <ac:spMk id="2" creationId="{8B6E2603-7AAD-D134-9C09-AEA13C5A862D}"/>
          </ac:spMkLst>
        </pc:spChg>
        <pc:spChg chg="mod">
          <ac:chgData name="Hunsinger, Hillary P. (she/her/hers)" userId="1c122a6b-6c82-4834-8ad8-596d7a7a6bec" providerId="ADAL" clId="{B944BF61-5204-4E41-891C-8730EB1B72A9}" dt="2023-07-05T06:37:05.355" v="3271" actId="20577"/>
          <ac:spMkLst>
            <pc:docMk/>
            <pc:sldMk cId="657385983" sldId="349"/>
            <ac:spMk id="3" creationId="{7E0C1165-8449-D8A4-093A-57F957C03663}"/>
          </ac:spMkLst>
        </pc:spChg>
        <pc:spChg chg="add mod">
          <ac:chgData name="Hunsinger, Hillary P. (she/her/hers)" userId="1c122a6b-6c82-4834-8ad8-596d7a7a6bec" providerId="ADAL" clId="{B944BF61-5204-4E41-891C-8730EB1B72A9}" dt="2023-07-18T22:31:52.335" v="10681" actId="20577"/>
          <ac:spMkLst>
            <pc:docMk/>
            <pc:sldMk cId="657385983" sldId="349"/>
            <ac:spMk id="5" creationId="{40017D55-0A01-0F92-4B26-E2D576E738A3}"/>
          </ac:spMkLst>
        </pc:spChg>
      </pc:sldChg>
      <pc:sldChg chg="addSp modSp new mod">
        <pc:chgData name="Hunsinger, Hillary P. (she/her/hers)" userId="1c122a6b-6c82-4834-8ad8-596d7a7a6bec" providerId="ADAL" clId="{B944BF61-5204-4E41-891C-8730EB1B72A9}" dt="2023-07-18T22:32:01.675" v="10693" actId="20577"/>
        <pc:sldMkLst>
          <pc:docMk/>
          <pc:sldMk cId="4150224371" sldId="350"/>
        </pc:sldMkLst>
        <pc:spChg chg="mod">
          <ac:chgData name="Hunsinger, Hillary P. (she/her/hers)" userId="1c122a6b-6c82-4834-8ad8-596d7a7a6bec" providerId="ADAL" clId="{B944BF61-5204-4E41-891C-8730EB1B72A9}" dt="2023-07-05T06:11:45.869" v="2509" actId="20577"/>
          <ac:spMkLst>
            <pc:docMk/>
            <pc:sldMk cId="4150224371" sldId="350"/>
            <ac:spMk id="2" creationId="{ABE60EE4-5782-29A9-5413-7CA4FF6C9CB8}"/>
          </ac:spMkLst>
        </pc:spChg>
        <pc:spChg chg="mod">
          <ac:chgData name="Hunsinger, Hillary P. (she/her/hers)" userId="1c122a6b-6c82-4834-8ad8-596d7a7a6bec" providerId="ADAL" clId="{B944BF61-5204-4E41-891C-8730EB1B72A9}" dt="2023-07-12T04:10:07.919" v="3831" actId="20577"/>
          <ac:spMkLst>
            <pc:docMk/>
            <pc:sldMk cId="4150224371" sldId="350"/>
            <ac:spMk id="3" creationId="{69039DBA-71D8-FD16-FBDA-D60672C5593A}"/>
          </ac:spMkLst>
        </pc:spChg>
        <pc:spChg chg="add mod">
          <ac:chgData name="Hunsinger, Hillary P. (she/her/hers)" userId="1c122a6b-6c82-4834-8ad8-596d7a7a6bec" providerId="ADAL" clId="{B944BF61-5204-4E41-891C-8730EB1B72A9}" dt="2023-07-18T22:32:01.675" v="10693" actId="20577"/>
          <ac:spMkLst>
            <pc:docMk/>
            <pc:sldMk cId="4150224371" sldId="350"/>
            <ac:spMk id="5" creationId="{525D9F09-2484-58B3-CB70-5C04C196D841}"/>
          </ac:spMkLst>
        </pc:spChg>
      </pc:sldChg>
      <pc:sldChg chg="modSp new mod">
        <pc:chgData name="Hunsinger, Hillary P. (she/her/hers)" userId="1c122a6b-6c82-4834-8ad8-596d7a7a6bec" providerId="ADAL" clId="{B944BF61-5204-4E41-891C-8730EB1B72A9}" dt="2023-07-18T23:39:42.501" v="11366" actId="20577"/>
        <pc:sldMkLst>
          <pc:docMk/>
          <pc:sldMk cId="328756894" sldId="351"/>
        </pc:sldMkLst>
        <pc:spChg chg="mod">
          <ac:chgData name="Hunsinger, Hillary P. (she/her/hers)" userId="1c122a6b-6c82-4834-8ad8-596d7a7a6bec" providerId="ADAL" clId="{B944BF61-5204-4E41-891C-8730EB1B72A9}" dt="2023-07-05T06:22:26.959" v="2523" actId="20577"/>
          <ac:spMkLst>
            <pc:docMk/>
            <pc:sldMk cId="328756894" sldId="351"/>
            <ac:spMk id="2" creationId="{FE850231-CFC0-537D-6298-87BC7CD41975}"/>
          </ac:spMkLst>
        </pc:spChg>
        <pc:spChg chg="mod">
          <ac:chgData name="Hunsinger, Hillary P. (she/her/hers)" userId="1c122a6b-6c82-4834-8ad8-596d7a7a6bec" providerId="ADAL" clId="{B944BF61-5204-4E41-891C-8730EB1B72A9}" dt="2023-07-18T23:39:42.501" v="11366" actId="20577"/>
          <ac:spMkLst>
            <pc:docMk/>
            <pc:sldMk cId="328756894" sldId="351"/>
            <ac:spMk id="3" creationId="{4604BE5E-752B-DD5C-9CB6-DC5A4E2E3145}"/>
          </ac:spMkLst>
        </pc:spChg>
      </pc:sldChg>
      <pc:sldChg chg="modSp new mod ord">
        <pc:chgData name="Hunsinger, Hillary P. (she/her/hers)" userId="1c122a6b-6c82-4834-8ad8-596d7a7a6bec" providerId="ADAL" clId="{B944BF61-5204-4E41-891C-8730EB1B72A9}" dt="2023-07-18T23:49:55.825" v="11413" actId="14100"/>
        <pc:sldMkLst>
          <pc:docMk/>
          <pc:sldMk cId="4146398703" sldId="352"/>
        </pc:sldMkLst>
        <pc:spChg chg="mod">
          <ac:chgData name="Hunsinger, Hillary P. (she/her/hers)" userId="1c122a6b-6c82-4834-8ad8-596d7a7a6bec" providerId="ADAL" clId="{B944BF61-5204-4E41-891C-8730EB1B72A9}" dt="2023-07-18T23:49:48.951" v="11410" actId="14100"/>
          <ac:spMkLst>
            <pc:docMk/>
            <pc:sldMk cId="4146398703" sldId="352"/>
            <ac:spMk id="2" creationId="{6EB6C5E3-26A6-0D1D-2520-2AAC68D28E74}"/>
          </ac:spMkLst>
        </pc:spChg>
        <pc:spChg chg="mod">
          <ac:chgData name="Hunsinger, Hillary P. (she/her/hers)" userId="1c122a6b-6c82-4834-8ad8-596d7a7a6bec" providerId="ADAL" clId="{B944BF61-5204-4E41-891C-8730EB1B72A9}" dt="2023-07-18T23:49:55.825" v="11413" actId="14100"/>
          <ac:spMkLst>
            <pc:docMk/>
            <pc:sldMk cId="4146398703" sldId="352"/>
            <ac:spMk id="3" creationId="{9EAF7192-2886-C1A9-BD18-F9DB5CC5EC0D}"/>
          </ac:spMkLst>
        </pc:spChg>
      </pc:sldChg>
      <pc:sldChg chg="modSp new mod">
        <pc:chgData name="Hunsinger, Hillary P. (she/her/hers)" userId="1c122a6b-6c82-4834-8ad8-596d7a7a6bec" providerId="ADAL" clId="{B944BF61-5204-4E41-891C-8730EB1B72A9}" dt="2023-07-17T23:37:17.984" v="10046" actId="20577"/>
        <pc:sldMkLst>
          <pc:docMk/>
          <pc:sldMk cId="3574496811" sldId="353"/>
        </pc:sldMkLst>
        <pc:spChg chg="mod">
          <ac:chgData name="Hunsinger, Hillary P. (she/her/hers)" userId="1c122a6b-6c82-4834-8ad8-596d7a7a6bec" providerId="ADAL" clId="{B944BF61-5204-4E41-891C-8730EB1B72A9}" dt="2023-07-05T06:38:39.736" v="3334" actId="20577"/>
          <ac:spMkLst>
            <pc:docMk/>
            <pc:sldMk cId="3574496811" sldId="353"/>
            <ac:spMk id="2" creationId="{FF59B0BE-181C-55D2-087D-FBA34715B349}"/>
          </ac:spMkLst>
        </pc:spChg>
        <pc:spChg chg="mod">
          <ac:chgData name="Hunsinger, Hillary P. (she/her/hers)" userId="1c122a6b-6c82-4834-8ad8-596d7a7a6bec" providerId="ADAL" clId="{B944BF61-5204-4E41-891C-8730EB1B72A9}" dt="2023-07-17T23:37:17.984" v="10046" actId="20577"/>
          <ac:spMkLst>
            <pc:docMk/>
            <pc:sldMk cId="3574496811" sldId="353"/>
            <ac:spMk id="3" creationId="{8F04BD30-0B0A-D6E9-3792-73B77A801D95}"/>
          </ac:spMkLst>
        </pc:spChg>
      </pc:sldChg>
      <pc:sldChg chg="modSp new mod">
        <pc:chgData name="Hunsinger, Hillary P. (she/her/hers)" userId="1c122a6b-6c82-4834-8ad8-596d7a7a6bec" providerId="ADAL" clId="{B944BF61-5204-4E41-891C-8730EB1B72A9}" dt="2023-07-18T23:35:53.253" v="11236" actId="20577"/>
        <pc:sldMkLst>
          <pc:docMk/>
          <pc:sldMk cId="2956435617" sldId="354"/>
        </pc:sldMkLst>
        <pc:spChg chg="mod">
          <ac:chgData name="Hunsinger, Hillary P. (she/her/hers)" userId="1c122a6b-6c82-4834-8ad8-596d7a7a6bec" providerId="ADAL" clId="{B944BF61-5204-4E41-891C-8730EB1B72A9}" dt="2023-07-12T04:08:45.159" v="3789" actId="20577"/>
          <ac:spMkLst>
            <pc:docMk/>
            <pc:sldMk cId="2956435617" sldId="354"/>
            <ac:spMk id="2" creationId="{FB4F1CAA-B3BD-900A-FBA6-24C31E3122B1}"/>
          </ac:spMkLst>
        </pc:spChg>
        <pc:spChg chg="mod">
          <ac:chgData name="Hunsinger, Hillary P. (she/her/hers)" userId="1c122a6b-6c82-4834-8ad8-596d7a7a6bec" providerId="ADAL" clId="{B944BF61-5204-4E41-891C-8730EB1B72A9}" dt="2023-07-18T23:35:53.253" v="11236" actId="20577"/>
          <ac:spMkLst>
            <pc:docMk/>
            <pc:sldMk cId="2956435617" sldId="354"/>
            <ac:spMk id="3" creationId="{78469D2D-2D25-3A2E-677D-2942E883E56D}"/>
          </ac:spMkLst>
        </pc:spChg>
      </pc:sldChg>
      <pc:sldChg chg="modSp new mod">
        <pc:chgData name="Hunsinger, Hillary P. (she/her/hers)" userId="1c122a6b-6c82-4834-8ad8-596d7a7a6bec" providerId="ADAL" clId="{B944BF61-5204-4E41-891C-8730EB1B72A9}" dt="2023-07-18T23:20:44.993" v="10871" actId="20577"/>
        <pc:sldMkLst>
          <pc:docMk/>
          <pc:sldMk cId="2690365830" sldId="355"/>
        </pc:sldMkLst>
        <pc:spChg chg="mod">
          <ac:chgData name="Hunsinger, Hillary P. (she/her/hers)" userId="1c122a6b-6c82-4834-8ad8-596d7a7a6bec" providerId="ADAL" clId="{B944BF61-5204-4E41-891C-8730EB1B72A9}" dt="2023-07-12T04:14:43.973" v="4104" actId="20577"/>
          <ac:spMkLst>
            <pc:docMk/>
            <pc:sldMk cId="2690365830" sldId="355"/>
            <ac:spMk id="2" creationId="{20994DC5-675B-BE05-37E6-3BEB9700AD78}"/>
          </ac:spMkLst>
        </pc:spChg>
        <pc:spChg chg="mod">
          <ac:chgData name="Hunsinger, Hillary P. (she/her/hers)" userId="1c122a6b-6c82-4834-8ad8-596d7a7a6bec" providerId="ADAL" clId="{B944BF61-5204-4E41-891C-8730EB1B72A9}" dt="2023-07-18T23:20:44.993" v="10871" actId="20577"/>
          <ac:spMkLst>
            <pc:docMk/>
            <pc:sldMk cId="2690365830" sldId="355"/>
            <ac:spMk id="3" creationId="{62F07F52-A46C-C20F-C771-4CBFE8DA446A}"/>
          </ac:spMkLst>
        </pc:spChg>
      </pc:sldChg>
      <pc:sldChg chg="modSp new mod">
        <pc:chgData name="Hunsinger, Hillary P. (she/her/hers)" userId="1c122a6b-6c82-4834-8ad8-596d7a7a6bec" providerId="ADAL" clId="{B944BF61-5204-4E41-891C-8730EB1B72A9}" dt="2023-07-12T04:35:46.060" v="5023" actId="20577"/>
        <pc:sldMkLst>
          <pc:docMk/>
          <pc:sldMk cId="330965060" sldId="356"/>
        </pc:sldMkLst>
        <pc:spChg chg="mod">
          <ac:chgData name="Hunsinger, Hillary P. (she/her/hers)" userId="1c122a6b-6c82-4834-8ad8-596d7a7a6bec" providerId="ADAL" clId="{B944BF61-5204-4E41-891C-8730EB1B72A9}" dt="2023-07-12T04:28:45.373" v="4648" actId="20577"/>
          <ac:spMkLst>
            <pc:docMk/>
            <pc:sldMk cId="330965060" sldId="356"/>
            <ac:spMk id="2" creationId="{2AFE5EA9-8D71-BC6C-E436-03C0C5FC444D}"/>
          </ac:spMkLst>
        </pc:spChg>
        <pc:spChg chg="mod">
          <ac:chgData name="Hunsinger, Hillary P. (she/her/hers)" userId="1c122a6b-6c82-4834-8ad8-596d7a7a6bec" providerId="ADAL" clId="{B944BF61-5204-4E41-891C-8730EB1B72A9}" dt="2023-07-12T04:35:46.060" v="5023" actId="20577"/>
          <ac:spMkLst>
            <pc:docMk/>
            <pc:sldMk cId="330965060" sldId="356"/>
            <ac:spMk id="3" creationId="{0A1B0839-3981-6769-1D8E-3CF95F237C16}"/>
          </ac:spMkLst>
        </pc:spChg>
      </pc:sldChg>
      <pc:sldChg chg="modSp new mod">
        <pc:chgData name="Hunsinger, Hillary P. (she/her/hers)" userId="1c122a6b-6c82-4834-8ad8-596d7a7a6bec" providerId="ADAL" clId="{B944BF61-5204-4E41-891C-8730EB1B72A9}" dt="2023-07-18T23:54:21.729" v="11414" actId="20577"/>
        <pc:sldMkLst>
          <pc:docMk/>
          <pc:sldMk cId="4015585512" sldId="357"/>
        </pc:sldMkLst>
        <pc:spChg chg="mod">
          <ac:chgData name="Hunsinger, Hillary P. (she/her/hers)" userId="1c122a6b-6c82-4834-8ad8-596d7a7a6bec" providerId="ADAL" clId="{B944BF61-5204-4E41-891C-8730EB1B72A9}" dt="2023-07-12T04:28:58.352" v="4661" actId="20577"/>
          <ac:spMkLst>
            <pc:docMk/>
            <pc:sldMk cId="4015585512" sldId="357"/>
            <ac:spMk id="2" creationId="{F931048B-D4CE-476B-759F-E7E11B477519}"/>
          </ac:spMkLst>
        </pc:spChg>
        <pc:spChg chg="mod">
          <ac:chgData name="Hunsinger, Hillary P. (she/her/hers)" userId="1c122a6b-6c82-4834-8ad8-596d7a7a6bec" providerId="ADAL" clId="{B944BF61-5204-4E41-891C-8730EB1B72A9}" dt="2023-07-18T23:54:21.729" v="11414" actId="20577"/>
          <ac:spMkLst>
            <pc:docMk/>
            <pc:sldMk cId="4015585512" sldId="357"/>
            <ac:spMk id="3" creationId="{DEA3AFAB-937B-6289-2BA5-0695AB38E6AE}"/>
          </ac:spMkLst>
        </pc:spChg>
      </pc:sldChg>
      <pc:sldChg chg="addSp modSp new mod">
        <pc:chgData name="Hunsinger, Hillary P. (she/her/hers)" userId="1c122a6b-6c82-4834-8ad8-596d7a7a6bec" providerId="ADAL" clId="{B944BF61-5204-4E41-891C-8730EB1B72A9}" dt="2023-07-12T04:50:45.106" v="5130" actId="14100"/>
        <pc:sldMkLst>
          <pc:docMk/>
          <pc:sldMk cId="4064062324" sldId="358"/>
        </pc:sldMkLst>
        <pc:spChg chg="mod">
          <ac:chgData name="Hunsinger, Hillary P. (she/her/hers)" userId="1c122a6b-6c82-4834-8ad8-596d7a7a6bec" providerId="ADAL" clId="{B944BF61-5204-4E41-891C-8730EB1B72A9}" dt="2023-07-12T04:33:06.932" v="4972" actId="20577"/>
          <ac:spMkLst>
            <pc:docMk/>
            <pc:sldMk cId="4064062324" sldId="358"/>
            <ac:spMk id="2" creationId="{24F8102B-498B-276F-633C-954086D7E364}"/>
          </ac:spMkLst>
        </pc:spChg>
        <pc:spChg chg="mod">
          <ac:chgData name="Hunsinger, Hillary P. (she/her/hers)" userId="1c122a6b-6c82-4834-8ad8-596d7a7a6bec" providerId="ADAL" clId="{B944BF61-5204-4E41-891C-8730EB1B72A9}" dt="2023-07-12T04:50:40.586" v="5129" actId="14100"/>
          <ac:spMkLst>
            <pc:docMk/>
            <pc:sldMk cId="4064062324" sldId="358"/>
            <ac:spMk id="3" creationId="{6AFA9D0B-E7F7-86CF-70D7-29527B5D92B7}"/>
          </ac:spMkLst>
        </pc:spChg>
        <pc:picChg chg="add mod modCrop">
          <ac:chgData name="Hunsinger, Hillary P. (she/her/hers)" userId="1c122a6b-6c82-4834-8ad8-596d7a7a6bec" providerId="ADAL" clId="{B944BF61-5204-4E41-891C-8730EB1B72A9}" dt="2023-07-12T04:50:45.106" v="5130" actId="14100"/>
          <ac:picMkLst>
            <pc:docMk/>
            <pc:sldMk cId="4064062324" sldId="358"/>
            <ac:picMk id="6" creationId="{885FE118-064C-C4E3-1C63-35B4C52A4AE0}"/>
          </ac:picMkLst>
        </pc:picChg>
      </pc:sldChg>
      <pc:sldChg chg="modSp new mod">
        <pc:chgData name="Hunsinger, Hillary P. (she/her/hers)" userId="1c122a6b-6c82-4834-8ad8-596d7a7a6bec" providerId="ADAL" clId="{B944BF61-5204-4E41-891C-8730EB1B72A9}" dt="2023-07-12T05:01:57.034" v="5817" actId="404"/>
        <pc:sldMkLst>
          <pc:docMk/>
          <pc:sldMk cId="3804807129" sldId="359"/>
        </pc:sldMkLst>
        <pc:spChg chg="mod">
          <ac:chgData name="Hunsinger, Hillary P. (she/her/hers)" userId="1c122a6b-6c82-4834-8ad8-596d7a7a6bec" providerId="ADAL" clId="{B944BF61-5204-4E41-891C-8730EB1B72A9}" dt="2023-07-12T05:00:44.999" v="5770" actId="1076"/>
          <ac:spMkLst>
            <pc:docMk/>
            <pc:sldMk cId="3804807129" sldId="359"/>
            <ac:spMk id="2" creationId="{A204A8BA-84AC-357E-A3E1-C49DC71E25FE}"/>
          </ac:spMkLst>
        </pc:spChg>
        <pc:spChg chg="mod">
          <ac:chgData name="Hunsinger, Hillary P. (she/her/hers)" userId="1c122a6b-6c82-4834-8ad8-596d7a7a6bec" providerId="ADAL" clId="{B944BF61-5204-4E41-891C-8730EB1B72A9}" dt="2023-07-12T05:01:57.034" v="5817" actId="404"/>
          <ac:spMkLst>
            <pc:docMk/>
            <pc:sldMk cId="3804807129" sldId="359"/>
            <ac:spMk id="3" creationId="{01813BCE-A790-4D39-D254-92A45C43F453}"/>
          </ac:spMkLst>
        </pc:spChg>
      </pc:sldChg>
      <pc:sldChg chg="modSp new mod">
        <pc:chgData name="Hunsinger, Hillary P. (she/her/hers)" userId="1c122a6b-6c82-4834-8ad8-596d7a7a6bec" providerId="ADAL" clId="{B944BF61-5204-4E41-891C-8730EB1B72A9}" dt="2023-07-12T05:05:11.732" v="6028" actId="20577"/>
        <pc:sldMkLst>
          <pc:docMk/>
          <pc:sldMk cId="1380812002" sldId="360"/>
        </pc:sldMkLst>
        <pc:spChg chg="mod">
          <ac:chgData name="Hunsinger, Hillary P. (she/her/hers)" userId="1c122a6b-6c82-4834-8ad8-596d7a7a6bec" providerId="ADAL" clId="{B944BF61-5204-4E41-891C-8730EB1B72A9}" dt="2023-07-12T05:02:10.391" v="5830" actId="14100"/>
          <ac:spMkLst>
            <pc:docMk/>
            <pc:sldMk cId="1380812002" sldId="360"/>
            <ac:spMk id="2" creationId="{252DABC6-AE48-DD78-FBFC-0F2ACB0E2CCF}"/>
          </ac:spMkLst>
        </pc:spChg>
        <pc:spChg chg="mod">
          <ac:chgData name="Hunsinger, Hillary P. (she/her/hers)" userId="1c122a6b-6c82-4834-8ad8-596d7a7a6bec" providerId="ADAL" clId="{B944BF61-5204-4E41-891C-8730EB1B72A9}" dt="2023-07-12T05:05:11.732" v="6028" actId="20577"/>
          <ac:spMkLst>
            <pc:docMk/>
            <pc:sldMk cId="1380812002" sldId="360"/>
            <ac:spMk id="3" creationId="{87809A73-F003-C559-358F-163EB2A887CB}"/>
          </ac:spMkLst>
        </pc:spChg>
      </pc:sldChg>
      <pc:sldChg chg="modSp new mod">
        <pc:chgData name="Hunsinger, Hillary P. (she/her/hers)" userId="1c122a6b-6c82-4834-8ad8-596d7a7a6bec" providerId="ADAL" clId="{B944BF61-5204-4E41-891C-8730EB1B72A9}" dt="2023-07-12T05:10:06.455" v="6283" actId="20577"/>
        <pc:sldMkLst>
          <pc:docMk/>
          <pc:sldMk cId="1604694331" sldId="361"/>
        </pc:sldMkLst>
        <pc:spChg chg="mod">
          <ac:chgData name="Hunsinger, Hillary P. (she/her/hers)" userId="1c122a6b-6c82-4834-8ad8-596d7a7a6bec" providerId="ADAL" clId="{B944BF61-5204-4E41-891C-8730EB1B72A9}" dt="2023-07-12T05:05:38.269" v="6037" actId="20577"/>
          <ac:spMkLst>
            <pc:docMk/>
            <pc:sldMk cId="1604694331" sldId="361"/>
            <ac:spMk id="2" creationId="{F545D776-D751-314A-3B26-CD7BE235C4C8}"/>
          </ac:spMkLst>
        </pc:spChg>
        <pc:spChg chg="mod">
          <ac:chgData name="Hunsinger, Hillary P. (she/her/hers)" userId="1c122a6b-6c82-4834-8ad8-596d7a7a6bec" providerId="ADAL" clId="{B944BF61-5204-4E41-891C-8730EB1B72A9}" dt="2023-07-12T05:10:06.455" v="6283" actId="20577"/>
          <ac:spMkLst>
            <pc:docMk/>
            <pc:sldMk cId="1604694331" sldId="361"/>
            <ac:spMk id="3" creationId="{E5499A57-1D67-BF4A-6761-5B88326B617B}"/>
          </ac:spMkLst>
        </pc:spChg>
      </pc:sldChg>
      <pc:sldChg chg="modSp new mod">
        <pc:chgData name="Hunsinger, Hillary P. (she/her/hers)" userId="1c122a6b-6c82-4834-8ad8-596d7a7a6bec" providerId="ADAL" clId="{B944BF61-5204-4E41-891C-8730EB1B72A9}" dt="2023-07-12T05:15:56.518" v="6744" actId="20577"/>
        <pc:sldMkLst>
          <pc:docMk/>
          <pc:sldMk cId="3096706169" sldId="362"/>
        </pc:sldMkLst>
        <pc:spChg chg="mod">
          <ac:chgData name="Hunsinger, Hillary P. (she/her/hers)" userId="1c122a6b-6c82-4834-8ad8-596d7a7a6bec" providerId="ADAL" clId="{B944BF61-5204-4E41-891C-8730EB1B72A9}" dt="2023-07-12T05:10:35.573" v="6298" actId="20577"/>
          <ac:spMkLst>
            <pc:docMk/>
            <pc:sldMk cId="3096706169" sldId="362"/>
            <ac:spMk id="2" creationId="{4F87BCB0-BD05-3FD6-4191-5125370491D2}"/>
          </ac:spMkLst>
        </pc:spChg>
        <pc:spChg chg="mod">
          <ac:chgData name="Hunsinger, Hillary P. (she/her/hers)" userId="1c122a6b-6c82-4834-8ad8-596d7a7a6bec" providerId="ADAL" clId="{B944BF61-5204-4E41-891C-8730EB1B72A9}" dt="2023-07-12T05:15:56.518" v="6744" actId="20577"/>
          <ac:spMkLst>
            <pc:docMk/>
            <pc:sldMk cId="3096706169" sldId="362"/>
            <ac:spMk id="3" creationId="{15B73EC1-EE1B-52AB-4B1C-D6B9AD58B42B}"/>
          </ac:spMkLst>
        </pc:spChg>
      </pc:sldChg>
      <pc:sldChg chg="modSp new mod">
        <pc:chgData name="Hunsinger, Hillary P. (she/her/hers)" userId="1c122a6b-6c82-4834-8ad8-596d7a7a6bec" providerId="ADAL" clId="{B944BF61-5204-4E41-891C-8730EB1B72A9}" dt="2023-07-18T22:41:10.702" v="10707" actId="20577"/>
        <pc:sldMkLst>
          <pc:docMk/>
          <pc:sldMk cId="1825885224" sldId="363"/>
        </pc:sldMkLst>
        <pc:spChg chg="mod">
          <ac:chgData name="Hunsinger, Hillary P. (she/her/hers)" userId="1c122a6b-6c82-4834-8ad8-596d7a7a6bec" providerId="ADAL" clId="{B944BF61-5204-4E41-891C-8730EB1B72A9}" dt="2023-07-12T05:16:49.886" v="6763" actId="20577"/>
          <ac:spMkLst>
            <pc:docMk/>
            <pc:sldMk cId="1825885224" sldId="363"/>
            <ac:spMk id="2" creationId="{9ECA4EBB-6D7F-06A9-391E-562D6FDC96A8}"/>
          </ac:spMkLst>
        </pc:spChg>
        <pc:spChg chg="mod">
          <ac:chgData name="Hunsinger, Hillary P. (she/her/hers)" userId="1c122a6b-6c82-4834-8ad8-596d7a7a6bec" providerId="ADAL" clId="{B944BF61-5204-4E41-891C-8730EB1B72A9}" dt="2023-07-18T22:41:10.702" v="10707" actId="20577"/>
          <ac:spMkLst>
            <pc:docMk/>
            <pc:sldMk cId="1825885224" sldId="363"/>
            <ac:spMk id="3" creationId="{19446075-70D9-EBD5-995B-732CAC156FD4}"/>
          </ac:spMkLst>
        </pc:spChg>
      </pc:sldChg>
      <pc:sldChg chg="modSp new mod">
        <pc:chgData name="Hunsinger, Hillary P. (she/her/hers)" userId="1c122a6b-6c82-4834-8ad8-596d7a7a6bec" providerId="ADAL" clId="{B944BF61-5204-4E41-891C-8730EB1B72A9}" dt="2023-07-17T19:33:45.750" v="8445" actId="20577"/>
        <pc:sldMkLst>
          <pc:docMk/>
          <pc:sldMk cId="1742076864" sldId="364"/>
        </pc:sldMkLst>
        <pc:spChg chg="mod">
          <ac:chgData name="Hunsinger, Hillary P. (she/her/hers)" userId="1c122a6b-6c82-4834-8ad8-596d7a7a6bec" providerId="ADAL" clId="{B944BF61-5204-4E41-891C-8730EB1B72A9}" dt="2023-07-17T19:23:58.302" v="7052" actId="20577"/>
          <ac:spMkLst>
            <pc:docMk/>
            <pc:sldMk cId="1742076864" sldId="364"/>
            <ac:spMk id="2" creationId="{12147E9E-55A4-9785-5320-750623755149}"/>
          </ac:spMkLst>
        </pc:spChg>
        <pc:spChg chg="mod">
          <ac:chgData name="Hunsinger, Hillary P. (she/her/hers)" userId="1c122a6b-6c82-4834-8ad8-596d7a7a6bec" providerId="ADAL" clId="{B944BF61-5204-4E41-891C-8730EB1B72A9}" dt="2023-07-17T19:33:45.750" v="8445" actId="20577"/>
          <ac:spMkLst>
            <pc:docMk/>
            <pc:sldMk cId="1742076864" sldId="364"/>
            <ac:spMk id="3" creationId="{DAA41A8E-8A3F-050E-BD5F-20993578889B}"/>
          </ac:spMkLst>
        </pc:spChg>
      </pc:sldChg>
      <pc:sldChg chg="modSp new mod">
        <pc:chgData name="Hunsinger, Hillary P. (she/her/hers)" userId="1c122a6b-6c82-4834-8ad8-596d7a7a6bec" providerId="ADAL" clId="{B944BF61-5204-4E41-891C-8730EB1B72A9}" dt="2023-07-17T19:30:01.393" v="7857" actId="20577"/>
        <pc:sldMkLst>
          <pc:docMk/>
          <pc:sldMk cId="3076193041" sldId="365"/>
        </pc:sldMkLst>
        <pc:spChg chg="mod">
          <ac:chgData name="Hunsinger, Hillary P. (she/her/hers)" userId="1c122a6b-6c82-4834-8ad8-596d7a7a6bec" providerId="ADAL" clId="{B944BF61-5204-4E41-891C-8730EB1B72A9}" dt="2023-07-17T19:28:49.753" v="7775" actId="1076"/>
          <ac:spMkLst>
            <pc:docMk/>
            <pc:sldMk cId="3076193041" sldId="365"/>
            <ac:spMk id="2" creationId="{F71E2E95-5790-E632-9694-462FCF5FE1F8}"/>
          </ac:spMkLst>
        </pc:spChg>
        <pc:spChg chg="mod">
          <ac:chgData name="Hunsinger, Hillary P. (she/her/hers)" userId="1c122a6b-6c82-4834-8ad8-596d7a7a6bec" providerId="ADAL" clId="{B944BF61-5204-4E41-891C-8730EB1B72A9}" dt="2023-07-17T19:30:01.393" v="7857" actId="20577"/>
          <ac:spMkLst>
            <pc:docMk/>
            <pc:sldMk cId="3076193041" sldId="365"/>
            <ac:spMk id="3" creationId="{30847411-64A3-5533-0544-7B881B6CE5CE}"/>
          </ac:spMkLst>
        </pc:spChg>
      </pc:sldChg>
      <pc:sldChg chg="addSp delSp modSp new mod">
        <pc:chgData name="Hunsinger, Hillary P. (she/her/hers)" userId="1c122a6b-6c82-4834-8ad8-596d7a7a6bec" providerId="ADAL" clId="{B944BF61-5204-4E41-891C-8730EB1B72A9}" dt="2023-07-17T23:10:21.329" v="8873" actId="692"/>
        <pc:sldMkLst>
          <pc:docMk/>
          <pc:sldMk cId="2926139470" sldId="366"/>
        </pc:sldMkLst>
        <pc:spChg chg="add mod">
          <ac:chgData name="Hunsinger, Hillary P. (she/her/hers)" userId="1c122a6b-6c82-4834-8ad8-596d7a7a6bec" providerId="ADAL" clId="{B944BF61-5204-4E41-891C-8730EB1B72A9}" dt="2023-07-17T23:10:21.329" v="8873" actId="692"/>
          <ac:spMkLst>
            <pc:docMk/>
            <pc:sldMk cId="2926139470" sldId="366"/>
            <ac:spMk id="7" creationId="{5FDE69E8-752C-8AA5-A9AE-858FAB7928FF}"/>
          </ac:spMkLst>
        </pc:spChg>
        <pc:picChg chg="add mod modCrop">
          <ac:chgData name="Hunsinger, Hillary P. (she/her/hers)" userId="1c122a6b-6c82-4834-8ad8-596d7a7a6bec" providerId="ADAL" clId="{B944BF61-5204-4E41-891C-8730EB1B72A9}" dt="2023-07-17T23:09:32.672" v="8869" actId="14100"/>
          <ac:picMkLst>
            <pc:docMk/>
            <pc:sldMk cId="2926139470" sldId="366"/>
            <ac:picMk id="4" creationId="{E5F3EB5A-5154-715E-A0E8-8D0DE1879E33}"/>
          </ac:picMkLst>
        </pc:picChg>
        <pc:picChg chg="add del mod modCrop">
          <ac:chgData name="Hunsinger, Hillary P. (she/her/hers)" userId="1c122a6b-6c82-4834-8ad8-596d7a7a6bec" providerId="ADAL" clId="{B944BF61-5204-4E41-891C-8730EB1B72A9}" dt="2023-07-17T23:09:50.924" v="8870" actId="478"/>
          <ac:picMkLst>
            <pc:docMk/>
            <pc:sldMk cId="2926139470" sldId="366"/>
            <ac:picMk id="6" creationId="{A6B315C0-5953-6A2F-DC19-D51417065544}"/>
          </ac:picMkLst>
        </pc:picChg>
      </pc:sldChg>
      <pc:sldChg chg="modSp new del mod">
        <pc:chgData name="Hunsinger, Hillary P. (she/her/hers)" userId="1c122a6b-6c82-4834-8ad8-596d7a7a6bec" providerId="ADAL" clId="{B944BF61-5204-4E41-891C-8730EB1B72A9}" dt="2023-07-19T04:51:19.557" v="11486" actId="2696"/>
        <pc:sldMkLst>
          <pc:docMk/>
          <pc:sldMk cId="495571079" sldId="367"/>
        </pc:sldMkLst>
        <pc:spChg chg="mod">
          <ac:chgData name="Hunsinger, Hillary P. (she/her/hers)" userId="1c122a6b-6c82-4834-8ad8-596d7a7a6bec" providerId="ADAL" clId="{B944BF61-5204-4E41-891C-8730EB1B72A9}" dt="2023-07-17T23:21:26.413" v="9172" actId="20577"/>
          <ac:spMkLst>
            <pc:docMk/>
            <pc:sldMk cId="495571079" sldId="367"/>
            <ac:spMk id="2" creationId="{2E492D1B-70FE-FC89-122D-C86662B4A73B}"/>
          </ac:spMkLst>
        </pc:spChg>
        <pc:spChg chg="mod">
          <ac:chgData name="Hunsinger, Hillary P. (she/her/hers)" userId="1c122a6b-6c82-4834-8ad8-596d7a7a6bec" providerId="ADAL" clId="{B944BF61-5204-4E41-891C-8730EB1B72A9}" dt="2023-07-17T23:24:38.614" v="9585" actId="14100"/>
          <ac:spMkLst>
            <pc:docMk/>
            <pc:sldMk cId="495571079" sldId="367"/>
            <ac:spMk id="3" creationId="{9E7ED9D2-FFEB-10A1-3F43-B10FCFFC7EF1}"/>
          </ac:spMkLst>
        </pc:spChg>
      </pc:sldChg>
      <pc:sldChg chg="add">
        <pc:chgData name="Hunsinger, Hillary P. (she/her/hers)" userId="1c122a6b-6c82-4834-8ad8-596d7a7a6bec" providerId="ADAL" clId="{B944BF61-5204-4E41-891C-8730EB1B72A9}" dt="2023-07-19T04:51:27.308" v="11487"/>
        <pc:sldMkLst>
          <pc:docMk/>
          <pc:sldMk cId="2542342930" sldId="367"/>
        </pc:sldMkLst>
      </pc:sldChg>
      <pc:sldChg chg="addSp modSp new del">
        <pc:chgData name="Hunsinger, Hillary P. (she/her/hers)" userId="1c122a6b-6c82-4834-8ad8-596d7a7a6bec" providerId="ADAL" clId="{B944BF61-5204-4E41-891C-8730EB1B72A9}" dt="2023-07-19T04:51:19.557" v="11486" actId="2696"/>
        <pc:sldMkLst>
          <pc:docMk/>
          <pc:sldMk cId="278639756" sldId="368"/>
        </pc:sldMkLst>
        <pc:picChg chg="add mod">
          <ac:chgData name="Hunsinger, Hillary P. (she/her/hers)" userId="1c122a6b-6c82-4834-8ad8-596d7a7a6bec" providerId="ADAL" clId="{B944BF61-5204-4E41-891C-8730EB1B72A9}" dt="2023-07-17T23:25:34.969" v="9592" actId="14100"/>
          <ac:picMkLst>
            <pc:docMk/>
            <pc:sldMk cId="278639756" sldId="368"/>
            <ac:picMk id="1026" creationId="{3650F5BC-02F9-A1E5-0645-8BE6F4A340D3}"/>
          </ac:picMkLst>
        </pc:picChg>
      </pc:sldChg>
      <pc:sldChg chg="add">
        <pc:chgData name="Hunsinger, Hillary P. (she/her/hers)" userId="1c122a6b-6c82-4834-8ad8-596d7a7a6bec" providerId="ADAL" clId="{B944BF61-5204-4E41-891C-8730EB1B72A9}" dt="2023-07-19T04:51:27.308" v="11487"/>
        <pc:sldMkLst>
          <pc:docMk/>
          <pc:sldMk cId="2310612395" sldId="368"/>
        </pc:sldMkLst>
      </pc:sldChg>
      <pc:sldChg chg="add">
        <pc:chgData name="Hunsinger, Hillary P. (she/her/hers)" userId="1c122a6b-6c82-4834-8ad8-596d7a7a6bec" providerId="ADAL" clId="{B944BF61-5204-4E41-891C-8730EB1B72A9}" dt="2023-07-19T04:51:27.308" v="11487"/>
        <pc:sldMkLst>
          <pc:docMk/>
          <pc:sldMk cId="2769374885" sldId="369"/>
        </pc:sldMkLst>
      </pc:sldChg>
      <pc:sldChg chg="addSp modSp new del mod">
        <pc:chgData name="Hunsinger, Hillary P. (she/her/hers)" userId="1c122a6b-6c82-4834-8ad8-596d7a7a6bec" providerId="ADAL" clId="{B944BF61-5204-4E41-891C-8730EB1B72A9}" dt="2023-07-19T04:51:19.557" v="11486" actId="2696"/>
        <pc:sldMkLst>
          <pc:docMk/>
          <pc:sldMk cId="3361351312" sldId="369"/>
        </pc:sldMkLst>
        <pc:spChg chg="add mod">
          <ac:chgData name="Hunsinger, Hillary P. (she/her/hers)" userId="1c122a6b-6c82-4834-8ad8-596d7a7a6bec" providerId="ADAL" clId="{B944BF61-5204-4E41-891C-8730EB1B72A9}" dt="2023-07-17T23:33:12.404" v="9978" actId="14100"/>
          <ac:spMkLst>
            <pc:docMk/>
            <pc:sldMk cId="3361351312" sldId="369"/>
            <ac:spMk id="3" creationId="{8C28977A-953D-71BC-BEB1-837F2AB13816}"/>
          </ac:spMkLst>
        </pc:spChg>
        <pc:spChg chg="add mod">
          <ac:chgData name="Hunsinger, Hillary P. (she/her/hers)" userId="1c122a6b-6c82-4834-8ad8-596d7a7a6bec" providerId="ADAL" clId="{B944BF61-5204-4E41-891C-8730EB1B72A9}" dt="2023-07-17T23:33:58.058" v="9982" actId="14100"/>
          <ac:spMkLst>
            <pc:docMk/>
            <pc:sldMk cId="3361351312" sldId="369"/>
            <ac:spMk id="4" creationId="{2EF8F6A1-D8E8-A648-9EAF-41D4EF6BE680}"/>
          </ac:spMkLst>
        </pc:spChg>
        <pc:spChg chg="add mod">
          <ac:chgData name="Hunsinger, Hillary P. (she/her/hers)" userId="1c122a6b-6c82-4834-8ad8-596d7a7a6bec" providerId="ADAL" clId="{B944BF61-5204-4E41-891C-8730EB1B72A9}" dt="2023-07-17T23:34:13.055" v="9986" actId="14100"/>
          <ac:spMkLst>
            <pc:docMk/>
            <pc:sldMk cId="3361351312" sldId="369"/>
            <ac:spMk id="5" creationId="{3DE91D71-4DCF-D37F-D497-44AA39CB73CA}"/>
          </ac:spMkLst>
        </pc:spChg>
        <pc:picChg chg="add mod">
          <ac:chgData name="Hunsinger, Hillary P. (she/her/hers)" userId="1c122a6b-6c82-4834-8ad8-596d7a7a6bec" providerId="ADAL" clId="{B944BF61-5204-4E41-891C-8730EB1B72A9}" dt="2023-07-17T23:26:49.219" v="9603" actId="1076"/>
          <ac:picMkLst>
            <pc:docMk/>
            <pc:sldMk cId="3361351312" sldId="369"/>
            <ac:picMk id="3074" creationId="{303CAA03-993C-7330-A739-A9E8EA9F662C}"/>
          </ac:picMkLst>
        </pc:picChg>
      </pc:sldChg>
      <pc:sldChg chg="new del">
        <pc:chgData name="Hunsinger, Hillary P. (she/her/hers)" userId="1c122a6b-6c82-4834-8ad8-596d7a7a6bec" providerId="ADAL" clId="{B944BF61-5204-4E41-891C-8730EB1B72A9}" dt="2023-07-17T23:35:26.589" v="9987" actId="47"/>
        <pc:sldMkLst>
          <pc:docMk/>
          <pc:sldMk cId="4151219229" sldId="370"/>
        </pc:sldMkLst>
      </pc:sldChg>
      <pc:sldChg chg="addSp modSp new del ord">
        <pc:chgData name="Hunsinger, Hillary P. (she/her/hers)" userId="1c122a6b-6c82-4834-8ad8-596d7a7a6bec" providerId="ADAL" clId="{B944BF61-5204-4E41-891C-8730EB1B72A9}" dt="2023-07-19T04:51:19.557" v="11486" actId="2696"/>
        <pc:sldMkLst>
          <pc:docMk/>
          <pc:sldMk cId="2023396047" sldId="371"/>
        </pc:sldMkLst>
        <pc:picChg chg="add mod">
          <ac:chgData name="Hunsinger, Hillary P. (she/her/hers)" userId="1c122a6b-6c82-4834-8ad8-596d7a7a6bec" providerId="ADAL" clId="{B944BF61-5204-4E41-891C-8730EB1B72A9}" dt="2023-07-17T23:26:00.221" v="9598" actId="1076"/>
          <ac:picMkLst>
            <pc:docMk/>
            <pc:sldMk cId="2023396047" sldId="371"/>
            <ac:picMk id="2050" creationId="{ED13D397-F903-DDB9-A526-35F7CD4CDEAB}"/>
          </ac:picMkLst>
        </pc:picChg>
      </pc:sldChg>
      <pc:sldChg chg="add">
        <pc:chgData name="Hunsinger, Hillary P. (she/her/hers)" userId="1c122a6b-6c82-4834-8ad8-596d7a7a6bec" providerId="ADAL" clId="{B944BF61-5204-4E41-891C-8730EB1B72A9}" dt="2023-07-19T04:51:27.308" v="11487"/>
        <pc:sldMkLst>
          <pc:docMk/>
          <pc:sldMk cId="3278102493" sldId="371"/>
        </pc:sldMkLst>
      </pc:sldChg>
      <pc:sldChg chg="addSp modSp new mod">
        <pc:chgData name="Hunsinger, Hillary P. (she/her/hers)" userId="1c122a6b-6c82-4834-8ad8-596d7a7a6bec" providerId="ADAL" clId="{B944BF61-5204-4E41-891C-8730EB1B72A9}" dt="2023-07-19T16:26:45.355" v="12954" actId="1076"/>
        <pc:sldMkLst>
          <pc:docMk/>
          <pc:sldMk cId="1583671420" sldId="372"/>
        </pc:sldMkLst>
        <pc:spChg chg="mod">
          <ac:chgData name="Hunsinger, Hillary P. (she/her/hers)" userId="1c122a6b-6c82-4834-8ad8-596d7a7a6bec" providerId="ADAL" clId="{B944BF61-5204-4E41-891C-8730EB1B72A9}" dt="2023-07-17T23:29:02.335" v="9684" actId="20577"/>
          <ac:spMkLst>
            <pc:docMk/>
            <pc:sldMk cId="1583671420" sldId="372"/>
            <ac:spMk id="2" creationId="{4FCF729D-5EFC-ECCC-9FCC-D5C011ADFB8B}"/>
          </ac:spMkLst>
        </pc:spChg>
        <pc:spChg chg="mod">
          <ac:chgData name="Hunsinger, Hillary P. (she/her/hers)" userId="1c122a6b-6c82-4834-8ad8-596d7a7a6bec" providerId="ADAL" clId="{B944BF61-5204-4E41-891C-8730EB1B72A9}" dt="2023-07-19T16:26:35.527" v="12951" actId="14100"/>
          <ac:spMkLst>
            <pc:docMk/>
            <pc:sldMk cId="1583671420" sldId="372"/>
            <ac:spMk id="3" creationId="{1A4B9AA2-CB30-B5B8-F317-5DC78A4EB103}"/>
          </ac:spMkLst>
        </pc:spChg>
        <pc:spChg chg="mod">
          <ac:chgData name="Hunsinger, Hillary P. (she/her/hers)" userId="1c122a6b-6c82-4834-8ad8-596d7a7a6bec" providerId="ADAL" clId="{B944BF61-5204-4E41-891C-8730EB1B72A9}" dt="2023-07-19T16:26:39.359" v="12952" actId="14100"/>
          <ac:spMkLst>
            <pc:docMk/>
            <pc:sldMk cId="1583671420" sldId="372"/>
            <ac:spMk id="4" creationId="{725B1453-EE77-C251-CEBF-E8E4BF341F60}"/>
          </ac:spMkLst>
        </pc:spChg>
        <pc:picChg chg="add mod">
          <ac:chgData name="Hunsinger, Hillary P. (she/her/hers)" userId="1c122a6b-6c82-4834-8ad8-596d7a7a6bec" providerId="ADAL" clId="{B944BF61-5204-4E41-891C-8730EB1B72A9}" dt="2023-07-19T16:26:45.355" v="12954" actId="1076"/>
          <ac:picMkLst>
            <pc:docMk/>
            <pc:sldMk cId="1583671420" sldId="372"/>
            <ac:picMk id="7" creationId="{797B07A2-3B52-93E4-7254-585FB07E664C}"/>
          </ac:picMkLst>
        </pc:picChg>
      </pc:sldChg>
      <pc:sldChg chg="addSp modSp new mod modClrScheme chgLayout">
        <pc:chgData name="Hunsinger, Hillary P. (she/her/hers)" userId="1c122a6b-6c82-4834-8ad8-596d7a7a6bec" providerId="ADAL" clId="{B944BF61-5204-4E41-891C-8730EB1B72A9}" dt="2023-07-17T23:39:49.550" v="10123" actId="20577"/>
        <pc:sldMkLst>
          <pc:docMk/>
          <pc:sldMk cId="365211158" sldId="373"/>
        </pc:sldMkLst>
        <pc:spChg chg="mod ord">
          <ac:chgData name="Hunsinger, Hillary P. (she/her/hers)" userId="1c122a6b-6c82-4834-8ad8-596d7a7a6bec" providerId="ADAL" clId="{B944BF61-5204-4E41-891C-8730EB1B72A9}" dt="2023-07-17T23:39:30.931" v="10056" actId="700"/>
          <ac:spMkLst>
            <pc:docMk/>
            <pc:sldMk cId="365211158" sldId="373"/>
            <ac:spMk id="2" creationId="{30CB301C-AB26-8612-B63D-91D778D3DD08}"/>
          </ac:spMkLst>
        </pc:spChg>
        <pc:spChg chg="add mod ord">
          <ac:chgData name="Hunsinger, Hillary P. (she/her/hers)" userId="1c122a6b-6c82-4834-8ad8-596d7a7a6bec" providerId="ADAL" clId="{B944BF61-5204-4E41-891C-8730EB1B72A9}" dt="2023-07-17T23:39:49.550" v="10123" actId="20577"/>
          <ac:spMkLst>
            <pc:docMk/>
            <pc:sldMk cId="365211158" sldId="373"/>
            <ac:spMk id="5" creationId="{6EEFA7D0-1D28-025B-2428-E51F787EBEEA}"/>
          </ac:spMkLst>
        </pc:spChg>
        <pc:picChg chg="add mod modCrop">
          <ac:chgData name="Hunsinger, Hillary P. (she/her/hers)" userId="1c122a6b-6c82-4834-8ad8-596d7a7a6bec" providerId="ADAL" clId="{B944BF61-5204-4E41-891C-8730EB1B72A9}" dt="2023-07-17T23:39:34.162" v="10057" actId="1076"/>
          <ac:picMkLst>
            <pc:docMk/>
            <pc:sldMk cId="365211158" sldId="373"/>
            <ac:picMk id="4" creationId="{76469B44-82BE-45E1-AB86-05F2A088B057}"/>
          </ac:picMkLst>
        </pc:picChg>
      </pc:sldChg>
      <pc:sldChg chg="addSp modSp new mod">
        <pc:chgData name="Hunsinger, Hillary P. (she/her/hers)" userId="1c122a6b-6c82-4834-8ad8-596d7a7a6bec" providerId="ADAL" clId="{B944BF61-5204-4E41-891C-8730EB1B72A9}" dt="2023-07-19T05:04:53.702" v="12768" actId="1076"/>
        <pc:sldMkLst>
          <pc:docMk/>
          <pc:sldMk cId="243566302" sldId="374"/>
        </pc:sldMkLst>
        <pc:spChg chg="mod">
          <ac:chgData name="Hunsinger, Hillary P. (she/her/hers)" userId="1c122a6b-6c82-4834-8ad8-596d7a7a6bec" providerId="ADAL" clId="{B944BF61-5204-4E41-891C-8730EB1B72A9}" dt="2023-07-18T22:42:53.422" v="10759" actId="20577"/>
          <ac:spMkLst>
            <pc:docMk/>
            <pc:sldMk cId="243566302" sldId="374"/>
            <ac:spMk id="2" creationId="{76CF18AB-172D-E568-CA88-342361246E79}"/>
          </ac:spMkLst>
        </pc:spChg>
        <pc:spChg chg="mod">
          <ac:chgData name="Hunsinger, Hillary P. (she/her/hers)" userId="1c122a6b-6c82-4834-8ad8-596d7a7a6bec" providerId="ADAL" clId="{B944BF61-5204-4E41-891C-8730EB1B72A9}" dt="2023-07-19T05:04:48.776" v="12767" actId="14100"/>
          <ac:spMkLst>
            <pc:docMk/>
            <pc:sldMk cId="243566302" sldId="374"/>
            <ac:spMk id="3" creationId="{F343B436-60A0-056A-A36D-16CCA4DDDC36}"/>
          </ac:spMkLst>
        </pc:spChg>
        <pc:picChg chg="add mod">
          <ac:chgData name="Hunsinger, Hillary P. (she/her/hers)" userId="1c122a6b-6c82-4834-8ad8-596d7a7a6bec" providerId="ADAL" clId="{B944BF61-5204-4E41-891C-8730EB1B72A9}" dt="2023-07-19T05:04:53.702" v="12768" actId="1076"/>
          <ac:picMkLst>
            <pc:docMk/>
            <pc:sldMk cId="243566302" sldId="374"/>
            <ac:picMk id="5" creationId="{C1D5D864-1BFF-DFF0-8492-E28A4088613E}"/>
          </ac:picMkLst>
        </pc:picChg>
      </pc:sldChg>
      <pc:sldChg chg="modSp new mod">
        <pc:chgData name="Hunsinger, Hillary P. (she/her/hers)" userId="1c122a6b-6c82-4834-8ad8-596d7a7a6bec" providerId="ADAL" clId="{B944BF61-5204-4E41-891C-8730EB1B72A9}" dt="2023-07-18T23:36:32.186" v="11333" actId="255"/>
        <pc:sldMkLst>
          <pc:docMk/>
          <pc:sldMk cId="3951742241" sldId="375"/>
        </pc:sldMkLst>
        <pc:spChg chg="mod">
          <ac:chgData name="Hunsinger, Hillary P. (she/her/hers)" userId="1c122a6b-6c82-4834-8ad8-596d7a7a6bec" providerId="ADAL" clId="{B944BF61-5204-4E41-891C-8730EB1B72A9}" dt="2023-07-18T23:36:07.041" v="11251" actId="20577"/>
          <ac:spMkLst>
            <pc:docMk/>
            <pc:sldMk cId="3951742241" sldId="375"/>
            <ac:spMk id="2" creationId="{D9ED37E0-7436-F3E8-6454-0B973F0C1A0B}"/>
          </ac:spMkLst>
        </pc:spChg>
        <pc:spChg chg="mod">
          <ac:chgData name="Hunsinger, Hillary P. (she/her/hers)" userId="1c122a6b-6c82-4834-8ad8-596d7a7a6bec" providerId="ADAL" clId="{B944BF61-5204-4E41-891C-8730EB1B72A9}" dt="2023-07-18T23:36:32.186" v="11333" actId="255"/>
          <ac:spMkLst>
            <pc:docMk/>
            <pc:sldMk cId="3951742241" sldId="375"/>
            <ac:spMk id="3" creationId="{261BFB6C-59A7-6065-9D8C-F16C437E9759}"/>
          </ac:spMkLst>
        </pc:spChg>
      </pc:sldChg>
      <pc:sldChg chg="modSp new mod">
        <pc:chgData name="Hunsinger, Hillary P. (she/her/hers)" userId="1c122a6b-6c82-4834-8ad8-596d7a7a6bec" providerId="ADAL" clId="{B944BF61-5204-4E41-891C-8730EB1B72A9}" dt="2023-07-19T04:55:46.811" v="11900" actId="20577"/>
        <pc:sldMkLst>
          <pc:docMk/>
          <pc:sldMk cId="3897503671" sldId="376"/>
        </pc:sldMkLst>
        <pc:spChg chg="mod">
          <ac:chgData name="Hunsinger, Hillary P. (she/her/hers)" userId="1c122a6b-6c82-4834-8ad8-596d7a7a6bec" providerId="ADAL" clId="{B944BF61-5204-4E41-891C-8730EB1B72A9}" dt="2023-07-19T00:19:11.979" v="11443" actId="20577"/>
          <ac:spMkLst>
            <pc:docMk/>
            <pc:sldMk cId="3897503671" sldId="376"/>
            <ac:spMk id="2" creationId="{7EDDB1CD-E175-AF9B-8150-596374C11EAB}"/>
          </ac:spMkLst>
        </pc:spChg>
        <pc:spChg chg="mod">
          <ac:chgData name="Hunsinger, Hillary P. (she/her/hers)" userId="1c122a6b-6c82-4834-8ad8-596d7a7a6bec" providerId="ADAL" clId="{B944BF61-5204-4E41-891C-8730EB1B72A9}" dt="2023-07-19T04:55:46.811" v="11900" actId="20577"/>
          <ac:spMkLst>
            <pc:docMk/>
            <pc:sldMk cId="3897503671" sldId="376"/>
            <ac:spMk id="3" creationId="{CD378128-6FC2-BB8D-5819-74F78AA71AB6}"/>
          </ac:spMkLst>
        </pc:spChg>
      </pc:sldChg>
      <pc:sldChg chg="modSp new mod">
        <pc:chgData name="Hunsinger, Hillary P. (she/her/hers)" userId="1c122a6b-6c82-4834-8ad8-596d7a7a6bec" providerId="ADAL" clId="{B944BF61-5204-4E41-891C-8730EB1B72A9}" dt="2023-07-19T05:01:45.058" v="12654" actId="20577"/>
        <pc:sldMkLst>
          <pc:docMk/>
          <pc:sldMk cId="3158894333" sldId="377"/>
        </pc:sldMkLst>
        <pc:spChg chg="mod">
          <ac:chgData name="Hunsinger, Hillary P. (she/her/hers)" userId="1c122a6b-6c82-4834-8ad8-596d7a7a6bec" providerId="ADAL" clId="{B944BF61-5204-4E41-891C-8730EB1B72A9}" dt="2023-07-19T00:19:21.393" v="11461" actId="20577"/>
          <ac:spMkLst>
            <pc:docMk/>
            <pc:sldMk cId="3158894333" sldId="377"/>
            <ac:spMk id="2" creationId="{000F1C80-E150-DE42-5C81-E9B2AB7DEED0}"/>
          </ac:spMkLst>
        </pc:spChg>
        <pc:spChg chg="mod">
          <ac:chgData name="Hunsinger, Hillary P. (she/her/hers)" userId="1c122a6b-6c82-4834-8ad8-596d7a7a6bec" providerId="ADAL" clId="{B944BF61-5204-4E41-891C-8730EB1B72A9}" dt="2023-07-19T05:01:45.058" v="12654" actId="20577"/>
          <ac:spMkLst>
            <pc:docMk/>
            <pc:sldMk cId="3158894333" sldId="377"/>
            <ac:spMk id="3" creationId="{EF2DEF52-9504-F802-591F-29434D63ED3E}"/>
          </ac:spMkLst>
        </pc:spChg>
      </pc:sldChg>
      <pc:sldChg chg="addSp modSp new mod">
        <pc:chgData name="Hunsinger, Hillary P. (she/her/hers)" userId="1c122a6b-6c82-4834-8ad8-596d7a7a6bec" providerId="ADAL" clId="{B944BF61-5204-4E41-891C-8730EB1B72A9}" dt="2023-07-19T16:24:43.280" v="12945"/>
        <pc:sldMkLst>
          <pc:docMk/>
          <pc:sldMk cId="1969783087" sldId="378"/>
        </pc:sldMkLst>
        <pc:picChg chg="add mod">
          <ac:chgData name="Hunsinger, Hillary P. (she/her/hers)" userId="1c122a6b-6c82-4834-8ad8-596d7a7a6bec" providerId="ADAL" clId="{B944BF61-5204-4E41-891C-8730EB1B72A9}" dt="2023-07-19T16:23:33.082" v="12944" actId="962"/>
          <ac:picMkLst>
            <pc:docMk/>
            <pc:sldMk cId="1969783087" sldId="378"/>
            <ac:picMk id="4" creationId="{01068028-22BC-5C30-098F-C409A5B0C8EC}"/>
          </ac:picMkLst>
        </pc:picChg>
        <pc:picChg chg="add mod">
          <ac:chgData name="Hunsinger, Hillary P. (she/her/hers)" userId="1c122a6b-6c82-4834-8ad8-596d7a7a6bec" providerId="ADAL" clId="{B944BF61-5204-4E41-891C-8730EB1B72A9}" dt="2023-07-19T16:24:43.280" v="12945"/>
          <ac:picMkLst>
            <pc:docMk/>
            <pc:sldMk cId="1969783087" sldId="378"/>
            <ac:picMk id="5" creationId="{CA828CC0-C3FE-3298-E44E-A442A4E3D18D}"/>
          </ac:picMkLst>
        </pc:picChg>
      </pc:sldChg>
      <pc:sldChg chg="modSp new mod">
        <pc:chgData name="Hunsinger, Hillary P. (she/her/hers)" userId="1c122a6b-6c82-4834-8ad8-596d7a7a6bec" providerId="ADAL" clId="{B944BF61-5204-4E41-891C-8730EB1B72A9}" dt="2023-07-19T16:27:36.678" v="12981" actId="20577"/>
        <pc:sldMkLst>
          <pc:docMk/>
          <pc:sldMk cId="4001106360" sldId="379"/>
        </pc:sldMkLst>
        <pc:spChg chg="mod">
          <ac:chgData name="Hunsinger, Hillary P. (she/her/hers)" userId="1c122a6b-6c82-4834-8ad8-596d7a7a6bec" providerId="ADAL" clId="{B944BF61-5204-4E41-891C-8730EB1B72A9}" dt="2023-07-19T16:27:36.678" v="12981" actId="20577"/>
          <ac:spMkLst>
            <pc:docMk/>
            <pc:sldMk cId="4001106360" sldId="379"/>
            <ac:spMk id="2" creationId="{7DD400A2-5093-5C67-4D51-BF03B5A6E78E}"/>
          </ac:spMkLst>
        </pc:spChg>
      </pc:sldChg>
      <pc:sldMasterChg chg="delSldLayout">
        <pc:chgData name="Hunsinger, Hillary P. (she/her/hers)" userId="1c122a6b-6c82-4834-8ad8-596d7a7a6bec" providerId="ADAL" clId="{B944BF61-5204-4E41-891C-8730EB1B72A9}" dt="2023-07-12T05:10:51.948" v="6299" actId="47"/>
        <pc:sldMasterMkLst>
          <pc:docMk/>
          <pc:sldMasterMk cId="0" sldId="2147483658"/>
        </pc:sldMasterMkLst>
        <pc:sldLayoutChg chg="del">
          <pc:chgData name="Hunsinger, Hillary P. (she/her/hers)" userId="1c122a6b-6c82-4834-8ad8-596d7a7a6bec" providerId="ADAL" clId="{B944BF61-5204-4E41-891C-8730EB1B72A9}" dt="2023-07-12T05:10:51.948" v="6299" actId="47"/>
          <pc:sldLayoutMkLst>
            <pc:docMk/>
            <pc:sldMasterMk cId="0" sldId="2147483658"/>
            <pc:sldLayoutMk cId="0" sldId="2147483655"/>
          </pc:sldLayoutMkLst>
        </pc:sldLayoutChg>
        <pc:sldLayoutChg chg="del">
          <pc:chgData name="Hunsinger, Hillary P. (she/her/hers)" userId="1c122a6b-6c82-4834-8ad8-596d7a7a6bec" providerId="ADAL" clId="{B944BF61-5204-4E41-891C-8730EB1B72A9}" dt="2023-07-12T05:10:51.948" v="6299" actId="47"/>
          <pc:sldLayoutMkLst>
            <pc:docMk/>
            <pc:sldMasterMk cId="0" sldId="2147483658"/>
            <pc:sldLayoutMk cId="0"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 DT 8469</a:t>
            </a:r>
          </a:p>
        </p:txBody>
      </p:sp>
    </p:spTree>
    <p:extLst>
      <p:ext uri="{BB962C8B-B14F-4D97-AF65-F5344CB8AC3E}">
        <p14:creationId xmlns:p14="http://schemas.microsoft.com/office/powerpoint/2010/main" val="3918343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546025" y="1754794"/>
            <a:ext cx="583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b="1"/>
            </a:lvl1pPr>
            <a:lvl2pPr lvl="1" rtl="0">
              <a:spcBef>
                <a:spcPts val="0"/>
              </a:spcBef>
              <a:spcAft>
                <a:spcPts val="0"/>
              </a:spcAft>
              <a:buSzPts val="4400"/>
              <a:buNone/>
              <a:defRPr sz="4400" b="1"/>
            </a:lvl2pPr>
            <a:lvl3pPr lvl="2" rtl="0">
              <a:spcBef>
                <a:spcPts val="0"/>
              </a:spcBef>
              <a:spcAft>
                <a:spcPts val="0"/>
              </a:spcAft>
              <a:buSzPts val="4400"/>
              <a:buNone/>
              <a:defRPr sz="4400" b="1"/>
            </a:lvl3pPr>
            <a:lvl4pPr lvl="3" rtl="0">
              <a:spcBef>
                <a:spcPts val="0"/>
              </a:spcBef>
              <a:spcAft>
                <a:spcPts val="0"/>
              </a:spcAft>
              <a:buSzPts val="4400"/>
              <a:buNone/>
              <a:defRPr sz="4400" b="1"/>
            </a:lvl4pPr>
            <a:lvl5pPr lvl="4" rtl="0">
              <a:spcBef>
                <a:spcPts val="0"/>
              </a:spcBef>
              <a:spcAft>
                <a:spcPts val="0"/>
              </a:spcAft>
              <a:buSzPts val="4400"/>
              <a:buNone/>
              <a:defRPr sz="4400" b="1"/>
            </a:lvl5pPr>
            <a:lvl6pPr lvl="5" rtl="0">
              <a:spcBef>
                <a:spcPts val="0"/>
              </a:spcBef>
              <a:spcAft>
                <a:spcPts val="0"/>
              </a:spcAft>
              <a:buSzPts val="4400"/>
              <a:buNone/>
              <a:defRPr sz="4400" b="1"/>
            </a:lvl6pPr>
            <a:lvl7pPr lvl="6" rtl="0">
              <a:spcBef>
                <a:spcPts val="0"/>
              </a:spcBef>
              <a:spcAft>
                <a:spcPts val="0"/>
              </a:spcAft>
              <a:buSzPts val="4400"/>
              <a:buNone/>
              <a:defRPr sz="4400" b="1"/>
            </a:lvl7pPr>
            <a:lvl8pPr lvl="7" rtl="0">
              <a:spcBef>
                <a:spcPts val="0"/>
              </a:spcBef>
              <a:spcAft>
                <a:spcPts val="0"/>
              </a:spcAft>
              <a:buSzPts val="4400"/>
              <a:buNone/>
              <a:defRPr sz="4400" b="1"/>
            </a:lvl8pPr>
            <a:lvl9pPr lvl="8" rtl="0">
              <a:spcBef>
                <a:spcPts val="0"/>
              </a:spcBef>
              <a:spcAft>
                <a:spcPts val="0"/>
              </a:spcAft>
              <a:buSzPts val="4400"/>
              <a:buNone/>
              <a:defRPr sz="4400" b="1"/>
            </a:lvl9pPr>
          </a:lstStyle>
          <a:p>
            <a:endParaRPr/>
          </a:p>
        </p:txBody>
      </p:sp>
      <p:sp>
        <p:nvSpPr>
          <p:cNvPr id="28" name="Google Shape;28;p3"/>
          <p:cNvSpPr txBox="1">
            <a:spLocks noGrp="1"/>
          </p:cNvSpPr>
          <p:nvPr>
            <p:ph type="subTitle" idx="1"/>
          </p:nvPr>
        </p:nvSpPr>
        <p:spPr>
          <a:xfrm>
            <a:off x="1546025" y="3011511"/>
            <a:ext cx="583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a:solidFill>
                  <a:schemeClr val="accent3"/>
                </a:solidFill>
              </a:defRPr>
            </a:lvl1pPr>
            <a:lvl2pPr lvl="1" rtl="0">
              <a:spcBef>
                <a:spcPts val="0"/>
              </a:spcBef>
              <a:spcAft>
                <a:spcPts val="0"/>
              </a:spcAft>
              <a:buClr>
                <a:schemeClr val="accent3"/>
              </a:buClr>
              <a:buSzPts val="3000"/>
              <a:buNone/>
              <a:defRPr sz="3000">
                <a:solidFill>
                  <a:schemeClr val="accent3"/>
                </a:solidFill>
              </a:defRPr>
            </a:lvl2pPr>
            <a:lvl3pPr lvl="2" rtl="0">
              <a:spcBef>
                <a:spcPts val="0"/>
              </a:spcBef>
              <a:spcAft>
                <a:spcPts val="0"/>
              </a:spcAft>
              <a:buClr>
                <a:schemeClr val="accent3"/>
              </a:buClr>
              <a:buSzPts val="3000"/>
              <a:buNone/>
              <a:defRPr sz="3000">
                <a:solidFill>
                  <a:schemeClr val="accent3"/>
                </a:solidFill>
              </a:defRPr>
            </a:lvl3pPr>
            <a:lvl4pPr lvl="3" rtl="0">
              <a:spcBef>
                <a:spcPts val="0"/>
              </a:spcBef>
              <a:spcAft>
                <a:spcPts val="0"/>
              </a:spcAft>
              <a:buClr>
                <a:schemeClr val="accent3"/>
              </a:buClr>
              <a:buSzPts val="3000"/>
              <a:buNone/>
              <a:defRPr sz="3000">
                <a:solidFill>
                  <a:schemeClr val="accent3"/>
                </a:solidFill>
              </a:defRPr>
            </a:lvl4pPr>
            <a:lvl5pPr lvl="4" rtl="0">
              <a:spcBef>
                <a:spcPts val="0"/>
              </a:spcBef>
              <a:spcAft>
                <a:spcPts val="0"/>
              </a:spcAft>
              <a:buClr>
                <a:schemeClr val="accent3"/>
              </a:buClr>
              <a:buSzPts val="3000"/>
              <a:buNone/>
              <a:defRPr sz="3000">
                <a:solidFill>
                  <a:schemeClr val="accent3"/>
                </a:solidFill>
              </a:defRPr>
            </a:lvl5pPr>
            <a:lvl6pPr lvl="5" rtl="0">
              <a:spcBef>
                <a:spcPts val="0"/>
              </a:spcBef>
              <a:spcAft>
                <a:spcPts val="0"/>
              </a:spcAft>
              <a:buClr>
                <a:schemeClr val="accent3"/>
              </a:buClr>
              <a:buSzPts val="3000"/>
              <a:buNone/>
              <a:defRPr sz="3000">
                <a:solidFill>
                  <a:schemeClr val="accent3"/>
                </a:solidFill>
              </a:defRPr>
            </a:lvl6pPr>
            <a:lvl7pPr lvl="6" rtl="0">
              <a:spcBef>
                <a:spcPts val="0"/>
              </a:spcBef>
              <a:spcAft>
                <a:spcPts val="0"/>
              </a:spcAft>
              <a:buClr>
                <a:schemeClr val="accent3"/>
              </a:buClr>
              <a:buSzPts val="3000"/>
              <a:buNone/>
              <a:defRPr sz="3000">
                <a:solidFill>
                  <a:schemeClr val="accent3"/>
                </a:solidFill>
              </a:defRPr>
            </a:lvl7pPr>
            <a:lvl8pPr lvl="7" rtl="0">
              <a:spcBef>
                <a:spcPts val="0"/>
              </a:spcBef>
              <a:spcAft>
                <a:spcPts val="0"/>
              </a:spcAft>
              <a:buClr>
                <a:schemeClr val="accent3"/>
              </a:buClr>
              <a:buSzPts val="3000"/>
              <a:buNone/>
              <a:defRPr sz="3000">
                <a:solidFill>
                  <a:schemeClr val="accent3"/>
                </a:solidFill>
              </a:defRPr>
            </a:lvl8pPr>
            <a:lvl9pPr lvl="8" rtl="0">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l="19" r="19"/>
          <a:stretch/>
        </p:blipFill>
        <p:spPr>
          <a:xfrm rot="10800000" flipH="1">
            <a:off x="5952" y="0"/>
            <a:ext cx="9140602" cy="5143500"/>
          </a:xfrm>
          <a:prstGeom prst="rect">
            <a:avLst/>
          </a:prstGeom>
          <a:noFill/>
          <a:ln>
            <a:noFill/>
          </a:ln>
        </p:spPr>
      </p:pic>
      <p:sp>
        <p:nvSpPr>
          <p:cNvPr id="31" name="Google Shape;31;p4"/>
          <p:cNvSpPr txBox="1">
            <a:spLocks noGrp="1"/>
          </p:cNvSpPr>
          <p:nvPr>
            <p:ph type="body" idx="1"/>
          </p:nvPr>
        </p:nvSpPr>
        <p:spPr>
          <a:xfrm>
            <a:off x="1215300" y="1723650"/>
            <a:ext cx="6713400" cy="819900"/>
          </a:xfrm>
          <a:prstGeom prst="rect">
            <a:avLst/>
          </a:prstGeom>
        </p:spPr>
        <p:txBody>
          <a:bodyPr spcFirstLastPara="1" wrap="square" lIns="91425" tIns="91425" rIns="91425" bIns="91425" anchor="t" anchorCtr="0">
            <a:noAutofit/>
          </a:bodyPr>
          <a:lstStyle>
            <a:lvl1pPr marL="457200" lvl="0" indent="-457200" algn="ctr" rtl="0">
              <a:spcBef>
                <a:spcPts val="600"/>
              </a:spcBef>
              <a:spcAft>
                <a:spcPts val="0"/>
              </a:spcAft>
              <a:buClr>
                <a:schemeClr val="dk1"/>
              </a:buClr>
              <a:buSzPts val="3600"/>
              <a:buChar char="◎"/>
              <a:defRPr sz="3600" i="1"/>
            </a:lvl1pPr>
            <a:lvl2pPr marL="914400" lvl="1" indent="-457200" algn="ctr" rtl="0">
              <a:spcBef>
                <a:spcPts val="0"/>
              </a:spcBef>
              <a:spcAft>
                <a:spcPts val="0"/>
              </a:spcAft>
              <a:buClr>
                <a:schemeClr val="dk1"/>
              </a:buClr>
              <a:buSzPts val="3600"/>
              <a:buChar char="○"/>
              <a:defRPr sz="3600" i="1"/>
            </a:lvl2pPr>
            <a:lvl3pPr marL="1371600" lvl="2" indent="-457200" algn="ctr" rtl="0">
              <a:spcBef>
                <a:spcPts val="0"/>
              </a:spcBef>
              <a:spcAft>
                <a:spcPts val="0"/>
              </a:spcAft>
              <a:buClr>
                <a:schemeClr val="dk1"/>
              </a:buClr>
              <a:buSzPts val="3600"/>
              <a:buChar char="◉"/>
              <a:defRPr sz="3600" i="1"/>
            </a:lvl3pPr>
            <a:lvl4pPr marL="1828800" lvl="3" indent="-457200" algn="ctr" rtl="0">
              <a:spcBef>
                <a:spcPts val="0"/>
              </a:spcBef>
              <a:spcAft>
                <a:spcPts val="0"/>
              </a:spcAft>
              <a:buSzPts val="3600"/>
              <a:buChar char="●"/>
              <a:defRPr sz="3600" i="1"/>
            </a:lvl4pPr>
            <a:lvl5pPr marL="2286000" lvl="4" indent="-457200" algn="ctr" rtl="0">
              <a:spcBef>
                <a:spcPts val="0"/>
              </a:spcBef>
              <a:spcAft>
                <a:spcPts val="0"/>
              </a:spcAft>
              <a:buSzPts val="3600"/>
              <a:buChar char="○"/>
              <a:defRPr sz="3600" i="1"/>
            </a:lvl5pPr>
            <a:lvl6pPr marL="2743200" lvl="5" indent="-457200" algn="ctr" rtl="0">
              <a:spcBef>
                <a:spcPts val="0"/>
              </a:spcBef>
              <a:spcAft>
                <a:spcPts val="0"/>
              </a:spcAft>
              <a:buSzPts val="3600"/>
              <a:buChar char="■"/>
              <a:defRPr sz="3600" i="1"/>
            </a:lvl6pPr>
            <a:lvl7pPr marL="3200400" lvl="6" indent="-457200" algn="ctr" rtl="0">
              <a:spcBef>
                <a:spcPts val="0"/>
              </a:spcBef>
              <a:spcAft>
                <a:spcPts val="0"/>
              </a:spcAft>
              <a:buSzPts val="3600"/>
              <a:buChar char="●"/>
              <a:defRPr sz="3600" i="1"/>
            </a:lvl7pPr>
            <a:lvl8pPr marL="3657600" lvl="7" indent="-457200" algn="ctr" rtl="0">
              <a:spcBef>
                <a:spcPts val="0"/>
              </a:spcBef>
              <a:spcAft>
                <a:spcPts val="0"/>
              </a:spcAft>
              <a:buSzPts val="3600"/>
              <a:buChar char="○"/>
              <a:defRPr sz="3600" i="1"/>
            </a:lvl8pPr>
            <a:lvl9pPr marL="4114800" lvl="8" indent="-457200" algn="ctr">
              <a:spcBef>
                <a:spcPts val="0"/>
              </a:spcBef>
              <a:spcAft>
                <a:spcPts val="0"/>
              </a:spcAft>
              <a:buSzPts val="3600"/>
              <a:buChar char="■"/>
              <a:defRPr sz="3600" i="1"/>
            </a:lvl9pPr>
          </a:lstStyle>
          <a:p>
            <a:endParaRPr/>
          </a:p>
        </p:txBody>
      </p:sp>
      <p:grpSp>
        <p:nvGrpSpPr>
          <p:cNvPr id="32" name="Google Shape;32;p4"/>
          <p:cNvGrpSpPr/>
          <p:nvPr/>
        </p:nvGrpSpPr>
        <p:grpSpPr>
          <a:xfrm>
            <a:off x="3839646" y="782918"/>
            <a:ext cx="1464573" cy="842707"/>
            <a:chOff x="3593400" y="1729675"/>
            <a:chExt cx="1957200" cy="1123610"/>
          </a:xfrm>
        </p:grpSpPr>
        <p:sp>
          <p:nvSpPr>
            <p:cNvPr id="33" name="Google Shape;33;p4"/>
            <p:cNvSpPr txBox="1"/>
            <p:nvPr/>
          </p:nvSpPr>
          <p:spPr>
            <a:xfrm>
              <a:off x="3593400" y="1729675"/>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accent1"/>
                  </a:solidFill>
                  <a:latin typeface="Source Sans Pro"/>
                  <a:ea typeface="Source Sans Pro"/>
                  <a:cs typeface="Source Sans Pro"/>
                  <a:sym typeface="Source Sans Pro"/>
                </a:rPr>
                <a:t>“</a:t>
              </a:r>
              <a:endParaRPr sz="6000" b="1">
                <a:solidFill>
                  <a:schemeClr val="accent1"/>
                </a:solidFill>
                <a:latin typeface="Source Sans Pro"/>
                <a:ea typeface="Source Sans Pro"/>
                <a:cs typeface="Source Sans Pro"/>
                <a:sym typeface="Source Sans Pro"/>
              </a:endParaRPr>
            </a:p>
          </p:txBody>
        </p:sp>
        <p:sp>
          <p:nvSpPr>
            <p:cNvPr id="34" name="Google Shape;34;p4"/>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 name="Google Shape;36;p4"/>
          <p:cNvCxnSpPr>
            <a:endCxn id="34" idx="1"/>
          </p:cNvCxnSpPr>
          <p:nvPr/>
        </p:nvCxnSpPr>
        <p:spPr>
          <a:xfrm>
            <a:off x="3750511" y="390297"/>
            <a:ext cx="532200" cy="535500"/>
          </a:xfrm>
          <a:prstGeom prst="straightConnector1">
            <a:avLst/>
          </a:prstGeom>
          <a:noFill/>
          <a:ln w="9525" cap="flat" cmpd="sng">
            <a:solidFill>
              <a:srgbClr val="CFD8DC"/>
            </a:solidFill>
            <a:prstDash val="solid"/>
            <a:round/>
            <a:headEnd type="none" w="med" len="med"/>
            <a:tailEnd type="none" w="med" len="med"/>
          </a:ln>
        </p:spPr>
      </p:cxnSp>
      <p:cxnSp>
        <p:nvCxnSpPr>
          <p:cNvPr id="37" name="Google Shape;37;p4"/>
          <p:cNvCxnSpPr/>
          <p:nvPr/>
        </p:nvCxnSpPr>
        <p:spPr>
          <a:xfrm rot="10800000">
            <a:off x="4362902" y="436125"/>
            <a:ext cx="209100" cy="369600"/>
          </a:xfrm>
          <a:prstGeom prst="straightConnector1">
            <a:avLst/>
          </a:prstGeom>
          <a:noFill/>
          <a:ln w="9525" cap="flat" cmpd="sng">
            <a:solidFill>
              <a:srgbClr val="CFD8DC"/>
            </a:solidFill>
            <a:prstDash val="solid"/>
            <a:round/>
            <a:headEnd type="none" w="med" len="med"/>
            <a:tailEnd type="none" w="med" len="med"/>
          </a:ln>
        </p:spPr>
      </p:cxnSp>
      <p:cxnSp>
        <p:nvCxnSpPr>
          <p:cNvPr id="38" name="Google Shape;38;p4"/>
          <p:cNvCxnSpPr/>
          <p:nvPr/>
        </p:nvCxnSpPr>
        <p:spPr>
          <a:xfrm rot="10800000" flipH="1">
            <a:off x="4704510" y="351930"/>
            <a:ext cx="347100" cy="474600"/>
          </a:xfrm>
          <a:prstGeom prst="straightConnector1">
            <a:avLst/>
          </a:prstGeom>
          <a:noFill/>
          <a:ln w="9525" cap="flat" cmpd="sng">
            <a:solidFill>
              <a:srgbClr val="CFD8DC"/>
            </a:solidFill>
            <a:prstDash val="solid"/>
            <a:round/>
            <a:headEnd type="none" w="med" len="med"/>
            <a:tailEnd type="none" w="med" len="med"/>
          </a:ln>
        </p:spPr>
      </p:cxnSp>
      <p:sp>
        <p:nvSpPr>
          <p:cNvPr id="39" name="Google Shape;39;p4"/>
          <p:cNvSpPr txBox="1">
            <a:spLocks noGrp="1"/>
          </p:cNvSpPr>
          <p:nvPr>
            <p:ph type="sldNum" idx="12"/>
          </p:nvPr>
        </p:nvSpPr>
        <p:spPr>
          <a:xfrm>
            <a:off x="-87"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1" name="Google Shape;51;p7"/>
          <p:cNvSpPr txBox="1">
            <a:spLocks noGrp="1"/>
          </p:cNvSpPr>
          <p:nvPr>
            <p:ph type="body" idx="1"/>
          </p:nvPr>
        </p:nvSpPr>
        <p:spPr>
          <a:xfrm>
            <a:off x="786150"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2" name="Google Shape;52;p7"/>
          <p:cNvSpPr txBox="1">
            <a:spLocks noGrp="1"/>
          </p:cNvSpPr>
          <p:nvPr>
            <p:ph type="body" idx="2"/>
          </p:nvPr>
        </p:nvSpPr>
        <p:spPr>
          <a:xfrm>
            <a:off x="3329992"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3" name="Google Shape;53;p7"/>
          <p:cNvSpPr txBox="1">
            <a:spLocks noGrp="1"/>
          </p:cNvSpPr>
          <p:nvPr>
            <p:ph type="body" idx="3"/>
          </p:nvPr>
        </p:nvSpPr>
        <p:spPr>
          <a:xfrm>
            <a:off x="5873834"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omplete pattern">
  <p:cSld name="BLANK_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1"/>
          <p:cNvSpPr/>
          <p:nvPr/>
        </p:nvSpPr>
        <p:spPr>
          <a:xfrm>
            <a:off x="-26550" y="-14850"/>
            <a:ext cx="9197100" cy="5173200"/>
          </a:xfrm>
          <a:prstGeom prst="rect">
            <a:avLst/>
          </a:prstGeom>
          <a:solidFill>
            <a:srgbClr val="CFD8DC">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700182" y="1411950"/>
            <a:ext cx="6724397"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a:t>Approach to Antibiotics for Inpatient Care</a:t>
            </a:r>
            <a:endParaRPr sz="4400"/>
          </a:p>
        </p:txBody>
      </p:sp>
      <p:sp>
        <p:nvSpPr>
          <p:cNvPr id="2" name="Google Shape;70;p12">
            <a:extLst>
              <a:ext uri="{FF2B5EF4-FFF2-40B4-BE49-F238E27FC236}">
                <a16:creationId xmlns:a16="http://schemas.microsoft.com/office/drawing/2014/main" id="{4FFF4AF9-1F02-A34E-F6D0-D0FDADD1D595}"/>
              </a:ext>
            </a:extLst>
          </p:cNvPr>
          <p:cNvSpPr txBox="1">
            <a:spLocks/>
          </p:cNvSpPr>
          <p:nvPr/>
        </p:nvSpPr>
        <p:spPr>
          <a:xfrm>
            <a:off x="1700182" y="3105715"/>
            <a:ext cx="6724397"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5800"/>
              <a:buFont typeface="Roboto Slab"/>
              <a:buNone/>
              <a:defRPr sz="5800" b="1"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5800"/>
              <a:buFont typeface="Roboto Slab"/>
              <a:buNone/>
              <a:defRPr sz="5800" b="1"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5800"/>
              <a:buFont typeface="Roboto Slab"/>
              <a:buNone/>
              <a:defRPr sz="5800" b="1"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5800"/>
              <a:buFont typeface="Roboto Slab"/>
              <a:buNone/>
              <a:defRPr sz="5800" b="1"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5800"/>
              <a:buFont typeface="Roboto Slab"/>
              <a:buNone/>
              <a:defRPr sz="5800" b="1"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5800"/>
              <a:buFont typeface="Roboto Slab"/>
              <a:buNone/>
              <a:defRPr sz="5800" b="1"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5800"/>
              <a:buFont typeface="Roboto Slab"/>
              <a:buNone/>
              <a:defRPr sz="5800" b="1"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5800"/>
              <a:buFont typeface="Roboto Slab"/>
              <a:buNone/>
              <a:defRPr sz="5800" b="1"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5800"/>
              <a:buFont typeface="Roboto Slab"/>
              <a:buNone/>
              <a:defRPr sz="5800" b="1" i="0" u="none" strike="noStrike" cap="none">
                <a:solidFill>
                  <a:schemeClr val="accent1"/>
                </a:solidFill>
                <a:latin typeface="Roboto Slab"/>
                <a:ea typeface="Roboto Slab"/>
                <a:cs typeface="Roboto Slab"/>
                <a:sym typeface="Roboto Slab"/>
              </a:defRPr>
            </a:lvl9pPr>
          </a:lstStyle>
          <a:p>
            <a:r>
              <a:rPr lang="en-US" sz="2400">
                <a:solidFill>
                  <a:schemeClr val="accent6"/>
                </a:solidFill>
              </a:rPr>
              <a:t>Hillary Hunsinger, DO</a:t>
            </a:r>
          </a:p>
          <a:p>
            <a:r>
              <a:rPr lang="en-US" sz="2400">
                <a:solidFill>
                  <a:schemeClr val="accent6"/>
                </a:solidFill>
              </a:rPr>
              <a:t>Infectious Diseases attending</a:t>
            </a:r>
          </a:p>
          <a:p>
            <a:r>
              <a:rPr lang="en-US" sz="2400">
                <a:solidFill>
                  <a:schemeClr val="accent6"/>
                </a:solidFill>
              </a:rPr>
              <a:t>Phoenix VA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0EE4-5782-29A9-5413-7CA4FF6C9CB8}"/>
              </a:ext>
            </a:extLst>
          </p:cNvPr>
          <p:cNvSpPr>
            <a:spLocks noGrp="1"/>
          </p:cNvSpPr>
          <p:nvPr>
            <p:ph type="title"/>
          </p:nvPr>
        </p:nvSpPr>
        <p:spPr/>
        <p:txBody>
          <a:bodyPr/>
          <a:lstStyle/>
          <a:p>
            <a:r>
              <a:rPr lang="en-US"/>
              <a:t>Device-associated</a:t>
            </a:r>
          </a:p>
        </p:txBody>
      </p:sp>
      <p:sp>
        <p:nvSpPr>
          <p:cNvPr id="3" name="Text Placeholder 2">
            <a:extLst>
              <a:ext uri="{FF2B5EF4-FFF2-40B4-BE49-F238E27FC236}">
                <a16:creationId xmlns:a16="http://schemas.microsoft.com/office/drawing/2014/main" id="{69039DBA-71D8-FD16-FBDA-D60672C5593A}"/>
              </a:ext>
            </a:extLst>
          </p:cNvPr>
          <p:cNvSpPr>
            <a:spLocks noGrp="1"/>
          </p:cNvSpPr>
          <p:nvPr>
            <p:ph type="body" idx="1"/>
          </p:nvPr>
        </p:nvSpPr>
        <p:spPr/>
        <p:txBody>
          <a:bodyPr/>
          <a:lstStyle/>
          <a:p>
            <a:r>
              <a:rPr lang="en-US"/>
              <a:t>Skin flora </a:t>
            </a:r>
          </a:p>
          <a:p>
            <a:pPr lvl="1"/>
            <a:r>
              <a:rPr lang="en-US"/>
              <a:t>Staph aureus, Staph epi, Strep species</a:t>
            </a:r>
          </a:p>
          <a:p>
            <a:r>
              <a:rPr lang="en-US"/>
              <a:t>MRSA</a:t>
            </a:r>
          </a:p>
          <a:p>
            <a:r>
              <a:rPr lang="en-US"/>
              <a:t>Candida</a:t>
            </a:r>
          </a:p>
        </p:txBody>
      </p:sp>
      <p:sp>
        <p:nvSpPr>
          <p:cNvPr id="4" name="Slide Number Placeholder 3">
            <a:extLst>
              <a:ext uri="{FF2B5EF4-FFF2-40B4-BE49-F238E27FC236}">
                <a16:creationId xmlns:a16="http://schemas.microsoft.com/office/drawing/2014/main" id="{6EDDA6F0-7862-6411-1194-6EE923618A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TextBox 4">
            <a:extLst>
              <a:ext uri="{FF2B5EF4-FFF2-40B4-BE49-F238E27FC236}">
                <a16:creationId xmlns:a16="http://schemas.microsoft.com/office/drawing/2014/main" id="{525D9F09-2484-58B3-CB70-5C04C196D841}"/>
              </a:ext>
            </a:extLst>
          </p:cNvPr>
          <p:cNvSpPr txBox="1"/>
          <p:nvPr/>
        </p:nvSpPr>
        <p:spPr>
          <a:xfrm>
            <a:off x="1654626" y="3512468"/>
            <a:ext cx="3171815" cy="369332"/>
          </a:xfrm>
          <a:prstGeom prst="rect">
            <a:avLst/>
          </a:prstGeom>
          <a:noFill/>
        </p:spPr>
        <p:txBody>
          <a:bodyPr wrap="square" rtlCol="0">
            <a:spAutoFit/>
          </a:bodyPr>
          <a:lstStyle/>
          <a:p>
            <a:r>
              <a:rPr lang="en-US" sz="1800">
                <a:solidFill>
                  <a:schemeClr val="accent2">
                    <a:lumMod val="60000"/>
                    <a:lumOff val="40000"/>
                  </a:schemeClr>
                </a:solidFill>
              </a:rPr>
              <a:t>Vancomycin</a:t>
            </a:r>
          </a:p>
        </p:txBody>
      </p:sp>
    </p:spTree>
    <p:extLst>
      <p:ext uri="{BB962C8B-B14F-4D97-AF65-F5344CB8AC3E}">
        <p14:creationId xmlns:p14="http://schemas.microsoft.com/office/powerpoint/2010/main" val="4150224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3758-E05D-5EF8-8E1F-086246C31CFF}"/>
              </a:ext>
            </a:extLst>
          </p:cNvPr>
          <p:cNvSpPr>
            <a:spLocks noGrp="1"/>
          </p:cNvSpPr>
          <p:nvPr>
            <p:ph type="title"/>
          </p:nvPr>
        </p:nvSpPr>
        <p:spPr/>
        <p:txBody>
          <a:bodyPr/>
          <a:lstStyle/>
          <a:p>
            <a:r>
              <a:rPr lang="en-US"/>
              <a:t>Anaerobic coverage or not?</a:t>
            </a:r>
          </a:p>
        </p:txBody>
      </p:sp>
      <p:sp>
        <p:nvSpPr>
          <p:cNvPr id="3" name="Text Placeholder 2">
            <a:extLst>
              <a:ext uri="{FF2B5EF4-FFF2-40B4-BE49-F238E27FC236}">
                <a16:creationId xmlns:a16="http://schemas.microsoft.com/office/drawing/2014/main" id="{FB2198D7-4E0C-4F9D-757A-47A0316437C2}"/>
              </a:ext>
            </a:extLst>
          </p:cNvPr>
          <p:cNvSpPr>
            <a:spLocks noGrp="1"/>
          </p:cNvSpPr>
          <p:nvPr>
            <p:ph type="body" idx="1"/>
          </p:nvPr>
        </p:nvSpPr>
        <p:spPr>
          <a:xfrm>
            <a:off x="484094" y="1261700"/>
            <a:ext cx="7873756" cy="3573600"/>
          </a:xfrm>
        </p:spPr>
        <p:txBody>
          <a:bodyPr/>
          <a:lstStyle/>
          <a:p>
            <a:r>
              <a:rPr lang="en-US"/>
              <a:t>Generally way overused</a:t>
            </a:r>
          </a:p>
          <a:p>
            <a:r>
              <a:rPr lang="en-US"/>
              <a:t>Valid:</a:t>
            </a:r>
          </a:p>
          <a:p>
            <a:pPr lvl="1"/>
            <a:r>
              <a:rPr lang="en-US"/>
              <a:t>Intraabdominal infections, especially if rupture of viscera</a:t>
            </a:r>
          </a:p>
          <a:p>
            <a:pPr lvl="1"/>
            <a:r>
              <a:rPr lang="en-US"/>
              <a:t>Gas forming?</a:t>
            </a:r>
          </a:p>
          <a:p>
            <a:r>
              <a:rPr lang="en-US"/>
              <a:t>Not necessary:</a:t>
            </a:r>
          </a:p>
          <a:p>
            <a:pPr lvl="1"/>
            <a:r>
              <a:rPr lang="en-US"/>
              <a:t>Skin infections</a:t>
            </a:r>
          </a:p>
          <a:p>
            <a:pPr lvl="1"/>
            <a:r>
              <a:rPr lang="en-US"/>
              <a:t>Diabetic foot infections, mostly</a:t>
            </a:r>
          </a:p>
        </p:txBody>
      </p:sp>
      <p:sp>
        <p:nvSpPr>
          <p:cNvPr id="4" name="Slide Number Placeholder 3">
            <a:extLst>
              <a:ext uri="{FF2B5EF4-FFF2-40B4-BE49-F238E27FC236}">
                <a16:creationId xmlns:a16="http://schemas.microsoft.com/office/drawing/2014/main" id="{6954381E-31B7-B2C5-D636-CE998B12E6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504460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4DC5-675B-BE05-37E6-3BEB9700AD78}"/>
              </a:ext>
            </a:extLst>
          </p:cNvPr>
          <p:cNvSpPr>
            <a:spLocks noGrp="1"/>
          </p:cNvSpPr>
          <p:nvPr>
            <p:ph type="title"/>
          </p:nvPr>
        </p:nvSpPr>
        <p:spPr/>
        <p:txBody>
          <a:bodyPr/>
          <a:lstStyle/>
          <a:p>
            <a:r>
              <a:rPr lang="en-US"/>
              <a:t>Which anaerobes?</a:t>
            </a:r>
          </a:p>
        </p:txBody>
      </p:sp>
      <p:sp>
        <p:nvSpPr>
          <p:cNvPr id="3" name="Text Placeholder 2">
            <a:extLst>
              <a:ext uri="{FF2B5EF4-FFF2-40B4-BE49-F238E27FC236}">
                <a16:creationId xmlns:a16="http://schemas.microsoft.com/office/drawing/2014/main" id="{62F07F52-A46C-C20F-C771-4CBFE8DA446A}"/>
              </a:ext>
            </a:extLst>
          </p:cNvPr>
          <p:cNvSpPr>
            <a:spLocks noGrp="1"/>
          </p:cNvSpPr>
          <p:nvPr>
            <p:ph type="body" idx="1"/>
          </p:nvPr>
        </p:nvSpPr>
        <p:spPr>
          <a:xfrm>
            <a:off x="491779" y="1261700"/>
            <a:ext cx="8298756" cy="3573600"/>
          </a:xfrm>
        </p:spPr>
        <p:txBody>
          <a:bodyPr/>
          <a:lstStyle/>
          <a:p>
            <a:r>
              <a:rPr lang="en-US"/>
              <a:t>Oral flora: usually Gram-positive anaerobes</a:t>
            </a:r>
          </a:p>
          <a:p>
            <a:pPr lvl="1"/>
            <a:r>
              <a:rPr lang="en-US" sz="2000"/>
              <a:t>Aspiration pneumonia, head &amp; neck infections</a:t>
            </a:r>
          </a:p>
          <a:p>
            <a:pPr lvl="1"/>
            <a:r>
              <a:rPr lang="en-US" sz="2000"/>
              <a:t>Covered by ceftriaxone and other cephs, ampicillin-sulbactam, amox-clav</a:t>
            </a:r>
          </a:p>
          <a:p>
            <a:r>
              <a:rPr lang="en-US"/>
              <a:t>GI flora: usually Gram-negative anaerobes (Bacteroides)</a:t>
            </a:r>
          </a:p>
          <a:p>
            <a:pPr lvl="1"/>
            <a:r>
              <a:rPr lang="en-US" sz="2000"/>
              <a:t>Produces beta-lactamases, resistant to ceftriaxone, amox-clav, etc</a:t>
            </a:r>
          </a:p>
          <a:p>
            <a:pPr lvl="1"/>
            <a:r>
              <a:rPr lang="en-US" sz="2000"/>
              <a:t>Pip-tazo, meropenem, metronidazole</a:t>
            </a:r>
          </a:p>
        </p:txBody>
      </p:sp>
      <p:sp>
        <p:nvSpPr>
          <p:cNvPr id="4" name="Slide Number Placeholder 3">
            <a:extLst>
              <a:ext uri="{FF2B5EF4-FFF2-40B4-BE49-F238E27FC236}">
                <a16:creationId xmlns:a16="http://schemas.microsoft.com/office/drawing/2014/main" id="{3707D732-8434-7D39-F356-A480A3B60E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69036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79A74-36E6-EB25-D16E-5EB51E9C6A6F}"/>
              </a:ext>
            </a:extLst>
          </p:cNvPr>
          <p:cNvSpPr>
            <a:spLocks noGrp="1"/>
          </p:cNvSpPr>
          <p:nvPr>
            <p:ph type="title"/>
          </p:nvPr>
        </p:nvSpPr>
        <p:spPr/>
        <p:txBody>
          <a:bodyPr/>
          <a:lstStyle/>
          <a:p>
            <a:r>
              <a:rPr lang="en-US"/>
              <a:t>Antibiotics with MRSA coverage</a:t>
            </a:r>
          </a:p>
        </p:txBody>
      </p:sp>
      <p:sp>
        <p:nvSpPr>
          <p:cNvPr id="5" name="Text Placeholder 4">
            <a:extLst>
              <a:ext uri="{FF2B5EF4-FFF2-40B4-BE49-F238E27FC236}">
                <a16:creationId xmlns:a16="http://schemas.microsoft.com/office/drawing/2014/main" id="{0783178A-8630-2F39-F800-E4D39621FB58}"/>
              </a:ext>
            </a:extLst>
          </p:cNvPr>
          <p:cNvSpPr>
            <a:spLocks noGrp="1"/>
          </p:cNvSpPr>
          <p:nvPr>
            <p:ph type="body" idx="1"/>
          </p:nvPr>
        </p:nvSpPr>
        <p:spPr/>
        <p:txBody>
          <a:bodyPr/>
          <a:lstStyle/>
          <a:p>
            <a:r>
              <a:rPr lang="en-US"/>
              <a:t>IV</a:t>
            </a:r>
          </a:p>
          <a:p>
            <a:pPr lvl="1"/>
            <a:r>
              <a:rPr lang="en-US"/>
              <a:t>Vancomycin</a:t>
            </a:r>
          </a:p>
          <a:p>
            <a:pPr lvl="1"/>
            <a:r>
              <a:rPr lang="en-US"/>
              <a:t>Daptomycin</a:t>
            </a:r>
          </a:p>
          <a:p>
            <a:pPr lvl="1"/>
            <a:r>
              <a:rPr lang="en-US"/>
              <a:t>Linezolid</a:t>
            </a:r>
          </a:p>
          <a:p>
            <a:pPr lvl="1"/>
            <a:r>
              <a:rPr lang="en-US"/>
              <a:t>Ceftaroline</a:t>
            </a:r>
          </a:p>
        </p:txBody>
      </p:sp>
      <p:sp>
        <p:nvSpPr>
          <p:cNvPr id="6" name="Text Placeholder 5">
            <a:extLst>
              <a:ext uri="{FF2B5EF4-FFF2-40B4-BE49-F238E27FC236}">
                <a16:creationId xmlns:a16="http://schemas.microsoft.com/office/drawing/2014/main" id="{3088BF89-441F-2273-0128-4EC658F01463}"/>
              </a:ext>
            </a:extLst>
          </p:cNvPr>
          <p:cNvSpPr>
            <a:spLocks noGrp="1"/>
          </p:cNvSpPr>
          <p:nvPr>
            <p:ph type="body" idx="2"/>
          </p:nvPr>
        </p:nvSpPr>
        <p:spPr/>
        <p:txBody>
          <a:bodyPr/>
          <a:lstStyle/>
          <a:p>
            <a:r>
              <a:rPr lang="en-US"/>
              <a:t>PO</a:t>
            </a:r>
          </a:p>
          <a:p>
            <a:pPr lvl="1"/>
            <a:r>
              <a:rPr lang="en-US"/>
              <a:t>Linezolid</a:t>
            </a:r>
          </a:p>
          <a:p>
            <a:pPr lvl="1"/>
            <a:r>
              <a:rPr lang="en-US"/>
              <a:t>TMP-SMX</a:t>
            </a:r>
          </a:p>
          <a:p>
            <a:pPr lvl="1"/>
            <a:r>
              <a:rPr lang="en-US"/>
              <a:t>Doxycycline</a:t>
            </a:r>
          </a:p>
          <a:p>
            <a:pPr lvl="1"/>
            <a:r>
              <a:rPr lang="en-US"/>
              <a:t>Clindamycin</a:t>
            </a:r>
          </a:p>
        </p:txBody>
      </p:sp>
      <p:sp>
        <p:nvSpPr>
          <p:cNvPr id="4" name="Slide Number Placeholder 3">
            <a:extLst>
              <a:ext uri="{FF2B5EF4-FFF2-40B4-BE49-F238E27FC236}">
                <a16:creationId xmlns:a16="http://schemas.microsoft.com/office/drawing/2014/main" id="{1F6A5BD3-4355-E8C6-0884-3DBF7F5617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886684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C227-7B8E-89E2-F805-676A8BBB7A3E}"/>
              </a:ext>
            </a:extLst>
          </p:cNvPr>
          <p:cNvSpPr>
            <a:spLocks noGrp="1"/>
          </p:cNvSpPr>
          <p:nvPr>
            <p:ph type="title"/>
          </p:nvPr>
        </p:nvSpPr>
        <p:spPr/>
        <p:txBody>
          <a:bodyPr/>
          <a:lstStyle/>
          <a:p>
            <a:r>
              <a:rPr lang="en-US"/>
              <a:t>Antibiotics with Pseudomonas coverage</a:t>
            </a:r>
          </a:p>
        </p:txBody>
      </p:sp>
      <p:sp>
        <p:nvSpPr>
          <p:cNvPr id="3" name="Text Placeholder 2">
            <a:extLst>
              <a:ext uri="{FF2B5EF4-FFF2-40B4-BE49-F238E27FC236}">
                <a16:creationId xmlns:a16="http://schemas.microsoft.com/office/drawing/2014/main" id="{FD950B1F-C410-AB63-A6FC-7EA9F061817F}"/>
              </a:ext>
            </a:extLst>
          </p:cNvPr>
          <p:cNvSpPr>
            <a:spLocks noGrp="1"/>
          </p:cNvSpPr>
          <p:nvPr>
            <p:ph type="body" idx="1"/>
          </p:nvPr>
        </p:nvSpPr>
        <p:spPr>
          <a:xfrm>
            <a:off x="330412" y="1010720"/>
            <a:ext cx="5617029" cy="3915130"/>
          </a:xfrm>
        </p:spPr>
        <p:txBody>
          <a:bodyPr/>
          <a:lstStyle/>
          <a:p>
            <a:r>
              <a:rPr lang="en-US"/>
              <a:t>IV</a:t>
            </a:r>
          </a:p>
          <a:p>
            <a:pPr lvl="1"/>
            <a:r>
              <a:rPr lang="en-US"/>
              <a:t>Cefepime, ceftazidime</a:t>
            </a:r>
          </a:p>
          <a:p>
            <a:pPr lvl="1"/>
            <a:r>
              <a:rPr lang="en-US"/>
              <a:t>Pip-tazo</a:t>
            </a:r>
          </a:p>
          <a:p>
            <a:pPr lvl="1"/>
            <a:r>
              <a:rPr lang="en-US"/>
              <a:t>Meropenem (NOT erta)</a:t>
            </a:r>
          </a:p>
          <a:p>
            <a:pPr lvl="1"/>
            <a:r>
              <a:rPr lang="en-US"/>
              <a:t>Levo, ciprofloxacin</a:t>
            </a:r>
          </a:p>
          <a:p>
            <a:pPr lvl="1"/>
            <a:r>
              <a:rPr lang="en-US"/>
              <a:t>Aminoglycosides</a:t>
            </a:r>
          </a:p>
          <a:p>
            <a:r>
              <a:rPr lang="en-US"/>
              <a:t>For resistant Pseudomonas:</a:t>
            </a:r>
          </a:p>
          <a:p>
            <a:pPr lvl="1"/>
            <a:r>
              <a:rPr lang="en-US"/>
              <a:t>Avycaz (ceftazidime-avibactam)</a:t>
            </a:r>
          </a:p>
          <a:p>
            <a:pPr lvl="1"/>
            <a:r>
              <a:rPr lang="en-US"/>
              <a:t>Zerbaxa (ceftolozane-tazobactam)</a:t>
            </a:r>
          </a:p>
          <a:p>
            <a:pPr lvl="1"/>
            <a:r>
              <a:rPr lang="en-US"/>
              <a:t>Vabormere (meropenem-vaborbactam)</a:t>
            </a:r>
          </a:p>
          <a:p>
            <a:pPr lvl="1"/>
            <a:r>
              <a:rPr lang="en-US"/>
              <a:t>Recarbrio (imipenem-relebactam)</a:t>
            </a:r>
          </a:p>
          <a:p>
            <a:pPr lvl="1"/>
            <a:r>
              <a:rPr lang="en-US"/>
              <a:t>Cefidericol</a:t>
            </a:r>
          </a:p>
        </p:txBody>
      </p:sp>
      <p:sp>
        <p:nvSpPr>
          <p:cNvPr id="4" name="Text Placeholder 3">
            <a:extLst>
              <a:ext uri="{FF2B5EF4-FFF2-40B4-BE49-F238E27FC236}">
                <a16:creationId xmlns:a16="http://schemas.microsoft.com/office/drawing/2014/main" id="{F2DFDFEB-710A-AF53-B968-7D118DEC8E5E}"/>
              </a:ext>
            </a:extLst>
          </p:cNvPr>
          <p:cNvSpPr>
            <a:spLocks noGrp="1"/>
          </p:cNvSpPr>
          <p:nvPr>
            <p:ph type="body" idx="2"/>
          </p:nvPr>
        </p:nvSpPr>
        <p:spPr>
          <a:xfrm>
            <a:off x="5809129" y="1200150"/>
            <a:ext cx="2548829" cy="3725700"/>
          </a:xfrm>
        </p:spPr>
        <p:txBody>
          <a:bodyPr/>
          <a:lstStyle/>
          <a:p>
            <a:r>
              <a:rPr lang="en-US"/>
              <a:t>PO</a:t>
            </a:r>
          </a:p>
          <a:p>
            <a:pPr lvl="1"/>
            <a:r>
              <a:rPr lang="en-US"/>
              <a:t>Ciprofloxacin</a:t>
            </a:r>
          </a:p>
          <a:p>
            <a:pPr lvl="1"/>
            <a:r>
              <a:rPr lang="en-US"/>
              <a:t>Levofloxacin</a:t>
            </a:r>
          </a:p>
        </p:txBody>
      </p:sp>
      <p:sp>
        <p:nvSpPr>
          <p:cNvPr id="5" name="Slide Number Placeholder 4">
            <a:extLst>
              <a:ext uri="{FF2B5EF4-FFF2-40B4-BE49-F238E27FC236}">
                <a16:creationId xmlns:a16="http://schemas.microsoft.com/office/drawing/2014/main" id="{00D45E23-1533-01FF-FA59-7903B96DFB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157169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4EBB-6D7F-06A9-391E-562D6FDC96A8}"/>
              </a:ext>
            </a:extLst>
          </p:cNvPr>
          <p:cNvSpPr>
            <a:spLocks noGrp="1"/>
          </p:cNvSpPr>
          <p:nvPr>
            <p:ph type="title"/>
          </p:nvPr>
        </p:nvSpPr>
        <p:spPr/>
        <p:txBody>
          <a:bodyPr/>
          <a:lstStyle/>
          <a:p>
            <a:r>
              <a:rPr lang="en-US"/>
              <a:t>Enterococcus</a:t>
            </a:r>
          </a:p>
        </p:txBody>
      </p:sp>
      <p:sp>
        <p:nvSpPr>
          <p:cNvPr id="3" name="Text Placeholder 2">
            <a:extLst>
              <a:ext uri="{FF2B5EF4-FFF2-40B4-BE49-F238E27FC236}">
                <a16:creationId xmlns:a16="http://schemas.microsoft.com/office/drawing/2014/main" id="{19446075-70D9-EBD5-995B-732CAC156FD4}"/>
              </a:ext>
            </a:extLst>
          </p:cNvPr>
          <p:cNvSpPr>
            <a:spLocks noGrp="1"/>
          </p:cNvSpPr>
          <p:nvPr>
            <p:ph type="body" idx="1"/>
          </p:nvPr>
        </p:nvSpPr>
        <p:spPr/>
        <p:txBody>
          <a:bodyPr/>
          <a:lstStyle/>
          <a:p>
            <a:r>
              <a:rPr lang="en-US"/>
              <a:t>Intrinsically resistant to ALL cephalosporins</a:t>
            </a:r>
          </a:p>
          <a:p>
            <a:r>
              <a:rPr lang="en-US"/>
              <a:t>Ampicillin if susceptible</a:t>
            </a:r>
          </a:p>
          <a:p>
            <a:pPr lvl="1"/>
            <a:r>
              <a:rPr lang="en-US"/>
              <a:t>Pip-tazo, +/- meropenem, NO ertapenem</a:t>
            </a:r>
          </a:p>
          <a:p>
            <a:r>
              <a:rPr lang="en-US"/>
              <a:t>If resistant to ampicillin </a:t>
            </a:r>
            <a:r>
              <a:rPr lang="en-US">
                <a:sym typeface="Wingdings" panose="05000000000000000000" pitchFamily="2" charset="2"/>
              </a:rPr>
              <a:t> vancomycin</a:t>
            </a:r>
          </a:p>
          <a:p>
            <a:r>
              <a:rPr lang="en-US">
                <a:sym typeface="Wingdings" panose="05000000000000000000" pitchFamily="2" charset="2"/>
              </a:rPr>
              <a:t>Vancomycin-resistant (VRE)  daptomycin or linezolid</a:t>
            </a:r>
            <a:endParaRPr lang="en-US"/>
          </a:p>
        </p:txBody>
      </p:sp>
      <p:sp>
        <p:nvSpPr>
          <p:cNvPr id="4" name="Slide Number Placeholder 3">
            <a:extLst>
              <a:ext uri="{FF2B5EF4-FFF2-40B4-BE49-F238E27FC236}">
                <a16:creationId xmlns:a16="http://schemas.microsoft.com/office/drawing/2014/main" id="{C0C23786-F52C-D03B-B727-2296F63352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825885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body" idx="1"/>
          </p:nvPr>
        </p:nvSpPr>
        <p:spPr>
          <a:xfrm>
            <a:off x="786136" y="1200150"/>
            <a:ext cx="3785863"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a:t>High serum concentration</a:t>
            </a:r>
            <a:endParaRPr b="1"/>
          </a:p>
          <a:p>
            <a:pPr marL="342900" indent="-342900"/>
            <a:r>
              <a:rPr lang="en"/>
              <a:t>Fluoroquinolones</a:t>
            </a:r>
          </a:p>
          <a:p>
            <a:pPr marL="342900" indent="-342900"/>
            <a:r>
              <a:rPr lang="en"/>
              <a:t>TMP-SMX</a:t>
            </a:r>
          </a:p>
          <a:p>
            <a:pPr marL="342900" indent="-342900"/>
            <a:r>
              <a:rPr lang="en"/>
              <a:t>Linezolid</a:t>
            </a:r>
          </a:p>
          <a:p>
            <a:pPr marL="342900" indent="-342900"/>
            <a:r>
              <a:rPr lang="en"/>
              <a:t>Some high-dose beta-lactams</a:t>
            </a:r>
            <a:endParaRPr/>
          </a:p>
        </p:txBody>
      </p:sp>
      <p:sp>
        <p:nvSpPr>
          <p:cNvPr id="133" name="Google Shape;133;p19"/>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Blood vs. Tissue levels (PO antibiotics)</a:t>
            </a:r>
            <a:endParaRPr/>
          </a:p>
        </p:txBody>
      </p:sp>
      <p:sp>
        <p:nvSpPr>
          <p:cNvPr id="134" name="Google Shape;134;p19"/>
          <p:cNvSpPr txBox="1">
            <a:spLocks noGrp="1"/>
          </p:cNvSpPr>
          <p:nvPr>
            <p:ph type="body" idx="2"/>
          </p:nvPr>
        </p:nvSpPr>
        <p:spPr>
          <a:xfrm>
            <a:off x="4833256" y="1200150"/>
            <a:ext cx="3675299"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a:t>Poor serum, good tissue</a:t>
            </a:r>
            <a:endParaRPr b="1"/>
          </a:p>
          <a:p>
            <a:pPr marL="342900" indent="-342900"/>
            <a:r>
              <a:rPr lang="en"/>
              <a:t>Beta-lactams</a:t>
            </a:r>
          </a:p>
          <a:p>
            <a:pPr marL="342900" indent="-342900"/>
            <a:r>
              <a:rPr lang="en"/>
              <a:t>Doxycycline</a:t>
            </a:r>
          </a:p>
          <a:p>
            <a:pPr marL="342900" indent="-342900"/>
            <a:endParaRPr lang="en"/>
          </a:p>
          <a:p>
            <a:pPr marL="342900" indent="-342900"/>
            <a:endParaRPr lang="en"/>
          </a:p>
          <a:p>
            <a:pPr marL="342900" indent="-342900"/>
            <a:endParaRPr lang="en"/>
          </a:p>
          <a:p>
            <a:pPr marL="342900" indent="-342900"/>
            <a:r>
              <a:rPr lang="en"/>
              <a:t>*PO vancomycin is NOT absorbed systemically</a:t>
            </a:r>
            <a:endParaRPr/>
          </a:p>
        </p:txBody>
      </p:sp>
      <p:sp>
        <p:nvSpPr>
          <p:cNvPr id="135" name="Google Shape;135;p19"/>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Drug Distribution</a:t>
            </a:r>
            <a:endParaRPr/>
          </a:p>
        </p:txBody>
      </p:sp>
      <p:sp>
        <p:nvSpPr>
          <p:cNvPr id="141" name="Google Shape;141;p20"/>
          <p:cNvSpPr txBox="1">
            <a:spLocks noGrp="1"/>
          </p:cNvSpPr>
          <p:nvPr>
            <p:ph type="body" idx="1"/>
          </p:nvPr>
        </p:nvSpPr>
        <p:spPr>
          <a:xfrm>
            <a:off x="786150" y="1200150"/>
            <a:ext cx="24198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a:t>CNS</a:t>
            </a:r>
          </a:p>
          <a:p>
            <a:pPr marL="285750" indent="-285750"/>
            <a:r>
              <a:rPr lang="en-US"/>
              <a:t>Pip-tazo*</a:t>
            </a:r>
          </a:p>
          <a:p>
            <a:pPr marL="285750" indent="-285750"/>
            <a:r>
              <a:rPr lang="en-US"/>
              <a:t>Vancomycin</a:t>
            </a:r>
          </a:p>
          <a:p>
            <a:pPr marL="285750" indent="-285750"/>
            <a:r>
              <a:rPr lang="en-US"/>
              <a:t>Daptomycin</a:t>
            </a:r>
          </a:p>
          <a:p>
            <a:pPr marL="285750" indent="-285750"/>
            <a:r>
              <a:rPr lang="en-US"/>
              <a:t>Micafungin</a:t>
            </a:r>
          </a:p>
          <a:p>
            <a:pPr marL="285750" indent="-285750"/>
            <a:endParaRPr lang="en-US"/>
          </a:p>
          <a:p>
            <a:pPr marL="285750" indent="-285750"/>
            <a:r>
              <a:rPr lang="en-US"/>
              <a:t>Cefazolin – disproved!</a:t>
            </a:r>
          </a:p>
          <a:p>
            <a:pPr marL="0" lvl="0" indent="0" algn="l" rtl="0">
              <a:spcBef>
                <a:spcPts val="600"/>
              </a:spcBef>
              <a:spcAft>
                <a:spcPts val="0"/>
              </a:spcAft>
              <a:buNone/>
            </a:pPr>
            <a:endParaRPr/>
          </a:p>
        </p:txBody>
      </p:sp>
      <p:sp>
        <p:nvSpPr>
          <p:cNvPr id="142" name="Google Shape;142;p20"/>
          <p:cNvSpPr txBox="1">
            <a:spLocks noGrp="1"/>
          </p:cNvSpPr>
          <p:nvPr>
            <p:ph type="body" idx="2"/>
          </p:nvPr>
        </p:nvSpPr>
        <p:spPr>
          <a:xfrm>
            <a:off x="3329992" y="1200150"/>
            <a:ext cx="24198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a:t>Urine</a:t>
            </a:r>
          </a:p>
          <a:p>
            <a:pPr marL="285750" indent="-285750"/>
            <a:r>
              <a:rPr lang="en-US"/>
              <a:t>Micafungin</a:t>
            </a:r>
          </a:p>
          <a:p>
            <a:pPr marL="285750" indent="-285750"/>
            <a:r>
              <a:rPr lang="en-US"/>
              <a:t>Moxifloxacin</a:t>
            </a:r>
          </a:p>
          <a:p>
            <a:pPr marL="285750" indent="-285750"/>
            <a:r>
              <a:rPr lang="en-US"/>
              <a:t>Beta-lactams – not great levels</a:t>
            </a:r>
          </a:p>
        </p:txBody>
      </p:sp>
      <p:sp>
        <p:nvSpPr>
          <p:cNvPr id="143" name="Google Shape;143;p20"/>
          <p:cNvSpPr txBox="1">
            <a:spLocks noGrp="1"/>
          </p:cNvSpPr>
          <p:nvPr>
            <p:ph type="body" idx="3"/>
          </p:nvPr>
        </p:nvSpPr>
        <p:spPr>
          <a:xfrm>
            <a:off x="5873834" y="1200150"/>
            <a:ext cx="24198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a:t>Eyes</a:t>
            </a:r>
          </a:p>
          <a:p>
            <a:pPr marL="285750" indent="-285750"/>
            <a:r>
              <a:rPr lang="en-US"/>
              <a:t>Micafungin</a:t>
            </a:r>
          </a:p>
          <a:p>
            <a:pPr marL="285750" indent="-285750"/>
            <a:r>
              <a:rPr lang="en-US"/>
              <a:t>Amphotericin B</a:t>
            </a:r>
          </a:p>
          <a:p>
            <a:pPr marL="285750" indent="-285750"/>
            <a:endParaRPr lang="en-US"/>
          </a:p>
          <a:p>
            <a:pPr marL="285750" indent="-285750"/>
            <a:endParaRPr lang="en-US"/>
          </a:p>
          <a:p>
            <a:pPr marL="0" indent="0">
              <a:buNone/>
            </a:pPr>
            <a:r>
              <a:rPr lang="en-US" b="1"/>
              <a:t>Lung tissue</a:t>
            </a:r>
          </a:p>
          <a:p>
            <a:pPr marL="285750" indent="-285750"/>
            <a:r>
              <a:rPr lang="en-US"/>
              <a:t>Daptomycin</a:t>
            </a:r>
            <a:endParaRPr/>
          </a:p>
          <a:p>
            <a:pPr marL="0" lvl="0" indent="0" algn="l" rtl="0">
              <a:spcBef>
                <a:spcPts val="600"/>
              </a:spcBef>
              <a:spcAft>
                <a:spcPts val="0"/>
              </a:spcAft>
              <a:buNone/>
            </a:pPr>
            <a:endParaRPr/>
          </a:p>
        </p:txBody>
      </p:sp>
      <p:sp>
        <p:nvSpPr>
          <p:cNvPr id="144" name="Google Shape;144;p2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2" name="Picture 2" descr="Prohibited Emoji (U+1F6AB)">
            <a:extLst>
              <a:ext uri="{FF2B5EF4-FFF2-40B4-BE49-F238E27FC236}">
                <a16:creationId xmlns:a16="http://schemas.microsoft.com/office/drawing/2014/main" id="{BB60E190-CD14-DCEB-8724-652AFFD03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327" y="1261623"/>
            <a:ext cx="474969" cy="4749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rohibited Emoji (U+1F6AB)">
            <a:extLst>
              <a:ext uri="{FF2B5EF4-FFF2-40B4-BE49-F238E27FC236}">
                <a16:creationId xmlns:a16="http://schemas.microsoft.com/office/drawing/2014/main" id="{2D96B07F-52A9-DFEF-AC33-0A378EC0A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226" y="1284115"/>
            <a:ext cx="474969" cy="4749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rohibited Emoji (U+1F6AB)">
            <a:extLst>
              <a:ext uri="{FF2B5EF4-FFF2-40B4-BE49-F238E27FC236}">
                <a16:creationId xmlns:a16="http://schemas.microsoft.com/office/drawing/2014/main" id="{8E77F805-97EE-22F2-BF6A-93399BB52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026" y="1261622"/>
            <a:ext cx="474969" cy="4749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ohibited Emoji (U+1F6AB)">
            <a:extLst>
              <a:ext uri="{FF2B5EF4-FFF2-40B4-BE49-F238E27FC236}">
                <a16:creationId xmlns:a16="http://schemas.microsoft.com/office/drawing/2014/main" id="{254FDF29-7776-E224-448C-2458C4AA3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742" y="2999474"/>
            <a:ext cx="474969" cy="4749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 Camera Emoji">
            <a:extLst>
              <a:ext uri="{FF2B5EF4-FFF2-40B4-BE49-F238E27FC236}">
                <a16:creationId xmlns:a16="http://schemas.microsoft.com/office/drawing/2014/main" id="{4AC9BB8C-C81D-D384-5278-03519A8620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58" t="34253" r="6111" b="3360"/>
          <a:stretch/>
        </p:blipFill>
        <p:spPr bwMode="auto">
          <a:xfrm>
            <a:off x="156048" y="130434"/>
            <a:ext cx="558327" cy="399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9DCB-C44F-8B1F-C54B-0D9B693223EF}"/>
              </a:ext>
            </a:extLst>
          </p:cNvPr>
          <p:cNvSpPr>
            <a:spLocks noGrp="1"/>
          </p:cNvSpPr>
          <p:nvPr>
            <p:ph type="ctrTitle"/>
          </p:nvPr>
        </p:nvSpPr>
        <p:spPr/>
        <p:txBody>
          <a:bodyPr/>
          <a:lstStyle/>
          <a:p>
            <a:r>
              <a:rPr lang="en-US"/>
              <a:t>Cultures and other tests</a:t>
            </a:r>
          </a:p>
        </p:txBody>
      </p:sp>
      <p:sp>
        <p:nvSpPr>
          <p:cNvPr id="3" name="Subtitle 2">
            <a:extLst>
              <a:ext uri="{FF2B5EF4-FFF2-40B4-BE49-F238E27FC236}">
                <a16:creationId xmlns:a16="http://schemas.microsoft.com/office/drawing/2014/main" id="{AFF6858D-8FE4-2214-8DF5-03AD2C2A9A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594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18AB-172D-E568-CA88-342361246E79}"/>
              </a:ext>
            </a:extLst>
          </p:cNvPr>
          <p:cNvSpPr>
            <a:spLocks noGrp="1"/>
          </p:cNvSpPr>
          <p:nvPr>
            <p:ph type="title"/>
          </p:nvPr>
        </p:nvSpPr>
        <p:spPr/>
        <p:txBody>
          <a:bodyPr/>
          <a:lstStyle/>
          <a:p>
            <a:r>
              <a:rPr lang="en-US"/>
              <a:t>Culture process</a:t>
            </a:r>
          </a:p>
        </p:txBody>
      </p:sp>
      <p:sp>
        <p:nvSpPr>
          <p:cNvPr id="3" name="Text Placeholder 2">
            <a:extLst>
              <a:ext uri="{FF2B5EF4-FFF2-40B4-BE49-F238E27FC236}">
                <a16:creationId xmlns:a16="http://schemas.microsoft.com/office/drawing/2014/main" id="{F343B436-60A0-056A-A36D-16CCA4DDDC36}"/>
              </a:ext>
            </a:extLst>
          </p:cNvPr>
          <p:cNvSpPr>
            <a:spLocks noGrp="1"/>
          </p:cNvSpPr>
          <p:nvPr>
            <p:ph type="body" idx="1"/>
          </p:nvPr>
        </p:nvSpPr>
        <p:spPr>
          <a:xfrm>
            <a:off x="786150" y="1010720"/>
            <a:ext cx="7571700" cy="3824580"/>
          </a:xfrm>
        </p:spPr>
        <p:txBody>
          <a:bodyPr/>
          <a:lstStyle/>
          <a:p>
            <a:r>
              <a:rPr lang="en-US" sz="2000"/>
              <a:t>Blood cultures – incubated in bottles for 5 days</a:t>
            </a:r>
          </a:p>
          <a:p>
            <a:r>
              <a:rPr lang="en-US" sz="2000"/>
              <a:t>Urine – incubated 2 days on plates</a:t>
            </a:r>
          </a:p>
          <a:p>
            <a:r>
              <a:rPr lang="en-US" sz="2000"/>
              <a:t>Tissues, other fluids – incubated 3-5 days on plates</a:t>
            </a:r>
          </a:p>
          <a:p>
            <a:r>
              <a:rPr lang="en-US" sz="2000"/>
              <a:t>Colony on the plate </a:t>
            </a:r>
            <a:r>
              <a:rPr lang="en-US" sz="2000">
                <a:sym typeface="Wingdings" panose="05000000000000000000" pitchFamily="2" charset="2"/>
              </a:rPr>
              <a:t></a:t>
            </a:r>
            <a:endParaRPr lang="en-US" sz="2000"/>
          </a:p>
          <a:p>
            <a:pPr lvl="1"/>
            <a:r>
              <a:rPr lang="en-US" sz="2000"/>
              <a:t>Gram stain, other biochemical tests</a:t>
            </a:r>
          </a:p>
          <a:p>
            <a:pPr lvl="1"/>
            <a:r>
              <a:rPr lang="en-US" sz="2000"/>
              <a:t>Blood </a:t>
            </a:r>
            <a:r>
              <a:rPr lang="en-US" sz="2000">
                <a:sym typeface="Wingdings" panose="05000000000000000000" pitchFamily="2" charset="2"/>
              </a:rPr>
              <a:t> Biofire, 1 hour rapid multiplex PCR</a:t>
            </a:r>
            <a:endParaRPr lang="en-US" sz="2000"/>
          </a:p>
          <a:p>
            <a:pPr lvl="1"/>
            <a:r>
              <a:rPr lang="en-US" sz="2000"/>
              <a:t>Vitek (ID)</a:t>
            </a:r>
          </a:p>
          <a:p>
            <a:pPr lvl="1"/>
            <a:r>
              <a:rPr lang="en-US" sz="2000"/>
              <a:t>Vitek (susceptibilities)</a:t>
            </a:r>
          </a:p>
          <a:p>
            <a:endParaRPr lang="en-US" sz="2000"/>
          </a:p>
        </p:txBody>
      </p:sp>
      <p:sp>
        <p:nvSpPr>
          <p:cNvPr id="4" name="Slide Number Placeholder 3">
            <a:extLst>
              <a:ext uri="{FF2B5EF4-FFF2-40B4-BE49-F238E27FC236}">
                <a16:creationId xmlns:a16="http://schemas.microsoft.com/office/drawing/2014/main" id="{6B45ADE7-F4F3-44E6-E8C4-2D0547A565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5" name="Picture 4" descr="A picture containing indoor&#10;&#10;Description automatically generated">
            <a:extLst>
              <a:ext uri="{FF2B5EF4-FFF2-40B4-BE49-F238E27FC236}">
                <a16:creationId xmlns:a16="http://schemas.microsoft.com/office/drawing/2014/main" id="{C1D5D864-1BFF-DFF0-8492-E28A4088613E}"/>
              </a:ext>
            </a:extLst>
          </p:cNvPr>
          <p:cNvPicPr>
            <a:picLocks noChangeAspect="1"/>
          </p:cNvPicPr>
          <p:nvPr/>
        </p:nvPicPr>
        <p:blipFill rotWithShape="1">
          <a:blip r:embed="rId2"/>
          <a:srcRect l="17917" t="29444" r="28020" b="10410"/>
          <a:stretch/>
        </p:blipFill>
        <p:spPr>
          <a:xfrm>
            <a:off x="5767395" y="3307679"/>
            <a:ext cx="2636989" cy="1650201"/>
          </a:xfrm>
          <a:prstGeom prst="rect">
            <a:avLst/>
          </a:prstGeom>
        </p:spPr>
      </p:pic>
    </p:spTree>
    <p:extLst>
      <p:ext uri="{BB962C8B-B14F-4D97-AF65-F5344CB8AC3E}">
        <p14:creationId xmlns:p14="http://schemas.microsoft.com/office/powerpoint/2010/main" val="243566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83CC-F9A1-FD3E-C4F6-458039E63D90}"/>
              </a:ext>
            </a:extLst>
          </p:cNvPr>
          <p:cNvSpPr>
            <a:spLocks noGrp="1"/>
          </p:cNvSpPr>
          <p:nvPr>
            <p:ph type="title"/>
          </p:nvPr>
        </p:nvSpPr>
        <p:spPr/>
        <p:txBody>
          <a:bodyPr/>
          <a:lstStyle/>
          <a:p>
            <a:r>
              <a:rPr lang="en-US"/>
              <a:t>Objectives</a:t>
            </a:r>
          </a:p>
        </p:txBody>
      </p:sp>
      <p:sp>
        <p:nvSpPr>
          <p:cNvPr id="3" name="Text Placeholder 2">
            <a:extLst>
              <a:ext uri="{FF2B5EF4-FFF2-40B4-BE49-F238E27FC236}">
                <a16:creationId xmlns:a16="http://schemas.microsoft.com/office/drawing/2014/main" id="{4AF4A29A-64E8-C7E7-2C9A-9B3D07D811DD}"/>
              </a:ext>
            </a:extLst>
          </p:cNvPr>
          <p:cNvSpPr>
            <a:spLocks noGrp="1"/>
          </p:cNvSpPr>
          <p:nvPr>
            <p:ph type="body" idx="1"/>
          </p:nvPr>
        </p:nvSpPr>
        <p:spPr/>
        <p:txBody>
          <a:bodyPr/>
          <a:lstStyle/>
          <a:p>
            <a:r>
              <a:rPr lang="en-US"/>
              <a:t>Understand how to choose empiric antibiotics</a:t>
            </a:r>
          </a:p>
          <a:p>
            <a:r>
              <a:rPr lang="en-US"/>
              <a:t>Understand how to de-escalate antibiotics</a:t>
            </a:r>
          </a:p>
          <a:p>
            <a:r>
              <a:rPr lang="en-US"/>
              <a:t>Understand how to use and interpret cultures and infection biomarkers</a:t>
            </a:r>
          </a:p>
          <a:p>
            <a:r>
              <a:rPr lang="en-US"/>
              <a:t>Understand where to look for further resources</a:t>
            </a:r>
          </a:p>
        </p:txBody>
      </p:sp>
      <p:sp>
        <p:nvSpPr>
          <p:cNvPr id="4" name="Slide Number Placeholder 3">
            <a:extLst>
              <a:ext uri="{FF2B5EF4-FFF2-40B4-BE49-F238E27FC236}">
                <a16:creationId xmlns:a16="http://schemas.microsoft.com/office/drawing/2014/main" id="{C05753A5-D88B-566D-8269-102C0A075B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620573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14DE-2862-4AB6-AA8E-C94A22BFD687}"/>
              </a:ext>
            </a:extLst>
          </p:cNvPr>
          <p:cNvSpPr>
            <a:spLocks noGrp="1"/>
          </p:cNvSpPr>
          <p:nvPr>
            <p:ph type="title"/>
          </p:nvPr>
        </p:nvSpPr>
        <p:spPr/>
        <p:txBody>
          <a:bodyPr/>
          <a:lstStyle/>
          <a:p>
            <a:r>
              <a:rPr lang="en-US"/>
              <a:t>Blood cultures</a:t>
            </a:r>
          </a:p>
        </p:txBody>
      </p:sp>
      <p:sp>
        <p:nvSpPr>
          <p:cNvPr id="3" name="Text Placeholder 2">
            <a:extLst>
              <a:ext uri="{FF2B5EF4-FFF2-40B4-BE49-F238E27FC236}">
                <a16:creationId xmlns:a16="http://schemas.microsoft.com/office/drawing/2014/main" id="{736D3866-74C6-427D-8580-91A98082A00D}"/>
              </a:ext>
            </a:extLst>
          </p:cNvPr>
          <p:cNvSpPr>
            <a:spLocks noGrp="1"/>
          </p:cNvSpPr>
          <p:nvPr>
            <p:ph type="body" idx="1"/>
          </p:nvPr>
        </p:nvSpPr>
        <p:spPr>
          <a:xfrm>
            <a:off x="671052" y="1073378"/>
            <a:ext cx="7121743" cy="3528119"/>
          </a:xfrm>
        </p:spPr>
        <p:txBody>
          <a:bodyPr/>
          <a:lstStyle/>
          <a:p>
            <a:pPr>
              <a:spcBef>
                <a:spcPts val="0"/>
              </a:spcBef>
            </a:pPr>
            <a:r>
              <a:rPr lang="en-US" sz="2000"/>
              <a:t>One set = an aerobic bottle &amp; anaerobic bottle, drawn from the same site (e.g., left antecubital (AC) vein)</a:t>
            </a:r>
          </a:p>
          <a:p>
            <a:pPr lvl="1"/>
            <a:r>
              <a:rPr lang="en-US" sz="2000"/>
              <a:t>Should not be drawn from an IV but from a new stick</a:t>
            </a:r>
          </a:p>
          <a:p>
            <a:pPr lvl="1"/>
            <a:endParaRPr lang="en-US" sz="2000"/>
          </a:p>
          <a:p>
            <a:pPr>
              <a:spcBef>
                <a:spcPts val="0"/>
              </a:spcBef>
            </a:pPr>
            <a:r>
              <a:rPr lang="en-US" sz="2000"/>
              <a:t>Typically, we want two sets drawn from two different body sites, 15 min apart</a:t>
            </a:r>
          </a:p>
          <a:p>
            <a:pPr lvl="1"/>
            <a:r>
              <a:rPr lang="en-US" sz="2000"/>
              <a:t>Volume </a:t>
            </a:r>
            <a:r>
              <a:rPr lang="en-US" sz="2000">
                <a:sym typeface="Wingdings" panose="05000000000000000000" pitchFamily="2" charset="2"/>
              </a:rPr>
              <a:t> sensitivity</a:t>
            </a:r>
          </a:p>
          <a:p>
            <a:pPr lvl="1"/>
            <a:endParaRPr lang="en-US" sz="2000"/>
          </a:p>
          <a:p>
            <a:pPr>
              <a:spcBef>
                <a:spcPts val="0"/>
              </a:spcBef>
            </a:pPr>
            <a:r>
              <a:rPr lang="en-US" sz="2000"/>
              <a:t>If endocarditis is suspected, draw 2 sets every 8 hours x3</a:t>
            </a:r>
          </a:p>
        </p:txBody>
      </p:sp>
      <p:sp>
        <p:nvSpPr>
          <p:cNvPr id="4" name="Slide Number Placeholder 3">
            <a:extLst>
              <a:ext uri="{FF2B5EF4-FFF2-40B4-BE49-F238E27FC236}">
                <a16:creationId xmlns:a16="http://schemas.microsoft.com/office/drawing/2014/main" id="{5D6AF169-1ADB-4194-9272-3F028126AD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1026" name="Picture 2" descr="Blood Culture">
            <a:extLst>
              <a:ext uri="{FF2B5EF4-FFF2-40B4-BE49-F238E27FC236}">
                <a16:creationId xmlns:a16="http://schemas.microsoft.com/office/drawing/2014/main" id="{8D58E19E-5BDB-4051-9BE9-C6204127FA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081"/>
          <a:stretch/>
        </p:blipFill>
        <p:spPr bwMode="auto">
          <a:xfrm>
            <a:off x="7498080" y="1"/>
            <a:ext cx="1455004" cy="232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806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D37E0-7436-F3E8-6454-0B973F0C1A0B}"/>
              </a:ext>
            </a:extLst>
          </p:cNvPr>
          <p:cNvSpPr>
            <a:spLocks noGrp="1"/>
          </p:cNvSpPr>
          <p:nvPr>
            <p:ph type="title"/>
          </p:nvPr>
        </p:nvSpPr>
        <p:spPr/>
        <p:txBody>
          <a:bodyPr/>
          <a:lstStyle/>
          <a:p>
            <a:r>
              <a:rPr lang="en-US"/>
              <a:t>Blood cultures</a:t>
            </a:r>
          </a:p>
        </p:txBody>
      </p:sp>
      <p:sp>
        <p:nvSpPr>
          <p:cNvPr id="3" name="Text Placeholder 2">
            <a:extLst>
              <a:ext uri="{FF2B5EF4-FFF2-40B4-BE49-F238E27FC236}">
                <a16:creationId xmlns:a16="http://schemas.microsoft.com/office/drawing/2014/main" id="{261BFB6C-59A7-6065-9D8C-F16C437E9759}"/>
              </a:ext>
            </a:extLst>
          </p:cNvPr>
          <p:cNvSpPr>
            <a:spLocks noGrp="1"/>
          </p:cNvSpPr>
          <p:nvPr>
            <p:ph type="body" idx="1"/>
          </p:nvPr>
        </p:nvSpPr>
        <p:spPr/>
        <p:txBody>
          <a:bodyPr/>
          <a:lstStyle/>
          <a:p>
            <a:r>
              <a:rPr lang="en-US" sz="2000"/>
              <a:t>BC are incubated for 5 days but most pathogens will grow within the first 48-72 hours</a:t>
            </a:r>
          </a:p>
          <a:p>
            <a:pPr lvl="1">
              <a:spcBef>
                <a:spcPts val="0"/>
              </a:spcBef>
              <a:spcAft>
                <a:spcPts val="300"/>
              </a:spcAft>
            </a:pPr>
            <a:r>
              <a:rPr lang="en-US" sz="2000"/>
              <a:t>Depends on the bacterial burden, if antibiotics were already given, etc</a:t>
            </a:r>
          </a:p>
          <a:p>
            <a:r>
              <a:rPr lang="en-US" sz="2000"/>
              <a:t>Candida will grow on regular BC – do NOT need fungal cultures</a:t>
            </a:r>
          </a:p>
        </p:txBody>
      </p:sp>
      <p:sp>
        <p:nvSpPr>
          <p:cNvPr id="4" name="Slide Number Placeholder 3">
            <a:extLst>
              <a:ext uri="{FF2B5EF4-FFF2-40B4-BE49-F238E27FC236}">
                <a16:creationId xmlns:a16="http://schemas.microsoft.com/office/drawing/2014/main" id="{35B2DDB5-88AE-0B99-8A49-40544AEC21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3951742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4429-3E8E-4F92-BC1E-410742E84B1C}"/>
              </a:ext>
            </a:extLst>
          </p:cNvPr>
          <p:cNvSpPr>
            <a:spLocks noGrp="1"/>
          </p:cNvSpPr>
          <p:nvPr>
            <p:ph type="title"/>
          </p:nvPr>
        </p:nvSpPr>
        <p:spPr/>
        <p:txBody>
          <a:bodyPr/>
          <a:lstStyle/>
          <a:p>
            <a:r>
              <a:rPr lang="en-US"/>
              <a:t>Blood culture interpretation – contaminant vs “real”</a:t>
            </a:r>
          </a:p>
        </p:txBody>
      </p:sp>
      <p:sp>
        <p:nvSpPr>
          <p:cNvPr id="3" name="Text Placeholder 2">
            <a:extLst>
              <a:ext uri="{FF2B5EF4-FFF2-40B4-BE49-F238E27FC236}">
                <a16:creationId xmlns:a16="http://schemas.microsoft.com/office/drawing/2014/main" id="{FB28B5B8-0F6D-4220-ABC5-911C8F746E8A}"/>
              </a:ext>
            </a:extLst>
          </p:cNvPr>
          <p:cNvSpPr>
            <a:spLocks noGrp="1"/>
          </p:cNvSpPr>
          <p:nvPr>
            <p:ph type="body" idx="1"/>
          </p:nvPr>
        </p:nvSpPr>
        <p:spPr>
          <a:xfrm>
            <a:off x="352425" y="1280160"/>
            <a:ext cx="8590407" cy="3863290"/>
          </a:xfrm>
        </p:spPr>
        <p:txBody>
          <a:bodyPr/>
          <a:lstStyle/>
          <a:p>
            <a:r>
              <a:rPr lang="en-US" sz="2000"/>
              <a:t>Number of bottles/sets (1/4 or 2/4 vs. 4/4)</a:t>
            </a:r>
          </a:p>
          <a:p>
            <a:r>
              <a:rPr lang="en-US" sz="2000"/>
              <a:t>Patient context is important: septic or not, likely source, immunocompromised state?</a:t>
            </a:r>
          </a:p>
          <a:p>
            <a:r>
              <a:rPr lang="en-US" sz="2000"/>
              <a:t>Always assume is real:</a:t>
            </a:r>
          </a:p>
          <a:p>
            <a:pPr lvl="1">
              <a:spcBef>
                <a:spcPts val="0"/>
              </a:spcBef>
              <a:spcAft>
                <a:spcPts val="300"/>
              </a:spcAft>
            </a:pPr>
            <a:r>
              <a:rPr lang="en-US" sz="2000"/>
              <a:t>Staph aureus (MSSA or MRSA)</a:t>
            </a:r>
          </a:p>
          <a:p>
            <a:pPr lvl="1">
              <a:spcBef>
                <a:spcPts val="0"/>
              </a:spcBef>
              <a:spcAft>
                <a:spcPts val="300"/>
              </a:spcAft>
            </a:pPr>
            <a:r>
              <a:rPr lang="en-US" sz="2000"/>
              <a:t>Most Strep species</a:t>
            </a:r>
          </a:p>
          <a:p>
            <a:pPr lvl="1">
              <a:spcBef>
                <a:spcPts val="0"/>
              </a:spcBef>
              <a:spcAft>
                <a:spcPts val="300"/>
              </a:spcAft>
            </a:pPr>
            <a:r>
              <a:rPr lang="en-US" sz="2000"/>
              <a:t>Gram-negative bacillus (E. coli, Klebsiella, </a:t>
            </a:r>
            <a:r>
              <a:rPr lang="en-US" sz="2000" err="1"/>
              <a:t>etc</a:t>
            </a:r>
            <a:r>
              <a:rPr lang="en-US" sz="2000"/>
              <a:t>)</a:t>
            </a:r>
          </a:p>
          <a:p>
            <a:pPr lvl="1">
              <a:spcBef>
                <a:spcPts val="0"/>
              </a:spcBef>
              <a:spcAft>
                <a:spcPts val="300"/>
              </a:spcAft>
            </a:pPr>
            <a:r>
              <a:rPr lang="en-US" sz="2000"/>
              <a:t>Gram-positive bacillus in an anaerobic bottle (Clostridium)</a:t>
            </a:r>
          </a:p>
          <a:p>
            <a:pPr lvl="1">
              <a:spcBef>
                <a:spcPts val="0"/>
              </a:spcBef>
              <a:spcAft>
                <a:spcPts val="300"/>
              </a:spcAft>
            </a:pPr>
            <a:r>
              <a:rPr lang="en-US" sz="2000"/>
              <a:t>Candida</a:t>
            </a:r>
          </a:p>
        </p:txBody>
      </p:sp>
      <p:sp>
        <p:nvSpPr>
          <p:cNvPr id="4" name="Slide Number Placeholder 3">
            <a:extLst>
              <a:ext uri="{FF2B5EF4-FFF2-40B4-BE49-F238E27FC236}">
                <a16:creationId xmlns:a16="http://schemas.microsoft.com/office/drawing/2014/main" id="{41C4DF1D-9181-4930-BD36-80D9BEC438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158106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4B43-72C0-4244-AC25-89D36E7A4454}"/>
              </a:ext>
            </a:extLst>
          </p:cNvPr>
          <p:cNvSpPr>
            <a:spLocks noGrp="1"/>
          </p:cNvSpPr>
          <p:nvPr>
            <p:ph type="title"/>
          </p:nvPr>
        </p:nvSpPr>
        <p:spPr>
          <a:xfrm>
            <a:off x="618062" y="228599"/>
            <a:ext cx="7571700" cy="458194"/>
          </a:xfrm>
        </p:spPr>
        <p:txBody>
          <a:bodyPr/>
          <a:lstStyle/>
          <a:p>
            <a:r>
              <a:rPr lang="en-US"/>
              <a:t>Blood culture contaminants</a:t>
            </a:r>
          </a:p>
        </p:txBody>
      </p:sp>
      <p:sp>
        <p:nvSpPr>
          <p:cNvPr id="3" name="Text Placeholder 2">
            <a:extLst>
              <a:ext uri="{FF2B5EF4-FFF2-40B4-BE49-F238E27FC236}">
                <a16:creationId xmlns:a16="http://schemas.microsoft.com/office/drawing/2014/main" id="{AA00A547-5AE2-4B4F-9572-9E635AEF81C3}"/>
              </a:ext>
            </a:extLst>
          </p:cNvPr>
          <p:cNvSpPr>
            <a:spLocks noGrp="1"/>
          </p:cNvSpPr>
          <p:nvPr>
            <p:ph type="body" idx="1"/>
          </p:nvPr>
        </p:nvSpPr>
        <p:spPr>
          <a:xfrm>
            <a:off x="190916" y="766482"/>
            <a:ext cx="6109031" cy="4262717"/>
          </a:xfrm>
        </p:spPr>
        <p:txBody>
          <a:bodyPr/>
          <a:lstStyle/>
          <a:p>
            <a:r>
              <a:rPr lang="en-US" sz="2000"/>
              <a:t>Possible contamination: skin flora</a:t>
            </a:r>
          </a:p>
          <a:p>
            <a:pPr lvl="1">
              <a:lnSpc>
                <a:spcPct val="100000"/>
              </a:lnSpc>
              <a:spcBef>
                <a:spcPts val="0"/>
              </a:spcBef>
            </a:pPr>
            <a:r>
              <a:rPr lang="en-US" sz="2000"/>
              <a:t>Especially if only grows in one bottle or one set (1/4 or 2/4)</a:t>
            </a:r>
          </a:p>
          <a:p>
            <a:pPr lvl="1">
              <a:lnSpc>
                <a:spcPct val="100000"/>
              </a:lnSpc>
              <a:spcBef>
                <a:spcPts val="0"/>
              </a:spcBef>
            </a:pPr>
            <a:r>
              <a:rPr lang="en-US" sz="2000"/>
              <a:t>Especially if 2 bottles but bacteria doesn’t match</a:t>
            </a:r>
          </a:p>
          <a:p>
            <a:pPr lvl="1"/>
            <a:r>
              <a:rPr lang="en-US" sz="2000" err="1"/>
              <a:t>Coag</a:t>
            </a:r>
            <a:r>
              <a:rPr lang="en-US" sz="2000"/>
              <a:t>-neg Staph, </a:t>
            </a:r>
            <a:r>
              <a:rPr lang="en-US" sz="2000" err="1"/>
              <a:t>Corynebacteria</a:t>
            </a:r>
            <a:r>
              <a:rPr lang="en-US" sz="2000"/>
              <a:t> (“</a:t>
            </a:r>
            <a:r>
              <a:rPr lang="en-US" sz="2000" err="1"/>
              <a:t>coryneforms</a:t>
            </a:r>
            <a:r>
              <a:rPr lang="en-US" sz="2000"/>
              <a:t>”), maybe Bacillus, Lactobacillus</a:t>
            </a:r>
          </a:p>
          <a:p>
            <a:pPr lvl="1">
              <a:spcAft>
                <a:spcPts val="300"/>
              </a:spcAft>
            </a:pPr>
            <a:r>
              <a:rPr lang="en-US" sz="2000"/>
              <a:t>HOWEVER! May be real if there is an implantable device</a:t>
            </a:r>
          </a:p>
          <a:p>
            <a:pPr lvl="2">
              <a:lnSpc>
                <a:spcPct val="100000"/>
              </a:lnSpc>
              <a:spcBef>
                <a:spcPts val="0"/>
              </a:spcBef>
            </a:pPr>
            <a:r>
              <a:rPr lang="en-US" sz="2000"/>
              <a:t>Prosthetic heart valve, pacemaker/ICD</a:t>
            </a:r>
          </a:p>
          <a:p>
            <a:pPr lvl="2">
              <a:lnSpc>
                <a:spcPct val="100000"/>
              </a:lnSpc>
              <a:spcBef>
                <a:spcPts val="0"/>
              </a:spcBef>
            </a:pPr>
            <a:r>
              <a:rPr lang="en-US" sz="2000"/>
              <a:t>Hemodialysis catheter,</a:t>
            </a:r>
          </a:p>
          <a:p>
            <a:pPr lvl="2">
              <a:lnSpc>
                <a:spcPct val="100000"/>
              </a:lnSpc>
              <a:spcBef>
                <a:spcPts val="0"/>
              </a:spcBef>
            </a:pPr>
            <a:r>
              <a:rPr lang="en-US" sz="2000"/>
              <a:t>Central line (CVC), PICC</a:t>
            </a:r>
          </a:p>
          <a:p>
            <a:endParaRPr lang="en-US"/>
          </a:p>
        </p:txBody>
      </p:sp>
      <p:sp>
        <p:nvSpPr>
          <p:cNvPr id="4" name="Slide Number Placeholder 3">
            <a:extLst>
              <a:ext uri="{FF2B5EF4-FFF2-40B4-BE49-F238E27FC236}">
                <a16:creationId xmlns:a16="http://schemas.microsoft.com/office/drawing/2014/main" id="{4F7D2915-97C0-4F03-B0BF-24B243B458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6" name="Picture 5" descr="A screenshot of a video game&#10;&#10;Description automatically generated with medium confidence">
            <a:extLst>
              <a:ext uri="{FF2B5EF4-FFF2-40B4-BE49-F238E27FC236}">
                <a16:creationId xmlns:a16="http://schemas.microsoft.com/office/drawing/2014/main" id="{FBF380BB-6910-3A9E-1FE9-83436392B170}"/>
              </a:ext>
            </a:extLst>
          </p:cNvPr>
          <p:cNvPicPr>
            <a:picLocks noChangeAspect="1"/>
          </p:cNvPicPr>
          <p:nvPr/>
        </p:nvPicPr>
        <p:blipFill rotWithShape="1">
          <a:blip r:embed="rId2"/>
          <a:srcRect t="12419" b="11111"/>
          <a:stretch/>
        </p:blipFill>
        <p:spPr>
          <a:xfrm>
            <a:off x="6450841" y="228599"/>
            <a:ext cx="2502243" cy="3933266"/>
          </a:xfrm>
          <a:prstGeom prst="rect">
            <a:avLst/>
          </a:prstGeom>
          <a:ln>
            <a:solidFill>
              <a:schemeClr val="tx1"/>
            </a:solidFill>
          </a:ln>
        </p:spPr>
      </p:pic>
    </p:spTree>
    <p:extLst>
      <p:ext uri="{BB962C8B-B14F-4D97-AF65-F5344CB8AC3E}">
        <p14:creationId xmlns:p14="http://schemas.microsoft.com/office/powerpoint/2010/main" val="594191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A42A8D-727B-40EB-210E-8D4CEC10CD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4" name="Picture 3" descr="A picture containing timeline&#10;&#10;Description automatically generated">
            <a:extLst>
              <a:ext uri="{FF2B5EF4-FFF2-40B4-BE49-F238E27FC236}">
                <a16:creationId xmlns:a16="http://schemas.microsoft.com/office/drawing/2014/main" id="{01068028-22BC-5C30-098F-C409A5B0C8EC}"/>
              </a:ext>
            </a:extLst>
          </p:cNvPr>
          <p:cNvPicPr>
            <a:picLocks noChangeAspect="1"/>
          </p:cNvPicPr>
          <p:nvPr/>
        </p:nvPicPr>
        <p:blipFill>
          <a:blip r:embed="rId2"/>
          <a:stretch>
            <a:fillRect/>
          </a:stretch>
        </p:blipFill>
        <p:spPr>
          <a:xfrm>
            <a:off x="1974987" y="0"/>
            <a:ext cx="5194026" cy="5143500"/>
          </a:xfrm>
          <a:prstGeom prst="rect">
            <a:avLst/>
          </a:prstGeom>
        </p:spPr>
      </p:pic>
      <p:pic>
        <p:nvPicPr>
          <p:cNvPr id="5" name="Picture 2" descr="📷 Camera Emoji">
            <a:extLst>
              <a:ext uri="{FF2B5EF4-FFF2-40B4-BE49-F238E27FC236}">
                <a16:creationId xmlns:a16="http://schemas.microsoft.com/office/drawing/2014/main" id="{CA828CC0-C3FE-3298-E44E-A442A4E3D1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58" t="34253" r="6111" b="3360"/>
          <a:stretch/>
        </p:blipFill>
        <p:spPr bwMode="auto">
          <a:xfrm>
            <a:off x="156048" y="130434"/>
            <a:ext cx="558327" cy="39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783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1CAA-B3BD-900A-FBA6-24C31E3122B1}"/>
              </a:ext>
            </a:extLst>
          </p:cNvPr>
          <p:cNvSpPr>
            <a:spLocks noGrp="1"/>
          </p:cNvSpPr>
          <p:nvPr>
            <p:ph type="title"/>
          </p:nvPr>
        </p:nvSpPr>
        <p:spPr/>
        <p:txBody>
          <a:bodyPr/>
          <a:lstStyle/>
          <a:p>
            <a:r>
              <a:rPr lang="en-US"/>
              <a:t>Blood cultures cont.</a:t>
            </a:r>
          </a:p>
        </p:txBody>
      </p:sp>
      <p:sp>
        <p:nvSpPr>
          <p:cNvPr id="3" name="Text Placeholder 2">
            <a:extLst>
              <a:ext uri="{FF2B5EF4-FFF2-40B4-BE49-F238E27FC236}">
                <a16:creationId xmlns:a16="http://schemas.microsoft.com/office/drawing/2014/main" id="{78469D2D-2D25-3A2E-677D-2942E883E56D}"/>
              </a:ext>
            </a:extLst>
          </p:cNvPr>
          <p:cNvSpPr>
            <a:spLocks noGrp="1"/>
          </p:cNvSpPr>
          <p:nvPr>
            <p:ph type="body" idx="1"/>
          </p:nvPr>
        </p:nvSpPr>
        <p:spPr/>
        <p:txBody>
          <a:bodyPr/>
          <a:lstStyle/>
          <a:p>
            <a:r>
              <a:rPr lang="en-US" sz="2000"/>
              <a:t>What to do when Lab calls with a positive BC:</a:t>
            </a:r>
          </a:p>
          <a:p>
            <a:pPr lvl="1">
              <a:spcBef>
                <a:spcPts val="0"/>
              </a:spcBef>
            </a:pPr>
            <a:r>
              <a:rPr lang="en-US" sz="2000"/>
              <a:t>Obtain repeat blood cultures</a:t>
            </a:r>
          </a:p>
          <a:p>
            <a:pPr lvl="1">
              <a:spcBef>
                <a:spcPts val="0"/>
              </a:spcBef>
            </a:pPr>
            <a:r>
              <a:rPr lang="en-US" sz="2000"/>
              <a:t>Typically start antibiotics empirically unless patient is extremely stable</a:t>
            </a:r>
          </a:p>
          <a:p>
            <a:pPr lvl="1">
              <a:spcBef>
                <a:spcPts val="0"/>
              </a:spcBef>
            </a:pPr>
            <a:r>
              <a:rPr lang="en-US" sz="2000"/>
              <a:t>Gram-positive cocci </a:t>
            </a:r>
            <a:r>
              <a:rPr lang="en-US" sz="2000">
                <a:sym typeface="Wingdings" panose="05000000000000000000" pitchFamily="2" charset="2"/>
              </a:rPr>
              <a:t> vancomycin</a:t>
            </a:r>
          </a:p>
          <a:p>
            <a:pPr lvl="1">
              <a:spcBef>
                <a:spcPts val="0"/>
              </a:spcBef>
            </a:pPr>
            <a:r>
              <a:rPr lang="en-US" sz="2000">
                <a:sym typeface="Wingdings" panose="05000000000000000000" pitchFamily="2" charset="2"/>
              </a:rPr>
              <a:t>Gram-negative bacilli  ceftriaxone, cefepime, etc</a:t>
            </a:r>
            <a:endParaRPr lang="en-US" sz="2000"/>
          </a:p>
          <a:p>
            <a:pPr lvl="1">
              <a:spcBef>
                <a:spcPts val="0"/>
              </a:spcBef>
            </a:pPr>
            <a:r>
              <a:rPr lang="en-US" sz="2000"/>
              <a:t>FIND THE SOURCE, DRAIN THE PUS</a:t>
            </a:r>
          </a:p>
          <a:p>
            <a:pPr lvl="1"/>
            <a:endParaRPr lang="en-US" sz="2000"/>
          </a:p>
          <a:p>
            <a:endParaRPr lang="en-US"/>
          </a:p>
        </p:txBody>
      </p:sp>
      <p:sp>
        <p:nvSpPr>
          <p:cNvPr id="4" name="Slide Number Placeholder 3">
            <a:extLst>
              <a:ext uri="{FF2B5EF4-FFF2-40B4-BE49-F238E27FC236}">
                <a16:creationId xmlns:a16="http://schemas.microsoft.com/office/drawing/2014/main" id="{21638766-8097-4D54-FC34-0B457C84BD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2956435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01A460-CF79-4978-83A5-52ED47F6D90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
        <p:nvSpPr>
          <p:cNvPr id="3" name="Title 2">
            <a:extLst>
              <a:ext uri="{FF2B5EF4-FFF2-40B4-BE49-F238E27FC236}">
                <a16:creationId xmlns:a16="http://schemas.microsoft.com/office/drawing/2014/main" id="{D0D1F446-AFBF-4A34-8EF6-14DEB9B22E4C}"/>
              </a:ext>
            </a:extLst>
          </p:cNvPr>
          <p:cNvSpPr>
            <a:spLocks noGrp="1"/>
          </p:cNvSpPr>
          <p:nvPr>
            <p:ph type="title"/>
          </p:nvPr>
        </p:nvSpPr>
        <p:spPr/>
        <p:txBody>
          <a:bodyPr/>
          <a:lstStyle/>
          <a:p>
            <a:r>
              <a:rPr lang="en-US"/>
              <a:t>Help! I don’t recognize this bacteria!</a:t>
            </a:r>
          </a:p>
        </p:txBody>
      </p:sp>
      <p:pic>
        <p:nvPicPr>
          <p:cNvPr id="6" name="Picture 5">
            <a:extLst>
              <a:ext uri="{FF2B5EF4-FFF2-40B4-BE49-F238E27FC236}">
                <a16:creationId xmlns:a16="http://schemas.microsoft.com/office/drawing/2014/main" id="{A623C39C-4DC2-45A5-95F8-D5307481089D}"/>
              </a:ext>
            </a:extLst>
          </p:cNvPr>
          <p:cNvPicPr>
            <a:picLocks noChangeAspect="1"/>
          </p:cNvPicPr>
          <p:nvPr/>
        </p:nvPicPr>
        <p:blipFill rotWithShape="1">
          <a:blip r:embed="rId3"/>
          <a:srcRect l="54234" t="67841" r="29238" b="16749"/>
          <a:stretch/>
        </p:blipFill>
        <p:spPr>
          <a:xfrm>
            <a:off x="1158239" y="1480457"/>
            <a:ext cx="7073983" cy="1854926"/>
          </a:xfrm>
          <a:prstGeom prst="rect">
            <a:avLst/>
          </a:prstGeom>
        </p:spPr>
      </p:pic>
      <p:sp>
        <p:nvSpPr>
          <p:cNvPr id="7" name="Rectangle 6">
            <a:extLst>
              <a:ext uri="{FF2B5EF4-FFF2-40B4-BE49-F238E27FC236}">
                <a16:creationId xmlns:a16="http://schemas.microsoft.com/office/drawing/2014/main" id="{FDC62F13-7FBB-400E-BD54-51307D633AF3}"/>
              </a:ext>
            </a:extLst>
          </p:cNvPr>
          <p:cNvSpPr/>
          <p:nvPr/>
        </p:nvSpPr>
        <p:spPr>
          <a:xfrm>
            <a:off x="2603863" y="2699657"/>
            <a:ext cx="2046514" cy="16546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A57BAF3-EA43-4F95-BA62-055D9CDDD5A8}"/>
              </a:ext>
            </a:extLst>
          </p:cNvPr>
          <p:cNvGrpSpPr/>
          <p:nvPr/>
        </p:nvGrpSpPr>
        <p:grpSpPr>
          <a:xfrm>
            <a:off x="1071154" y="1810172"/>
            <a:ext cx="7158445" cy="3025208"/>
            <a:chOff x="1071154" y="1822779"/>
            <a:chExt cx="7158445" cy="3025208"/>
          </a:xfrm>
        </p:grpSpPr>
        <p:grpSp>
          <p:nvGrpSpPr>
            <p:cNvPr id="13" name="Group 12">
              <a:extLst>
                <a:ext uri="{FF2B5EF4-FFF2-40B4-BE49-F238E27FC236}">
                  <a16:creationId xmlns:a16="http://schemas.microsoft.com/office/drawing/2014/main" id="{D4DADB2E-E251-4043-9999-BDC9C58FEC11}"/>
                </a:ext>
              </a:extLst>
            </p:cNvPr>
            <p:cNvGrpSpPr/>
            <p:nvPr/>
          </p:nvGrpSpPr>
          <p:grpSpPr>
            <a:xfrm>
              <a:off x="1071154" y="1822779"/>
              <a:ext cx="7158445" cy="3025208"/>
              <a:chOff x="1071154" y="1822779"/>
              <a:chExt cx="7158445" cy="3025208"/>
            </a:xfrm>
          </p:grpSpPr>
          <p:pic>
            <p:nvPicPr>
              <p:cNvPr id="9" name="Picture 8">
                <a:extLst>
                  <a:ext uri="{FF2B5EF4-FFF2-40B4-BE49-F238E27FC236}">
                    <a16:creationId xmlns:a16="http://schemas.microsoft.com/office/drawing/2014/main" id="{D0B8388A-4023-45CC-8393-048A247045E0}"/>
                  </a:ext>
                </a:extLst>
              </p:cNvPr>
              <p:cNvPicPr>
                <a:picLocks noChangeAspect="1"/>
              </p:cNvPicPr>
              <p:nvPr/>
            </p:nvPicPr>
            <p:blipFill rotWithShape="1">
              <a:blip r:embed="rId4"/>
              <a:srcRect l="11047" t="16370" r="66572" b="50000"/>
              <a:stretch/>
            </p:blipFill>
            <p:spPr>
              <a:xfrm>
                <a:off x="1071154" y="1822779"/>
                <a:ext cx="7158445" cy="3025208"/>
              </a:xfrm>
              <a:prstGeom prst="rect">
                <a:avLst/>
              </a:prstGeom>
            </p:spPr>
          </p:pic>
          <p:sp>
            <p:nvSpPr>
              <p:cNvPr id="10" name="Rectangle 9">
                <a:extLst>
                  <a:ext uri="{FF2B5EF4-FFF2-40B4-BE49-F238E27FC236}">
                    <a16:creationId xmlns:a16="http://schemas.microsoft.com/office/drawing/2014/main" id="{15598311-DDB5-4C1A-8387-CEE6BFE1E9F2}"/>
                  </a:ext>
                </a:extLst>
              </p:cNvPr>
              <p:cNvSpPr/>
              <p:nvPr/>
            </p:nvSpPr>
            <p:spPr>
              <a:xfrm>
                <a:off x="2516777" y="3239589"/>
                <a:ext cx="4319452" cy="16546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8BB195-47ED-41D8-925F-FCAA6DF51FEC}"/>
                  </a:ext>
                </a:extLst>
              </p:cNvPr>
              <p:cNvSpPr/>
              <p:nvPr/>
            </p:nvSpPr>
            <p:spPr>
              <a:xfrm>
                <a:off x="2516777" y="3418077"/>
                <a:ext cx="2403568" cy="20302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312F3E-FF89-4F42-8E2A-B0F1B79B51B6}"/>
                  </a:ext>
                </a:extLst>
              </p:cNvPr>
              <p:cNvSpPr/>
              <p:nvPr/>
            </p:nvSpPr>
            <p:spPr>
              <a:xfrm>
                <a:off x="2943497" y="3621100"/>
                <a:ext cx="1280160" cy="15842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C2F7DD8-844E-416E-9B0D-83487754D118}"/>
                </a:ext>
              </a:extLst>
            </p:cNvPr>
            <p:cNvSpPr/>
            <p:nvPr/>
          </p:nvSpPr>
          <p:spPr>
            <a:xfrm>
              <a:off x="3153794" y="4175489"/>
              <a:ext cx="3189855" cy="165463"/>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176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0231-CFC0-537D-6298-87BC7CD41975}"/>
              </a:ext>
            </a:extLst>
          </p:cNvPr>
          <p:cNvSpPr>
            <a:spLocks noGrp="1"/>
          </p:cNvSpPr>
          <p:nvPr>
            <p:ph type="title"/>
          </p:nvPr>
        </p:nvSpPr>
        <p:spPr/>
        <p:txBody>
          <a:bodyPr/>
          <a:lstStyle/>
          <a:p>
            <a:r>
              <a:rPr lang="en-US"/>
              <a:t>Procalcitonin</a:t>
            </a:r>
          </a:p>
        </p:txBody>
      </p:sp>
      <p:sp>
        <p:nvSpPr>
          <p:cNvPr id="3" name="Text Placeholder 2">
            <a:extLst>
              <a:ext uri="{FF2B5EF4-FFF2-40B4-BE49-F238E27FC236}">
                <a16:creationId xmlns:a16="http://schemas.microsoft.com/office/drawing/2014/main" id="{4604BE5E-752B-DD5C-9CB6-DC5A4E2E3145}"/>
              </a:ext>
            </a:extLst>
          </p:cNvPr>
          <p:cNvSpPr>
            <a:spLocks noGrp="1"/>
          </p:cNvSpPr>
          <p:nvPr>
            <p:ph type="body" idx="1"/>
          </p:nvPr>
        </p:nvSpPr>
        <p:spPr/>
        <p:txBody>
          <a:bodyPr/>
          <a:lstStyle/>
          <a:p>
            <a:r>
              <a:rPr lang="en-US" sz="2000"/>
              <a:t>Procalcitonin is a host-response marker: upregulated in host epithelial cells that encounter bacterial pathogens</a:t>
            </a:r>
          </a:p>
          <a:p>
            <a:pPr lvl="1"/>
            <a:r>
              <a:rPr lang="en-US" sz="2000"/>
              <a:t>Can differentiate between bacterial and viral infections</a:t>
            </a:r>
          </a:p>
          <a:p>
            <a:pPr lvl="1"/>
            <a:r>
              <a:rPr lang="en-US" sz="2000"/>
              <a:t>Decreases when bacterial infection is controlled</a:t>
            </a:r>
          </a:p>
          <a:p>
            <a:r>
              <a:rPr lang="en-US" sz="2000"/>
              <a:t>May be falsely elevated in CKD/ESRD</a:t>
            </a:r>
          </a:p>
          <a:p>
            <a:r>
              <a:rPr lang="en-US" sz="2000"/>
              <a:t>When negative, can be used to support discontinuing/not starting antibiotics</a:t>
            </a:r>
          </a:p>
          <a:p>
            <a:pPr lvl="1"/>
            <a:r>
              <a:rPr lang="en-US" sz="2000"/>
              <a:t>&lt;0.5 or &lt;0.25</a:t>
            </a:r>
          </a:p>
        </p:txBody>
      </p:sp>
      <p:sp>
        <p:nvSpPr>
          <p:cNvPr id="4" name="Slide Number Placeholder 3">
            <a:extLst>
              <a:ext uri="{FF2B5EF4-FFF2-40B4-BE49-F238E27FC236}">
                <a16:creationId xmlns:a16="http://schemas.microsoft.com/office/drawing/2014/main" id="{7AE7D741-FFFD-3949-8D5C-0F68FBC80C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328756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B0BE-181C-55D2-087D-FBA34715B349}"/>
              </a:ext>
            </a:extLst>
          </p:cNvPr>
          <p:cNvSpPr>
            <a:spLocks noGrp="1"/>
          </p:cNvSpPr>
          <p:nvPr>
            <p:ph type="title"/>
          </p:nvPr>
        </p:nvSpPr>
        <p:spPr/>
        <p:txBody>
          <a:bodyPr/>
          <a:lstStyle/>
          <a:p>
            <a:r>
              <a:rPr lang="en-US"/>
              <a:t>MRSA nares</a:t>
            </a:r>
          </a:p>
        </p:txBody>
      </p:sp>
      <p:sp>
        <p:nvSpPr>
          <p:cNvPr id="3" name="Text Placeholder 2">
            <a:extLst>
              <a:ext uri="{FF2B5EF4-FFF2-40B4-BE49-F238E27FC236}">
                <a16:creationId xmlns:a16="http://schemas.microsoft.com/office/drawing/2014/main" id="{8F04BD30-0B0A-D6E9-3792-73B77A801D95}"/>
              </a:ext>
            </a:extLst>
          </p:cNvPr>
          <p:cNvSpPr>
            <a:spLocks noGrp="1"/>
          </p:cNvSpPr>
          <p:nvPr>
            <p:ph type="body" idx="1"/>
          </p:nvPr>
        </p:nvSpPr>
        <p:spPr/>
        <p:txBody>
          <a:bodyPr/>
          <a:lstStyle/>
          <a:p>
            <a:r>
              <a:rPr lang="en-US" sz="2000"/>
              <a:t>Culture or PCR to detect MRSA colonization in nares</a:t>
            </a:r>
          </a:p>
          <a:p>
            <a:r>
              <a:rPr lang="en-US" sz="2000"/>
              <a:t>Obtained on admission or ward change per hospital policy</a:t>
            </a:r>
          </a:p>
          <a:p>
            <a:r>
              <a:rPr lang="en-US" sz="2000"/>
              <a:t>At VA: MRSA+ </a:t>
            </a:r>
            <a:r>
              <a:rPr lang="en-US" sz="2000">
                <a:sym typeface="Wingdings" panose="05000000000000000000" pitchFamily="2" charset="2"/>
              </a:rPr>
              <a:t> contact precautions</a:t>
            </a:r>
          </a:p>
          <a:p>
            <a:r>
              <a:rPr lang="en-US" sz="2000">
                <a:sym typeface="Wingdings" panose="05000000000000000000" pitchFamily="2" charset="2"/>
              </a:rPr>
              <a:t>Negative for MRSA has a high NPV for infections caused by MRSA</a:t>
            </a:r>
          </a:p>
          <a:p>
            <a:pPr lvl="1"/>
            <a:r>
              <a:rPr lang="en-US" sz="2000">
                <a:sym typeface="Wingdings" panose="05000000000000000000" pitchFamily="2" charset="2"/>
              </a:rPr>
              <a:t>Can discontinue empiric vancomycin in most cases</a:t>
            </a:r>
          </a:p>
          <a:p>
            <a:r>
              <a:rPr lang="en-US" sz="2000">
                <a:sym typeface="Wingdings" panose="05000000000000000000" pitchFamily="2" charset="2"/>
              </a:rPr>
              <a:t>Positive for MRSA does NOT have a high PPV for infections caused by MRSA</a:t>
            </a:r>
            <a:endParaRPr lang="en-US" sz="2000"/>
          </a:p>
        </p:txBody>
      </p:sp>
      <p:sp>
        <p:nvSpPr>
          <p:cNvPr id="4" name="Slide Number Placeholder 3">
            <a:extLst>
              <a:ext uri="{FF2B5EF4-FFF2-40B4-BE49-F238E27FC236}">
                <a16:creationId xmlns:a16="http://schemas.microsoft.com/office/drawing/2014/main" id="{868D10B4-3932-D521-DD24-275CD34374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3574496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AE468C-5B14-481C-FA6C-5D83C21465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4" name="Picture 3">
            <a:extLst>
              <a:ext uri="{FF2B5EF4-FFF2-40B4-BE49-F238E27FC236}">
                <a16:creationId xmlns:a16="http://schemas.microsoft.com/office/drawing/2014/main" id="{E5F3EB5A-5154-715E-A0E8-8D0DE1879E33}"/>
              </a:ext>
            </a:extLst>
          </p:cNvPr>
          <p:cNvPicPr>
            <a:picLocks noChangeAspect="1"/>
          </p:cNvPicPr>
          <p:nvPr/>
        </p:nvPicPr>
        <p:blipFill rotWithShape="1">
          <a:blip r:embed="rId2"/>
          <a:srcRect l="8382" t="17190" r="63971" b="13007"/>
          <a:stretch/>
        </p:blipFill>
        <p:spPr>
          <a:xfrm>
            <a:off x="942701" y="107574"/>
            <a:ext cx="6964170" cy="4945302"/>
          </a:xfrm>
          <a:prstGeom prst="rect">
            <a:avLst/>
          </a:prstGeom>
        </p:spPr>
      </p:pic>
      <p:sp>
        <p:nvSpPr>
          <p:cNvPr id="7" name="Rectangle 6">
            <a:extLst>
              <a:ext uri="{FF2B5EF4-FFF2-40B4-BE49-F238E27FC236}">
                <a16:creationId xmlns:a16="http://schemas.microsoft.com/office/drawing/2014/main" id="{5FDE69E8-752C-8AA5-A9AE-858FAB7928FF}"/>
              </a:ext>
            </a:extLst>
          </p:cNvPr>
          <p:cNvSpPr/>
          <p:nvPr/>
        </p:nvSpPr>
        <p:spPr>
          <a:xfrm>
            <a:off x="7335371" y="349624"/>
            <a:ext cx="571500" cy="47938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13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465343" y="1092573"/>
            <a:ext cx="5832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chemeClr val="accent4"/>
                </a:solidFill>
              </a:rPr>
              <a:t>1.</a:t>
            </a:r>
            <a:endParaRPr sz="6000">
              <a:solidFill>
                <a:schemeClr val="accent4"/>
              </a:solidFill>
            </a:endParaRPr>
          </a:p>
          <a:p>
            <a:pPr marL="0" lvl="0" indent="0" algn="l" rtl="0">
              <a:spcBef>
                <a:spcPts val="0"/>
              </a:spcBef>
              <a:spcAft>
                <a:spcPts val="0"/>
              </a:spcAft>
              <a:buNone/>
            </a:pPr>
            <a:r>
              <a:rPr lang="en" sz="3200"/>
              <a:t>Choosing empiric antibiotics</a:t>
            </a:r>
            <a:endParaRPr sz="3200"/>
          </a:p>
        </p:txBody>
      </p:sp>
      <p:sp>
        <p:nvSpPr>
          <p:cNvPr id="99" name="Google Shape;99;p15"/>
          <p:cNvSpPr txBox="1">
            <a:spLocks noGrp="1"/>
          </p:cNvSpPr>
          <p:nvPr>
            <p:ph type="sldNum" idx="4294967295"/>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4" name="Picture 3" descr="A screenshot of a phone&#10;&#10;Description automatically generated with medium confidence">
            <a:extLst>
              <a:ext uri="{FF2B5EF4-FFF2-40B4-BE49-F238E27FC236}">
                <a16:creationId xmlns:a16="http://schemas.microsoft.com/office/drawing/2014/main" id="{CFCC006E-9347-41EA-8CF7-6C85B5C21C6D}"/>
              </a:ext>
            </a:extLst>
          </p:cNvPr>
          <p:cNvPicPr>
            <a:picLocks noChangeAspect="1"/>
          </p:cNvPicPr>
          <p:nvPr/>
        </p:nvPicPr>
        <p:blipFill rotWithShape="1">
          <a:blip r:embed="rId3"/>
          <a:srcRect t="13202" b="32680"/>
          <a:stretch/>
        </p:blipFill>
        <p:spPr>
          <a:xfrm>
            <a:off x="3301254" y="2339157"/>
            <a:ext cx="2421015" cy="2693182"/>
          </a:xfrm>
          <a:prstGeom prst="rect">
            <a:avLst/>
          </a:prstGeom>
          <a:ln>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8218-4470-BA99-EA5C-EBF706A6F3D7}"/>
              </a:ext>
            </a:extLst>
          </p:cNvPr>
          <p:cNvSpPr>
            <a:spLocks noGrp="1"/>
          </p:cNvSpPr>
          <p:nvPr>
            <p:ph type="ctrTitle"/>
          </p:nvPr>
        </p:nvSpPr>
        <p:spPr/>
        <p:txBody>
          <a:bodyPr/>
          <a:lstStyle/>
          <a:p>
            <a:r>
              <a:rPr lang="en-US"/>
              <a:t>De-escalation</a:t>
            </a:r>
          </a:p>
        </p:txBody>
      </p:sp>
      <p:sp>
        <p:nvSpPr>
          <p:cNvPr id="3" name="Subtitle 2">
            <a:extLst>
              <a:ext uri="{FF2B5EF4-FFF2-40B4-BE49-F238E27FC236}">
                <a16:creationId xmlns:a16="http://schemas.microsoft.com/office/drawing/2014/main" id="{E86E2550-CE3C-5CD8-4E9F-47770B3E9F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6575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FD91-0A5D-160C-56EE-ECA157FF492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7755FB4-7339-D495-B1D7-2C083588EB5A}"/>
              </a:ext>
            </a:extLst>
          </p:cNvPr>
          <p:cNvSpPr>
            <a:spLocks noGrp="1"/>
          </p:cNvSpPr>
          <p:nvPr>
            <p:ph type="body" idx="1"/>
          </p:nvPr>
        </p:nvSpPr>
        <p:spPr>
          <a:xfrm>
            <a:off x="668511" y="1261700"/>
            <a:ext cx="7689339" cy="3573600"/>
          </a:xfrm>
        </p:spPr>
        <p:txBody>
          <a:bodyPr/>
          <a:lstStyle/>
          <a:p>
            <a:r>
              <a:rPr lang="en-US"/>
              <a:t>Ok to narrow gradually as patient improves and infections ruled out</a:t>
            </a:r>
          </a:p>
          <a:p>
            <a:r>
              <a:rPr lang="en-US"/>
              <a:t>However, the more times you change antibiotics, the greater the risk of C.diff</a:t>
            </a:r>
          </a:p>
        </p:txBody>
      </p:sp>
      <p:sp>
        <p:nvSpPr>
          <p:cNvPr id="4" name="Slide Number Placeholder 3">
            <a:extLst>
              <a:ext uri="{FF2B5EF4-FFF2-40B4-BE49-F238E27FC236}">
                <a16:creationId xmlns:a16="http://schemas.microsoft.com/office/drawing/2014/main" id="{53247D5C-D74C-1098-BFD0-9B27251EB6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223560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CA22-6543-6BE2-6D69-D3F459B332A3}"/>
              </a:ext>
            </a:extLst>
          </p:cNvPr>
          <p:cNvSpPr>
            <a:spLocks noGrp="1"/>
          </p:cNvSpPr>
          <p:nvPr>
            <p:ph type="title"/>
          </p:nvPr>
        </p:nvSpPr>
        <p:spPr/>
        <p:txBody>
          <a:bodyPr/>
          <a:lstStyle/>
          <a:p>
            <a:r>
              <a:rPr lang="en-US"/>
              <a:t>When to de-escalate?</a:t>
            </a:r>
          </a:p>
        </p:txBody>
      </p:sp>
      <p:sp>
        <p:nvSpPr>
          <p:cNvPr id="3" name="Text Placeholder 2">
            <a:extLst>
              <a:ext uri="{FF2B5EF4-FFF2-40B4-BE49-F238E27FC236}">
                <a16:creationId xmlns:a16="http://schemas.microsoft.com/office/drawing/2014/main" id="{E1E93C6D-C733-EA73-C26E-3594C23D19F1}"/>
              </a:ext>
            </a:extLst>
          </p:cNvPr>
          <p:cNvSpPr>
            <a:spLocks noGrp="1"/>
          </p:cNvSpPr>
          <p:nvPr>
            <p:ph type="body" idx="1"/>
          </p:nvPr>
        </p:nvSpPr>
        <p:spPr/>
        <p:txBody>
          <a:bodyPr/>
          <a:lstStyle/>
          <a:p>
            <a:r>
              <a:rPr lang="en-US"/>
              <a:t>MRSA nares negative – can drop empiric vancomycin</a:t>
            </a:r>
          </a:p>
          <a:p>
            <a:r>
              <a:rPr lang="en-US"/>
              <a:t>Culture and susceptibility resulted – or negative</a:t>
            </a:r>
          </a:p>
          <a:p>
            <a:pPr lvl="1"/>
            <a:r>
              <a:rPr lang="en-US" sz="2000"/>
              <a:t>Staph aureus and Pseudomonas will always grow easily</a:t>
            </a:r>
          </a:p>
          <a:p>
            <a:r>
              <a:rPr lang="en-US"/>
              <a:t>Alternative diagnosis made? Just stop abx</a:t>
            </a:r>
          </a:p>
          <a:p>
            <a:r>
              <a:rPr lang="en-US"/>
              <a:t>Clinically stabilized</a:t>
            </a:r>
          </a:p>
          <a:p>
            <a:r>
              <a:rPr lang="en-US"/>
              <a:t>Symptoms improved</a:t>
            </a:r>
          </a:p>
        </p:txBody>
      </p:sp>
      <p:sp>
        <p:nvSpPr>
          <p:cNvPr id="4" name="Slide Number Placeholder 3">
            <a:extLst>
              <a:ext uri="{FF2B5EF4-FFF2-40B4-BE49-F238E27FC236}">
                <a16:creationId xmlns:a16="http://schemas.microsoft.com/office/drawing/2014/main" id="{61C59B58-31EB-0D93-48B4-361FB39A88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1945298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08998-3E2B-E7A9-8B7B-6533D783217E}"/>
              </a:ext>
            </a:extLst>
          </p:cNvPr>
          <p:cNvSpPr>
            <a:spLocks noGrp="1"/>
          </p:cNvSpPr>
          <p:nvPr>
            <p:ph type="title"/>
          </p:nvPr>
        </p:nvSpPr>
        <p:spPr/>
        <p:txBody>
          <a:bodyPr/>
          <a:lstStyle/>
          <a:p>
            <a:r>
              <a:rPr lang="en-US"/>
              <a:t>How to de-escalate</a:t>
            </a:r>
          </a:p>
        </p:txBody>
      </p:sp>
      <p:sp>
        <p:nvSpPr>
          <p:cNvPr id="3" name="Text Placeholder 2">
            <a:extLst>
              <a:ext uri="{FF2B5EF4-FFF2-40B4-BE49-F238E27FC236}">
                <a16:creationId xmlns:a16="http://schemas.microsoft.com/office/drawing/2014/main" id="{897117D3-3D09-AD7E-C188-D05C8F239EF5}"/>
              </a:ext>
            </a:extLst>
          </p:cNvPr>
          <p:cNvSpPr>
            <a:spLocks noGrp="1"/>
          </p:cNvSpPr>
          <p:nvPr>
            <p:ph type="body" idx="1"/>
          </p:nvPr>
        </p:nvSpPr>
        <p:spPr/>
        <p:txBody>
          <a:bodyPr/>
          <a:lstStyle/>
          <a:p>
            <a:r>
              <a:rPr lang="en-US"/>
              <a:t>Just stop – duration already reached</a:t>
            </a:r>
          </a:p>
          <a:p>
            <a:r>
              <a:rPr lang="en-US"/>
              <a:t>Determine what further duration needed</a:t>
            </a:r>
          </a:p>
          <a:p>
            <a:r>
              <a:rPr lang="en-US"/>
              <a:t>PO vs. IV</a:t>
            </a:r>
          </a:p>
          <a:p>
            <a:r>
              <a:rPr lang="en-US"/>
              <a:t>Indications for IV</a:t>
            </a:r>
          </a:p>
          <a:p>
            <a:pPr lvl="1"/>
            <a:r>
              <a:rPr lang="en-US"/>
              <a:t>No oral option based on susceptibilities</a:t>
            </a:r>
          </a:p>
          <a:p>
            <a:pPr lvl="1"/>
            <a:r>
              <a:rPr lang="en-US"/>
              <a:t>Staph aureus bacteremia (most cases)</a:t>
            </a:r>
          </a:p>
          <a:p>
            <a:pPr lvl="1"/>
            <a:r>
              <a:rPr lang="en-US"/>
              <a:t>Endocarditis – sometimes</a:t>
            </a:r>
          </a:p>
          <a:p>
            <a:pPr lvl="1"/>
            <a:r>
              <a:rPr lang="en-US"/>
              <a:t>Osteomyelitis - sometimes</a:t>
            </a:r>
          </a:p>
        </p:txBody>
      </p:sp>
      <p:sp>
        <p:nvSpPr>
          <p:cNvPr id="4" name="Slide Number Placeholder 3">
            <a:extLst>
              <a:ext uri="{FF2B5EF4-FFF2-40B4-BE49-F238E27FC236}">
                <a16:creationId xmlns:a16="http://schemas.microsoft.com/office/drawing/2014/main" id="{77340EE6-6C19-BB3F-EDE7-9CA1A7B32A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2630747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C5E3-26A6-0D1D-2520-2AAC68D28E74}"/>
              </a:ext>
            </a:extLst>
          </p:cNvPr>
          <p:cNvSpPr>
            <a:spLocks noGrp="1"/>
          </p:cNvSpPr>
          <p:nvPr>
            <p:ph type="title"/>
          </p:nvPr>
        </p:nvSpPr>
        <p:spPr>
          <a:xfrm>
            <a:off x="786150" y="308120"/>
            <a:ext cx="7571700" cy="480919"/>
          </a:xfrm>
        </p:spPr>
        <p:txBody>
          <a:bodyPr/>
          <a:lstStyle/>
          <a:p>
            <a:r>
              <a:rPr lang="en-US"/>
              <a:t>Preparing for OPAT</a:t>
            </a:r>
          </a:p>
        </p:txBody>
      </p:sp>
      <p:sp>
        <p:nvSpPr>
          <p:cNvPr id="3" name="Text Placeholder 2">
            <a:extLst>
              <a:ext uri="{FF2B5EF4-FFF2-40B4-BE49-F238E27FC236}">
                <a16:creationId xmlns:a16="http://schemas.microsoft.com/office/drawing/2014/main" id="{9EAF7192-2886-C1A9-BD18-F9DB5CC5EC0D}"/>
              </a:ext>
            </a:extLst>
          </p:cNvPr>
          <p:cNvSpPr>
            <a:spLocks noGrp="1"/>
          </p:cNvSpPr>
          <p:nvPr>
            <p:ph type="body" idx="1"/>
          </p:nvPr>
        </p:nvSpPr>
        <p:spPr>
          <a:xfrm>
            <a:off x="604684" y="789039"/>
            <a:ext cx="8089490" cy="4046341"/>
          </a:xfrm>
        </p:spPr>
        <p:txBody>
          <a:bodyPr/>
          <a:lstStyle/>
          <a:p>
            <a:r>
              <a:rPr lang="en-US"/>
              <a:t>OPAT = outpatient parenteral antimicrobial therapy</a:t>
            </a:r>
          </a:p>
          <a:p>
            <a:r>
              <a:rPr lang="en-US"/>
              <a:t>Patient disposition – home or SNF?</a:t>
            </a:r>
          </a:p>
          <a:p>
            <a:r>
              <a:rPr lang="en-US"/>
              <a:t>Substance use/injection drug use?</a:t>
            </a:r>
          </a:p>
          <a:p>
            <a:r>
              <a:rPr lang="en-US"/>
              <a:t>Help at home?</a:t>
            </a:r>
          </a:p>
          <a:p>
            <a:r>
              <a:rPr lang="en-US"/>
              <a:t>Physical/mental ability to administer IV antibiotics</a:t>
            </a:r>
          </a:p>
          <a:p>
            <a:r>
              <a:rPr lang="en-US"/>
              <a:t>Convenient antibiotic dosing</a:t>
            </a:r>
          </a:p>
          <a:p>
            <a:r>
              <a:rPr lang="en-US"/>
              <a:t>Placement of PICC or midline</a:t>
            </a:r>
          </a:p>
          <a:p>
            <a:r>
              <a:rPr lang="en-US"/>
              <a:t>ID places orders, case manager works with home infusion company</a:t>
            </a:r>
          </a:p>
        </p:txBody>
      </p:sp>
      <p:sp>
        <p:nvSpPr>
          <p:cNvPr id="4" name="Slide Number Placeholder 3">
            <a:extLst>
              <a:ext uri="{FF2B5EF4-FFF2-40B4-BE49-F238E27FC236}">
                <a16:creationId xmlns:a16="http://schemas.microsoft.com/office/drawing/2014/main" id="{7830FA4F-F9AD-F199-3BCB-E8D54F0CDF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4146398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5EA9-8D71-BC6C-E436-03C0C5FC444D}"/>
              </a:ext>
            </a:extLst>
          </p:cNvPr>
          <p:cNvSpPr>
            <a:spLocks noGrp="1"/>
          </p:cNvSpPr>
          <p:nvPr>
            <p:ph type="title"/>
          </p:nvPr>
        </p:nvSpPr>
        <p:spPr/>
        <p:txBody>
          <a:bodyPr/>
          <a:lstStyle/>
          <a:p>
            <a:r>
              <a:rPr lang="en-US"/>
              <a:t>Example Case 1</a:t>
            </a:r>
          </a:p>
        </p:txBody>
      </p:sp>
      <p:sp>
        <p:nvSpPr>
          <p:cNvPr id="3" name="Text Placeholder 2">
            <a:extLst>
              <a:ext uri="{FF2B5EF4-FFF2-40B4-BE49-F238E27FC236}">
                <a16:creationId xmlns:a16="http://schemas.microsoft.com/office/drawing/2014/main" id="{0A1B0839-3981-6769-1D8E-3CF95F237C16}"/>
              </a:ext>
            </a:extLst>
          </p:cNvPr>
          <p:cNvSpPr>
            <a:spLocks noGrp="1"/>
          </p:cNvSpPr>
          <p:nvPr>
            <p:ph type="body" idx="1"/>
          </p:nvPr>
        </p:nvSpPr>
        <p:spPr/>
        <p:txBody>
          <a:bodyPr/>
          <a:lstStyle/>
          <a:p>
            <a:r>
              <a:rPr lang="en-US" sz="2000"/>
              <a:t>A 70yo vet presents from AZ vets home with altered mental status. Found to have a fever, leukocytosis, hypotension, and hypoxia. He was found to have bilateral fluffy pulmonary infilrates, urinary retention and wounds on his legs that look red. He also has a port for chemotherapy for lung cancer and an ICD.</a:t>
            </a:r>
          </a:p>
          <a:p>
            <a:endParaRPr lang="en-US" sz="2000"/>
          </a:p>
          <a:p>
            <a:r>
              <a:rPr lang="en-US" sz="2000"/>
              <a:t>Possible sources of infection?</a:t>
            </a:r>
          </a:p>
          <a:p>
            <a:r>
              <a:rPr lang="en-US" sz="2000"/>
              <a:t>What empiric antibiotics would you start?</a:t>
            </a:r>
          </a:p>
          <a:p>
            <a:r>
              <a:rPr lang="en-US" sz="2000"/>
              <a:t>What workup would you order?</a:t>
            </a:r>
          </a:p>
        </p:txBody>
      </p:sp>
      <p:sp>
        <p:nvSpPr>
          <p:cNvPr id="4" name="Slide Number Placeholder 3">
            <a:extLst>
              <a:ext uri="{FF2B5EF4-FFF2-40B4-BE49-F238E27FC236}">
                <a16:creationId xmlns:a16="http://schemas.microsoft.com/office/drawing/2014/main" id="{C9922CDB-5052-F99C-9DE5-27F3BEDC39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330965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048B-D4CE-476B-759F-E7E11B477519}"/>
              </a:ext>
            </a:extLst>
          </p:cNvPr>
          <p:cNvSpPr>
            <a:spLocks noGrp="1"/>
          </p:cNvSpPr>
          <p:nvPr>
            <p:ph type="title"/>
          </p:nvPr>
        </p:nvSpPr>
        <p:spPr/>
        <p:txBody>
          <a:bodyPr/>
          <a:lstStyle/>
          <a:p>
            <a:r>
              <a:rPr lang="en-US"/>
              <a:t>Case 1 cont.</a:t>
            </a:r>
          </a:p>
        </p:txBody>
      </p:sp>
      <p:sp>
        <p:nvSpPr>
          <p:cNvPr id="3" name="Text Placeholder 2">
            <a:extLst>
              <a:ext uri="{FF2B5EF4-FFF2-40B4-BE49-F238E27FC236}">
                <a16:creationId xmlns:a16="http://schemas.microsoft.com/office/drawing/2014/main" id="{DEA3AFAB-937B-6289-2BA5-0695AB38E6AE}"/>
              </a:ext>
            </a:extLst>
          </p:cNvPr>
          <p:cNvSpPr>
            <a:spLocks noGrp="1"/>
          </p:cNvSpPr>
          <p:nvPr>
            <p:ph type="body" idx="1"/>
          </p:nvPr>
        </p:nvSpPr>
        <p:spPr>
          <a:xfrm>
            <a:off x="445674" y="1261700"/>
            <a:ext cx="7912176" cy="3573600"/>
          </a:xfrm>
        </p:spPr>
        <p:txBody>
          <a:bodyPr/>
          <a:lstStyle/>
          <a:p>
            <a:r>
              <a:rPr lang="en-US"/>
              <a:t>Acute exac. Heart failure – explains pulmonary infiltrates</a:t>
            </a:r>
          </a:p>
          <a:p>
            <a:r>
              <a:rPr lang="en-US"/>
              <a:t>Urine culture: Klebsiella pneumoniae, &gt;100,000 cfu with UA c/w infection</a:t>
            </a:r>
          </a:p>
          <a:p>
            <a:r>
              <a:rPr lang="en-US"/>
              <a:t>Blood cultures: Klebsiella pneumoniae</a:t>
            </a:r>
          </a:p>
          <a:p>
            <a:r>
              <a:rPr lang="en-US"/>
              <a:t>Sputum culture: mixed flora</a:t>
            </a:r>
          </a:p>
          <a:p>
            <a:r>
              <a:rPr lang="en-US"/>
              <a:t>TTE: no vegetations on ICD</a:t>
            </a:r>
          </a:p>
          <a:p>
            <a:r>
              <a:rPr lang="en-US"/>
              <a:t>Can you narrow antibiotics?</a:t>
            </a:r>
          </a:p>
        </p:txBody>
      </p:sp>
      <p:sp>
        <p:nvSpPr>
          <p:cNvPr id="4" name="Slide Number Placeholder 3">
            <a:extLst>
              <a:ext uri="{FF2B5EF4-FFF2-40B4-BE49-F238E27FC236}">
                <a16:creationId xmlns:a16="http://schemas.microsoft.com/office/drawing/2014/main" id="{7F114EC2-63BA-EF52-4147-71F61B9941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4015585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102B-498B-276F-633C-954086D7E364}"/>
              </a:ext>
            </a:extLst>
          </p:cNvPr>
          <p:cNvSpPr>
            <a:spLocks noGrp="1"/>
          </p:cNvSpPr>
          <p:nvPr>
            <p:ph type="title"/>
          </p:nvPr>
        </p:nvSpPr>
        <p:spPr/>
        <p:txBody>
          <a:bodyPr/>
          <a:lstStyle/>
          <a:p>
            <a:r>
              <a:rPr lang="en-US"/>
              <a:t>Case 1 cont.</a:t>
            </a:r>
          </a:p>
        </p:txBody>
      </p:sp>
      <p:sp>
        <p:nvSpPr>
          <p:cNvPr id="3" name="Text Placeholder 2">
            <a:extLst>
              <a:ext uri="{FF2B5EF4-FFF2-40B4-BE49-F238E27FC236}">
                <a16:creationId xmlns:a16="http://schemas.microsoft.com/office/drawing/2014/main" id="{6AFA9D0B-E7F7-86CF-70D7-29527B5D92B7}"/>
              </a:ext>
            </a:extLst>
          </p:cNvPr>
          <p:cNvSpPr>
            <a:spLocks noGrp="1"/>
          </p:cNvSpPr>
          <p:nvPr>
            <p:ph type="body" idx="1"/>
          </p:nvPr>
        </p:nvSpPr>
        <p:spPr>
          <a:xfrm>
            <a:off x="786150" y="1010720"/>
            <a:ext cx="7571700" cy="3824580"/>
          </a:xfrm>
        </p:spPr>
        <p:txBody>
          <a:bodyPr/>
          <a:lstStyle/>
          <a:p>
            <a:r>
              <a:rPr lang="en-US" sz="2000"/>
              <a:t>He rapidly improves over 48 hours. On day 4, he’s ready for discharge and susceptibilities are back. What would you send him out on?</a:t>
            </a:r>
          </a:p>
        </p:txBody>
      </p:sp>
      <p:sp>
        <p:nvSpPr>
          <p:cNvPr id="4" name="Slide Number Placeholder 3">
            <a:extLst>
              <a:ext uri="{FF2B5EF4-FFF2-40B4-BE49-F238E27FC236}">
                <a16:creationId xmlns:a16="http://schemas.microsoft.com/office/drawing/2014/main" id="{91B60DFD-2C7F-C6FA-FEFF-18DC4F8C9D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pic>
        <p:nvPicPr>
          <p:cNvPr id="6" name="Picture 5">
            <a:extLst>
              <a:ext uri="{FF2B5EF4-FFF2-40B4-BE49-F238E27FC236}">
                <a16:creationId xmlns:a16="http://schemas.microsoft.com/office/drawing/2014/main" id="{885FE118-064C-C4E3-1C63-35B4C52A4AE0}"/>
              </a:ext>
            </a:extLst>
          </p:cNvPr>
          <p:cNvPicPr>
            <a:picLocks noChangeAspect="1"/>
          </p:cNvPicPr>
          <p:nvPr/>
        </p:nvPicPr>
        <p:blipFill rotWithShape="1">
          <a:blip r:embed="rId2"/>
          <a:srcRect l="12521" t="55275" r="48151" b="11858"/>
          <a:stretch/>
        </p:blipFill>
        <p:spPr>
          <a:xfrm>
            <a:off x="1144920" y="2153171"/>
            <a:ext cx="6201016" cy="2915008"/>
          </a:xfrm>
          <a:prstGeom prst="rect">
            <a:avLst/>
          </a:prstGeom>
        </p:spPr>
      </p:pic>
    </p:spTree>
    <p:extLst>
      <p:ext uri="{BB962C8B-B14F-4D97-AF65-F5344CB8AC3E}">
        <p14:creationId xmlns:p14="http://schemas.microsoft.com/office/powerpoint/2010/main" val="4064062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8BA-84AC-357E-A3E1-C49DC71E25FE}"/>
              </a:ext>
            </a:extLst>
          </p:cNvPr>
          <p:cNvSpPr>
            <a:spLocks noGrp="1"/>
          </p:cNvSpPr>
          <p:nvPr>
            <p:ph type="title"/>
          </p:nvPr>
        </p:nvSpPr>
        <p:spPr>
          <a:xfrm>
            <a:off x="786150" y="145998"/>
            <a:ext cx="7571700" cy="603466"/>
          </a:xfrm>
        </p:spPr>
        <p:txBody>
          <a:bodyPr/>
          <a:lstStyle/>
          <a:p>
            <a:r>
              <a:rPr lang="en-US"/>
              <a:t>Example case 2</a:t>
            </a:r>
          </a:p>
        </p:txBody>
      </p:sp>
      <p:sp>
        <p:nvSpPr>
          <p:cNvPr id="3" name="Text Placeholder 2">
            <a:extLst>
              <a:ext uri="{FF2B5EF4-FFF2-40B4-BE49-F238E27FC236}">
                <a16:creationId xmlns:a16="http://schemas.microsoft.com/office/drawing/2014/main" id="{01813BCE-A790-4D39-D254-92A45C43F453}"/>
              </a:ext>
            </a:extLst>
          </p:cNvPr>
          <p:cNvSpPr>
            <a:spLocks noGrp="1"/>
          </p:cNvSpPr>
          <p:nvPr>
            <p:ph type="body" idx="1"/>
          </p:nvPr>
        </p:nvSpPr>
        <p:spPr>
          <a:xfrm>
            <a:off x="568618" y="749464"/>
            <a:ext cx="7789232" cy="4085916"/>
          </a:xfrm>
        </p:spPr>
        <p:txBody>
          <a:bodyPr/>
          <a:lstStyle/>
          <a:p>
            <a:r>
              <a:rPr lang="en-US" sz="2000"/>
              <a:t>A 60yo lady presents with chills, body aches and abdominal and back pain. She has a history of ADPKD on dialysis: previously on hemodialysis via a RUE AV graft, recently switched to peritoneal dialysis due to graft dysfunction. She has a long history of kidney cyst infections. She is found to have fever, leukocytosis. She still makes urine, no urinary symptoms. CT showed large stool burden and possible right kidney fat stranding.</a:t>
            </a:r>
          </a:p>
          <a:p>
            <a:endParaRPr lang="en-US" sz="2200"/>
          </a:p>
          <a:p>
            <a:r>
              <a:rPr lang="en-US" sz="2200"/>
              <a:t>Possible sources of infection?</a:t>
            </a:r>
          </a:p>
          <a:p>
            <a:r>
              <a:rPr lang="en-US" sz="2200"/>
              <a:t>Empiric antibiotics?</a:t>
            </a:r>
          </a:p>
          <a:p>
            <a:r>
              <a:rPr lang="en-US" sz="2200"/>
              <a:t>Workup?</a:t>
            </a:r>
          </a:p>
        </p:txBody>
      </p:sp>
      <p:sp>
        <p:nvSpPr>
          <p:cNvPr id="4" name="Slide Number Placeholder 3">
            <a:extLst>
              <a:ext uri="{FF2B5EF4-FFF2-40B4-BE49-F238E27FC236}">
                <a16:creationId xmlns:a16="http://schemas.microsoft.com/office/drawing/2014/main" id="{AE780267-2C7E-C0E7-0244-8BB15761FB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3804807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DABC6-AE48-DD78-FBFC-0F2ACB0E2CCF}"/>
              </a:ext>
            </a:extLst>
          </p:cNvPr>
          <p:cNvSpPr>
            <a:spLocks noGrp="1"/>
          </p:cNvSpPr>
          <p:nvPr>
            <p:ph type="title"/>
          </p:nvPr>
        </p:nvSpPr>
        <p:spPr>
          <a:xfrm>
            <a:off x="786150" y="308120"/>
            <a:ext cx="7571700" cy="498704"/>
          </a:xfrm>
        </p:spPr>
        <p:txBody>
          <a:bodyPr/>
          <a:lstStyle/>
          <a:p>
            <a:r>
              <a:rPr lang="en-US"/>
              <a:t>Case 2 cont.</a:t>
            </a:r>
          </a:p>
        </p:txBody>
      </p:sp>
      <p:sp>
        <p:nvSpPr>
          <p:cNvPr id="3" name="Text Placeholder 2">
            <a:extLst>
              <a:ext uri="{FF2B5EF4-FFF2-40B4-BE49-F238E27FC236}">
                <a16:creationId xmlns:a16="http://schemas.microsoft.com/office/drawing/2014/main" id="{87809A73-F003-C559-358F-163EB2A887CB}"/>
              </a:ext>
            </a:extLst>
          </p:cNvPr>
          <p:cNvSpPr>
            <a:spLocks noGrp="1"/>
          </p:cNvSpPr>
          <p:nvPr>
            <p:ph type="body" idx="1"/>
          </p:nvPr>
        </p:nvSpPr>
        <p:spPr>
          <a:xfrm>
            <a:off x="786150" y="975872"/>
            <a:ext cx="7571700" cy="3859428"/>
          </a:xfrm>
        </p:spPr>
        <p:txBody>
          <a:bodyPr/>
          <a:lstStyle/>
          <a:p>
            <a:r>
              <a:rPr lang="en-US"/>
              <a:t>Blood cultures: MRSA</a:t>
            </a:r>
          </a:p>
          <a:p>
            <a:r>
              <a:rPr lang="en-US"/>
              <a:t>Urine culture: E. faecalis, 10k cfu, UA with microscopic hematuria only</a:t>
            </a:r>
          </a:p>
          <a:p>
            <a:r>
              <a:rPr lang="en-US"/>
              <a:t>Peritoneal fluid culture is negative</a:t>
            </a:r>
          </a:p>
          <a:p>
            <a:endParaRPr lang="en-US"/>
          </a:p>
          <a:p>
            <a:r>
              <a:rPr lang="en-US"/>
              <a:t>Narrow antibiotics?</a:t>
            </a:r>
          </a:p>
          <a:p>
            <a:r>
              <a:rPr lang="en-US"/>
              <a:t>How to find the source of MRSA?</a:t>
            </a:r>
          </a:p>
        </p:txBody>
      </p:sp>
      <p:sp>
        <p:nvSpPr>
          <p:cNvPr id="4" name="Slide Number Placeholder 3">
            <a:extLst>
              <a:ext uri="{FF2B5EF4-FFF2-40B4-BE49-F238E27FC236}">
                <a16:creationId xmlns:a16="http://schemas.microsoft.com/office/drawing/2014/main" id="{7A676DC9-1235-223C-483D-0EDC0E7221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138081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body" idx="1"/>
          </p:nvPr>
        </p:nvSpPr>
        <p:spPr>
          <a:xfrm>
            <a:off x="1215300" y="1723650"/>
            <a:ext cx="6713400" cy="819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Right diagnosis</a:t>
            </a:r>
          </a:p>
          <a:p>
            <a:pPr marL="0" lvl="0" indent="0" algn="ctr" rtl="0">
              <a:spcBef>
                <a:spcPts val="600"/>
              </a:spcBef>
              <a:spcAft>
                <a:spcPts val="0"/>
              </a:spcAft>
              <a:buNone/>
            </a:pPr>
            <a:r>
              <a:rPr lang="en"/>
              <a:t>Right drug</a:t>
            </a:r>
          </a:p>
          <a:p>
            <a:pPr marL="0" lvl="0" indent="0" algn="ctr" rtl="0">
              <a:spcBef>
                <a:spcPts val="600"/>
              </a:spcBef>
              <a:spcAft>
                <a:spcPts val="0"/>
              </a:spcAft>
              <a:buNone/>
            </a:pPr>
            <a:r>
              <a:rPr lang="en"/>
              <a:t>Right dose</a:t>
            </a:r>
          </a:p>
          <a:p>
            <a:pPr marL="0" lvl="0" indent="0" algn="ctr" rtl="0">
              <a:spcBef>
                <a:spcPts val="600"/>
              </a:spcBef>
              <a:spcAft>
                <a:spcPts val="0"/>
              </a:spcAft>
              <a:buNone/>
            </a:pPr>
            <a:r>
              <a:rPr lang="en"/>
              <a:t>Right duration</a:t>
            </a:r>
            <a:endParaRPr/>
          </a:p>
        </p:txBody>
      </p:sp>
      <p:sp>
        <p:nvSpPr>
          <p:cNvPr id="105" name="Google Shape;105;p16"/>
          <p:cNvSpPr txBox="1">
            <a:spLocks noGrp="1"/>
          </p:cNvSpPr>
          <p:nvPr>
            <p:ph type="sldNum" idx="12"/>
          </p:nvPr>
        </p:nvSpPr>
        <p:spPr>
          <a:xfrm>
            <a:off x="-87" y="4749844"/>
            <a:ext cx="91440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D776-D751-314A-3B26-CD7BE235C4C8}"/>
              </a:ext>
            </a:extLst>
          </p:cNvPr>
          <p:cNvSpPr>
            <a:spLocks noGrp="1"/>
          </p:cNvSpPr>
          <p:nvPr>
            <p:ph type="title"/>
          </p:nvPr>
        </p:nvSpPr>
        <p:spPr/>
        <p:txBody>
          <a:bodyPr/>
          <a:lstStyle/>
          <a:p>
            <a:r>
              <a:rPr lang="en-US"/>
              <a:t>Case 2</a:t>
            </a:r>
          </a:p>
        </p:txBody>
      </p:sp>
      <p:sp>
        <p:nvSpPr>
          <p:cNvPr id="3" name="Text Placeholder 2">
            <a:extLst>
              <a:ext uri="{FF2B5EF4-FFF2-40B4-BE49-F238E27FC236}">
                <a16:creationId xmlns:a16="http://schemas.microsoft.com/office/drawing/2014/main" id="{E5499A57-1D67-BF4A-6761-5B88326B617B}"/>
              </a:ext>
            </a:extLst>
          </p:cNvPr>
          <p:cNvSpPr>
            <a:spLocks noGrp="1"/>
          </p:cNvSpPr>
          <p:nvPr>
            <p:ph type="body" idx="1"/>
          </p:nvPr>
        </p:nvSpPr>
        <p:spPr/>
        <p:txBody>
          <a:bodyPr/>
          <a:lstStyle/>
          <a:p>
            <a:r>
              <a:rPr lang="en-US"/>
              <a:t>Ultrasound shows thrombosed AV graft</a:t>
            </a:r>
          </a:p>
          <a:p>
            <a:r>
              <a:rPr lang="en-US"/>
              <a:t>Vascular surgery consulted, removes graft</a:t>
            </a:r>
          </a:p>
          <a:p>
            <a:r>
              <a:rPr lang="en-US"/>
              <a:t>Tissue cultures from graft grow MRSA</a:t>
            </a:r>
          </a:p>
          <a:p>
            <a:r>
              <a:rPr lang="en-US"/>
              <a:t>TTE shows a vegetation on the mitral valve</a:t>
            </a:r>
          </a:p>
          <a:p>
            <a:r>
              <a:rPr lang="en-US"/>
              <a:t>Repeat blood cultures are negative</a:t>
            </a:r>
          </a:p>
          <a:p>
            <a:r>
              <a:rPr lang="en-US"/>
              <a:t>Antibiotic plan?</a:t>
            </a:r>
          </a:p>
        </p:txBody>
      </p:sp>
      <p:sp>
        <p:nvSpPr>
          <p:cNvPr id="4" name="Slide Number Placeholder 3">
            <a:extLst>
              <a:ext uri="{FF2B5EF4-FFF2-40B4-BE49-F238E27FC236}">
                <a16:creationId xmlns:a16="http://schemas.microsoft.com/office/drawing/2014/main" id="{CE7D1552-7684-A463-397D-10B285DE4C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1604694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00A2-5093-5C67-4D51-BF03B5A6E78E}"/>
              </a:ext>
            </a:extLst>
          </p:cNvPr>
          <p:cNvSpPr>
            <a:spLocks noGrp="1"/>
          </p:cNvSpPr>
          <p:nvPr>
            <p:ph type="ctrTitle"/>
          </p:nvPr>
        </p:nvSpPr>
        <p:spPr/>
        <p:txBody>
          <a:bodyPr/>
          <a:lstStyle/>
          <a:p>
            <a:r>
              <a:rPr lang="en-US"/>
              <a:t>Housekeeping &amp; Resources</a:t>
            </a:r>
          </a:p>
        </p:txBody>
      </p:sp>
      <p:sp>
        <p:nvSpPr>
          <p:cNvPr id="3" name="Subtitle 2">
            <a:extLst>
              <a:ext uri="{FF2B5EF4-FFF2-40B4-BE49-F238E27FC236}">
                <a16:creationId xmlns:a16="http://schemas.microsoft.com/office/drawing/2014/main" id="{6DC2B103-97CE-30A0-3A3A-857C33CBAE3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1106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729D-5EFC-ECCC-9FCC-D5C011ADFB8B}"/>
              </a:ext>
            </a:extLst>
          </p:cNvPr>
          <p:cNvSpPr>
            <a:spLocks noGrp="1"/>
          </p:cNvSpPr>
          <p:nvPr>
            <p:ph type="title"/>
          </p:nvPr>
        </p:nvSpPr>
        <p:spPr/>
        <p:txBody>
          <a:bodyPr/>
          <a:lstStyle/>
          <a:p>
            <a:r>
              <a:rPr lang="en-US"/>
              <a:t>Restricted antibiotics – need ID consult or specific situation to prescribe</a:t>
            </a:r>
          </a:p>
        </p:txBody>
      </p:sp>
      <p:sp>
        <p:nvSpPr>
          <p:cNvPr id="3" name="Text Placeholder 2">
            <a:extLst>
              <a:ext uri="{FF2B5EF4-FFF2-40B4-BE49-F238E27FC236}">
                <a16:creationId xmlns:a16="http://schemas.microsoft.com/office/drawing/2014/main" id="{1A4B9AA2-CB30-B5B8-F317-5DC78A4EB103}"/>
              </a:ext>
            </a:extLst>
          </p:cNvPr>
          <p:cNvSpPr>
            <a:spLocks noGrp="1"/>
          </p:cNvSpPr>
          <p:nvPr>
            <p:ph type="body" idx="1"/>
          </p:nvPr>
        </p:nvSpPr>
        <p:spPr>
          <a:xfrm>
            <a:off x="786137" y="847166"/>
            <a:ext cx="3675300" cy="4078684"/>
          </a:xfrm>
        </p:spPr>
        <p:txBody>
          <a:bodyPr/>
          <a:lstStyle/>
          <a:p>
            <a:r>
              <a:rPr lang="en-US"/>
              <a:t>VA</a:t>
            </a:r>
          </a:p>
          <a:p>
            <a:pPr lvl="1"/>
            <a:r>
              <a:rPr lang="en-US"/>
              <a:t>Carbapenems</a:t>
            </a:r>
          </a:p>
          <a:p>
            <a:pPr lvl="1"/>
            <a:r>
              <a:rPr lang="en-US"/>
              <a:t>Linezolid</a:t>
            </a:r>
          </a:p>
          <a:p>
            <a:pPr lvl="1"/>
            <a:r>
              <a:rPr lang="en-US"/>
              <a:t>Daptomycin</a:t>
            </a:r>
          </a:p>
          <a:p>
            <a:pPr lvl="1"/>
            <a:r>
              <a:rPr lang="en-US"/>
              <a:t>Ceftaroline</a:t>
            </a:r>
          </a:p>
          <a:p>
            <a:pPr lvl="1"/>
            <a:r>
              <a:rPr lang="en-US"/>
              <a:t>Posa, vori, isavuconazole</a:t>
            </a:r>
          </a:p>
          <a:p>
            <a:pPr lvl="1"/>
            <a:r>
              <a:rPr lang="en-US"/>
              <a:t>Fidaxomicin</a:t>
            </a:r>
          </a:p>
        </p:txBody>
      </p:sp>
      <p:sp>
        <p:nvSpPr>
          <p:cNvPr id="4" name="Text Placeholder 3">
            <a:extLst>
              <a:ext uri="{FF2B5EF4-FFF2-40B4-BE49-F238E27FC236}">
                <a16:creationId xmlns:a16="http://schemas.microsoft.com/office/drawing/2014/main" id="{725B1453-EE77-C251-CEBF-E8E4BF341F60}"/>
              </a:ext>
            </a:extLst>
          </p:cNvPr>
          <p:cNvSpPr>
            <a:spLocks noGrp="1"/>
          </p:cNvSpPr>
          <p:nvPr>
            <p:ph type="body" idx="2"/>
          </p:nvPr>
        </p:nvSpPr>
        <p:spPr>
          <a:xfrm>
            <a:off x="4682659" y="847166"/>
            <a:ext cx="3675300" cy="4078684"/>
          </a:xfrm>
        </p:spPr>
        <p:txBody>
          <a:bodyPr/>
          <a:lstStyle/>
          <a:p>
            <a:r>
              <a:rPr lang="en-US"/>
              <a:t>Banner</a:t>
            </a:r>
          </a:p>
          <a:p>
            <a:pPr lvl="1"/>
            <a:r>
              <a:rPr lang="en-US"/>
              <a:t>Carbapenems</a:t>
            </a:r>
          </a:p>
          <a:p>
            <a:pPr lvl="1"/>
            <a:r>
              <a:rPr lang="en-US"/>
              <a:t>Linezolid</a:t>
            </a:r>
          </a:p>
          <a:p>
            <a:pPr lvl="1"/>
            <a:r>
              <a:rPr lang="en-US"/>
              <a:t>Daptomycin</a:t>
            </a:r>
          </a:p>
          <a:p>
            <a:pPr lvl="1"/>
            <a:r>
              <a:rPr lang="en-US"/>
              <a:t>Ceftaroline</a:t>
            </a:r>
          </a:p>
          <a:p>
            <a:pPr lvl="1"/>
            <a:r>
              <a:rPr lang="en-US"/>
              <a:t>Aztreonam</a:t>
            </a:r>
          </a:p>
          <a:p>
            <a:pPr lvl="1"/>
            <a:r>
              <a:rPr lang="en-US"/>
              <a:t>Posa, vori,  isavuconazole</a:t>
            </a:r>
          </a:p>
          <a:p>
            <a:pPr lvl="1"/>
            <a:r>
              <a:rPr lang="en-US"/>
              <a:t>Colistin/polymyxin B</a:t>
            </a:r>
          </a:p>
          <a:p>
            <a:pPr lvl="1"/>
            <a:r>
              <a:rPr lang="en-US"/>
              <a:t>Micafungin</a:t>
            </a:r>
          </a:p>
          <a:p>
            <a:pPr lvl="1"/>
            <a:r>
              <a:rPr lang="en-US"/>
              <a:t>Fidaxomicin</a:t>
            </a:r>
          </a:p>
          <a:p>
            <a:pPr lvl="1"/>
            <a:r>
              <a:rPr lang="en-US"/>
              <a:t>Fosfomycin</a:t>
            </a:r>
          </a:p>
          <a:p>
            <a:pPr lvl="1"/>
            <a:endParaRPr lang="en-US"/>
          </a:p>
        </p:txBody>
      </p:sp>
      <p:sp>
        <p:nvSpPr>
          <p:cNvPr id="5" name="Slide Number Placeholder 4">
            <a:extLst>
              <a:ext uri="{FF2B5EF4-FFF2-40B4-BE49-F238E27FC236}">
                <a16:creationId xmlns:a16="http://schemas.microsoft.com/office/drawing/2014/main" id="{455DE9FB-2852-4B34-C8B3-8EF23C8402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pic>
        <p:nvPicPr>
          <p:cNvPr id="7" name="Picture 6" descr="A picture containing sky, water, shore&#10;&#10;Description automatically generated">
            <a:extLst>
              <a:ext uri="{FF2B5EF4-FFF2-40B4-BE49-F238E27FC236}">
                <a16:creationId xmlns:a16="http://schemas.microsoft.com/office/drawing/2014/main" id="{797B07A2-3B52-93E4-7254-585FB07E664C}"/>
              </a:ext>
            </a:extLst>
          </p:cNvPr>
          <p:cNvPicPr>
            <a:picLocks noChangeAspect="1"/>
          </p:cNvPicPr>
          <p:nvPr/>
        </p:nvPicPr>
        <p:blipFill>
          <a:blip r:embed="rId2"/>
          <a:stretch>
            <a:fillRect/>
          </a:stretch>
        </p:blipFill>
        <p:spPr>
          <a:xfrm>
            <a:off x="2324409" y="3454863"/>
            <a:ext cx="2953562" cy="1682941"/>
          </a:xfrm>
          <a:prstGeom prst="rect">
            <a:avLst/>
          </a:prstGeom>
        </p:spPr>
      </p:pic>
    </p:spTree>
    <p:extLst>
      <p:ext uri="{BB962C8B-B14F-4D97-AF65-F5344CB8AC3E}">
        <p14:creationId xmlns:p14="http://schemas.microsoft.com/office/powerpoint/2010/main" val="1583671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7E9E-55A4-9785-5320-750623755149}"/>
              </a:ext>
            </a:extLst>
          </p:cNvPr>
          <p:cNvSpPr>
            <a:spLocks noGrp="1"/>
          </p:cNvSpPr>
          <p:nvPr>
            <p:ph type="title"/>
          </p:nvPr>
        </p:nvSpPr>
        <p:spPr/>
        <p:txBody>
          <a:bodyPr/>
          <a:lstStyle/>
          <a:p>
            <a:r>
              <a:rPr lang="en-US"/>
              <a:t>Indications for ID consult</a:t>
            </a:r>
          </a:p>
        </p:txBody>
      </p:sp>
      <p:sp>
        <p:nvSpPr>
          <p:cNvPr id="3" name="Text Placeholder 2">
            <a:extLst>
              <a:ext uri="{FF2B5EF4-FFF2-40B4-BE49-F238E27FC236}">
                <a16:creationId xmlns:a16="http://schemas.microsoft.com/office/drawing/2014/main" id="{DAA41A8E-8A3F-050E-BD5F-20993578889B}"/>
              </a:ext>
            </a:extLst>
          </p:cNvPr>
          <p:cNvSpPr>
            <a:spLocks noGrp="1"/>
          </p:cNvSpPr>
          <p:nvPr>
            <p:ph type="body" idx="1"/>
          </p:nvPr>
        </p:nvSpPr>
        <p:spPr>
          <a:xfrm>
            <a:off x="679076" y="1010720"/>
            <a:ext cx="7678774" cy="3824580"/>
          </a:xfrm>
        </p:spPr>
        <p:txBody>
          <a:bodyPr/>
          <a:lstStyle/>
          <a:p>
            <a:r>
              <a:rPr lang="en-US" sz="2000"/>
              <a:t>Essentially mandatory: Staph aureus bacteremia (MSSA or MRSA), Enterococcus bacteremia, Candidemia</a:t>
            </a:r>
          </a:p>
          <a:p>
            <a:r>
              <a:rPr lang="en-US" sz="2000"/>
              <a:t>Other GPC bacteremia not mandatory but happy to help</a:t>
            </a:r>
          </a:p>
          <a:p>
            <a:r>
              <a:rPr lang="en-US" sz="2000"/>
              <a:t>Invasive infections: meningitis, septic arthritis, intra-abdominal infections, spinal infections, complicated SSTI</a:t>
            </a:r>
          </a:p>
          <a:p>
            <a:r>
              <a:rPr lang="en-US" sz="2000"/>
              <a:t>Immunocompromised patient (transplant, chemotherapy, biologics): consult earlier</a:t>
            </a:r>
          </a:p>
          <a:p>
            <a:r>
              <a:rPr lang="en-US" sz="2000"/>
              <a:t>Multi-drug resistant organism, difficult antibiotic choice</a:t>
            </a:r>
          </a:p>
          <a:p>
            <a:r>
              <a:rPr lang="en-US" sz="2000"/>
              <a:t>Possible need for home IV antibiotics</a:t>
            </a:r>
          </a:p>
          <a:p>
            <a:r>
              <a:rPr lang="en-US" sz="2000"/>
              <a:t>Other questions</a:t>
            </a:r>
          </a:p>
        </p:txBody>
      </p:sp>
      <p:sp>
        <p:nvSpPr>
          <p:cNvPr id="4" name="Slide Number Placeholder 3">
            <a:extLst>
              <a:ext uri="{FF2B5EF4-FFF2-40B4-BE49-F238E27FC236}">
                <a16:creationId xmlns:a16="http://schemas.microsoft.com/office/drawing/2014/main" id="{B719A33A-72FA-69A1-3F00-EBD8C05AEC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extLst>
      <p:ext uri="{BB962C8B-B14F-4D97-AF65-F5344CB8AC3E}">
        <p14:creationId xmlns:p14="http://schemas.microsoft.com/office/powerpoint/2010/main" val="1742076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EFA7D0-1D28-025B-2428-E51F787EBEEA}"/>
              </a:ext>
            </a:extLst>
          </p:cNvPr>
          <p:cNvSpPr>
            <a:spLocks noGrp="1"/>
          </p:cNvSpPr>
          <p:nvPr>
            <p:ph type="title"/>
          </p:nvPr>
        </p:nvSpPr>
        <p:spPr/>
        <p:txBody>
          <a:bodyPr/>
          <a:lstStyle/>
          <a:p>
            <a:r>
              <a:rPr lang="en-US"/>
              <a:t>ID consult suggested/recommended at Banner</a:t>
            </a:r>
          </a:p>
        </p:txBody>
      </p:sp>
      <p:sp>
        <p:nvSpPr>
          <p:cNvPr id="2" name="Slide Number Placeholder 1">
            <a:extLst>
              <a:ext uri="{FF2B5EF4-FFF2-40B4-BE49-F238E27FC236}">
                <a16:creationId xmlns:a16="http://schemas.microsoft.com/office/drawing/2014/main" id="{30CB301C-AB26-8612-B63D-91D778D3DD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pic>
        <p:nvPicPr>
          <p:cNvPr id="4" name="Picture 3">
            <a:extLst>
              <a:ext uri="{FF2B5EF4-FFF2-40B4-BE49-F238E27FC236}">
                <a16:creationId xmlns:a16="http://schemas.microsoft.com/office/drawing/2014/main" id="{76469B44-82BE-45E1-AB86-05F2A088B057}"/>
              </a:ext>
            </a:extLst>
          </p:cNvPr>
          <p:cNvPicPr>
            <a:picLocks noChangeAspect="1"/>
          </p:cNvPicPr>
          <p:nvPr/>
        </p:nvPicPr>
        <p:blipFill rotWithShape="1">
          <a:blip r:embed="rId2"/>
          <a:srcRect l="7338" t="46344" r="65887" b="15807"/>
          <a:stretch/>
        </p:blipFill>
        <p:spPr>
          <a:xfrm>
            <a:off x="786150" y="1342104"/>
            <a:ext cx="7383975" cy="2935799"/>
          </a:xfrm>
          <a:prstGeom prst="rect">
            <a:avLst/>
          </a:prstGeom>
        </p:spPr>
      </p:pic>
    </p:spTree>
    <p:extLst>
      <p:ext uri="{BB962C8B-B14F-4D97-AF65-F5344CB8AC3E}">
        <p14:creationId xmlns:p14="http://schemas.microsoft.com/office/powerpoint/2010/main" val="365211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2E95-5790-E632-9694-462FCF5FE1F8}"/>
              </a:ext>
            </a:extLst>
          </p:cNvPr>
          <p:cNvSpPr>
            <a:spLocks noGrp="1"/>
          </p:cNvSpPr>
          <p:nvPr>
            <p:ph type="title"/>
          </p:nvPr>
        </p:nvSpPr>
        <p:spPr>
          <a:xfrm>
            <a:off x="570997" y="113137"/>
            <a:ext cx="7571700" cy="702600"/>
          </a:xfrm>
        </p:spPr>
        <p:txBody>
          <a:bodyPr/>
          <a:lstStyle/>
          <a:p>
            <a:r>
              <a:rPr lang="en-US"/>
              <a:t>How to call a consult to ID</a:t>
            </a:r>
          </a:p>
        </p:txBody>
      </p:sp>
      <p:sp>
        <p:nvSpPr>
          <p:cNvPr id="3" name="Text Placeholder 2">
            <a:extLst>
              <a:ext uri="{FF2B5EF4-FFF2-40B4-BE49-F238E27FC236}">
                <a16:creationId xmlns:a16="http://schemas.microsoft.com/office/drawing/2014/main" id="{30847411-64A3-5533-0544-7B881B6CE5CE}"/>
              </a:ext>
            </a:extLst>
          </p:cNvPr>
          <p:cNvSpPr>
            <a:spLocks noGrp="1"/>
          </p:cNvSpPr>
          <p:nvPr>
            <p:ph type="body" idx="1"/>
          </p:nvPr>
        </p:nvSpPr>
        <p:spPr>
          <a:xfrm>
            <a:off x="490818" y="815737"/>
            <a:ext cx="7867032" cy="4139504"/>
          </a:xfrm>
        </p:spPr>
        <p:txBody>
          <a:bodyPr/>
          <a:lstStyle/>
          <a:p>
            <a:r>
              <a:rPr lang="en-US" sz="2000"/>
              <a:t>I’m ___ and we have a consult for you. Is this a good time?</a:t>
            </a:r>
          </a:p>
          <a:p>
            <a:r>
              <a:rPr lang="en-US" sz="2000"/>
              <a:t>The reason for consult is: ____</a:t>
            </a:r>
          </a:p>
          <a:p>
            <a:r>
              <a:rPr lang="en-US" sz="2000"/>
              <a:t>This is a Xyo man with [RELEVANT pmh], presented for [symptom], found to have ____, [brief hospital course]. On [SPECIFC antibiotics]. Our question is: ______</a:t>
            </a:r>
          </a:p>
          <a:p>
            <a:r>
              <a:rPr lang="en-US" sz="2000"/>
              <a:t>Example: The reason for consult is septic arthritis.</a:t>
            </a:r>
          </a:p>
          <a:p>
            <a:r>
              <a:rPr lang="en-US" sz="2000"/>
              <a:t>This is a 60yo man with RA on Humira, presented for left knee pain, found to have sepsis and a red hot knee, underwent arthrocentesis by Ortho, BC growing S. aureus, synovial fluid with &gt;50k WBCs and GPCs, he is on vancomycin. Ortho is taking to OR tomorrow for washout. Our question is how can we optimize the antibiotic therapy?</a:t>
            </a:r>
          </a:p>
        </p:txBody>
      </p:sp>
      <p:sp>
        <p:nvSpPr>
          <p:cNvPr id="4" name="Slide Number Placeholder 3">
            <a:extLst>
              <a:ext uri="{FF2B5EF4-FFF2-40B4-BE49-F238E27FC236}">
                <a16:creationId xmlns:a16="http://schemas.microsoft.com/office/drawing/2014/main" id="{019D112F-AE79-7470-E04E-729E15A716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3076193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F8FE-09CC-B348-8E45-85768094B12F}"/>
              </a:ext>
            </a:extLst>
          </p:cNvPr>
          <p:cNvSpPr>
            <a:spLocks noGrp="1"/>
          </p:cNvSpPr>
          <p:nvPr>
            <p:ph type="title"/>
          </p:nvPr>
        </p:nvSpPr>
        <p:spPr/>
        <p:txBody>
          <a:bodyPr/>
          <a:lstStyle/>
          <a:p>
            <a:r>
              <a:rPr lang="en-US"/>
              <a:t>Resources</a:t>
            </a:r>
          </a:p>
        </p:txBody>
      </p:sp>
      <p:sp>
        <p:nvSpPr>
          <p:cNvPr id="3" name="Text Placeholder 2">
            <a:extLst>
              <a:ext uri="{FF2B5EF4-FFF2-40B4-BE49-F238E27FC236}">
                <a16:creationId xmlns:a16="http://schemas.microsoft.com/office/drawing/2014/main" id="{5AA5AF09-6F60-767F-2E04-280C332CAC3E}"/>
              </a:ext>
            </a:extLst>
          </p:cNvPr>
          <p:cNvSpPr>
            <a:spLocks noGrp="1"/>
          </p:cNvSpPr>
          <p:nvPr>
            <p:ph type="body" idx="1"/>
          </p:nvPr>
        </p:nvSpPr>
        <p:spPr/>
        <p:txBody>
          <a:bodyPr/>
          <a:lstStyle/>
          <a:p>
            <a:r>
              <a:rPr lang="en-US"/>
              <a:t>Antibiogram – institution specific</a:t>
            </a:r>
          </a:p>
          <a:p>
            <a:r>
              <a:rPr lang="en-US"/>
              <a:t>VA’s empiric antibiotic guidelines</a:t>
            </a:r>
          </a:p>
          <a:p>
            <a:r>
              <a:rPr lang="en-US"/>
              <a:t>IDSA Guidelines</a:t>
            </a:r>
          </a:p>
          <a:p>
            <a:r>
              <a:rPr lang="en-US"/>
              <a:t>Sanford Guide – in CPRS, Tools </a:t>
            </a:r>
            <a:r>
              <a:rPr lang="en-US">
                <a:sym typeface="Wingdings" panose="05000000000000000000" pitchFamily="2" charset="2"/>
              </a:rPr>
              <a:t> Clinical Resources  Sanford guide</a:t>
            </a:r>
          </a:p>
          <a:p>
            <a:r>
              <a:rPr lang="en-US">
                <a:sym typeface="Wingdings" panose="05000000000000000000" pitchFamily="2" charset="2"/>
              </a:rPr>
              <a:t>Up-to-Date: has full drug package insert with dosing information, renal dosing, adverse effects, etc</a:t>
            </a:r>
            <a:endParaRPr lang="en-US"/>
          </a:p>
        </p:txBody>
      </p:sp>
      <p:sp>
        <p:nvSpPr>
          <p:cNvPr id="4" name="Slide Number Placeholder 3">
            <a:extLst>
              <a:ext uri="{FF2B5EF4-FFF2-40B4-BE49-F238E27FC236}">
                <a16:creationId xmlns:a16="http://schemas.microsoft.com/office/drawing/2014/main" id="{10F17E63-97C4-CB9B-4CD0-0E2E092A77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647376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F05B63-957D-8C16-865C-3904B82C680F}"/>
              </a:ext>
            </a:extLst>
          </p:cNvPr>
          <p:cNvSpPr>
            <a:spLocks noGrp="1"/>
          </p:cNvSpPr>
          <p:nvPr>
            <p:ph type="title"/>
          </p:nvPr>
        </p:nvSpPr>
        <p:spPr>
          <a:xfrm>
            <a:off x="786150" y="122946"/>
            <a:ext cx="7571700" cy="437988"/>
          </a:xfrm>
        </p:spPr>
        <p:txBody>
          <a:bodyPr/>
          <a:lstStyle/>
          <a:p>
            <a:r>
              <a:rPr lang="en-US"/>
              <a:t>Example antibiogram</a:t>
            </a:r>
          </a:p>
        </p:txBody>
      </p:sp>
      <p:sp>
        <p:nvSpPr>
          <p:cNvPr id="2" name="Slide Number Placeholder 1">
            <a:extLst>
              <a:ext uri="{FF2B5EF4-FFF2-40B4-BE49-F238E27FC236}">
                <a16:creationId xmlns:a16="http://schemas.microsoft.com/office/drawing/2014/main" id="{0AF5165E-AF99-7960-C5C1-2E612A610E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pic>
        <p:nvPicPr>
          <p:cNvPr id="4" name="Picture 3">
            <a:extLst>
              <a:ext uri="{FF2B5EF4-FFF2-40B4-BE49-F238E27FC236}">
                <a16:creationId xmlns:a16="http://schemas.microsoft.com/office/drawing/2014/main" id="{70429C88-C634-57A3-D9B6-1CD90A82F4C3}"/>
              </a:ext>
            </a:extLst>
          </p:cNvPr>
          <p:cNvPicPr>
            <a:picLocks noChangeAspect="1"/>
          </p:cNvPicPr>
          <p:nvPr/>
        </p:nvPicPr>
        <p:blipFill rotWithShape="1">
          <a:blip r:embed="rId2"/>
          <a:srcRect l="23530" t="27488" r="24033" b="8721"/>
          <a:stretch/>
        </p:blipFill>
        <p:spPr>
          <a:xfrm>
            <a:off x="771490" y="560934"/>
            <a:ext cx="6661436" cy="4558387"/>
          </a:xfrm>
          <a:prstGeom prst="rect">
            <a:avLst/>
          </a:prstGeom>
        </p:spPr>
      </p:pic>
    </p:spTree>
    <p:extLst>
      <p:ext uri="{BB962C8B-B14F-4D97-AF65-F5344CB8AC3E}">
        <p14:creationId xmlns:p14="http://schemas.microsoft.com/office/powerpoint/2010/main" val="496427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2D1B-70FE-FC89-122D-C86662B4A73B}"/>
              </a:ext>
            </a:extLst>
          </p:cNvPr>
          <p:cNvSpPr>
            <a:spLocks noGrp="1"/>
          </p:cNvSpPr>
          <p:nvPr>
            <p:ph type="title"/>
          </p:nvPr>
        </p:nvSpPr>
        <p:spPr/>
        <p:txBody>
          <a:bodyPr/>
          <a:lstStyle/>
          <a:p>
            <a:r>
              <a:rPr lang="en-US"/>
              <a:t>At Banner - BANNERCONNECT</a:t>
            </a:r>
          </a:p>
        </p:txBody>
      </p:sp>
      <p:sp>
        <p:nvSpPr>
          <p:cNvPr id="3" name="Text Placeholder 2">
            <a:extLst>
              <a:ext uri="{FF2B5EF4-FFF2-40B4-BE49-F238E27FC236}">
                <a16:creationId xmlns:a16="http://schemas.microsoft.com/office/drawing/2014/main" id="{9E7ED9D2-FFEB-10A1-3F43-B10FCFFC7EF1}"/>
              </a:ext>
            </a:extLst>
          </p:cNvPr>
          <p:cNvSpPr>
            <a:spLocks noGrp="1"/>
          </p:cNvSpPr>
          <p:nvPr>
            <p:ph type="body" idx="1"/>
          </p:nvPr>
        </p:nvSpPr>
        <p:spPr>
          <a:xfrm>
            <a:off x="410135" y="1261700"/>
            <a:ext cx="7947715" cy="3573600"/>
          </a:xfrm>
        </p:spPr>
        <p:txBody>
          <a:bodyPr/>
          <a:lstStyle/>
          <a:p>
            <a:r>
              <a:rPr lang="en-US" sz="2200"/>
              <a:t>Clinical </a:t>
            </a:r>
            <a:r>
              <a:rPr lang="en-US" sz="2200">
                <a:sym typeface="Wingdings" panose="05000000000000000000" pitchFamily="2" charset="2"/>
              </a:rPr>
              <a:t> Providers  Physician portal  Antibiograms  choose our site</a:t>
            </a:r>
          </a:p>
          <a:p>
            <a:r>
              <a:rPr lang="en-US" sz="2200">
                <a:sym typeface="Wingdings" panose="05000000000000000000" pitchFamily="2" charset="2"/>
              </a:rPr>
              <a:t>Additional resources at “Antimicrobial Stewardship Resources for Providers” link</a:t>
            </a:r>
          </a:p>
          <a:p>
            <a:pPr lvl="1"/>
            <a:r>
              <a:rPr lang="en-US" sz="2200">
                <a:sym typeface="Wingdings" panose="05000000000000000000" pitchFamily="2" charset="2"/>
              </a:rPr>
              <a:t>Recs for empiric abx, duration, restricted abx, etc</a:t>
            </a:r>
          </a:p>
          <a:p>
            <a:pPr lvl="1"/>
            <a:r>
              <a:rPr lang="en-US" sz="2200">
                <a:sym typeface="Wingdings" panose="05000000000000000000" pitchFamily="2" charset="2"/>
              </a:rPr>
              <a:t>Guidelines for various scenarios</a:t>
            </a:r>
          </a:p>
          <a:p>
            <a:r>
              <a:rPr lang="en-US" sz="2200">
                <a:sym typeface="Wingdings" panose="05000000000000000000" pitchFamily="2" charset="2"/>
              </a:rPr>
              <a:t>Use Powerplans to order antibiotics because it will guide you with correct dosing and duration</a:t>
            </a:r>
            <a:endParaRPr lang="en-US" sz="2200"/>
          </a:p>
        </p:txBody>
      </p:sp>
      <p:sp>
        <p:nvSpPr>
          <p:cNvPr id="4" name="Slide Number Placeholder 3">
            <a:extLst>
              <a:ext uri="{FF2B5EF4-FFF2-40B4-BE49-F238E27FC236}">
                <a16:creationId xmlns:a16="http://schemas.microsoft.com/office/drawing/2014/main" id="{FD725A9A-DDE4-A2F7-251D-C7A5C70D74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extLst>
      <p:ext uri="{BB962C8B-B14F-4D97-AF65-F5344CB8AC3E}">
        <p14:creationId xmlns:p14="http://schemas.microsoft.com/office/powerpoint/2010/main" val="2542342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06CA40-7403-E002-CBA0-869ACA1AC9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pic>
        <p:nvPicPr>
          <p:cNvPr id="1026" name="Picture 1">
            <a:extLst>
              <a:ext uri="{FF2B5EF4-FFF2-40B4-BE49-F238E27FC236}">
                <a16:creationId xmlns:a16="http://schemas.microsoft.com/office/drawing/2014/main" id="{3650F5BC-02F9-A1E5-0645-8BE6F4A340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586" b="24209"/>
          <a:stretch/>
        </p:blipFill>
        <p:spPr bwMode="auto">
          <a:xfrm>
            <a:off x="721895" y="168737"/>
            <a:ext cx="7990967" cy="458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61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Considerations for antibiotic choice</a:t>
            </a:r>
            <a:endParaRPr/>
          </a:p>
        </p:txBody>
      </p:sp>
      <p:sp>
        <p:nvSpPr>
          <p:cNvPr id="111" name="Google Shape;111;p17"/>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a:t>Body site </a:t>
            </a:r>
            <a:r>
              <a:rPr lang="en-US">
                <a:sym typeface="Wingdings" panose="05000000000000000000" pitchFamily="2" charset="2"/>
              </a:rPr>
              <a:t> likely organisms</a:t>
            </a:r>
          </a:p>
          <a:p>
            <a:pPr marL="457200" lvl="0" indent="-381000" algn="l" rtl="0">
              <a:spcBef>
                <a:spcPts val="600"/>
              </a:spcBef>
              <a:spcAft>
                <a:spcPts val="0"/>
              </a:spcAft>
              <a:buSzPts val="2400"/>
              <a:buChar char="◎"/>
            </a:pPr>
            <a:r>
              <a:rPr lang="en-US">
                <a:sym typeface="Wingdings" panose="05000000000000000000" pitchFamily="2" charset="2"/>
              </a:rPr>
              <a:t>History of previous cultures – previous resistance?</a:t>
            </a:r>
          </a:p>
          <a:p>
            <a:pPr marL="457200" lvl="0" indent="-381000" algn="l" rtl="0">
              <a:spcBef>
                <a:spcPts val="600"/>
              </a:spcBef>
              <a:spcAft>
                <a:spcPts val="0"/>
              </a:spcAft>
              <a:buSzPts val="2400"/>
              <a:buChar char="◎"/>
            </a:pPr>
            <a:r>
              <a:rPr lang="en-US">
                <a:sym typeface="Wingdings" panose="05000000000000000000" pitchFamily="2" charset="2"/>
              </a:rPr>
              <a:t>Recent antibiotic exposure?</a:t>
            </a:r>
            <a:endParaRPr lang="en-US"/>
          </a:p>
          <a:p>
            <a:pPr marL="457200" lvl="0" indent="-381000" algn="l" rtl="0">
              <a:spcBef>
                <a:spcPts val="600"/>
              </a:spcBef>
              <a:spcAft>
                <a:spcPts val="0"/>
              </a:spcAft>
              <a:buSzPts val="2400"/>
              <a:buChar char="◎"/>
            </a:pPr>
            <a:r>
              <a:rPr lang="en-US">
                <a:sym typeface="Wingdings" panose="05000000000000000000" pitchFamily="2" charset="2"/>
              </a:rPr>
              <a:t>Immunocompetent vs. immunocompromised</a:t>
            </a:r>
          </a:p>
          <a:p>
            <a:pPr marL="457200" lvl="0" indent="-381000" algn="l" rtl="0">
              <a:spcBef>
                <a:spcPts val="600"/>
              </a:spcBef>
              <a:spcAft>
                <a:spcPts val="0"/>
              </a:spcAft>
              <a:buSzPts val="2400"/>
              <a:buChar char="◎"/>
            </a:pPr>
            <a:r>
              <a:rPr lang="en-US">
                <a:sym typeface="Wingdings" panose="05000000000000000000" pitchFamily="2" charset="2"/>
              </a:rPr>
              <a:t>Comorbidities, risk of antibiotic adverse effects</a:t>
            </a:r>
          </a:p>
          <a:p>
            <a:pPr marL="457200" lvl="0" indent="-381000" algn="l" rtl="0">
              <a:spcBef>
                <a:spcPts val="600"/>
              </a:spcBef>
              <a:spcAft>
                <a:spcPts val="0"/>
              </a:spcAft>
              <a:buSzPts val="2400"/>
              <a:buChar char="◎"/>
            </a:pPr>
            <a:r>
              <a:rPr lang="en-US">
                <a:sym typeface="Wingdings" panose="05000000000000000000" pitchFamily="2" charset="2"/>
              </a:rPr>
              <a:t>Drug-drug interactions</a:t>
            </a:r>
          </a:p>
          <a:p>
            <a:pPr marL="457200" lvl="0" indent="-381000" algn="l" rtl="0">
              <a:spcBef>
                <a:spcPts val="600"/>
              </a:spcBef>
              <a:spcAft>
                <a:spcPts val="0"/>
              </a:spcAft>
              <a:buSzPts val="2400"/>
              <a:buChar char="◎"/>
            </a:pPr>
            <a:r>
              <a:rPr lang="en-US">
                <a:sym typeface="Wingdings" panose="05000000000000000000" pitchFamily="2" charset="2"/>
              </a:rPr>
              <a:t>PO vs. IV</a:t>
            </a:r>
          </a:p>
        </p:txBody>
      </p:sp>
      <p:sp>
        <p:nvSpPr>
          <p:cNvPr id="112" name="Google Shape;112;p1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73FE52-82B0-1DA8-EDB7-454C37A979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pic>
        <p:nvPicPr>
          <p:cNvPr id="2050" name="Picture 4">
            <a:extLst>
              <a:ext uri="{FF2B5EF4-FFF2-40B4-BE49-F238E27FC236}">
                <a16:creationId xmlns:a16="http://schemas.microsoft.com/office/drawing/2014/main" id="{ED13D397-F903-DDB9-A526-35F7CD4CD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38125"/>
            <a:ext cx="61341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102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D5C222-45BF-1756-A13A-AF245C3CD0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pic>
        <p:nvPicPr>
          <p:cNvPr id="3074" name="Picture 3">
            <a:extLst>
              <a:ext uri="{FF2B5EF4-FFF2-40B4-BE49-F238E27FC236}">
                <a16:creationId xmlns:a16="http://schemas.microsoft.com/office/drawing/2014/main" id="{303CAA03-993C-7330-A739-A9E8EA9F6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910" y="59620"/>
            <a:ext cx="4843963" cy="502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C28977A-953D-71BC-BEB1-837F2AB13816}"/>
              </a:ext>
            </a:extLst>
          </p:cNvPr>
          <p:cNvSpPr/>
          <p:nvPr/>
        </p:nvSpPr>
        <p:spPr>
          <a:xfrm>
            <a:off x="3683000" y="933450"/>
            <a:ext cx="174625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EF8F6A1-D8E8-A648-9EAF-41D4EF6BE680}"/>
              </a:ext>
            </a:extLst>
          </p:cNvPr>
          <p:cNvSpPr/>
          <p:nvPr/>
        </p:nvSpPr>
        <p:spPr>
          <a:xfrm>
            <a:off x="3698874" y="3981450"/>
            <a:ext cx="1952625" cy="336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DE91D71-4DCF-D37F-D497-44AA39CB73CA}"/>
              </a:ext>
            </a:extLst>
          </p:cNvPr>
          <p:cNvSpPr/>
          <p:nvPr/>
        </p:nvSpPr>
        <p:spPr>
          <a:xfrm>
            <a:off x="3683000" y="2749550"/>
            <a:ext cx="1746250" cy="127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374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7BCB0-BD05-3FD6-4191-5125370491D2}"/>
              </a:ext>
            </a:extLst>
          </p:cNvPr>
          <p:cNvSpPr>
            <a:spLocks noGrp="1"/>
          </p:cNvSpPr>
          <p:nvPr>
            <p:ph type="title"/>
          </p:nvPr>
        </p:nvSpPr>
        <p:spPr/>
        <p:txBody>
          <a:bodyPr/>
          <a:lstStyle/>
          <a:p>
            <a:r>
              <a:rPr lang="en-US"/>
              <a:t>Key points</a:t>
            </a:r>
          </a:p>
        </p:txBody>
      </p:sp>
      <p:sp>
        <p:nvSpPr>
          <p:cNvPr id="3" name="Text Placeholder 2">
            <a:extLst>
              <a:ext uri="{FF2B5EF4-FFF2-40B4-BE49-F238E27FC236}">
                <a16:creationId xmlns:a16="http://schemas.microsoft.com/office/drawing/2014/main" id="{15B73EC1-EE1B-52AB-4B1C-D6B9AD58B42B}"/>
              </a:ext>
            </a:extLst>
          </p:cNvPr>
          <p:cNvSpPr>
            <a:spLocks noGrp="1"/>
          </p:cNvSpPr>
          <p:nvPr>
            <p:ph type="body" idx="1"/>
          </p:nvPr>
        </p:nvSpPr>
        <p:spPr>
          <a:xfrm>
            <a:off x="376518" y="1261700"/>
            <a:ext cx="7981332" cy="3573600"/>
          </a:xfrm>
        </p:spPr>
        <p:txBody>
          <a:bodyPr/>
          <a:lstStyle/>
          <a:p>
            <a:r>
              <a:rPr lang="en-US"/>
              <a:t>Ok to use broad spectrum antibiotics when patients are sick, but within reason, based on the likely diagnosis(es)</a:t>
            </a:r>
          </a:p>
          <a:p>
            <a:r>
              <a:rPr lang="en-US"/>
              <a:t>Find the source of infection</a:t>
            </a:r>
          </a:p>
          <a:p>
            <a:r>
              <a:rPr lang="en-US"/>
              <a:t>Narrow when able based on susceptibilities or other tests</a:t>
            </a:r>
          </a:p>
          <a:p>
            <a:r>
              <a:rPr lang="en-US"/>
              <a:t>Consider antibiotic penetration to body site, comorbidities, possible side effects</a:t>
            </a:r>
          </a:p>
          <a:p>
            <a:r>
              <a:rPr lang="en-US"/>
              <a:t>Switch to PO when able; shortest duration possible</a:t>
            </a:r>
          </a:p>
        </p:txBody>
      </p:sp>
      <p:sp>
        <p:nvSpPr>
          <p:cNvPr id="4" name="Slide Number Placeholder 3">
            <a:extLst>
              <a:ext uri="{FF2B5EF4-FFF2-40B4-BE49-F238E27FC236}">
                <a16:creationId xmlns:a16="http://schemas.microsoft.com/office/drawing/2014/main" id="{A38F3B6F-EA76-B090-0BC6-96148F08BD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extLst>
      <p:ext uri="{BB962C8B-B14F-4D97-AF65-F5344CB8AC3E}">
        <p14:creationId xmlns:p14="http://schemas.microsoft.com/office/powerpoint/2010/main" val="3096706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B1CD-E175-AF9B-8150-596374C11EAB}"/>
              </a:ext>
            </a:extLst>
          </p:cNvPr>
          <p:cNvSpPr>
            <a:spLocks noGrp="1"/>
          </p:cNvSpPr>
          <p:nvPr>
            <p:ph type="title"/>
          </p:nvPr>
        </p:nvSpPr>
        <p:spPr/>
        <p:txBody>
          <a:bodyPr/>
          <a:lstStyle/>
          <a:p>
            <a:r>
              <a:rPr lang="en-US"/>
              <a:t>Answers to Case 1</a:t>
            </a:r>
          </a:p>
        </p:txBody>
      </p:sp>
      <p:sp>
        <p:nvSpPr>
          <p:cNvPr id="3" name="Text Placeholder 2">
            <a:extLst>
              <a:ext uri="{FF2B5EF4-FFF2-40B4-BE49-F238E27FC236}">
                <a16:creationId xmlns:a16="http://schemas.microsoft.com/office/drawing/2014/main" id="{CD378128-6FC2-BB8D-5819-74F78AA71AB6}"/>
              </a:ext>
            </a:extLst>
          </p:cNvPr>
          <p:cNvSpPr>
            <a:spLocks noGrp="1"/>
          </p:cNvSpPr>
          <p:nvPr>
            <p:ph type="body" idx="1"/>
          </p:nvPr>
        </p:nvSpPr>
        <p:spPr>
          <a:xfrm>
            <a:off x="476410" y="1261700"/>
            <a:ext cx="7881440" cy="3573600"/>
          </a:xfrm>
        </p:spPr>
        <p:txBody>
          <a:bodyPr/>
          <a:lstStyle/>
          <a:p>
            <a:r>
              <a:rPr lang="en-US" sz="2000"/>
              <a:t>Possible sources: pneumonia, UTI (retention), leg wounds, port</a:t>
            </a:r>
          </a:p>
          <a:p>
            <a:r>
              <a:rPr lang="en-US" sz="2000"/>
              <a:t>Significant healthcare exposure</a:t>
            </a:r>
          </a:p>
          <a:p>
            <a:r>
              <a:rPr lang="en-US" sz="2000"/>
              <a:t> Empiric antibiotics: vancomycin (skin, wounds, devices) and cefepime (pneumonia, UTI)</a:t>
            </a:r>
          </a:p>
          <a:p>
            <a:r>
              <a:rPr lang="en-US" sz="2000"/>
              <a:t>Workup: blood cultures, UA and urine culture, sputum culture, echo, wound care evaluation</a:t>
            </a:r>
          </a:p>
          <a:p>
            <a:r>
              <a:rPr lang="en-US" sz="2000"/>
              <a:t>Deescalation: can discontinue vancomycin</a:t>
            </a:r>
          </a:p>
          <a:p>
            <a:r>
              <a:rPr lang="en-US" sz="2000"/>
              <a:t>Discharge: PO levo/cipro, PO TMP-SMX</a:t>
            </a:r>
          </a:p>
        </p:txBody>
      </p:sp>
      <p:sp>
        <p:nvSpPr>
          <p:cNvPr id="4" name="Slide Number Placeholder 3">
            <a:extLst>
              <a:ext uri="{FF2B5EF4-FFF2-40B4-BE49-F238E27FC236}">
                <a16:creationId xmlns:a16="http://schemas.microsoft.com/office/drawing/2014/main" id="{A409C078-C838-5FCF-2AF3-78970F776E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Tree>
    <p:extLst>
      <p:ext uri="{BB962C8B-B14F-4D97-AF65-F5344CB8AC3E}">
        <p14:creationId xmlns:p14="http://schemas.microsoft.com/office/powerpoint/2010/main" val="3897503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1C80-E150-DE42-5C81-E9B2AB7DEED0}"/>
              </a:ext>
            </a:extLst>
          </p:cNvPr>
          <p:cNvSpPr>
            <a:spLocks noGrp="1"/>
          </p:cNvSpPr>
          <p:nvPr>
            <p:ph type="title"/>
          </p:nvPr>
        </p:nvSpPr>
        <p:spPr/>
        <p:txBody>
          <a:bodyPr/>
          <a:lstStyle/>
          <a:p>
            <a:r>
              <a:rPr lang="en-US"/>
              <a:t>Answers to Case 2</a:t>
            </a:r>
          </a:p>
        </p:txBody>
      </p:sp>
      <p:sp>
        <p:nvSpPr>
          <p:cNvPr id="3" name="Text Placeholder 2">
            <a:extLst>
              <a:ext uri="{FF2B5EF4-FFF2-40B4-BE49-F238E27FC236}">
                <a16:creationId xmlns:a16="http://schemas.microsoft.com/office/drawing/2014/main" id="{EF2DEF52-9504-F802-591F-29434D63ED3E}"/>
              </a:ext>
            </a:extLst>
          </p:cNvPr>
          <p:cNvSpPr>
            <a:spLocks noGrp="1"/>
          </p:cNvSpPr>
          <p:nvPr>
            <p:ph type="body" idx="1"/>
          </p:nvPr>
        </p:nvSpPr>
        <p:spPr>
          <a:xfrm>
            <a:off x="399569" y="952820"/>
            <a:ext cx="8490857" cy="3882480"/>
          </a:xfrm>
        </p:spPr>
        <p:txBody>
          <a:bodyPr/>
          <a:lstStyle/>
          <a:p>
            <a:r>
              <a:rPr lang="en-US" sz="2000"/>
              <a:t>Possible sources: PD catheter/peritonitis (abdominal pain), renal cyst infection (back pain, fat stranding), graft infection</a:t>
            </a:r>
          </a:p>
          <a:p>
            <a:r>
              <a:rPr lang="en-US" sz="2000"/>
              <a:t>Extensive health care exposure</a:t>
            </a:r>
          </a:p>
          <a:p>
            <a:r>
              <a:rPr lang="en-US" sz="2000"/>
              <a:t>Empiric abx: vancomycin for skin (PD catheter, vascular graft), cefepime (peritonitis, renal cyst infection)</a:t>
            </a:r>
          </a:p>
          <a:p>
            <a:r>
              <a:rPr lang="en-US" sz="2000"/>
              <a:t>Workup: blood cultures, UA and urine culture, peritoneal fluid culture</a:t>
            </a:r>
          </a:p>
          <a:p>
            <a:r>
              <a:rPr lang="en-US" sz="2000"/>
              <a:t>De-escalation: can discontinue cefepime. E. faecalis is likely colonization, but vancomycin will cover it as well as MRSA</a:t>
            </a:r>
          </a:p>
          <a:p>
            <a:r>
              <a:rPr lang="en-US" sz="2000"/>
              <a:t>Further workup: Imaging of graft, echo</a:t>
            </a:r>
          </a:p>
          <a:p>
            <a:r>
              <a:rPr lang="en-US" sz="2000"/>
              <a:t>Antibiotic plan: needs 6 weeks of vancomycin or daptomycin for endocarditis</a:t>
            </a:r>
          </a:p>
        </p:txBody>
      </p:sp>
      <p:sp>
        <p:nvSpPr>
          <p:cNvPr id="4" name="Slide Number Placeholder 3">
            <a:extLst>
              <a:ext uri="{FF2B5EF4-FFF2-40B4-BE49-F238E27FC236}">
                <a16:creationId xmlns:a16="http://schemas.microsoft.com/office/drawing/2014/main" id="{E1BBBEFE-7BCB-84DD-EAFA-FAB569A3A3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spTree>
    <p:extLst>
      <p:ext uri="{BB962C8B-B14F-4D97-AF65-F5344CB8AC3E}">
        <p14:creationId xmlns:p14="http://schemas.microsoft.com/office/powerpoint/2010/main" val="315889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ED4F-7E89-A27F-255F-D7A3D4DEADDC}"/>
              </a:ext>
            </a:extLst>
          </p:cNvPr>
          <p:cNvSpPr>
            <a:spLocks noGrp="1"/>
          </p:cNvSpPr>
          <p:nvPr>
            <p:ph type="title"/>
          </p:nvPr>
        </p:nvSpPr>
        <p:spPr/>
        <p:txBody>
          <a:bodyPr/>
          <a:lstStyle/>
          <a:p>
            <a:r>
              <a:rPr lang="en-US"/>
              <a:t>Right Diagnosis</a:t>
            </a:r>
          </a:p>
        </p:txBody>
      </p:sp>
      <p:sp>
        <p:nvSpPr>
          <p:cNvPr id="3" name="Text Placeholder 2">
            <a:extLst>
              <a:ext uri="{FF2B5EF4-FFF2-40B4-BE49-F238E27FC236}">
                <a16:creationId xmlns:a16="http://schemas.microsoft.com/office/drawing/2014/main" id="{B587A896-8B7A-3A65-3249-ADA669D07ED3}"/>
              </a:ext>
            </a:extLst>
          </p:cNvPr>
          <p:cNvSpPr>
            <a:spLocks noGrp="1"/>
          </p:cNvSpPr>
          <p:nvPr>
            <p:ph type="body" idx="1"/>
          </p:nvPr>
        </p:nvSpPr>
        <p:spPr>
          <a:xfrm>
            <a:off x="537377" y="1206826"/>
            <a:ext cx="7571700" cy="3573600"/>
          </a:xfrm>
        </p:spPr>
        <p:txBody>
          <a:bodyPr/>
          <a:lstStyle/>
          <a:p>
            <a:r>
              <a:rPr lang="en-US"/>
              <a:t>Sepsis – find the source</a:t>
            </a:r>
          </a:p>
          <a:p>
            <a:pPr lvl="1"/>
            <a:r>
              <a:rPr lang="en-US"/>
              <a:t>Respiratory</a:t>
            </a:r>
          </a:p>
          <a:p>
            <a:pPr lvl="1"/>
            <a:r>
              <a:rPr lang="en-US"/>
              <a:t>Skin, surgical site</a:t>
            </a:r>
          </a:p>
          <a:p>
            <a:pPr lvl="1"/>
            <a:r>
              <a:rPr lang="en-US"/>
              <a:t>Intra-abdominal, UTI</a:t>
            </a:r>
          </a:p>
          <a:p>
            <a:pPr lvl="1"/>
            <a:r>
              <a:rPr lang="en-US"/>
              <a:t>CNS</a:t>
            </a:r>
          </a:p>
          <a:p>
            <a:pPr lvl="1"/>
            <a:r>
              <a:rPr lang="en-US"/>
              <a:t>Device-associated (pacemaker, HD catheter)</a:t>
            </a:r>
          </a:p>
          <a:p>
            <a:pPr lvl="1"/>
            <a:r>
              <a:rPr lang="en-US"/>
              <a:t>Environmental exposure?</a:t>
            </a:r>
          </a:p>
          <a:p>
            <a:r>
              <a:rPr lang="en-US"/>
              <a:t>Community acquired vs. hospital-acquired</a:t>
            </a:r>
          </a:p>
        </p:txBody>
      </p:sp>
      <p:sp>
        <p:nvSpPr>
          <p:cNvPr id="4" name="Slide Number Placeholder 3">
            <a:extLst>
              <a:ext uri="{FF2B5EF4-FFF2-40B4-BE49-F238E27FC236}">
                <a16:creationId xmlns:a16="http://schemas.microsoft.com/office/drawing/2014/main" id="{AD6330CD-7B5E-D6FA-A22A-5E6599DBC1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6" name="Picture 5" descr="Graphical user interface, text, application&#10;&#10;Description automatically generated">
            <a:extLst>
              <a:ext uri="{FF2B5EF4-FFF2-40B4-BE49-F238E27FC236}">
                <a16:creationId xmlns:a16="http://schemas.microsoft.com/office/drawing/2014/main" id="{D8A3EC75-529E-7749-EF2C-A6BFB5AC0CDB}"/>
              </a:ext>
            </a:extLst>
          </p:cNvPr>
          <p:cNvPicPr>
            <a:picLocks noChangeAspect="1"/>
          </p:cNvPicPr>
          <p:nvPr/>
        </p:nvPicPr>
        <p:blipFill rotWithShape="1">
          <a:blip r:embed="rId2"/>
          <a:srcRect t="12157" b="54771"/>
          <a:stretch/>
        </p:blipFill>
        <p:spPr>
          <a:xfrm>
            <a:off x="4939892" y="228600"/>
            <a:ext cx="3115441" cy="2117912"/>
          </a:xfrm>
          <a:prstGeom prst="rect">
            <a:avLst/>
          </a:prstGeom>
          <a:ln>
            <a:solidFill>
              <a:schemeClr val="tx1"/>
            </a:solidFill>
          </a:ln>
        </p:spPr>
      </p:pic>
    </p:spTree>
    <p:extLst>
      <p:ext uri="{BB962C8B-B14F-4D97-AF65-F5344CB8AC3E}">
        <p14:creationId xmlns:p14="http://schemas.microsoft.com/office/powerpoint/2010/main" val="152964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6CF2-629F-B875-B8B6-DAB7DBF88D8A}"/>
              </a:ext>
            </a:extLst>
          </p:cNvPr>
          <p:cNvSpPr>
            <a:spLocks noGrp="1"/>
          </p:cNvSpPr>
          <p:nvPr>
            <p:ph type="title"/>
          </p:nvPr>
        </p:nvSpPr>
        <p:spPr/>
        <p:txBody>
          <a:bodyPr/>
          <a:lstStyle/>
          <a:p>
            <a:r>
              <a:rPr lang="en-US"/>
              <a:t>Respiratory</a:t>
            </a:r>
          </a:p>
        </p:txBody>
      </p:sp>
      <p:sp>
        <p:nvSpPr>
          <p:cNvPr id="3" name="Text Placeholder 2">
            <a:extLst>
              <a:ext uri="{FF2B5EF4-FFF2-40B4-BE49-F238E27FC236}">
                <a16:creationId xmlns:a16="http://schemas.microsoft.com/office/drawing/2014/main" id="{121241BD-E493-0A65-D46D-BFCADC68CA94}"/>
              </a:ext>
            </a:extLst>
          </p:cNvPr>
          <p:cNvSpPr>
            <a:spLocks noGrp="1"/>
          </p:cNvSpPr>
          <p:nvPr>
            <p:ph type="body" idx="1"/>
          </p:nvPr>
        </p:nvSpPr>
        <p:spPr>
          <a:xfrm>
            <a:off x="484094" y="1200150"/>
            <a:ext cx="3977343" cy="3725700"/>
          </a:xfrm>
        </p:spPr>
        <p:txBody>
          <a:bodyPr/>
          <a:lstStyle/>
          <a:p>
            <a:r>
              <a:rPr lang="en-US"/>
              <a:t>Community-acquired</a:t>
            </a:r>
          </a:p>
          <a:p>
            <a:pPr lvl="1"/>
            <a:r>
              <a:rPr lang="en-US"/>
              <a:t>Viral</a:t>
            </a:r>
          </a:p>
          <a:p>
            <a:pPr lvl="1"/>
            <a:r>
              <a:rPr lang="en-US"/>
              <a:t>Oral flora (“aspiration”)</a:t>
            </a:r>
          </a:p>
          <a:p>
            <a:pPr lvl="1"/>
            <a:r>
              <a:rPr lang="en-US"/>
              <a:t>Strep pneumoniae</a:t>
            </a:r>
          </a:p>
          <a:p>
            <a:pPr lvl="1"/>
            <a:r>
              <a:rPr lang="en-US"/>
              <a:t>Haemophilus</a:t>
            </a:r>
          </a:p>
          <a:p>
            <a:pPr lvl="1"/>
            <a:r>
              <a:rPr lang="en-US"/>
              <a:t>Legionella</a:t>
            </a:r>
          </a:p>
        </p:txBody>
      </p:sp>
      <p:sp>
        <p:nvSpPr>
          <p:cNvPr id="4" name="Text Placeholder 3">
            <a:extLst>
              <a:ext uri="{FF2B5EF4-FFF2-40B4-BE49-F238E27FC236}">
                <a16:creationId xmlns:a16="http://schemas.microsoft.com/office/drawing/2014/main" id="{2E43618E-4E02-9C22-68F0-E2D9A8B5EBD5}"/>
              </a:ext>
            </a:extLst>
          </p:cNvPr>
          <p:cNvSpPr>
            <a:spLocks noGrp="1"/>
          </p:cNvSpPr>
          <p:nvPr>
            <p:ph type="body" idx="2"/>
          </p:nvPr>
        </p:nvSpPr>
        <p:spPr>
          <a:xfrm>
            <a:off x="4041802" y="1200150"/>
            <a:ext cx="4618104" cy="3725700"/>
          </a:xfrm>
        </p:spPr>
        <p:txBody>
          <a:bodyPr/>
          <a:lstStyle/>
          <a:p>
            <a:r>
              <a:rPr lang="en-US"/>
              <a:t>Hospital-acquired</a:t>
            </a:r>
          </a:p>
          <a:p>
            <a:pPr lvl="1"/>
            <a:r>
              <a:rPr lang="en-US"/>
              <a:t>Oral flora changes to colon flora – more Gram negatives</a:t>
            </a:r>
          </a:p>
          <a:p>
            <a:pPr lvl="1"/>
            <a:r>
              <a:rPr lang="en-US"/>
              <a:t>MRSA</a:t>
            </a:r>
          </a:p>
          <a:p>
            <a:pPr lvl="1"/>
            <a:r>
              <a:rPr lang="en-US"/>
              <a:t>Pseudomonas</a:t>
            </a:r>
          </a:p>
        </p:txBody>
      </p:sp>
      <p:sp>
        <p:nvSpPr>
          <p:cNvPr id="5" name="Slide Number Placeholder 4">
            <a:extLst>
              <a:ext uri="{FF2B5EF4-FFF2-40B4-BE49-F238E27FC236}">
                <a16:creationId xmlns:a16="http://schemas.microsoft.com/office/drawing/2014/main" id="{C9707411-264C-F12D-B17F-F3F465271A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6" name="TextBox 5">
            <a:extLst>
              <a:ext uri="{FF2B5EF4-FFF2-40B4-BE49-F238E27FC236}">
                <a16:creationId xmlns:a16="http://schemas.microsoft.com/office/drawing/2014/main" id="{72671431-8527-AF57-8F96-DFD936DBD115}"/>
              </a:ext>
            </a:extLst>
          </p:cNvPr>
          <p:cNvSpPr txBox="1"/>
          <p:nvPr/>
        </p:nvSpPr>
        <p:spPr>
          <a:xfrm>
            <a:off x="1098035" y="3789461"/>
            <a:ext cx="3171815" cy="369332"/>
          </a:xfrm>
          <a:prstGeom prst="rect">
            <a:avLst/>
          </a:prstGeom>
          <a:noFill/>
        </p:spPr>
        <p:txBody>
          <a:bodyPr wrap="square" rtlCol="0">
            <a:spAutoFit/>
          </a:bodyPr>
          <a:lstStyle/>
          <a:p>
            <a:r>
              <a:rPr lang="en-US" sz="1800">
                <a:solidFill>
                  <a:schemeClr val="accent2">
                    <a:lumMod val="60000"/>
                    <a:lumOff val="40000"/>
                  </a:schemeClr>
                </a:solidFill>
              </a:rPr>
              <a:t>Ceftriaxone + azithromycin</a:t>
            </a:r>
          </a:p>
        </p:txBody>
      </p:sp>
      <p:sp>
        <p:nvSpPr>
          <p:cNvPr id="7" name="TextBox 6">
            <a:extLst>
              <a:ext uri="{FF2B5EF4-FFF2-40B4-BE49-F238E27FC236}">
                <a16:creationId xmlns:a16="http://schemas.microsoft.com/office/drawing/2014/main" id="{85F464A9-BCE2-AFED-DE36-AB68EDFD1E6E}"/>
              </a:ext>
            </a:extLst>
          </p:cNvPr>
          <p:cNvSpPr txBox="1"/>
          <p:nvPr/>
        </p:nvSpPr>
        <p:spPr>
          <a:xfrm>
            <a:off x="4847003" y="3758684"/>
            <a:ext cx="3171815" cy="369332"/>
          </a:xfrm>
          <a:prstGeom prst="rect">
            <a:avLst/>
          </a:prstGeom>
          <a:noFill/>
        </p:spPr>
        <p:txBody>
          <a:bodyPr wrap="square" rtlCol="0">
            <a:spAutoFit/>
          </a:bodyPr>
          <a:lstStyle/>
          <a:p>
            <a:r>
              <a:rPr lang="en-US" sz="1800">
                <a:solidFill>
                  <a:schemeClr val="accent2">
                    <a:lumMod val="60000"/>
                    <a:lumOff val="40000"/>
                  </a:schemeClr>
                </a:solidFill>
              </a:rPr>
              <a:t>Vancomycin + cefepime</a:t>
            </a:r>
          </a:p>
        </p:txBody>
      </p:sp>
    </p:spTree>
    <p:extLst>
      <p:ext uri="{BB962C8B-B14F-4D97-AF65-F5344CB8AC3E}">
        <p14:creationId xmlns:p14="http://schemas.microsoft.com/office/powerpoint/2010/main" val="2597032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EEF7-3630-6D32-D1CD-0E80B9144F92}"/>
              </a:ext>
            </a:extLst>
          </p:cNvPr>
          <p:cNvSpPr>
            <a:spLocks noGrp="1"/>
          </p:cNvSpPr>
          <p:nvPr>
            <p:ph type="title"/>
          </p:nvPr>
        </p:nvSpPr>
        <p:spPr/>
        <p:txBody>
          <a:bodyPr/>
          <a:lstStyle/>
          <a:p>
            <a:r>
              <a:rPr lang="en-US"/>
              <a:t>Skin infections</a:t>
            </a:r>
          </a:p>
        </p:txBody>
      </p:sp>
      <p:sp>
        <p:nvSpPr>
          <p:cNvPr id="5" name="Text Placeholder 4">
            <a:extLst>
              <a:ext uri="{FF2B5EF4-FFF2-40B4-BE49-F238E27FC236}">
                <a16:creationId xmlns:a16="http://schemas.microsoft.com/office/drawing/2014/main" id="{F46A1353-68EF-3F13-DC60-D5775E157CB3}"/>
              </a:ext>
            </a:extLst>
          </p:cNvPr>
          <p:cNvSpPr>
            <a:spLocks noGrp="1"/>
          </p:cNvSpPr>
          <p:nvPr>
            <p:ph type="body" idx="1"/>
          </p:nvPr>
        </p:nvSpPr>
        <p:spPr>
          <a:xfrm>
            <a:off x="299677" y="1200150"/>
            <a:ext cx="4161760" cy="3725700"/>
          </a:xfrm>
        </p:spPr>
        <p:txBody>
          <a:bodyPr/>
          <a:lstStyle/>
          <a:p>
            <a:r>
              <a:rPr lang="en-US"/>
              <a:t>Nonpurulent</a:t>
            </a:r>
          </a:p>
          <a:p>
            <a:pPr lvl="1"/>
            <a:r>
              <a:rPr lang="en-US"/>
              <a:t>Cellulitis, erysipelas</a:t>
            </a:r>
          </a:p>
          <a:p>
            <a:pPr lvl="1"/>
            <a:r>
              <a:rPr lang="en-US"/>
              <a:t>Group A Strep causes the vast majority</a:t>
            </a:r>
          </a:p>
          <a:p>
            <a:pPr lvl="1"/>
            <a:r>
              <a:rPr lang="en-US"/>
              <a:t>1/3 of cases of cellulitis are misdiagnosed – many mimics</a:t>
            </a:r>
          </a:p>
        </p:txBody>
      </p:sp>
      <p:sp>
        <p:nvSpPr>
          <p:cNvPr id="6" name="Text Placeholder 5">
            <a:extLst>
              <a:ext uri="{FF2B5EF4-FFF2-40B4-BE49-F238E27FC236}">
                <a16:creationId xmlns:a16="http://schemas.microsoft.com/office/drawing/2014/main" id="{D352A344-D703-34EB-2F63-9E21CAFF6A15}"/>
              </a:ext>
            </a:extLst>
          </p:cNvPr>
          <p:cNvSpPr>
            <a:spLocks noGrp="1"/>
          </p:cNvSpPr>
          <p:nvPr>
            <p:ph type="body" idx="2"/>
          </p:nvPr>
        </p:nvSpPr>
        <p:spPr>
          <a:xfrm>
            <a:off x="4196199" y="1200150"/>
            <a:ext cx="4356130" cy="3725700"/>
          </a:xfrm>
        </p:spPr>
        <p:txBody>
          <a:bodyPr/>
          <a:lstStyle/>
          <a:p>
            <a:r>
              <a:rPr lang="en-US"/>
              <a:t>Purulent</a:t>
            </a:r>
          </a:p>
          <a:p>
            <a:pPr lvl="1"/>
            <a:r>
              <a:rPr lang="en-US"/>
              <a:t>Abscesses</a:t>
            </a:r>
          </a:p>
          <a:p>
            <a:pPr lvl="1"/>
            <a:r>
              <a:rPr lang="en-US"/>
              <a:t>Surgical site infection</a:t>
            </a:r>
          </a:p>
          <a:p>
            <a:pPr lvl="1"/>
            <a:r>
              <a:rPr lang="en-US"/>
              <a:t>Group A Strep, Group B Strep, other Strep</a:t>
            </a:r>
          </a:p>
          <a:p>
            <a:pPr lvl="1"/>
            <a:r>
              <a:rPr lang="en-US"/>
              <a:t>Staph aureus, other Staph</a:t>
            </a:r>
          </a:p>
        </p:txBody>
      </p:sp>
      <p:sp>
        <p:nvSpPr>
          <p:cNvPr id="4" name="Slide Number Placeholder 3">
            <a:extLst>
              <a:ext uri="{FF2B5EF4-FFF2-40B4-BE49-F238E27FC236}">
                <a16:creationId xmlns:a16="http://schemas.microsoft.com/office/drawing/2014/main" id="{DC4585FB-A15B-6C62-EA6B-2EB7E2DFD7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TextBox 2">
            <a:extLst>
              <a:ext uri="{FF2B5EF4-FFF2-40B4-BE49-F238E27FC236}">
                <a16:creationId xmlns:a16="http://schemas.microsoft.com/office/drawing/2014/main" id="{4C03BC64-1DC1-24C6-413B-C5F1E8A1DE74}"/>
              </a:ext>
            </a:extLst>
          </p:cNvPr>
          <p:cNvSpPr txBox="1"/>
          <p:nvPr/>
        </p:nvSpPr>
        <p:spPr>
          <a:xfrm>
            <a:off x="1098035" y="3789461"/>
            <a:ext cx="3171815" cy="369332"/>
          </a:xfrm>
          <a:prstGeom prst="rect">
            <a:avLst/>
          </a:prstGeom>
          <a:noFill/>
        </p:spPr>
        <p:txBody>
          <a:bodyPr wrap="square" rtlCol="0">
            <a:spAutoFit/>
          </a:bodyPr>
          <a:lstStyle/>
          <a:p>
            <a:r>
              <a:rPr lang="en-US" sz="1800">
                <a:solidFill>
                  <a:schemeClr val="accent2">
                    <a:lumMod val="60000"/>
                    <a:lumOff val="40000"/>
                  </a:schemeClr>
                </a:solidFill>
              </a:rPr>
              <a:t>Cefazolin</a:t>
            </a:r>
          </a:p>
        </p:txBody>
      </p:sp>
      <p:sp>
        <p:nvSpPr>
          <p:cNvPr id="7" name="TextBox 6">
            <a:extLst>
              <a:ext uri="{FF2B5EF4-FFF2-40B4-BE49-F238E27FC236}">
                <a16:creationId xmlns:a16="http://schemas.microsoft.com/office/drawing/2014/main" id="{45564D49-1612-4451-4261-2ABA00603606}"/>
              </a:ext>
            </a:extLst>
          </p:cNvPr>
          <p:cNvSpPr txBox="1"/>
          <p:nvPr/>
        </p:nvSpPr>
        <p:spPr>
          <a:xfrm>
            <a:off x="4994557" y="3789461"/>
            <a:ext cx="3171815" cy="369332"/>
          </a:xfrm>
          <a:prstGeom prst="rect">
            <a:avLst/>
          </a:prstGeom>
          <a:noFill/>
        </p:spPr>
        <p:txBody>
          <a:bodyPr wrap="square" rtlCol="0">
            <a:spAutoFit/>
          </a:bodyPr>
          <a:lstStyle/>
          <a:p>
            <a:r>
              <a:rPr lang="en-US" sz="1800">
                <a:solidFill>
                  <a:schemeClr val="accent2">
                    <a:lumMod val="60000"/>
                    <a:lumOff val="40000"/>
                  </a:schemeClr>
                </a:solidFill>
              </a:rPr>
              <a:t>Vancomycin + cefazolin</a:t>
            </a:r>
          </a:p>
        </p:txBody>
      </p:sp>
    </p:spTree>
    <p:extLst>
      <p:ext uri="{BB962C8B-B14F-4D97-AF65-F5344CB8AC3E}">
        <p14:creationId xmlns:p14="http://schemas.microsoft.com/office/powerpoint/2010/main" val="271526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2603-7AAD-D134-9C09-AEA13C5A862D}"/>
              </a:ext>
            </a:extLst>
          </p:cNvPr>
          <p:cNvSpPr>
            <a:spLocks noGrp="1"/>
          </p:cNvSpPr>
          <p:nvPr>
            <p:ph type="title"/>
          </p:nvPr>
        </p:nvSpPr>
        <p:spPr/>
        <p:txBody>
          <a:bodyPr/>
          <a:lstStyle/>
          <a:p>
            <a:r>
              <a:rPr lang="en-US"/>
              <a:t>Intra-abdominal, UTI</a:t>
            </a:r>
          </a:p>
        </p:txBody>
      </p:sp>
      <p:sp>
        <p:nvSpPr>
          <p:cNvPr id="3" name="Text Placeholder 2">
            <a:extLst>
              <a:ext uri="{FF2B5EF4-FFF2-40B4-BE49-F238E27FC236}">
                <a16:creationId xmlns:a16="http://schemas.microsoft.com/office/drawing/2014/main" id="{7E0C1165-8449-D8A4-093A-57F957C03663}"/>
              </a:ext>
            </a:extLst>
          </p:cNvPr>
          <p:cNvSpPr>
            <a:spLocks noGrp="1"/>
          </p:cNvSpPr>
          <p:nvPr>
            <p:ph type="body" idx="1"/>
          </p:nvPr>
        </p:nvSpPr>
        <p:spPr/>
        <p:txBody>
          <a:bodyPr/>
          <a:lstStyle/>
          <a:p>
            <a:r>
              <a:rPr lang="en-US" sz="2000"/>
              <a:t>GI flora – Gram negative bacilli, Gram-negative anaerobes, Enterococcus</a:t>
            </a:r>
          </a:p>
          <a:p>
            <a:r>
              <a:rPr lang="en-US" sz="2000"/>
              <a:t>Pseudomonas is typically NOT GI flora</a:t>
            </a:r>
          </a:p>
        </p:txBody>
      </p:sp>
      <p:sp>
        <p:nvSpPr>
          <p:cNvPr id="4" name="Slide Number Placeholder 3">
            <a:extLst>
              <a:ext uri="{FF2B5EF4-FFF2-40B4-BE49-F238E27FC236}">
                <a16:creationId xmlns:a16="http://schemas.microsoft.com/office/drawing/2014/main" id="{97A69526-1B75-5900-08A6-9F5D95BD77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TextBox 4">
            <a:extLst>
              <a:ext uri="{FF2B5EF4-FFF2-40B4-BE49-F238E27FC236}">
                <a16:creationId xmlns:a16="http://schemas.microsoft.com/office/drawing/2014/main" id="{40017D55-0A01-0F92-4B26-E2D576E738A3}"/>
              </a:ext>
            </a:extLst>
          </p:cNvPr>
          <p:cNvSpPr txBox="1"/>
          <p:nvPr/>
        </p:nvSpPr>
        <p:spPr>
          <a:xfrm>
            <a:off x="1296818" y="3048500"/>
            <a:ext cx="3171815" cy="923330"/>
          </a:xfrm>
          <a:prstGeom prst="rect">
            <a:avLst/>
          </a:prstGeom>
          <a:noFill/>
        </p:spPr>
        <p:txBody>
          <a:bodyPr wrap="square" rtlCol="0">
            <a:spAutoFit/>
          </a:bodyPr>
          <a:lstStyle/>
          <a:p>
            <a:r>
              <a:rPr lang="en-US" sz="1800">
                <a:solidFill>
                  <a:schemeClr val="accent2">
                    <a:lumMod val="60000"/>
                    <a:lumOff val="40000"/>
                  </a:schemeClr>
                </a:solidFill>
              </a:rPr>
              <a:t>Ceftriaxone + metronidazole</a:t>
            </a:r>
          </a:p>
          <a:p>
            <a:r>
              <a:rPr lang="en-US" sz="1800">
                <a:solidFill>
                  <a:schemeClr val="accent2">
                    <a:lumMod val="60000"/>
                    <a:lumOff val="40000"/>
                  </a:schemeClr>
                </a:solidFill>
              </a:rPr>
              <a:t>Cefepime + metronidazole</a:t>
            </a:r>
          </a:p>
          <a:p>
            <a:r>
              <a:rPr lang="en-US" sz="1800">
                <a:solidFill>
                  <a:schemeClr val="accent2">
                    <a:lumMod val="60000"/>
                    <a:lumOff val="40000"/>
                  </a:schemeClr>
                </a:solidFill>
              </a:rPr>
              <a:t>Pip-tazo</a:t>
            </a:r>
          </a:p>
        </p:txBody>
      </p:sp>
    </p:spTree>
    <p:extLst>
      <p:ext uri="{BB962C8B-B14F-4D97-AF65-F5344CB8AC3E}">
        <p14:creationId xmlns:p14="http://schemas.microsoft.com/office/powerpoint/2010/main" val="657385983"/>
      </p:ext>
    </p:extLst>
  </p:cSld>
  <p:clrMapOvr>
    <a:masterClrMapping/>
  </p:clrMapOvr>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8D4BB0DD32654BB3EAE67DC51DDA01" ma:contentTypeVersion="14" ma:contentTypeDescription="Create a new document." ma:contentTypeScope="" ma:versionID="ba3803225a115cab6982d2d787fe62b3">
  <xsd:schema xmlns:xsd="http://www.w3.org/2001/XMLSchema" xmlns:xs="http://www.w3.org/2001/XMLSchema" xmlns:p="http://schemas.microsoft.com/office/2006/metadata/properties" xmlns:ns2="1e4b8c19-7528-4bc4-a3e1-96b236289242" xmlns:ns3="ca5fd80e-f574-42aa-bec0-0d146d76a53a" targetNamespace="http://schemas.microsoft.com/office/2006/metadata/properties" ma:root="true" ma:fieldsID="31b860496bad6dfb8dcc00e94a2f6cf4" ns2:_="" ns3:_="">
    <xsd:import namespace="1e4b8c19-7528-4bc4-a3e1-96b236289242"/>
    <xsd:import namespace="ca5fd80e-f574-42aa-bec0-0d146d76a5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b8c19-7528-4bc4-a3e1-96b236289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5fd80e-f574-42aa-bec0-0d146d76a5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D73875-57BD-477E-B626-E3AAB62EF4B9}"/>
</file>

<file path=customXml/itemProps2.xml><?xml version="1.0" encoding="utf-8"?>
<ds:datastoreItem xmlns:ds="http://schemas.openxmlformats.org/officeDocument/2006/customXml" ds:itemID="{D2782441-D33E-404F-B3B1-40E3F005CC71}"/>
</file>

<file path=customXml/itemProps3.xml><?xml version="1.0" encoding="utf-8"?>
<ds:datastoreItem xmlns:ds="http://schemas.openxmlformats.org/officeDocument/2006/customXml" ds:itemID="{86AB56C3-8B1F-498C-A7B1-2373F43DD0E4}"/>
</file>

<file path=docProps/app.xml><?xml version="1.0" encoding="utf-8"?>
<Properties xmlns="http://schemas.openxmlformats.org/officeDocument/2006/extended-properties" xmlns:vt="http://schemas.openxmlformats.org/officeDocument/2006/docPropsVTypes">
  <TotalTime>923</TotalTime>
  <Words>2111</Words>
  <Application>Microsoft Office PowerPoint</Application>
  <PresentationFormat>On-screen Show (16:9)</PresentationFormat>
  <Paragraphs>394</Paragraphs>
  <Slides>54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Roboto Slab</vt:lpstr>
      <vt:lpstr>Arial</vt:lpstr>
      <vt:lpstr>Source Sans Pro</vt:lpstr>
      <vt:lpstr>Cordelia template</vt:lpstr>
      <vt:lpstr>Approach to Antibiotics for Inpatient Care</vt:lpstr>
      <vt:lpstr>Objectives</vt:lpstr>
      <vt:lpstr>1. Choosing empiric antibiotics</vt:lpstr>
      <vt:lpstr>PowerPoint Presentation</vt:lpstr>
      <vt:lpstr>Considerations for antibiotic choice</vt:lpstr>
      <vt:lpstr>Right Diagnosis</vt:lpstr>
      <vt:lpstr>Respiratory</vt:lpstr>
      <vt:lpstr>Skin infections</vt:lpstr>
      <vt:lpstr>Intra-abdominal, UTI</vt:lpstr>
      <vt:lpstr>Device-associated</vt:lpstr>
      <vt:lpstr>Anaerobic coverage or not?</vt:lpstr>
      <vt:lpstr>Which anaerobes?</vt:lpstr>
      <vt:lpstr>Antibiotics with MRSA coverage</vt:lpstr>
      <vt:lpstr>Antibiotics with Pseudomonas coverage</vt:lpstr>
      <vt:lpstr>Enterococcus</vt:lpstr>
      <vt:lpstr>Blood vs. Tissue levels (PO antibiotics)</vt:lpstr>
      <vt:lpstr>Drug Distribution</vt:lpstr>
      <vt:lpstr>Cultures and other tests</vt:lpstr>
      <vt:lpstr>Culture process</vt:lpstr>
      <vt:lpstr>Blood cultures</vt:lpstr>
      <vt:lpstr>Blood cultures</vt:lpstr>
      <vt:lpstr>Blood culture interpretation – contaminant vs “real”</vt:lpstr>
      <vt:lpstr>Blood culture contaminants</vt:lpstr>
      <vt:lpstr>PowerPoint Presentation</vt:lpstr>
      <vt:lpstr>Blood cultures cont.</vt:lpstr>
      <vt:lpstr>Help! I don’t recognize this bacteria!</vt:lpstr>
      <vt:lpstr>Procalcitonin</vt:lpstr>
      <vt:lpstr>MRSA nares</vt:lpstr>
      <vt:lpstr>PowerPoint Presentation</vt:lpstr>
      <vt:lpstr>De-escalation</vt:lpstr>
      <vt:lpstr>PowerPoint Presentation</vt:lpstr>
      <vt:lpstr>When to de-escalate?</vt:lpstr>
      <vt:lpstr>How to de-escalate</vt:lpstr>
      <vt:lpstr>Preparing for OPAT</vt:lpstr>
      <vt:lpstr>Example Case 1</vt:lpstr>
      <vt:lpstr>Case 1 cont.</vt:lpstr>
      <vt:lpstr>Case 1 cont.</vt:lpstr>
      <vt:lpstr>Example case 2</vt:lpstr>
      <vt:lpstr>Case 2 cont.</vt:lpstr>
      <vt:lpstr>Case 2</vt:lpstr>
      <vt:lpstr>Housekeeping &amp; Resources</vt:lpstr>
      <vt:lpstr>Restricted antibiotics – need ID consult or specific situation to prescribe</vt:lpstr>
      <vt:lpstr>Indications for ID consult</vt:lpstr>
      <vt:lpstr>ID consult suggested/recommended at Banner</vt:lpstr>
      <vt:lpstr>How to call a consult to ID</vt:lpstr>
      <vt:lpstr>Resources</vt:lpstr>
      <vt:lpstr>Example antibiogram</vt:lpstr>
      <vt:lpstr>At Banner - BANNERCONNECT</vt:lpstr>
      <vt:lpstr>PowerPoint Presentation</vt:lpstr>
      <vt:lpstr>PowerPoint Presentation</vt:lpstr>
      <vt:lpstr>PowerPoint Presentation</vt:lpstr>
      <vt:lpstr>Key points</vt:lpstr>
      <vt:lpstr>Answers to Case 1</vt:lpstr>
      <vt:lpstr>Answers to Case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Antibiotics for Inpatient Care</dc:title>
  <cp:lastModifiedBy>Hunsinger, Hillary P. (she/her/hers)</cp:lastModifiedBy>
  <cp:revision>1</cp:revision>
  <dcterms:modified xsi:type="dcterms:W3CDTF">2023-07-19T16:28:13Z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0x010100368D4BB0DD32654BB3EAE67DC51DDA01</vt:lpwstr>
  </property>
</Properties>
</file>