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7" r:id="rId2"/>
    <p:sldId id="283" r:id="rId3"/>
    <p:sldId id="411" r:id="rId4"/>
    <p:sldId id="468" r:id="rId5"/>
    <p:sldId id="340" r:id="rId6"/>
    <p:sldId id="341" r:id="rId7"/>
    <p:sldId id="260" r:id="rId8"/>
    <p:sldId id="382" r:id="rId9"/>
    <p:sldId id="383" r:id="rId10"/>
    <p:sldId id="384" r:id="rId11"/>
    <p:sldId id="337" r:id="rId12"/>
    <p:sldId id="469" r:id="rId13"/>
    <p:sldId id="344" r:id="rId14"/>
    <p:sldId id="271" r:id="rId15"/>
    <p:sldId id="333" r:id="rId16"/>
    <p:sldId id="430" r:id="rId17"/>
    <p:sldId id="431" r:id="rId18"/>
    <p:sldId id="352" r:id="rId19"/>
    <p:sldId id="407" r:id="rId20"/>
    <p:sldId id="433" r:id="rId21"/>
    <p:sldId id="426" r:id="rId22"/>
    <p:sldId id="434" r:id="rId23"/>
    <p:sldId id="391" r:id="rId24"/>
    <p:sldId id="403" r:id="rId25"/>
    <p:sldId id="343" r:id="rId26"/>
    <p:sldId id="304" r:id="rId27"/>
    <p:sldId id="464" r:id="rId28"/>
    <p:sldId id="315" r:id="rId29"/>
    <p:sldId id="399" r:id="rId30"/>
    <p:sldId id="416" r:id="rId31"/>
    <p:sldId id="318" r:id="rId32"/>
    <p:sldId id="466" r:id="rId33"/>
    <p:sldId id="417" r:id="rId34"/>
    <p:sldId id="467" r:id="rId35"/>
    <p:sldId id="443" r:id="rId36"/>
    <p:sldId id="421" r:id="rId37"/>
    <p:sldId id="462" r:id="rId38"/>
    <p:sldId id="363" r:id="rId39"/>
    <p:sldId id="364" r:id="rId40"/>
    <p:sldId id="264" r:id="rId41"/>
    <p:sldId id="261" r:id="rId42"/>
    <p:sldId id="366" r:id="rId43"/>
    <p:sldId id="367" r:id="rId44"/>
    <p:sldId id="368" r:id="rId45"/>
    <p:sldId id="369" r:id="rId46"/>
    <p:sldId id="284" r:id="rId47"/>
    <p:sldId id="371" r:id="rId48"/>
    <p:sldId id="372" r:id="rId49"/>
    <p:sldId id="350" r:id="rId50"/>
    <p:sldId id="301" r:id="rId51"/>
    <p:sldId id="279" r:id="rId52"/>
    <p:sldId id="322" r:id="rId53"/>
    <p:sldId id="339" r:id="rId54"/>
    <p:sldId id="323" r:id="rId55"/>
    <p:sldId id="290" r:id="rId56"/>
    <p:sldId id="270" r:id="rId57"/>
    <p:sldId id="47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668"/>
  </p:normalViewPr>
  <p:slideViewPr>
    <p:cSldViewPr snapToGrid="0">
      <p:cViewPr varScale="1">
        <p:scale>
          <a:sx n="95" d="100"/>
          <a:sy n="95" d="100"/>
        </p:scale>
        <p:origin x="200" y="8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3.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image" Target="../media/image39.svg"/></Relationships>
</file>

<file path=ppt/diagrams/_rels/data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svg"/><Relationship Id="rId1" Type="http://schemas.openxmlformats.org/officeDocument/2006/relationships/image" Target="../media/image15.svg"/><Relationship Id="rId5" Type="http://schemas.openxmlformats.org/officeDocument/2006/relationships/image" Target="../media/image18.sv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s>
</file>

<file path=ppt/diagrams/_rels/drawing13.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svg"/><Relationship Id="rId1" Type="http://schemas.openxmlformats.org/officeDocument/2006/relationships/image" Target="../media/image15.svg"/><Relationship Id="rId5" Type="http://schemas.openxmlformats.org/officeDocument/2006/relationships/image" Target="../media/image18.sv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FB52F4-CA02-4DAC-837C-86606CAD364F}"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72588EED-FA5C-42D4-95B7-2E11041570E6}">
      <dgm:prSet/>
      <dgm:spPr/>
      <dgm:t>
        <a:bodyPr/>
        <a:lstStyle/>
        <a:p>
          <a:r>
            <a:rPr lang="en-US"/>
            <a:t>Basic anatomy</a:t>
          </a:r>
        </a:p>
      </dgm:t>
    </dgm:pt>
    <dgm:pt modelId="{4E219270-3D76-4C8A-B071-83487B978E53}" type="parTrans" cxnId="{4E37F92E-11D5-46DF-99D1-5A33B8E87D3E}">
      <dgm:prSet/>
      <dgm:spPr/>
      <dgm:t>
        <a:bodyPr/>
        <a:lstStyle/>
        <a:p>
          <a:endParaRPr lang="en-US"/>
        </a:p>
      </dgm:t>
    </dgm:pt>
    <dgm:pt modelId="{1DD8256B-9501-44BA-8EC1-841EEB48A72C}" type="sibTrans" cxnId="{4E37F92E-11D5-46DF-99D1-5A33B8E87D3E}">
      <dgm:prSet/>
      <dgm:spPr/>
      <dgm:t>
        <a:bodyPr/>
        <a:lstStyle/>
        <a:p>
          <a:endParaRPr lang="en-US"/>
        </a:p>
      </dgm:t>
    </dgm:pt>
    <dgm:pt modelId="{DD422C14-7DDB-4371-A91D-8D0FCCD369F8}">
      <dgm:prSet/>
      <dgm:spPr/>
      <dgm:t>
        <a:bodyPr/>
        <a:lstStyle/>
        <a:p>
          <a:r>
            <a:rPr lang="en-US"/>
            <a:t>Approach to evaluating ILD</a:t>
          </a:r>
        </a:p>
      </dgm:t>
    </dgm:pt>
    <dgm:pt modelId="{13E820F7-C3DB-4D0A-97AB-D39640DBB315}" type="parTrans" cxnId="{DE6C73CF-7F12-4EE2-A365-9773A4DB7603}">
      <dgm:prSet/>
      <dgm:spPr/>
      <dgm:t>
        <a:bodyPr/>
        <a:lstStyle/>
        <a:p>
          <a:endParaRPr lang="en-US"/>
        </a:p>
      </dgm:t>
    </dgm:pt>
    <dgm:pt modelId="{185F76CE-5897-47EA-B8BC-D19B87CF2C67}" type="sibTrans" cxnId="{DE6C73CF-7F12-4EE2-A365-9773A4DB7603}">
      <dgm:prSet/>
      <dgm:spPr/>
      <dgm:t>
        <a:bodyPr/>
        <a:lstStyle/>
        <a:p>
          <a:endParaRPr lang="en-US"/>
        </a:p>
      </dgm:t>
    </dgm:pt>
    <dgm:pt modelId="{85C56AD1-3888-4647-B0AC-AE35AD4C9934}">
      <dgm:prSet/>
      <dgm:spPr/>
      <dgm:t>
        <a:bodyPr/>
        <a:lstStyle/>
        <a:p>
          <a:r>
            <a:rPr lang="en-US"/>
            <a:t>Importance of imaging</a:t>
          </a:r>
        </a:p>
      </dgm:t>
    </dgm:pt>
    <dgm:pt modelId="{7266A72A-4067-44F8-80B7-93BD2F47BC83}" type="parTrans" cxnId="{6FB05BDA-F08D-4B9D-9213-AB9A27EC6A49}">
      <dgm:prSet/>
      <dgm:spPr/>
      <dgm:t>
        <a:bodyPr/>
        <a:lstStyle/>
        <a:p>
          <a:endParaRPr lang="en-US"/>
        </a:p>
      </dgm:t>
    </dgm:pt>
    <dgm:pt modelId="{10AB0544-3BCE-4676-9C73-F75482D889AF}" type="sibTrans" cxnId="{6FB05BDA-F08D-4B9D-9213-AB9A27EC6A49}">
      <dgm:prSet/>
      <dgm:spPr/>
      <dgm:t>
        <a:bodyPr/>
        <a:lstStyle/>
        <a:p>
          <a:endParaRPr lang="en-US"/>
        </a:p>
      </dgm:t>
    </dgm:pt>
    <dgm:pt modelId="{6D7C012D-E16D-4B8C-83DB-316AE275B0AF}">
      <dgm:prSet/>
      <dgm:spPr/>
      <dgm:t>
        <a:bodyPr/>
        <a:lstStyle/>
        <a:p>
          <a:r>
            <a:rPr lang="en-US"/>
            <a:t>Brief overview of common ILDs</a:t>
          </a:r>
        </a:p>
      </dgm:t>
    </dgm:pt>
    <dgm:pt modelId="{2DF334CC-B012-40D4-B68C-59A2980A1D73}" type="parTrans" cxnId="{B383B511-9830-4F42-BA1F-4DEF304E5650}">
      <dgm:prSet/>
      <dgm:spPr/>
      <dgm:t>
        <a:bodyPr/>
        <a:lstStyle/>
        <a:p>
          <a:endParaRPr lang="en-US"/>
        </a:p>
      </dgm:t>
    </dgm:pt>
    <dgm:pt modelId="{D9067B9A-7042-4CE6-9986-C3086C0E1476}" type="sibTrans" cxnId="{B383B511-9830-4F42-BA1F-4DEF304E5650}">
      <dgm:prSet/>
      <dgm:spPr/>
      <dgm:t>
        <a:bodyPr/>
        <a:lstStyle/>
        <a:p>
          <a:endParaRPr lang="en-US"/>
        </a:p>
      </dgm:t>
    </dgm:pt>
    <dgm:pt modelId="{7E66B79E-51AE-40E1-8945-D0F9A356E780}">
      <dgm:prSet/>
      <dgm:spPr/>
      <dgm:t>
        <a:bodyPr/>
        <a:lstStyle/>
        <a:p>
          <a:r>
            <a:rPr lang="en-US"/>
            <a:t>Treatments</a:t>
          </a:r>
        </a:p>
      </dgm:t>
    </dgm:pt>
    <dgm:pt modelId="{ACB668BD-B29A-4117-9C46-2E76605ABB4D}" type="parTrans" cxnId="{1495195A-F048-4994-9588-E7191C0CE3CE}">
      <dgm:prSet/>
      <dgm:spPr/>
      <dgm:t>
        <a:bodyPr/>
        <a:lstStyle/>
        <a:p>
          <a:endParaRPr lang="en-US"/>
        </a:p>
      </dgm:t>
    </dgm:pt>
    <dgm:pt modelId="{4A7B881C-F916-41D4-B6CC-F3D13BD30F6D}" type="sibTrans" cxnId="{1495195A-F048-4994-9588-E7191C0CE3CE}">
      <dgm:prSet/>
      <dgm:spPr/>
      <dgm:t>
        <a:bodyPr/>
        <a:lstStyle/>
        <a:p>
          <a:endParaRPr lang="en-US"/>
        </a:p>
      </dgm:t>
    </dgm:pt>
    <dgm:pt modelId="{1F72938C-C758-4D61-BA40-48EE02A9BF76}">
      <dgm:prSet/>
      <dgm:spPr/>
      <dgm:t>
        <a:bodyPr/>
        <a:lstStyle/>
        <a:p>
          <a:r>
            <a:rPr lang="en-US"/>
            <a:t>summary</a:t>
          </a:r>
        </a:p>
      </dgm:t>
    </dgm:pt>
    <dgm:pt modelId="{1F39005D-7833-40B1-9732-576E548E2E0D}" type="parTrans" cxnId="{256DA59C-59B9-4688-9C1E-E1E9E742B0A7}">
      <dgm:prSet/>
      <dgm:spPr/>
      <dgm:t>
        <a:bodyPr/>
        <a:lstStyle/>
        <a:p>
          <a:endParaRPr lang="en-US"/>
        </a:p>
      </dgm:t>
    </dgm:pt>
    <dgm:pt modelId="{A114C0FE-FB8C-480D-9E80-F196C2A09C58}" type="sibTrans" cxnId="{256DA59C-59B9-4688-9C1E-E1E9E742B0A7}">
      <dgm:prSet/>
      <dgm:spPr/>
      <dgm:t>
        <a:bodyPr/>
        <a:lstStyle/>
        <a:p>
          <a:endParaRPr lang="en-US"/>
        </a:p>
      </dgm:t>
    </dgm:pt>
    <dgm:pt modelId="{5411E2A4-A1A7-FD4A-9FF1-5905B50C4385}" type="pres">
      <dgm:prSet presAssocID="{F5FB52F4-CA02-4DAC-837C-86606CAD364F}" presName="vert0" presStyleCnt="0">
        <dgm:presLayoutVars>
          <dgm:dir/>
          <dgm:animOne val="branch"/>
          <dgm:animLvl val="lvl"/>
        </dgm:presLayoutVars>
      </dgm:prSet>
      <dgm:spPr/>
    </dgm:pt>
    <dgm:pt modelId="{2974F8FF-1A72-F440-8CA3-0FADB6FD551D}" type="pres">
      <dgm:prSet presAssocID="{72588EED-FA5C-42D4-95B7-2E11041570E6}" presName="thickLine" presStyleLbl="alignNode1" presStyleIdx="0" presStyleCnt="6"/>
      <dgm:spPr/>
    </dgm:pt>
    <dgm:pt modelId="{E8515C49-46D2-D242-8025-E9FC8D846888}" type="pres">
      <dgm:prSet presAssocID="{72588EED-FA5C-42D4-95B7-2E11041570E6}" presName="horz1" presStyleCnt="0"/>
      <dgm:spPr/>
    </dgm:pt>
    <dgm:pt modelId="{74D2142D-98F3-B948-A03B-59CD541DD027}" type="pres">
      <dgm:prSet presAssocID="{72588EED-FA5C-42D4-95B7-2E11041570E6}" presName="tx1" presStyleLbl="revTx" presStyleIdx="0" presStyleCnt="6"/>
      <dgm:spPr/>
    </dgm:pt>
    <dgm:pt modelId="{D7A88F88-64A3-724E-AF0B-646A82730948}" type="pres">
      <dgm:prSet presAssocID="{72588EED-FA5C-42D4-95B7-2E11041570E6}" presName="vert1" presStyleCnt="0"/>
      <dgm:spPr/>
    </dgm:pt>
    <dgm:pt modelId="{5AA685B9-43F3-0047-8C08-9CFFFFD65EDD}" type="pres">
      <dgm:prSet presAssocID="{DD422C14-7DDB-4371-A91D-8D0FCCD369F8}" presName="thickLine" presStyleLbl="alignNode1" presStyleIdx="1" presStyleCnt="6"/>
      <dgm:spPr/>
    </dgm:pt>
    <dgm:pt modelId="{8E358D5D-00BF-8C4B-9A5F-C7F11ED39754}" type="pres">
      <dgm:prSet presAssocID="{DD422C14-7DDB-4371-A91D-8D0FCCD369F8}" presName="horz1" presStyleCnt="0"/>
      <dgm:spPr/>
    </dgm:pt>
    <dgm:pt modelId="{F695AB6F-CAFF-B94F-8928-C51D0F627144}" type="pres">
      <dgm:prSet presAssocID="{DD422C14-7DDB-4371-A91D-8D0FCCD369F8}" presName="tx1" presStyleLbl="revTx" presStyleIdx="1" presStyleCnt="6"/>
      <dgm:spPr/>
    </dgm:pt>
    <dgm:pt modelId="{186BD2AD-BC80-8D4D-822A-6A11D2FFF376}" type="pres">
      <dgm:prSet presAssocID="{DD422C14-7DDB-4371-A91D-8D0FCCD369F8}" presName="vert1" presStyleCnt="0"/>
      <dgm:spPr/>
    </dgm:pt>
    <dgm:pt modelId="{6CE1BA7C-CE55-7846-AEB8-8D8FE9D9C1B4}" type="pres">
      <dgm:prSet presAssocID="{85C56AD1-3888-4647-B0AC-AE35AD4C9934}" presName="thickLine" presStyleLbl="alignNode1" presStyleIdx="2" presStyleCnt="6"/>
      <dgm:spPr/>
    </dgm:pt>
    <dgm:pt modelId="{1AD7DE81-9BBD-8748-A2F0-8227A8929B26}" type="pres">
      <dgm:prSet presAssocID="{85C56AD1-3888-4647-B0AC-AE35AD4C9934}" presName="horz1" presStyleCnt="0"/>
      <dgm:spPr/>
    </dgm:pt>
    <dgm:pt modelId="{76945D97-0C2A-794F-B9B1-801F1D765903}" type="pres">
      <dgm:prSet presAssocID="{85C56AD1-3888-4647-B0AC-AE35AD4C9934}" presName="tx1" presStyleLbl="revTx" presStyleIdx="2" presStyleCnt="6"/>
      <dgm:spPr/>
    </dgm:pt>
    <dgm:pt modelId="{1D0D5A88-8589-E344-9A75-05E0B59AF144}" type="pres">
      <dgm:prSet presAssocID="{85C56AD1-3888-4647-B0AC-AE35AD4C9934}" presName="vert1" presStyleCnt="0"/>
      <dgm:spPr/>
    </dgm:pt>
    <dgm:pt modelId="{2A13D741-EA76-514B-ABE5-CFD0F0C20ED6}" type="pres">
      <dgm:prSet presAssocID="{6D7C012D-E16D-4B8C-83DB-316AE275B0AF}" presName="thickLine" presStyleLbl="alignNode1" presStyleIdx="3" presStyleCnt="6"/>
      <dgm:spPr/>
    </dgm:pt>
    <dgm:pt modelId="{F34A2BDB-0D63-A445-B992-5C21EED54012}" type="pres">
      <dgm:prSet presAssocID="{6D7C012D-E16D-4B8C-83DB-316AE275B0AF}" presName="horz1" presStyleCnt="0"/>
      <dgm:spPr/>
    </dgm:pt>
    <dgm:pt modelId="{15D40DDE-DECC-F741-BC47-E31607BA78C8}" type="pres">
      <dgm:prSet presAssocID="{6D7C012D-E16D-4B8C-83DB-316AE275B0AF}" presName="tx1" presStyleLbl="revTx" presStyleIdx="3" presStyleCnt="6"/>
      <dgm:spPr/>
    </dgm:pt>
    <dgm:pt modelId="{38EE7592-A65E-E640-B28E-327486E8E2D7}" type="pres">
      <dgm:prSet presAssocID="{6D7C012D-E16D-4B8C-83DB-316AE275B0AF}" presName="vert1" presStyleCnt="0"/>
      <dgm:spPr/>
    </dgm:pt>
    <dgm:pt modelId="{DAF05B0C-1C23-4145-AFE4-6E9F2BE1AA13}" type="pres">
      <dgm:prSet presAssocID="{7E66B79E-51AE-40E1-8945-D0F9A356E780}" presName="thickLine" presStyleLbl="alignNode1" presStyleIdx="4" presStyleCnt="6"/>
      <dgm:spPr/>
    </dgm:pt>
    <dgm:pt modelId="{8A0DB159-DD1E-F74E-8130-28834E8B30D5}" type="pres">
      <dgm:prSet presAssocID="{7E66B79E-51AE-40E1-8945-D0F9A356E780}" presName="horz1" presStyleCnt="0"/>
      <dgm:spPr/>
    </dgm:pt>
    <dgm:pt modelId="{49C99FBF-56DD-004D-81FB-8CF24BB399F8}" type="pres">
      <dgm:prSet presAssocID="{7E66B79E-51AE-40E1-8945-D0F9A356E780}" presName="tx1" presStyleLbl="revTx" presStyleIdx="4" presStyleCnt="6"/>
      <dgm:spPr/>
    </dgm:pt>
    <dgm:pt modelId="{8E8383BF-B1AC-684E-9D6B-B620A90801B2}" type="pres">
      <dgm:prSet presAssocID="{7E66B79E-51AE-40E1-8945-D0F9A356E780}" presName="vert1" presStyleCnt="0"/>
      <dgm:spPr/>
    </dgm:pt>
    <dgm:pt modelId="{978DE948-38D4-BE4B-B797-730F4A0D1974}" type="pres">
      <dgm:prSet presAssocID="{1F72938C-C758-4D61-BA40-48EE02A9BF76}" presName="thickLine" presStyleLbl="alignNode1" presStyleIdx="5" presStyleCnt="6"/>
      <dgm:spPr/>
    </dgm:pt>
    <dgm:pt modelId="{D7FF6F1B-F159-CE42-991D-F93945069C56}" type="pres">
      <dgm:prSet presAssocID="{1F72938C-C758-4D61-BA40-48EE02A9BF76}" presName="horz1" presStyleCnt="0"/>
      <dgm:spPr/>
    </dgm:pt>
    <dgm:pt modelId="{5DD25360-37CA-584B-AA34-0442917BD00A}" type="pres">
      <dgm:prSet presAssocID="{1F72938C-C758-4D61-BA40-48EE02A9BF76}" presName="tx1" presStyleLbl="revTx" presStyleIdx="5" presStyleCnt="6"/>
      <dgm:spPr/>
    </dgm:pt>
    <dgm:pt modelId="{8F518A10-4BCA-A84F-AD4D-AB212A125428}" type="pres">
      <dgm:prSet presAssocID="{1F72938C-C758-4D61-BA40-48EE02A9BF76}" presName="vert1" presStyleCnt="0"/>
      <dgm:spPr/>
    </dgm:pt>
  </dgm:ptLst>
  <dgm:cxnLst>
    <dgm:cxn modelId="{B383B511-9830-4F42-BA1F-4DEF304E5650}" srcId="{F5FB52F4-CA02-4DAC-837C-86606CAD364F}" destId="{6D7C012D-E16D-4B8C-83DB-316AE275B0AF}" srcOrd="3" destOrd="0" parTransId="{2DF334CC-B012-40D4-B68C-59A2980A1D73}" sibTransId="{D9067B9A-7042-4CE6-9986-C3086C0E1476}"/>
    <dgm:cxn modelId="{8AB5C622-BF6D-4940-8162-1D19D480FE8B}" type="presOf" srcId="{1F72938C-C758-4D61-BA40-48EE02A9BF76}" destId="{5DD25360-37CA-584B-AA34-0442917BD00A}" srcOrd="0" destOrd="0" presId="urn:microsoft.com/office/officeart/2008/layout/LinedList"/>
    <dgm:cxn modelId="{4E37F92E-11D5-46DF-99D1-5A33B8E87D3E}" srcId="{F5FB52F4-CA02-4DAC-837C-86606CAD364F}" destId="{72588EED-FA5C-42D4-95B7-2E11041570E6}" srcOrd="0" destOrd="0" parTransId="{4E219270-3D76-4C8A-B071-83487B978E53}" sibTransId="{1DD8256B-9501-44BA-8EC1-841EEB48A72C}"/>
    <dgm:cxn modelId="{10BEB332-82E2-B140-82F1-0D479175A8D7}" type="presOf" srcId="{F5FB52F4-CA02-4DAC-837C-86606CAD364F}" destId="{5411E2A4-A1A7-FD4A-9FF1-5905B50C4385}" srcOrd="0" destOrd="0" presId="urn:microsoft.com/office/officeart/2008/layout/LinedList"/>
    <dgm:cxn modelId="{1495195A-F048-4994-9588-E7191C0CE3CE}" srcId="{F5FB52F4-CA02-4DAC-837C-86606CAD364F}" destId="{7E66B79E-51AE-40E1-8945-D0F9A356E780}" srcOrd="4" destOrd="0" parTransId="{ACB668BD-B29A-4117-9C46-2E76605ABB4D}" sibTransId="{4A7B881C-F916-41D4-B6CC-F3D13BD30F6D}"/>
    <dgm:cxn modelId="{60B8EB83-2284-2F4F-995F-8A9DD5CA88CB}" type="presOf" srcId="{DD422C14-7DDB-4371-A91D-8D0FCCD369F8}" destId="{F695AB6F-CAFF-B94F-8928-C51D0F627144}" srcOrd="0" destOrd="0" presId="urn:microsoft.com/office/officeart/2008/layout/LinedList"/>
    <dgm:cxn modelId="{256DA59C-59B9-4688-9C1E-E1E9E742B0A7}" srcId="{F5FB52F4-CA02-4DAC-837C-86606CAD364F}" destId="{1F72938C-C758-4D61-BA40-48EE02A9BF76}" srcOrd="5" destOrd="0" parTransId="{1F39005D-7833-40B1-9732-576E548E2E0D}" sibTransId="{A114C0FE-FB8C-480D-9E80-F196C2A09C58}"/>
    <dgm:cxn modelId="{B3F78DB3-E664-654D-A2CD-281A38F02212}" type="presOf" srcId="{6D7C012D-E16D-4B8C-83DB-316AE275B0AF}" destId="{15D40DDE-DECC-F741-BC47-E31607BA78C8}" srcOrd="0" destOrd="0" presId="urn:microsoft.com/office/officeart/2008/layout/LinedList"/>
    <dgm:cxn modelId="{008D4DB5-DD78-774A-8AAF-90D374785E12}" type="presOf" srcId="{72588EED-FA5C-42D4-95B7-2E11041570E6}" destId="{74D2142D-98F3-B948-A03B-59CD541DD027}" srcOrd="0" destOrd="0" presId="urn:microsoft.com/office/officeart/2008/layout/LinedList"/>
    <dgm:cxn modelId="{DD2E72C7-FBC0-DB4F-B85D-B164A1480DEA}" type="presOf" srcId="{85C56AD1-3888-4647-B0AC-AE35AD4C9934}" destId="{76945D97-0C2A-794F-B9B1-801F1D765903}" srcOrd="0" destOrd="0" presId="urn:microsoft.com/office/officeart/2008/layout/LinedList"/>
    <dgm:cxn modelId="{DE6C73CF-7F12-4EE2-A365-9773A4DB7603}" srcId="{F5FB52F4-CA02-4DAC-837C-86606CAD364F}" destId="{DD422C14-7DDB-4371-A91D-8D0FCCD369F8}" srcOrd="1" destOrd="0" parTransId="{13E820F7-C3DB-4D0A-97AB-D39640DBB315}" sibTransId="{185F76CE-5897-47EA-B8BC-D19B87CF2C67}"/>
    <dgm:cxn modelId="{6FB05BDA-F08D-4B9D-9213-AB9A27EC6A49}" srcId="{F5FB52F4-CA02-4DAC-837C-86606CAD364F}" destId="{85C56AD1-3888-4647-B0AC-AE35AD4C9934}" srcOrd="2" destOrd="0" parTransId="{7266A72A-4067-44F8-80B7-93BD2F47BC83}" sibTransId="{10AB0544-3BCE-4676-9C73-F75482D889AF}"/>
    <dgm:cxn modelId="{940514E9-8069-F045-AF4B-8B105697A0BA}" type="presOf" srcId="{7E66B79E-51AE-40E1-8945-D0F9A356E780}" destId="{49C99FBF-56DD-004D-81FB-8CF24BB399F8}" srcOrd="0" destOrd="0" presId="urn:microsoft.com/office/officeart/2008/layout/LinedList"/>
    <dgm:cxn modelId="{E978E065-D9B2-014E-BFB8-A902C0FD99DF}" type="presParOf" srcId="{5411E2A4-A1A7-FD4A-9FF1-5905B50C4385}" destId="{2974F8FF-1A72-F440-8CA3-0FADB6FD551D}" srcOrd="0" destOrd="0" presId="urn:microsoft.com/office/officeart/2008/layout/LinedList"/>
    <dgm:cxn modelId="{E07A20AB-DE83-4345-9A8C-C49BCBA8CECD}" type="presParOf" srcId="{5411E2A4-A1A7-FD4A-9FF1-5905B50C4385}" destId="{E8515C49-46D2-D242-8025-E9FC8D846888}" srcOrd="1" destOrd="0" presId="urn:microsoft.com/office/officeart/2008/layout/LinedList"/>
    <dgm:cxn modelId="{1085EEA6-ECBB-4141-82B3-1E9BD31F11AF}" type="presParOf" srcId="{E8515C49-46D2-D242-8025-E9FC8D846888}" destId="{74D2142D-98F3-B948-A03B-59CD541DD027}" srcOrd="0" destOrd="0" presId="urn:microsoft.com/office/officeart/2008/layout/LinedList"/>
    <dgm:cxn modelId="{2A6B55AB-274E-244F-B515-C50E1124BF72}" type="presParOf" srcId="{E8515C49-46D2-D242-8025-E9FC8D846888}" destId="{D7A88F88-64A3-724E-AF0B-646A82730948}" srcOrd="1" destOrd="0" presId="urn:microsoft.com/office/officeart/2008/layout/LinedList"/>
    <dgm:cxn modelId="{A728E3DA-2185-4F46-AEBA-365CB6699ED5}" type="presParOf" srcId="{5411E2A4-A1A7-FD4A-9FF1-5905B50C4385}" destId="{5AA685B9-43F3-0047-8C08-9CFFFFD65EDD}" srcOrd="2" destOrd="0" presId="urn:microsoft.com/office/officeart/2008/layout/LinedList"/>
    <dgm:cxn modelId="{21E879AC-420D-E04C-A4C1-F1F0101E6742}" type="presParOf" srcId="{5411E2A4-A1A7-FD4A-9FF1-5905B50C4385}" destId="{8E358D5D-00BF-8C4B-9A5F-C7F11ED39754}" srcOrd="3" destOrd="0" presId="urn:microsoft.com/office/officeart/2008/layout/LinedList"/>
    <dgm:cxn modelId="{EE8212E7-53D7-C048-B9E6-CCC42686C604}" type="presParOf" srcId="{8E358D5D-00BF-8C4B-9A5F-C7F11ED39754}" destId="{F695AB6F-CAFF-B94F-8928-C51D0F627144}" srcOrd="0" destOrd="0" presId="urn:microsoft.com/office/officeart/2008/layout/LinedList"/>
    <dgm:cxn modelId="{75DCCE03-3C8C-2747-9C77-3B0A152689F4}" type="presParOf" srcId="{8E358D5D-00BF-8C4B-9A5F-C7F11ED39754}" destId="{186BD2AD-BC80-8D4D-822A-6A11D2FFF376}" srcOrd="1" destOrd="0" presId="urn:microsoft.com/office/officeart/2008/layout/LinedList"/>
    <dgm:cxn modelId="{76C2D4CA-7AF0-9E4F-B4F1-3E217EEA7804}" type="presParOf" srcId="{5411E2A4-A1A7-FD4A-9FF1-5905B50C4385}" destId="{6CE1BA7C-CE55-7846-AEB8-8D8FE9D9C1B4}" srcOrd="4" destOrd="0" presId="urn:microsoft.com/office/officeart/2008/layout/LinedList"/>
    <dgm:cxn modelId="{814092E9-D59D-544E-829A-C69EE92DD387}" type="presParOf" srcId="{5411E2A4-A1A7-FD4A-9FF1-5905B50C4385}" destId="{1AD7DE81-9BBD-8748-A2F0-8227A8929B26}" srcOrd="5" destOrd="0" presId="urn:microsoft.com/office/officeart/2008/layout/LinedList"/>
    <dgm:cxn modelId="{7DD818AE-F459-F144-BD04-1FE819F6BA7F}" type="presParOf" srcId="{1AD7DE81-9BBD-8748-A2F0-8227A8929B26}" destId="{76945D97-0C2A-794F-B9B1-801F1D765903}" srcOrd="0" destOrd="0" presId="urn:microsoft.com/office/officeart/2008/layout/LinedList"/>
    <dgm:cxn modelId="{8A10D34E-8EC7-514D-81EE-AEE5A3026186}" type="presParOf" srcId="{1AD7DE81-9BBD-8748-A2F0-8227A8929B26}" destId="{1D0D5A88-8589-E344-9A75-05E0B59AF144}" srcOrd="1" destOrd="0" presId="urn:microsoft.com/office/officeart/2008/layout/LinedList"/>
    <dgm:cxn modelId="{D7C584E0-84DA-D24D-97E2-FE63E15AEE33}" type="presParOf" srcId="{5411E2A4-A1A7-FD4A-9FF1-5905B50C4385}" destId="{2A13D741-EA76-514B-ABE5-CFD0F0C20ED6}" srcOrd="6" destOrd="0" presId="urn:microsoft.com/office/officeart/2008/layout/LinedList"/>
    <dgm:cxn modelId="{2FB514CB-50F1-3F46-B62A-1E2A341E7842}" type="presParOf" srcId="{5411E2A4-A1A7-FD4A-9FF1-5905B50C4385}" destId="{F34A2BDB-0D63-A445-B992-5C21EED54012}" srcOrd="7" destOrd="0" presId="urn:microsoft.com/office/officeart/2008/layout/LinedList"/>
    <dgm:cxn modelId="{83EFC8D0-B26D-0B4E-9206-9661FBDA5EAB}" type="presParOf" srcId="{F34A2BDB-0D63-A445-B992-5C21EED54012}" destId="{15D40DDE-DECC-F741-BC47-E31607BA78C8}" srcOrd="0" destOrd="0" presId="urn:microsoft.com/office/officeart/2008/layout/LinedList"/>
    <dgm:cxn modelId="{B5FB5C1F-F8BE-E142-863C-E2E7F8ABEEAF}" type="presParOf" srcId="{F34A2BDB-0D63-A445-B992-5C21EED54012}" destId="{38EE7592-A65E-E640-B28E-327486E8E2D7}" srcOrd="1" destOrd="0" presId="urn:microsoft.com/office/officeart/2008/layout/LinedList"/>
    <dgm:cxn modelId="{934609A7-DC78-CB44-BF63-AA257FB10A9A}" type="presParOf" srcId="{5411E2A4-A1A7-FD4A-9FF1-5905B50C4385}" destId="{DAF05B0C-1C23-4145-AFE4-6E9F2BE1AA13}" srcOrd="8" destOrd="0" presId="urn:microsoft.com/office/officeart/2008/layout/LinedList"/>
    <dgm:cxn modelId="{4C5F4DD1-D0EC-8D4B-8E77-6C9615EA5FCD}" type="presParOf" srcId="{5411E2A4-A1A7-FD4A-9FF1-5905B50C4385}" destId="{8A0DB159-DD1E-F74E-8130-28834E8B30D5}" srcOrd="9" destOrd="0" presId="urn:microsoft.com/office/officeart/2008/layout/LinedList"/>
    <dgm:cxn modelId="{F159990B-3BEC-A24D-BDCF-92DCEE56BF2C}" type="presParOf" srcId="{8A0DB159-DD1E-F74E-8130-28834E8B30D5}" destId="{49C99FBF-56DD-004D-81FB-8CF24BB399F8}" srcOrd="0" destOrd="0" presId="urn:microsoft.com/office/officeart/2008/layout/LinedList"/>
    <dgm:cxn modelId="{BA6A0D2C-5706-E14F-AFEE-DF4FC25DA287}" type="presParOf" srcId="{8A0DB159-DD1E-F74E-8130-28834E8B30D5}" destId="{8E8383BF-B1AC-684E-9D6B-B620A90801B2}" srcOrd="1" destOrd="0" presId="urn:microsoft.com/office/officeart/2008/layout/LinedList"/>
    <dgm:cxn modelId="{9FD5ACEC-F56B-854D-9F9B-EC10AA07467C}" type="presParOf" srcId="{5411E2A4-A1A7-FD4A-9FF1-5905B50C4385}" destId="{978DE948-38D4-BE4B-B797-730F4A0D1974}" srcOrd="10" destOrd="0" presId="urn:microsoft.com/office/officeart/2008/layout/LinedList"/>
    <dgm:cxn modelId="{E924F65D-4435-5C47-BAF7-9A132262FA15}" type="presParOf" srcId="{5411E2A4-A1A7-FD4A-9FF1-5905B50C4385}" destId="{D7FF6F1B-F159-CE42-991D-F93945069C56}" srcOrd="11" destOrd="0" presId="urn:microsoft.com/office/officeart/2008/layout/LinedList"/>
    <dgm:cxn modelId="{3893CB3D-0CEB-B040-972B-156707F894CD}" type="presParOf" srcId="{D7FF6F1B-F159-CE42-991D-F93945069C56}" destId="{5DD25360-37CA-584B-AA34-0442917BD00A}" srcOrd="0" destOrd="0" presId="urn:microsoft.com/office/officeart/2008/layout/LinedList"/>
    <dgm:cxn modelId="{ECE0BD5A-EE9E-4F4C-85A4-1794C6C053AD}" type="presParOf" srcId="{D7FF6F1B-F159-CE42-991D-F93945069C56}" destId="{8F518A10-4BCA-A84F-AD4D-AB212A12542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00AE89-5714-4D51-8FC9-BA2A00BB2F04}"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21EF7BEC-3BCF-4931-8E4C-2D3785F34D51}">
      <dgm:prSet/>
      <dgm:spPr/>
      <dgm:t>
        <a:bodyPr/>
        <a:lstStyle/>
        <a:p>
          <a:r>
            <a:rPr lang="en-US"/>
            <a:t>Dyspnea</a:t>
          </a:r>
        </a:p>
      </dgm:t>
    </dgm:pt>
    <dgm:pt modelId="{FB057EE3-F75E-4A3C-B580-5F243DC53B8B}" type="parTrans" cxnId="{581237C2-A000-4FF7-8F89-1C715F1F88AE}">
      <dgm:prSet/>
      <dgm:spPr/>
      <dgm:t>
        <a:bodyPr/>
        <a:lstStyle/>
        <a:p>
          <a:endParaRPr lang="en-US"/>
        </a:p>
      </dgm:t>
    </dgm:pt>
    <dgm:pt modelId="{0FD3B6C9-69B9-47EC-A8A8-EEF781BEB1F7}" type="sibTrans" cxnId="{581237C2-A000-4FF7-8F89-1C715F1F88AE}">
      <dgm:prSet/>
      <dgm:spPr/>
      <dgm:t>
        <a:bodyPr/>
        <a:lstStyle/>
        <a:p>
          <a:endParaRPr lang="en-US"/>
        </a:p>
      </dgm:t>
    </dgm:pt>
    <dgm:pt modelId="{FDEC165C-7A19-421B-B59D-ED289EF06C23}">
      <dgm:prSet/>
      <dgm:spPr/>
      <dgm:t>
        <a:bodyPr/>
        <a:lstStyle/>
        <a:p>
          <a:r>
            <a:rPr lang="en-US"/>
            <a:t>Cough</a:t>
          </a:r>
        </a:p>
      </dgm:t>
    </dgm:pt>
    <dgm:pt modelId="{FA8F00F6-9BC5-48A1-A8C1-FBE782881506}" type="parTrans" cxnId="{A381A994-AA20-4FE4-ABB5-A1B9C0C2DB64}">
      <dgm:prSet/>
      <dgm:spPr/>
      <dgm:t>
        <a:bodyPr/>
        <a:lstStyle/>
        <a:p>
          <a:endParaRPr lang="en-US"/>
        </a:p>
      </dgm:t>
    </dgm:pt>
    <dgm:pt modelId="{34746EEA-BEBE-4A08-81CA-431959717425}" type="sibTrans" cxnId="{A381A994-AA20-4FE4-ABB5-A1B9C0C2DB64}">
      <dgm:prSet/>
      <dgm:spPr/>
      <dgm:t>
        <a:bodyPr/>
        <a:lstStyle/>
        <a:p>
          <a:endParaRPr lang="en-US"/>
        </a:p>
      </dgm:t>
    </dgm:pt>
    <dgm:pt modelId="{5894B926-7557-4C12-831B-8EEF97295E23}">
      <dgm:prSet/>
      <dgm:spPr/>
      <dgm:t>
        <a:bodyPr/>
        <a:lstStyle/>
        <a:p>
          <a:r>
            <a:rPr lang="en-US"/>
            <a:t>Constitutional symptoms- weight loss, chills, low grade fevers, malaise</a:t>
          </a:r>
        </a:p>
      </dgm:t>
    </dgm:pt>
    <dgm:pt modelId="{8FC6DBE1-6B54-478C-A3C4-9A2A91C1684C}" type="parTrans" cxnId="{78B39358-218E-4766-A8E5-8D1748A8CFFC}">
      <dgm:prSet/>
      <dgm:spPr/>
      <dgm:t>
        <a:bodyPr/>
        <a:lstStyle/>
        <a:p>
          <a:endParaRPr lang="en-US"/>
        </a:p>
      </dgm:t>
    </dgm:pt>
    <dgm:pt modelId="{B406BC7C-D17D-422C-BE14-6B26C8132445}" type="sibTrans" cxnId="{78B39358-218E-4766-A8E5-8D1748A8CFFC}">
      <dgm:prSet/>
      <dgm:spPr/>
      <dgm:t>
        <a:bodyPr/>
        <a:lstStyle/>
        <a:p>
          <a:endParaRPr lang="en-US"/>
        </a:p>
      </dgm:t>
    </dgm:pt>
    <dgm:pt modelId="{51502CD4-10F3-4255-ADDD-4FC986E75CF8}">
      <dgm:prSet/>
      <dgm:spPr/>
      <dgm:t>
        <a:bodyPr/>
        <a:lstStyle/>
        <a:p>
          <a:r>
            <a:rPr lang="en-US"/>
            <a:t>Chest tightness and </a:t>
          </a:r>
          <a:r>
            <a:rPr lang="en-US" i="1" u="sng"/>
            <a:t>wheezing</a:t>
          </a:r>
          <a:endParaRPr lang="en-US"/>
        </a:p>
      </dgm:t>
    </dgm:pt>
    <dgm:pt modelId="{AF308484-E7C7-41E6-A672-3826B3CA4FBD}" type="parTrans" cxnId="{C1AD0467-044C-4566-8DA7-A4E5DBD7761F}">
      <dgm:prSet/>
      <dgm:spPr/>
      <dgm:t>
        <a:bodyPr/>
        <a:lstStyle/>
        <a:p>
          <a:endParaRPr lang="en-US"/>
        </a:p>
      </dgm:t>
    </dgm:pt>
    <dgm:pt modelId="{A7B3F16F-235F-4A0A-807C-1A5C89766C00}" type="sibTrans" cxnId="{C1AD0467-044C-4566-8DA7-A4E5DBD7761F}">
      <dgm:prSet/>
      <dgm:spPr/>
      <dgm:t>
        <a:bodyPr/>
        <a:lstStyle/>
        <a:p>
          <a:endParaRPr lang="en-US"/>
        </a:p>
      </dgm:t>
    </dgm:pt>
    <dgm:pt modelId="{83185AF9-4DD7-4FE2-A4B4-5C78A826F120}">
      <dgm:prSet/>
      <dgm:spPr/>
      <dgm:t>
        <a:bodyPr/>
        <a:lstStyle/>
        <a:p>
          <a:r>
            <a:rPr lang="en-US"/>
            <a:t>Symptoms may develop over days to months to years</a:t>
          </a:r>
        </a:p>
      </dgm:t>
    </dgm:pt>
    <dgm:pt modelId="{2486D22F-9071-4DE5-B85E-2A58AF529F84}" type="parTrans" cxnId="{D59EE298-60D2-4A45-A58C-6517E1297D4B}">
      <dgm:prSet/>
      <dgm:spPr/>
      <dgm:t>
        <a:bodyPr/>
        <a:lstStyle/>
        <a:p>
          <a:endParaRPr lang="en-US"/>
        </a:p>
      </dgm:t>
    </dgm:pt>
    <dgm:pt modelId="{E6404A28-EC2C-41DC-9783-EBEE5261CAD7}" type="sibTrans" cxnId="{D59EE298-60D2-4A45-A58C-6517E1297D4B}">
      <dgm:prSet/>
      <dgm:spPr/>
      <dgm:t>
        <a:bodyPr/>
        <a:lstStyle/>
        <a:p>
          <a:endParaRPr lang="en-US"/>
        </a:p>
      </dgm:t>
    </dgm:pt>
    <dgm:pt modelId="{2FD19080-9BC0-4FA4-8640-8F0816EEAD7B}">
      <dgm:prSet/>
      <dgm:spPr/>
      <dgm:t>
        <a:bodyPr/>
        <a:lstStyle/>
        <a:p>
          <a:r>
            <a:rPr lang="en-US" i="1" u="sng"/>
            <a:t>Inspiratory squeaks are characteristic</a:t>
          </a:r>
          <a:endParaRPr lang="en-US"/>
        </a:p>
      </dgm:t>
    </dgm:pt>
    <dgm:pt modelId="{1EC8EF58-E9C3-4151-A3D3-8A46138E6AB9}" type="parTrans" cxnId="{D7665E75-265A-46DE-A700-C1DDAF74E464}">
      <dgm:prSet/>
      <dgm:spPr/>
      <dgm:t>
        <a:bodyPr/>
        <a:lstStyle/>
        <a:p>
          <a:endParaRPr lang="en-US"/>
        </a:p>
      </dgm:t>
    </dgm:pt>
    <dgm:pt modelId="{B626C3AB-D5C2-424C-AF07-671E49FDF2E3}" type="sibTrans" cxnId="{D7665E75-265A-46DE-A700-C1DDAF74E464}">
      <dgm:prSet/>
      <dgm:spPr/>
      <dgm:t>
        <a:bodyPr/>
        <a:lstStyle/>
        <a:p>
          <a:endParaRPr lang="en-US"/>
        </a:p>
      </dgm:t>
    </dgm:pt>
    <dgm:pt modelId="{BD4A353E-2B67-43BE-9643-3CDF3F1FAD9B}">
      <dgm:prSet/>
      <dgm:spPr/>
      <dgm:t>
        <a:bodyPr/>
        <a:lstStyle/>
        <a:p>
          <a:r>
            <a:rPr lang="en-US"/>
            <a:t>Pts may stabilize, or progress to resp failure and death</a:t>
          </a:r>
        </a:p>
      </dgm:t>
    </dgm:pt>
    <dgm:pt modelId="{E2A1F8A2-7A1C-485D-B7C9-3F5C1048F043}" type="parTrans" cxnId="{38950A0E-A923-4EEF-A47C-2290ED7D7E36}">
      <dgm:prSet/>
      <dgm:spPr/>
      <dgm:t>
        <a:bodyPr/>
        <a:lstStyle/>
        <a:p>
          <a:endParaRPr lang="en-US"/>
        </a:p>
      </dgm:t>
    </dgm:pt>
    <dgm:pt modelId="{D42A6C68-C3FF-477A-A2FD-7A629909CB46}" type="sibTrans" cxnId="{38950A0E-A923-4EEF-A47C-2290ED7D7E36}">
      <dgm:prSet/>
      <dgm:spPr/>
      <dgm:t>
        <a:bodyPr/>
        <a:lstStyle/>
        <a:p>
          <a:endParaRPr lang="en-US"/>
        </a:p>
      </dgm:t>
    </dgm:pt>
    <dgm:pt modelId="{A247246C-C655-7A4A-9344-858D7063BAD6}" type="pres">
      <dgm:prSet presAssocID="{C600AE89-5714-4D51-8FC9-BA2A00BB2F04}" presName="vert0" presStyleCnt="0">
        <dgm:presLayoutVars>
          <dgm:dir/>
          <dgm:animOne val="branch"/>
          <dgm:animLvl val="lvl"/>
        </dgm:presLayoutVars>
      </dgm:prSet>
      <dgm:spPr/>
    </dgm:pt>
    <dgm:pt modelId="{5F4F48B6-CB57-D648-88FA-954B15B4773A}" type="pres">
      <dgm:prSet presAssocID="{21EF7BEC-3BCF-4931-8E4C-2D3785F34D51}" presName="thickLine" presStyleLbl="alignNode1" presStyleIdx="0" presStyleCnt="7"/>
      <dgm:spPr/>
    </dgm:pt>
    <dgm:pt modelId="{3E0FF841-AEFB-104D-850D-EAC673AB7C22}" type="pres">
      <dgm:prSet presAssocID="{21EF7BEC-3BCF-4931-8E4C-2D3785F34D51}" presName="horz1" presStyleCnt="0"/>
      <dgm:spPr/>
    </dgm:pt>
    <dgm:pt modelId="{DBEA28C8-2802-2A40-9223-5660A3B40603}" type="pres">
      <dgm:prSet presAssocID="{21EF7BEC-3BCF-4931-8E4C-2D3785F34D51}" presName="tx1" presStyleLbl="revTx" presStyleIdx="0" presStyleCnt="7"/>
      <dgm:spPr/>
    </dgm:pt>
    <dgm:pt modelId="{952C5BB0-5B00-914B-96EB-E4661A989A53}" type="pres">
      <dgm:prSet presAssocID="{21EF7BEC-3BCF-4931-8E4C-2D3785F34D51}" presName="vert1" presStyleCnt="0"/>
      <dgm:spPr/>
    </dgm:pt>
    <dgm:pt modelId="{9C02E523-8CEB-7548-8461-0995A1B4A18C}" type="pres">
      <dgm:prSet presAssocID="{FDEC165C-7A19-421B-B59D-ED289EF06C23}" presName="thickLine" presStyleLbl="alignNode1" presStyleIdx="1" presStyleCnt="7"/>
      <dgm:spPr/>
    </dgm:pt>
    <dgm:pt modelId="{3F3616C6-EDF4-1849-81C6-8F5757C58B14}" type="pres">
      <dgm:prSet presAssocID="{FDEC165C-7A19-421B-B59D-ED289EF06C23}" presName="horz1" presStyleCnt="0"/>
      <dgm:spPr/>
    </dgm:pt>
    <dgm:pt modelId="{6681C5FB-A5C9-D749-B02A-C8070DDBE7EE}" type="pres">
      <dgm:prSet presAssocID="{FDEC165C-7A19-421B-B59D-ED289EF06C23}" presName="tx1" presStyleLbl="revTx" presStyleIdx="1" presStyleCnt="7"/>
      <dgm:spPr/>
    </dgm:pt>
    <dgm:pt modelId="{EBBF8905-FDDD-2547-A4DC-AA02AD9CB170}" type="pres">
      <dgm:prSet presAssocID="{FDEC165C-7A19-421B-B59D-ED289EF06C23}" presName="vert1" presStyleCnt="0"/>
      <dgm:spPr/>
    </dgm:pt>
    <dgm:pt modelId="{81C8BE26-F675-DD43-9395-94215C277CE6}" type="pres">
      <dgm:prSet presAssocID="{5894B926-7557-4C12-831B-8EEF97295E23}" presName="thickLine" presStyleLbl="alignNode1" presStyleIdx="2" presStyleCnt="7"/>
      <dgm:spPr/>
    </dgm:pt>
    <dgm:pt modelId="{BB706317-938F-C747-BAFD-883932693738}" type="pres">
      <dgm:prSet presAssocID="{5894B926-7557-4C12-831B-8EEF97295E23}" presName="horz1" presStyleCnt="0"/>
      <dgm:spPr/>
    </dgm:pt>
    <dgm:pt modelId="{206FBB29-89C8-4947-B3D4-2E84C38635A7}" type="pres">
      <dgm:prSet presAssocID="{5894B926-7557-4C12-831B-8EEF97295E23}" presName="tx1" presStyleLbl="revTx" presStyleIdx="2" presStyleCnt="7"/>
      <dgm:spPr/>
    </dgm:pt>
    <dgm:pt modelId="{C4AAD6E3-8650-804F-9FA5-CBA5D739889C}" type="pres">
      <dgm:prSet presAssocID="{5894B926-7557-4C12-831B-8EEF97295E23}" presName="vert1" presStyleCnt="0"/>
      <dgm:spPr/>
    </dgm:pt>
    <dgm:pt modelId="{354EA7DE-7B0D-B642-B671-4C14D47D55AD}" type="pres">
      <dgm:prSet presAssocID="{51502CD4-10F3-4255-ADDD-4FC986E75CF8}" presName="thickLine" presStyleLbl="alignNode1" presStyleIdx="3" presStyleCnt="7"/>
      <dgm:spPr/>
    </dgm:pt>
    <dgm:pt modelId="{AC69FAEA-B337-7E42-ACC8-8D0ADEEB0EDD}" type="pres">
      <dgm:prSet presAssocID="{51502CD4-10F3-4255-ADDD-4FC986E75CF8}" presName="horz1" presStyleCnt="0"/>
      <dgm:spPr/>
    </dgm:pt>
    <dgm:pt modelId="{C6162271-84E1-F34D-90D2-2F08F0BD75B4}" type="pres">
      <dgm:prSet presAssocID="{51502CD4-10F3-4255-ADDD-4FC986E75CF8}" presName="tx1" presStyleLbl="revTx" presStyleIdx="3" presStyleCnt="7"/>
      <dgm:spPr/>
    </dgm:pt>
    <dgm:pt modelId="{ADE272BE-01D5-1A44-AF8B-E37F3ED56478}" type="pres">
      <dgm:prSet presAssocID="{51502CD4-10F3-4255-ADDD-4FC986E75CF8}" presName="vert1" presStyleCnt="0"/>
      <dgm:spPr/>
    </dgm:pt>
    <dgm:pt modelId="{677FFA5F-2499-4044-A20F-30680602060B}" type="pres">
      <dgm:prSet presAssocID="{83185AF9-4DD7-4FE2-A4B4-5C78A826F120}" presName="thickLine" presStyleLbl="alignNode1" presStyleIdx="4" presStyleCnt="7"/>
      <dgm:spPr/>
    </dgm:pt>
    <dgm:pt modelId="{C4222902-B5AD-4A40-B943-3B088F1F6D87}" type="pres">
      <dgm:prSet presAssocID="{83185AF9-4DD7-4FE2-A4B4-5C78A826F120}" presName="horz1" presStyleCnt="0"/>
      <dgm:spPr/>
    </dgm:pt>
    <dgm:pt modelId="{DD90DF42-3A28-D941-A628-D2CB051B44EB}" type="pres">
      <dgm:prSet presAssocID="{83185AF9-4DD7-4FE2-A4B4-5C78A826F120}" presName="tx1" presStyleLbl="revTx" presStyleIdx="4" presStyleCnt="7"/>
      <dgm:spPr/>
    </dgm:pt>
    <dgm:pt modelId="{FF86406C-5435-194C-B4E6-03E049650430}" type="pres">
      <dgm:prSet presAssocID="{83185AF9-4DD7-4FE2-A4B4-5C78A826F120}" presName="vert1" presStyleCnt="0"/>
      <dgm:spPr/>
    </dgm:pt>
    <dgm:pt modelId="{255EDD27-E3A4-034D-A66D-96B33A6A62D3}" type="pres">
      <dgm:prSet presAssocID="{2FD19080-9BC0-4FA4-8640-8F0816EEAD7B}" presName="thickLine" presStyleLbl="alignNode1" presStyleIdx="5" presStyleCnt="7"/>
      <dgm:spPr/>
    </dgm:pt>
    <dgm:pt modelId="{74C37B6E-1AD6-7F4F-9ACE-BB0222426ACA}" type="pres">
      <dgm:prSet presAssocID="{2FD19080-9BC0-4FA4-8640-8F0816EEAD7B}" presName="horz1" presStyleCnt="0"/>
      <dgm:spPr/>
    </dgm:pt>
    <dgm:pt modelId="{5EFD14A0-F1DF-A047-BBE6-CB172929B3F9}" type="pres">
      <dgm:prSet presAssocID="{2FD19080-9BC0-4FA4-8640-8F0816EEAD7B}" presName="tx1" presStyleLbl="revTx" presStyleIdx="5" presStyleCnt="7"/>
      <dgm:spPr/>
    </dgm:pt>
    <dgm:pt modelId="{CDBE40FE-192D-2848-9413-F0FB304588FC}" type="pres">
      <dgm:prSet presAssocID="{2FD19080-9BC0-4FA4-8640-8F0816EEAD7B}" presName="vert1" presStyleCnt="0"/>
      <dgm:spPr/>
    </dgm:pt>
    <dgm:pt modelId="{D87E270D-ED26-B042-932D-C25893AFA5E7}" type="pres">
      <dgm:prSet presAssocID="{BD4A353E-2B67-43BE-9643-3CDF3F1FAD9B}" presName="thickLine" presStyleLbl="alignNode1" presStyleIdx="6" presStyleCnt="7"/>
      <dgm:spPr/>
    </dgm:pt>
    <dgm:pt modelId="{17DE551C-9971-4247-BE29-B9DEC676FCE2}" type="pres">
      <dgm:prSet presAssocID="{BD4A353E-2B67-43BE-9643-3CDF3F1FAD9B}" presName="horz1" presStyleCnt="0"/>
      <dgm:spPr/>
    </dgm:pt>
    <dgm:pt modelId="{A7A9E74B-3152-4944-B883-8E130D12E8E1}" type="pres">
      <dgm:prSet presAssocID="{BD4A353E-2B67-43BE-9643-3CDF3F1FAD9B}" presName="tx1" presStyleLbl="revTx" presStyleIdx="6" presStyleCnt="7"/>
      <dgm:spPr/>
    </dgm:pt>
    <dgm:pt modelId="{6EF598DB-B9D1-9746-8F6C-A4FEF343A0A9}" type="pres">
      <dgm:prSet presAssocID="{BD4A353E-2B67-43BE-9643-3CDF3F1FAD9B}" presName="vert1" presStyleCnt="0"/>
      <dgm:spPr/>
    </dgm:pt>
  </dgm:ptLst>
  <dgm:cxnLst>
    <dgm:cxn modelId="{38950A0E-A923-4EEF-A47C-2290ED7D7E36}" srcId="{C600AE89-5714-4D51-8FC9-BA2A00BB2F04}" destId="{BD4A353E-2B67-43BE-9643-3CDF3F1FAD9B}" srcOrd="6" destOrd="0" parTransId="{E2A1F8A2-7A1C-485D-B7C9-3F5C1048F043}" sibTransId="{D42A6C68-C3FF-477A-A2FD-7A629909CB46}"/>
    <dgm:cxn modelId="{EF381C1C-F9FE-C949-BC21-65FBBF7A4F35}" type="presOf" srcId="{51502CD4-10F3-4255-ADDD-4FC986E75CF8}" destId="{C6162271-84E1-F34D-90D2-2F08F0BD75B4}" srcOrd="0" destOrd="0" presId="urn:microsoft.com/office/officeart/2008/layout/LinedList"/>
    <dgm:cxn modelId="{2BD0E51F-63E3-9242-B9C1-4882197DB05E}" type="presOf" srcId="{C600AE89-5714-4D51-8FC9-BA2A00BB2F04}" destId="{A247246C-C655-7A4A-9344-858D7063BAD6}" srcOrd="0" destOrd="0" presId="urn:microsoft.com/office/officeart/2008/layout/LinedList"/>
    <dgm:cxn modelId="{B0AEE028-1821-F14F-A96C-6764F4346D76}" type="presOf" srcId="{BD4A353E-2B67-43BE-9643-3CDF3F1FAD9B}" destId="{A7A9E74B-3152-4944-B883-8E130D12E8E1}" srcOrd="0" destOrd="0" presId="urn:microsoft.com/office/officeart/2008/layout/LinedList"/>
    <dgm:cxn modelId="{78B39358-218E-4766-A8E5-8D1748A8CFFC}" srcId="{C600AE89-5714-4D51-8FC9-BA2A00BB2F04}" destId="{5894B926-7557-4C12-831B-8EEF97295E23}" srcOrd="2" destOrd="0" parTransId="{8FC6DBE1-6B54-478C-A3C4-9A2A91C1684C}" sibTransId="{B406BC7C-D17D-422C-BE14-6B26C8132445}"/>
    <dgm:cxn modelId="{AD54645E-72EA-AC43-9674-E2F5097BD5F8}" type="presOf" srcId="{5894B926-7557-4C12-831B-8EEF97295E23}" destId="{206FBB29-89C8-4947-B3D4-2E84C38635A7}" srcOrd="0" destOrd="0" presId="urn:microsoft.com/office/officeart/2008/layout/LinedList"/>
    <dgm:cxn modelId="{C1AD0467-044C-4566-8DA7-A4E5DBD7761F}" srcId="{C600AE89-5714-4D51-8FC9-BA2A00BB2F04}" destId="{51502CD4-10F3-4255-ADDD-4FC986E75CF8}" srcOrd="3" destOrd="0" parTransId="{AF308484-E7C7-41E6-A672-3826B3CA4FBD}" sibTransId="{A7B3F16F-235F-4A0A-807C-1A5C89766C00}"/>
    <dgm:cxn modelId="{C32E3875-81F2-F248-BE37-9B929527BFD1}" type="presOf" srcId="{83185AF9-4DD7-4FE2-A4B4-5C78A826F120}" destId="{DD90DF42-3A28-D941-A628-D2CB051B44EB}" srcOrd="0" destOrd="0" presId="urn:microsoft.com/office/officeart/2008/layout/LinedList"/>
    <dgm:cxn modelId="{D7665E75-265A-46DE-A700-C1DDAF74E464}" srcId="{C600AE89-5714-4D51-8FC9-BA2A00BB2F04}" destId="{2FD19080-9BC0-4FA4-8640-8F0816EEAD7B}" srcOrd="5" destOrd="0" parTransId="{1EC8EF58-E9C3-4151-A3D3-8A46138E6AB9}" sibTransId="{B626C3AB-D5C2-424C-AF07-671E49FDF2E3}"/>
    <dgm:cxn modelId="{66690677-F0E0-C94E-8F14-E9E9925D5EF8}" type="presOf" srcId="{2FD19080-9BC0-4FA4-8640-8F0816EEAD7B}" destId="{5EFD14A0-F1DF-A047-BBE6-CB172929B3F9}" srcOrd="0" destOrd="0" presId="urn:microsoft.com/office/officeart/2008/layout/LinedList"/>
    <dgm:cxn modelId="{A381A994-AA20-4FE4-ABB5-A1B9C0C2DB64}" srcId="{C600AE89-5714-4D51-8FC9-BA2A00BB2F04}" destId="{FDEC165C-7A19-421B-B59D-ED289EF06C23}" srcOrd="1" destOrd="0" parTransId="{FA8F00F6-9BC5-48A1-A8C1-FBE782881506}" sibTransId="{34746EEA-BEBE-4A08-81CA-431959717425}"/>
    <dgm:cxn modelId="{D59EE298-60D2-4A45-A58C-6517E1297D4B}" srcId="{C600AE89-5714-4D51-8FC9-BA2A00BB2F04}" destId="{83185AF9-4DD7-4FE2-A4B4-5C78A826F120}" srcOrd="4" destOrd="0" parTransId="{2486D22F-9071-4DE5-B85E-2A58AF529F84}" sibTransId="{E6404A28-EC2C-41DC-9783-EBEE5261CAD7}"/>
    <dgm:cxn modelId="{581237C2-A000-4FF7-8F89-1C715F1F88AE}" srcId="{C600AE89-5714-4D51-8FC9-BA2A00BB2F04}" destId="{21EF7BEC-3BCF-4931-8E4C-2D3785F34D51}" srcOrd="0" destOrd="0" parTransId="{FB057EE3-F75E-4A3C-B580-5F243DC53B8B}" sibTransId="{0FD3B6C9-69B9-47EC-A8A8-EEF781BEB1F7}"/>
    <dgm:cxn modelId="{3DE17ED4-124F-3F4B-8CB8-D629EF84D9DA}" type="presOf" srcId="{FDEC165C-7A19-421B-B59D-ED289EF06C23}" destId="{6681C5FB-A5C9-D749-B02A-C8070DDBE7EE}" srcOrd="0" destOrd="0" presId="urn:microsoft.com/office/officeart/2008/layout/LinedList"/>
    <dgm:cxn modelId="{105DD6ED-67D7-C84E-B29B-B199CA867512}" type="presOf" srcId="{21EF7BEC-3BCF-4931-8E4C-2D3785F34D51}" destId="{DBEA28C8-2802-2A40-9223-5660A3B40603}" srcOrd="0" destOrd="0" presId="urn:microsoft.com/office/officeart/2008/layout/LinedList"/>
    <dgm:cxn modelId="{48F0967B-7A76-B242-AD1A-AF5F2B35B592}" type="presParOf" srcId="{A247246C-C655-7A4A-9344-858D7063BAD6}" destId="{5F4F48B6-CB57-D648-88FA-954B15B4773A}" srcOrd="0" destOrd="0" presId="urn:microsoft.com/office/officeart/2008/layout/LinedList"/>
    <dgm:cxn modelId="{859AF8CC-4C51-5343-9EDD-075D14B9FE6A}" type="presParOf" srcId="{A247246C-C655-7A4A-9344-858D7063BAD6}" destId="{3E0FF841-AEFB-104D-850D-EAC673AB7C22}" srcOrd="1" destOrd="0" presId="urn:microsoft.com/office/officeart/2008/layout/LinedList"/>
    <dgm:cxn modelId="{478E407D-2261-514A-9114-D9EFAF6CA099}" type="presParOf" srcId="{3E0FF841-AEFB-104D-850D-EAC673AB7C22}" destId="{DBEA28C8-2802-2A40-9223-5660A3B40603}" srcOrd="0" destOrd="0" presId="urn:microsoft.com/office/officeart/2008/layout/LinedList"/>
    <dgm:cxn modelId="{C92C49F0-1E83-AC4F-BCFB-34A24009A3F3}" type="presParOf" srcId="{3E0FF841-AEFB-104D-850D-EAC673AB7C22}" destId="{952C5BB0-5B00-914B-96EB-E4661A989A53}" srcOrd="1" destOrd="0" presId="urn:microsoft.com/office/officeart/2008/layout/LinedList"/>
    <dgm:cxn modelId="{CF488522-049C-E548-A7B7-A8736EFAFA44}" type="presParOf" srcId="{A247246C-C655-7A4A-9344-858D7063BAD6}" destId="{9C02E523-8CEB-7548-8461-0995A1B4A18C}" srcOrd="2" destOrd="0" presId="urn:microsoft.com/office/officeart/2008/layout/LinedList"/>
    <dgm:cxn modelId="{0023CFEF-D042-4543-985F-136FA1B58577}" type="presParOf" srcId="{A247246C-C655-7A4A-9344-858D7063BAD6}" destId="{3F3616C6-EDF4-1849-81C6-8F5757C58B14}" srcOrd="3" destOrd="0" presId="urn:microsoft.com/office/officeart/2008/layout/LinedList"/>
    <dgm:cxn modelId="{05B87D6C-E214-2F4D-8C12-B9A987928755}" type="presParOf" srcId="{3F3616C6-EDF4-1849-81C6-8F5757C58B14}" destId="{6681C5FB-A5C9-D749-B02A-C8070DDBE7EE}" srcOrd="0" destOrd="0" presId="urn:microsoft.com/office/officeart/2008/layout/LinedList"/>
    <dgm:cxn modelId="{6614E2B7-BA6D-2B4E-A506-C737D661C981}" type="presParOf" srcId="{3F3616C6-EDF4-1849-81C6-8F5757C58B14}" destId="{EBBF8905-FDDD-2547-A4DC-AA02AD9CB170}" srcOrd="1" destOrd="0" presId="urn:microsoft.com/office/officeart/2008/layout/LinedList"/>
    <dgm:cxn modelId="{A8C4E819-E9CD-D94C-B9BF-30F64F003547}" type="presParOf" srcId="{A247246C-C655-7A4A-9344-858D7063BAD6}" destId="{81C8BE26-F675-DD43-9395-94215C277CE6}" srcOrd="4" destOrd="0" presId="urn:microsoft.com/office/officeart/2008/layout/LinedList"/>
    <dgm:cxn modelId="{E0499F12-2C00-C44F-ABB1-4E21D272A9DD}" type="presParOf" srcId="{A247246C-C655-7A4A-9344-858D7063BAD6}" destId="{BB706317-938F-C747-BAFD-883932693738}" srcOrd="5" destOrd="0" presId="urn:microsoft.com/office/officeart/2008/layout/LinedList"/>
    <dgm:cxn modelId="{44C5A2ED-7289-D04B-8CEB-23D64B1ABE8D}" type="presParOf" srcId="{BB706317-938F-C747-BAFD-883932693738}" destId="{206FBB29-89C8-4947-B3D4-2E84C38635A7}" srcOrd="0" destOrd="0" presId="urn:microsoft.com/office/officeart/2008/layout/LinedList"/>
    <dgm:cxn modelId="{0205FE6A-2C4E-9A46-9A0A-90E329585C8E}" type="presParOf" srcId="{BB706317-938F-C747-BAFD-883932693738}" destId="{C4AAD6E3-8650-804F-9FA5-CBA5D739889C}" srcOrd="1" destOrd="0" presId="urn:microsoft.com/office/officeart/2008/layout/LinedList"/>
    <dgm:cxn modelId="{D5EEBE8E-73F7-774C-9927-634E866DFF08}" type="presParOf" srcId="{A247246C-C655-7A4A-9344-858D7063BAD6}" destId="{354EA7DE-7B0D-B642-B671-4C14D47D55AD}" srcOrd="6" destOrd="0" presId="urn:microsoft.com/office/officeart/2008/layout/LinedList"/>
    <dgm:cxn modelId="{7873D496-8B7B-1C4A-B27D-0F1A241F3BD8}" type="presParOf" srcId="{A247246C-C655-7A4A-9344-858D7063BAD6}" destId="{AC69FAEA-B337-7E42-ACC8-8D0ADEEB0EDD}" srcOrd="7" destOrd="0" presId="urn:microsoft.com/office/officeart/2008/layout/LinedList"/>
    <dgm:cxn modelId="{9FC3EE60-B47A-1E45-8D05-A75FB498A491}" type="presParOf" srcId="{AC69FAEA-B337-7E42-ACC8-8D0ADEEB0EDD}" destId="{C6162271-84E1-F34D-90D2-2F08F0BD75B4}" srcOrd="0" destOrd="0" presId="urn:microsoft.com/office/officeart/2008/layout/LinedList"/>
    <dgm:cxn modelId="{4D2C7517-4123-7B4E-AB3E-81EF04758FE0}" type="presParOf" srcId="{AC69FAEA-B337-7E42-ACC8-8D0ADEEB0EDD}" destId="{ADE272BE-01D5-1A44-AF8B-E37F3ED56478}" srcOrd="1" destOrd="0" presId="urn:microsoft.com/office/officeart/2008/layout/LinedList"/>
    <dgm:cxn modelId="{21F8C266-019B-EB4B-8F8D-CB3E0187AFD0}" type="presParOf" srcId="{A247246C-C655-7A4A-9344-858D7063BAD6}" destId="{677FFA5F-2499-4044-A20F-30680602060B}" srcOrd="8" destOrd="0" presId="urn:microsoft.com/office/officeart/2008/layout/LinedList"/>
    <dgm:cxn modelId="{74C14741-6C5B-FC41-8AB5-68F023EEAB65}" type="presParOf" srcId="{A247246C-C655-7A4A-9344-858D7063BAD6}" destId="{C4222902-B5AD-4A40-B943-3B088F1F6D87}" srcOrd="9" destOrd="0" presId="urn:microsoft.com/office/officeart/2008/layout/LinedList"/>
    <dgm:cxn modelId="{0185A727-9B2F-1E47-ACF5-D4AFC6D6E2CD}" type="presParOf" srcId="{C4222902-B5AD-4A40-B943-3B088F1F6D87}" destId="{DD90DF42-3A28-D941-A628-D2CB051B44EB}" srcOrd="0" destOrd="0" presId="urn:microsoft.com/office/officeart/2008/layout/LinedList"/>
    <dgm:cxn modelId="{C0822047-9EDC-BE40-A245-4AB0E5C261BF}" type="presParOf" srcId="{C4222902-B5AD-4A40-B943-3B088F1F6D87}" destId="{FF86406C-5435-194C-B4E6-03E049650430}" srcOrd="1" destOrd="0" presId="urn:microsoft.com/office/officeart/2008/layout/LinedList"/>
    <dgm:cxn modelId="{F122966B-0942-4C48-A097-7DC4B6CD77FB}" type="presParOf" srcId="{A247246C-C655-7A4A-9344-858D7063BAD6}" destId="{255EDD27-E3A4-034D-A66D-96B33A6A62D3}" srcOrd="10" destOrd="0" presId="urn:microsoft.com/office/officeart/2008/layout/LinedList"/>
    <dgm:cxn modelId="{A4288FEF-C78B-D649-8659-33BE125E4D47}" type="presParOf" srcId="{A247246C-C655-7A4A-9344-858D7063BAD6}" destId="{74C37B6E-1AD6-7F4F-9ACE-BB0222426ACA}" srcOrd="11" destOrd="0" presId="urn:microsoft.com/office/officeart/2008/layout/LinedList"/>
    <dgm:cxn modelId="{9C09566F-DE77-8143-901A-F92F5559F5D1}" type="presParOf" srcId="{74C37B6E-1AD6-7F4F-9ACE-BB0222426ACA}" destId="{5EFD14A0-F1DF-A047-BBE6-CB172929B3F9}" srcOrd="0" destOrd="0" presId="urn:microsoft.com/office/officeart/2008/layout/LinedList"/>
    <dgm:cxn modelId="{62889D2B-E558-5E40-A86A-9F8A9C7865BD}" type="presParOf" srcId="{74C37B6E-1AD6-7F4F-9ACE-BB0222426ACA}" destId="{CDBE40FE-192D-2848-9413-F0FB304588FC}" srcOrd="1" destOrd="0" presId="urn:microsoft.com/office/officeart/2008/layout/LinedList"/>
    <dgm:cxn modelId="{AC8DBF95-89F0-0049-A3F2-6B11AE0BBC3C}" type="presParOf" srcId="{A247246C-C655-7A4A-9344-858D7063BAD6}" destId="{D87E270D-ED26-B042-932D-C25893AFA5E7}" srcOrd="12" destOrd="0" presId="urn:microsoft.com/office/officeart/2008/layout/LinedList"/>
    <dgm:cxn modelId="{461C78E1-D752-5A47-9F5A-13F99B220F2A}" type="presParOf" srcId="{A247246C-C655-7A4A-9344-858D7063BAD6}" destId="{17DE551C-9971-4247-BE29-B9DEC676FCE2}" srcOrd="13" destOrd="0" presId="urn:microsoft.com/office/officeart/2008/layout/LinedList"/>
    <dgm:cxn modelId="{6C52649A-DC14-4444-BC20-0180B95FC008}" type="presParOf" srcId="{17DE551C-9971-4247-BE29-B9DEC676FCE2}" destId="{A7A9E74B-3152-4944-B883-8E130D12E8E1}" srcOrd="0" destOrd="0" presId="urn:microsoft.com/office/officeart/2008/layout/LinedList"/>
    <dgm:cxn modelId="{977DA1BA-3C2C-7C48-9919-8930F0E5620C}" type="presParOf" srcId="{17DE551C-9971-4247-BE29-B9DEC676FCE2}" destId="{6EF598DB-B9D1-9746-8F6C-A4FEF343A0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F02C88-3B4C-49C9-930D-81E6A840DB0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DE1E11B-7E7B-4E3E-A042-8159741D3185}">
      <dgm:prSet/>
      <dgm:spPr/>
      <dgm:t>
        <a:bodyPr/>
        <a:lstStyle/>
        <a:p>
          <a:r>
            <a:rPr lang="en-US"/>
            <a:t>Birds</a:t>
          </a:r>
        </a:p>
      </dgm:t>
    </dgm:pt>
    <dgm:pt modelId="{19368D71-23F3-4637-AEF8-CC413234D8A6}" type="parTrans" cxnId="{FF07D1DF-EA33-463C-ACEB-BF00D74E62E3}">
      <dgm:prSet/>
      <dgm:spPr/>
      <dgm:t>
        <a:bodyPr/>
        <a:lstStyle/>
        <a:p>
          <a:endParaRPr lang="en-US"/>
        </a:p>
      </dgm:t>
    </dgm:pt>
    <dgm:pt modelId="{CC816463-F056-4516-8A16-CA89D87572FD}" type="sibTrans" cxnId="{FF07D1DF-EA33-463C-ACEB-BF00D74E62E3}">
      <dgm:prSet/>
      <dgm:spPr/>
      <dgm:t>
        <a:bodyPr/>
        <a:lstStyle/>
        <a:p>
          <a:endParaRPr lang="en-US"/>
        </a:p>
      </dgm:t>
    </dgm:pt>
    <dgm:pt modelId="{AAD6FA89-6BC5-47BC-BCF1-819D8868C5AE}">
      <dgm:prSet/>
      <dgm:spPr/>
      <dgm:t>
        <a:bodyPr/>
        <a:lstStyle/>
        <a:p>
          <a:r>
            <a:rPr lang="en-US"/>
            <a:t>Painters/Glue</a:t>
          </a:r>
        </a:p>
      </dgm:t>
    </dgm:pt>
    <dgm:pt modelId="{57902F79-A2DA-4836-B68F-7A6131A71406}" type="parTrans" cxnId="{20D4EB9C-4762-4D05-BEBD-743B84F5F498}">
      <dgm:prSet/>
      <dgm:spPr/>
      <dgm:t>
        <a:bodyPr/>
        <a:lstStyle/>
        <a:p>
          <a:endParaRPr lang="en-US"/>
        </a:p>
      </dgm:t>
    </dgm:pt>
    <dgm:pt modelId="{80E6BB17-A219-4221-9AC8-9A15DBE203A5}" type="sibTrans" cxnId="{20D4EB9C-4762-4D05-BEBD-743B84F5F498}">
      <dgm:prSet/>
      <dgm:spPr/>
      <dgm:t>
        <a:bodyPr/>
        <a:lstStyle/>
        <a:p>
          <a:endParaRPr lang="en-US"/>
        </a:p>
      </dgm:t>
    </dgm:pt>
    <dgm:pt modelId="{B75A0531-1DD4-44BB-A0D0-1F2EF525E34A}">
      <dgm:prSet/>
      <dgm:spPr/>
      <dgm:t>
        <a:bodyPr/>
        <a:lstStyle/>
        <a:p>
          <a:r>
            <a:rPr lang="en-US"/>
            <a:t>Humidifiers</a:t>
          </a:r>
        </a:p>
      </dgm:t>
    </dgm:pt>
    <dgm:pt modelId="{227D4BD6-7EE8-48A0-A2D0-857DC105F218}" type="parTrans" cxnId="{7FC6FA98-3462-4167-937C-EE2B5AB67811}">
      <dgm:prSet/>
      <dgm:spPr/>
      <dgm:t>
        <a:bodyPr/>
        <a:lstStyle/>
        <a:p>
          <a:endParaRPr lang="en-US"/>
        </a:p>
      </dgm:t>
    </dgm:pt>
    <dgm:pt modelId="{DBF7DAE9-4619-429B-BE48-B4B706C96305}" type="sibTrans" cxnId="{7FC6FA98-3462-4167-937C-EE2B5AB67811}">
      <dgm:prSet/>
      <dgm:spPr/>
      <dgm:t>
        <a:bodyPr/>
        <a:lstStyle/>
        <a:p>
          <a:endParaRPr lang="en-US"/>
        </a:p>
      </dgm:t>
    </dgm:pt>
    <dgm:pt modelId="{8FC7E249-7BFA-45A8-B69B-350AFD55856D}">
      <dgm:prSet/>
      <dgm:spPr/>
      <dgm:t>
        <a:bodyPr/>
        <a:lstStyle/>
        <a:p>
          <a:r>
            <a:rPr lang="en-US"/>
            <a:t>Automobile-polyurethan</a:t>
          </a:r>
        </a:p>
      </dgm:t>
    </dgm:pt>
    <dgm:pt modelId="{BE6F3E3E-505D-4C86-AC85-1BA279F10A97}" type="parTrans" cxnId="{4AA13741-0809-4718-8012-840A684D89E2}">
      <dgm:prSet/>
      <dgm:spPr/>
      <dgm:t>
        <a:bodyPr/>
        <a:lstStyle/>
        <a:p>
          <a:endParaRPr lang="en-US"/>
        </a:p>
      </dgm:t>
    </dgm:pt>
    <dgm:pt modelId="{F2C3CF44-6C43-4BA9-A2AB-C6C5205F8205}" type="sibTrans" cxnId="{4AA13741-0809-4718-8012-840A684D89E2}">
      <dgm:prSet/>
      <dgm:spPr/>
      <dgm:t>
        <a:bodyPr/>
        <a:lstStyle/>
        <a:p>
          <a:endParaRPr lang="en-US"/>
        </a:p>
      </dgm:t>
    </dgm:pt>
    <dgm:pt modelId="{F6961706-EF1A-4228-82F0-F1CEBB0BF19A}">
      <dgm:prSet/>
      <dgm:spPr/>
      <dgm:t>
        <a:bodyPr/>
        <a:lstStyle/>
        <a:p>
          <a:r>
            <a:rPr lang="en-US"/>
            <a:t>Woodwork</a:t>
          </a:r>
        </a:p>
      </dgm:t>
    </dgm:pt>
    <dgm:pt modelId="{B325B191-4A7E-4059-8570-58611BAEFF5F}" type="parTrans" cxnId="{51FB574D-C06C-4B27-A96C-A4CEC666D780}">
      <dgm:prSet/>
      <dgm:spPr/>
      <dgm:t>
        <a:bodyPr/>
        <a:lstStyle/>
        <a:p>
          <a:endParaRPr lang="en-US"/>
        </a:p>
      </dgm:t>
    </dgm:pt>
    <dgm:pt modelId="{943842AF-DDD1-479F-8351-97DD2DE0036A}" type="sibTrans" cxnId="{51FB574D-C06C-4B27-A96C-A4CEC666D780}">
      <dgm:prSet/>
      <dgm:spPr/>
      <dgm:t>
        <a:bodyPr/>
        <a:lstStyle/>
        <a:p>
          <a:endParaRPr lang="en-US"/>
        </a:p>
      </dgm:t>
    </dgm:pt>
    <dgm:pt modelId="{0154FC89-8936-488B-AAD5-C73BC3BD06DF}">
      <dgm:prSet/>
      <dgm:spPr/>
      <dgm:t>
        <a:bodyPr/>
        <a:lstStyle/>
        <a:p>
          <a:r>
            <a:rPr lang="en-US"/>
            <a:t>lifeguards</a:t>
          </a:r>
        </a:p>
      </dgm:t>
    </dgm:pt>
    <dgm:pt modelId="{C73F34A0-66EC-4097-8D92-0FE61E10F49E}" type="parTrans" cxnId="{E8187382-BB4D-46E6-9B20-DBAF482FDA8C}">
      <dgm:prSet/>
      <dgm:spPr/>
      <dgm:t>
        <a:bodyPr/>
        <a:lstStyle/>
        <a:p>
          <a:endParaRPr lang="en-US"/>
        </a:p>
      </dgm:t>
    </dgm:pt>
    <dgm:pt modelId="{42ABE7DF-8E42-49A1-8722-2F018C9704A4}" type="sibTrans" cxnId="{E8187382-BB4D-46E6-9B20-DBAF482FDA8C}">
      <dgm:prSet/>
      <dgm:spPr/>
      <dgm:t>
        <a:bodyPr/>
        <a:lstStyle/>
        <a:p>
          <a:endParaRPr lang="en-US"/>
        </a:p>
      </dgm:t>
    </dgm:pt>
    <dgm:pt modelId="{D42715A6-6A08-9F4E-8FED-F0F72F033924}" type="pres">
      <dgm:prSet presAssocID="{A5F02C88-3B4C-49C9-930D-81E6A840DB05}" presName="vert0" presStyleCnt="0">
        <dgm:presLayoutVars>
          <dgm:dir/>
          <dgm:animOne val="branch"/>
          <dgm:animLvl val="lvl"/>
        </dgm:presLayoutVars>
      </dgm:prSet>
      <dgm:spPr/>
    </dgm:pt>
    <dgm:pt modelId="{E35405C2-AE1A-084B-ADD2-2533E9D4AFE4}" type="pres">
      <dgm:prSet presAssocID="{6DE1E11B-7E7B-4E3E-A042-8159741D3185}" presName="thickLine" presStyleLbl="alignNode1" presStyleIdx="0" presStyleCnt="6"/>
      <dgm:spPr/>
    </dgm:pt>
    <dgm:pt modelId="{32F3E94D-70EF-8E4D-A3DF-C15A0F704569}" type="pres">
      <dgm:prSet presAssocID="{6DE1E11B-7E7B-4E3E-A042-8159741D3185}" presName="horz1" presStyleCnt="0"/>
      <dgm:spPr/>
    </dgm:pt>
    <dgm:pt modelId="{A732E0FA-AD1A-1E48-BD43-B32C56BB5354}" type="pres">
      <dgm:prSet presAssocID="{6DE1E11B-7E7B-4E3E-A042-8159741D3185}" presName="tx1" presStyleLbl="revTx" presStyleIdx="0" presStyleCnt="6"/>
      <dgm:spPr/>
    </dgm:pt>
    <dgm:pt modelId="{B6B1AA86-2D18-B649-8F86-5332AE6DAA0E}" type="pres">
      <dgm:prSet presAssocID="{6DE1E11B-7E7B-4E3E-A042-8159741D3185}" presName="vert1" presStyleCnt="0"/>
      <dgm:spPr/>
    </dgm:pt>
    <dgm:pt modelId="{2E0A8A12-B1CE-F241-AC95-B19370D773BB}" type="pres">
      <dgm:prSet presAssocID="{AAD6FA89-6BC5-47BC-BCF1-819D8868C5AE}" presName="thickLine" presStyleLbl="alignNode1" presStyleIdx="1" presStyleCnt="6"/>
      <dgm:spPr/>
    </dgm:pt>
    <dgm:pt modelId="{B5B246C1-B491-6D47-95AF-F93F3A2646ED}" type="pres">
      <dgm:prSet presAssocID="{AAD6FA89-6BC5-47BC-BCF1-819D8868C5AE}" presName="horz1" presStyleCnt="0"/>
      <dgm:spPr/>
    </dgm:pt>
    <dgm:pt modelId="{589585A0-3B93-7C4B-AC10-CEA03ACA8420}" type="pres">
      <dgm:prSet presAssocID="{AAD6FA89-6BC5-47BC-BCF1-819D8868C5AE}" presName="tx1" presStyleLbl="revTx" presStyleIdx="1" presStyleCnt="6"/>
      <dgm:spPr/>
    </dgm:pt>
    <dgm:pt modelId="{DDABFE14-E4D4-8740-9E8D-A464ED34F6DB}" type="pres">
      <dgm:prSet presAssocID="{AAD6FA89-6BC5-47BC-BCF1-819D8868C5AE}" presName="vert1" presStyleCnt="0"/>
      <dgm:spPr/>
    </dgm:pt>
    <dgm:pt modelId="{8CC20141-3DEA-B54B-891D-C7F627897992}" type="pres">
      <dgm:prSet presAssocID="{B75A0531-1DD4-44BB-A0D0-1F2EF525E34A}" presName="thickLine" presStyleLbl="alignNode1" presStyleIdx="2" presStyleCnt="6"/>
      <dgm:spPr/>
    </dgm:pt>
    <dgm:pt modelId="{FE89D3D5-9A3D-C744-9DC8-DE6072ACE73A}" type="pres">
      <dgm:prSet presAssocID="{B75A0531-1DD4-44BB-A0D0-1F2EF525E34A}" presName="horz1" presStyleCnt="0"/>
      <dgm:spPr/>
    </dgm:pt>
    <dgm:pt modelId="{98A27C27-A56A-D948-9F37-042F4788FABB}" type="pres">
      <dgm:prSet presAssocID="{B75A0531-1DD4-44BB-A0D0-1F2EF525E34A}" presName="tx1" presStyleLbl="revTx" presStyleIdx="2" presStyleCnt="6"/>
      <dgm:spPr/>
    </dgm:pt>
    <dgm:pt modelId="{A2D6A6F0-5C2F-DC46-A1BC-BA2EB3B15CDC}" type="pres">
      <dgm:prSet presAssocID="{B75A0531-1DD4-44BB-A0D0-1F2EF525E34A}" presName="vert1" presStyleCnt="0"/>
      <dgm:spPr/>
    </dgm:pt>
    <dgm:pt modelId="{DD8AEE42-4FFC-654B-8803-8E046A99C62B}" type="pres">
      <dgm:prSet presAssocID="{8FC7E249-7BFA-45A8-B69B-350AFD55856D}" presName="thickLine" presStyleLbl="alignNode1" presStyleIdx="3" presStyleCnt="6"/>
      <dgm:spPr/>
    </dgm:pt>
    <dgm:pt modelId="{6321AFE7-3A19-1745-A3D6-5A1365A057E9}" type="pres">
      <dgm:prSet presAssocID="{8FC7E249-7BFA-45A8-B69B-350AFD55856D}" presName="horz1" presStyleCnt="0"/>
      <dgm:spPr/>
    </dgm:pt>
    <dgm:pt modelId="{7F9BCFD4-3DD2-8148-B1B9-ED9984E0255F}" type="pres">
      <dgm:prSet presAssocID="{8FC7E249-7BFA-45A8-B69B-350AFD55856D}" presName="tx1" presStyleLbl="revTx" presStyleIdx="3" presStyleCnt="6"/>
      <dgm:spPr/>
    </dgm:pt>
    <dgm:pt modelId="{75026A6A-C5AD-F849-BE5E-323F4347CC98}" type="pres">
      <dgm:prSet presAssocID="{8FC7E249-7BFA-45A8-B69B-350AFD55856D}" presName="vert1" presStyleCnt="0"/>
      <dgm:spPr/>
    </dgm:pt>
    <dgm:pt modelId="{4F6CC592-B5C3-9548-A5DF-21E2033A49A5}" type="pres">
      <dgm:prSet presAssocID="{F6961706-EF1A-4228-82F0-F1CEBB0BF19A}" presName="thickLine" presStyleLbl="alignNode1" presStyleIdx="4" presStyleCnt="6"/>
      <dgm:spPr/>
    </dgm:pt>
    <dgm:pt modelId="{1D9CA7E8-31CC-B946-A4D4-0E815E615A6A}" type="pres">
      <dgm:prSet presAssocID="{F6961706-EF1A-4228-82F0-F1CEBB0BF19A}" presName="horz1" presStyleCnt="0"/>
      <dgm:spPr/>
    </dgm:pt>
    <dgm:pt modelId="{255DDCC4-5764-A043-ACA4-9253648945C7}" type="pres">
      <dgm:prSet presAssocID="{F6961706-EF1A-4228-82F0-F1CEBB0BF19A}" presName="tx1" presStyleLbl="revTx" presStyleIdx="4" presStyleCnt="6"/>
      <dgm:spPr/>
    </dgm:pt>
    <dgm:pt modelId="{D7E0F773-77F4-BD48-B1DF-2A1EB7292862}" type="pres">
      <dgm:prSet presAssocID="{F6961706-EF1A-4228-82F0-F1CEBB0BF19A}" presName="vert1" presStyleCnt="0"/>
      <dgm:spPr/>
    </dgm:pt>
    <dgm:pt modelId="{00B82B82-F197-DE48-8113-EB243B74411A}" type="pres">
      <dgm:prSet presAssocID="{0154FC89-8936-488B-AAD5-C73BC3BD06DF}" presName="thickLine" presStyleLbl="alignNode1" presStyleIdx="5" presStyleCnt="6"/>
      <dgm:spPr/>
    </dgm:pt>
    <dgm:pt modelId="{1417FFD2-9E67-654B-89EF-3BC6F2FD235F}" type="pres">
      <dgm:prSet presAssocID="{0154FC89-8936-488B-AAD5-C73BC3BD06DF}" presName="horz1" presStyleCnt="0"/>
      <dgm:spPr/>
    </dgm:pt>
    <dgm:pt modelId="{D4B856E0-68C9-8F4C-9E28-685F5DAE526C}" type="pres">
      <dgm:prSet presAssocID="{0154FC89-8936-488B-AAD5-C73BC3BD06DF}" presName="tx1" presStyleLbl="revTx" presStyleIdx="5" presStyleCnt="6"/>
      <dgm:spPr/>
    </dgm:pt>
    <dgm:pt modelId="{4458B591-9C6F-A943-BA93-7A6FCCF75466}" type="pres">
      <dgm:prSet presAssocID="{0154FC89-8936-488B-AAD5-C73BC3BD06DF}" presName="vert1" presStyleCnt="0"/>
      <dgm:spPr/>
    </dgm:pt>
  </dgm:ptLst>
  <dgm:cxnLst>
    <dgm:cxn modelId="{4AA13741-0809-4718-8012-840A684D89E2}" srcId="{A5F02C88-3B4C-49C9-930D-81E6A840DB05}" destId="{8FC7E249-7BFA-45A8-B69B-350AFD55856D}" srcOrd="3" destOrd="0" parTransId="{BE6F3E3E-505D-4C86-AC85-1BA279F10A97}" sibTransId="{F2C3CF44-6C43-4BA9-A2AB-C6C5205F8205}"/>
    <dgm:cxn modelId="{51FB574D-C06C-4B27-A96C-A4CEC666D780}" srcId="{A5F02C88-3B4C-49C9-930D-81E6A840DB05}" destId="{F6961706-EF1A-4228-82F0-F1CEBB0BF19A}" srcOrd="4" destOrd="0" parTransId="{B325B191-4A7E-4059-8570-58611BAEFF5F}" sibTransId="{943842AF-DDD1-479F-8351-97DD2DE0036A}"/>
    <dgm:cxn modelId="{2C31A25D-840E-014B-AC1E-7570116C8DD5}" type="presOf" srcId="{AAD6FA89-6BC5-47BC-BCF1-819D8868C5AE}" destId="{589585A0-3B93-7C4B-AC10-CEA03ACA8420}" srcOrd="0" destOrd="0" presId="urn:microsoft.com/office/officeart/2008/layout/LinedList"/>
    <dgm:cxn modelId="{D50B0F7A-3D8D-F842-8CA2-1C50F3C0FF1D}" type="presOf" srcId="{0154FC89-8936-488B-AAD5-C73BC3BD06DF}" destId="{D4B856E0-68C9-8F4C-9E28-685F5DAE526C}" srcOrd="0" destOrd="0" presId="urn:microsoft.com/office/officeart/2008/layout/LinedList"/>
    <dgm:cxn modelId="{E8187382-BB4D-46E6-9B20-DBAF482FDA8C}" srcId="{A5F02C88-3B4C-49C9-930D-81E6A840DB05}" destId="{0154FC89-8936-488B-AAD5-C73BC3BD06DF}" srcOrd="5" destOrd="0" parTransId="{C73F34A0-66EC-4097-8D92-0FE61E10F49E}" sibTransId="{42ABE7DF-8E42-49A1-8722-2F018C9704A4}"/>
    <dgm:cxn modelId="{4B10DA96-D52E-4247-BF3E-444D2D04A53F}" type="presOf" srcId="{B75A0531-1DD4-44BB-A0D0-1F2EF525E34A}" destId="{98A27C27-A56A-D948-9F37-042F4788FABB}" srcOrd="0" destOrd="0" presId="urn:microsoft.com/office/officeart/2008/layout/LinedList"/>
    <dgm:cxn modelId="{7FC6FA98-3462-4167-937C-EE2B5AB67811}" srcId="{A5F02C88-3B4C-49C9-930D-81E6A840DB05}" destId="{B75A0531-1DD4-44BB-A0D0-1F2EF525E34A}" srcOrd="2" destOrd="0" parTransId="{227D4BD6-7EE8-48A0-A2D0-857DC105F218}" sibTransId="{DBF7DAE9-4619-429B-BE48-B4B706C96305}"/>
    <dgm:cxn modelId="{20D4EB9C-4762-4D05-BEBD-743B84F5F498}" srcId="{A5F02C88-3B4C-49C9-930D-81E6A840DB05}" destId="{AAD6FA89-6BC5-47BC-BCF1-819D8868C5AE}" srcOrd="1" destOrd="0" parTransId="{57902F79-A2DA-4836-B68F-7A6131A71406}" sibTransId="{80E6BB17-A219-4221-9AC8-9A15DBE203A5}"/>
    <dgm:cxn modelId="{1A8C24BB-08AB-C94E-B103-7E2F8140708C}" type="presOf" srcId="{6DE1E11B-7E7B-4E3E-A042-8159741D3185}" destId="{A732E0FA-AD1A-1E48-BD43-B32C56BB5354}" srcOrd="0" destOrd="0" presId="urn:microsoft.com/office/officeart/2008/layout/LinedList"/>
    <dgm:cxn modelId="{426624BE-61C0-2A4E-A9AB-2CB612AB0BD6}" type="presOf" srcId="{F6961706-EF1A-4228-82F0-F1CEBB0BF19A}" destId="{255DDCC4-5764-A043-ACA4-9253648945C7}" srcOrd="0" destOrd="0" presId="urn:microsoft.com/office/officeart/2008/layout/LinedList"/>
    <dgm:cxn modelId="{591774C5-00F0-8B4A-A591-FF0FE2898BC3}" type="presOf" srcId="{8FC7E249-7BFA-45A8-B69B-350AFD55856D}" destId="{7F9BCFD4-3DD2-8148-B1B9-ED9984E0255F}" srcOrd="0" destOrd="0" presId="urn:microsoft.com/office/officeart/2008/layout/LinedList"/>
    <dgm:cxn modelId="{FF07D1DF-EA33-463C-ACEB-BF00D74E62E3}" srcId="{A5F02C88-3B4C-49C9-930D-81E6A840DB05}" destId="{6DE1E11B-7E7B-4E3E-A042-8159741D3185}" srcOrd="0" destOrd="0" parTransId="{19368D71-23F3-4637-AEF8-CC413234D8A6}" sibTransId="{CC816463-F056-4516-8A16-CA89D87572FD}"/>
    <dgm:cxn modelId="{50BCB6F2-0E24-5D40-ADB5-5615E4EF8C14}" type="presOf" srcId="{A5F02C88-3B4C-49C9-930D-81E6A840DB05}" destId="{D42715A6-6A08-9F4E-8FED-F0F72F033924}" srcOrd="0" destOrd="0" presId="urn:microsoft.com/office/officeart/2008/layout/LinedList"/>
    <dgm:cxn modelId="{66755817-18A7-564F-AB42-E868E26B26AB}" type="presParOf" srcId="{D42715A6-6A08-9F4E-8FED-F0F72F033924}" destId="{E35405C2-AE1A-084B-ADD2-2533E9D4AFE4}" srcOrd="0" destOrd="0" presId="urn:microsoft.com/office/officeart/2008/layout/LinedList"/>
    <dgm:cxn modelId="{817FF94C-E7CB-9C48-AA81-AC1475F86373}" type="presParOf" srcId="{D42715A6-6A08-9F4E-8FED-F0F72F033924}" destId="{32F3E94D-70EF-8E4D-A3DF-C15A0F704569}" srcOrd="1" destOrd="0" presId="urn:microsoft.com/office/officeart/2008/layout/LinedList"/>
    <dgm:cxn modelId="{114A8497-3174-6D47-AFB7-D9C74C70D6E9}" type="presParOf" srcId="{32F3E94D-70EF-8E4D-A3DF-C15A0F704569}" destId="{A732E0FA-AD1A-1E48-BD43-B32C56BB5354}" srcOrd="0" destOrd="0" presId="urn:microsoft.com/office/officeart/2008/layout/LinedList"/>
    <dgm:cxn modelId="{0A5B1C8F-2442-904D-820E-5A81D91B4EB1}" type="presParOf" srcId="{32F3E94D-70EF-8E4D-A3DF-C15A0F704569}" destId="{B6B1AA86-2D18-B649-8F86-5332AE6DAA0E}" srcOrd="1" destOrd="0" presId="urn:microsoft.com/office/officeart/2008/layout/LinedList"/>
    <dgm:cxn modelId="{BFA032C1-5DCF-5844-BF15-EA06EC5A7F80}" type="presParOf" srcId="{D42715A6-6A08-9F4E-8FED-F0F72F033924}" destId="{2E0A8A12-B1CE-F241-AC95-B19370D773BB}" srcOrd="2" destOrd="0" presId="urn:microsoft.com/office/officeart/2008/layout/LinedList"/>
    <dgm:cxn modelId="{923F4AEB-C8E1-FD4C-B07D-4D3D298FD65C}" type="presParOf" srcId="{D42715A6-6A08-9F4E-8FED-F0F72F033924}" destId="{B5B246C1-B491-6D47-95AF-F93F3A2646ED}" srcOrd="3" destOrd="0" presId="urn:microsoft.com/office/officeart/2008/layout/LinedList"/>
    <dgm:cxn modelId="{756F62D6-2427-F94F-A06C-2CBDFADEC831}" type="presParOf" srcId="{B5B246C1-B491-6D47-95AF-F93F3A2646ED}" destId="{589585A0-3B93-7C4B-AC10-CEA03ACA8420}" srcOrd="0" destOrd="0" presId="urn:microsoft.com/office/officeart/2008/layout/LinedList"/>
    <dgm:cxn modelId="{D7302A89-50EE-6B44-9757-8D9CFC300DEF}" type="presParOf" srcId="{B5B246C1-B491-6D47-95AF-F93F3A2646ED}" destId="{DDABFE14-E4D4-8740-9E8D-A464ED34F6DB}" srcOrd="1" destOrd="0" presId="urn:microsoft.com/office/officeart/2008/layout/LinedList"/>
    <dgm:cxn modelId="{054659A7-691F-E545-821A-C9613DF6FA72}" type="presParOf" srcId="{D42715A6-6A08-9F4E-8FED-F0F72F033924}" destId="{8CC20141-3DEA-B54B-891D-C7F627897992}" srcOrd="4" destOrd="0" presId="urn:microsoft.com/office/officeart/2008/layout/LinedList"/>
    <dgm:cxn modelId="{DD2893B6-CDEA-4E4E-9CF3-56A5B335E80E}" type="presParOf" srcId="{D42715A6-6A08-9F4E-8FED-F0F72F033924}" destId="{FE89D3D5-9A3D-C744-9DC8-DE6072ACE73A}" srcOrd="5" destOrd="0" presId="urn:microsoft.com/office/officeart/2008/layout/LinedList"/>
    <dgm:cxn modelId="{FA833E61-700B-E345-91DD-7AD7EA70C4E3}" type="presParOf" srcId="{FE89D3D5-9A3D-C744-9DC8-DE6072ACE73A}" destId="{98A27C27-A56A-D948-9F37-042F4788FABB}" srcOrd="0" destOrd="0" presId="urn:microsoft.com/office/officeart/2008/layout/LinedList"/>
    <dgm:cxn modelId="{AE34191C-F884-BF48-B458-EB3ACC799E8C}" type="presParOf" srcId="{FE89D3D5-9A3D-C744-9DC8-DE6072ACE73A}" destId="{A2D6A6F0-5C2F-DC46-A1BC-BA2EB3B15CDC}" srcOrd="1" destOrd="0" presId="urn:microsoft.com/office/officeart/2008/layout/LinedList"/>
    <dgm:cxn modelId="{FC148745-DFDA-CD45-9061-F61F56ABD514}" type="presParOf" srcId="{D42715A6-6A08-9F4E-8FED-F0F72F033924}" destId="{DD8AEE42-4FFC-654B-8803-8E046A99C62B}" srcOrd="6" destOrd="0" presId="urn:microsoft.com/office/officeart/2008/layout/LinedList"/>
    <dgm:cxn modelId="{320439CE-3DC7-1A42-8823-D12A5B4EF84B}" type="presParOf" srcId="{D42715A6-6A08-9F4E-8FED-F0F72F033924}" destId="{6321AFE7-3A19-1745-A3D6-5A1365A057E9}" srcOrd="7" destOrd="0" presId="urn:microsoft.com/office/officeart/2008/layout/LinedList"/>
    <dgm:cxn modelId="{391DAAF5-387E-B048-8FC7-12F303EDEE9F}" type="presParOf" srcId="{6321AFE7-3A19-1745-A3D6-5A1365A057E9}" destId="{7F9BCFD4-3DD2-8148-B1B9-ED9984E0255F}" srcOrd="0" destOrd="0" presId="urn:microsoft.com/office/officeart/2008/layout/LinedList"/>
    <dgm:cxn modelId="{1E8DA7B2-E789-774D-9D10-58902ACCE475}" type="presParOf" srcId="{6321AFE7-3A19-1745-A3D6-5A1365A057E9}" destId="{75026A6A-C5AD-F849-BE5E-323F4347CC98}" srcOrd="1" destOrd="0" presId="urn:microsoft.com/office/officeart/2008/layout/LinedList"/>
    <dgm:cxn modelId="{632ED729-E28A-EF49-90ED-31F091EBAADA}" type="presParOf" srcId="{D42715A6-6A08-9F4E-8FED-F0F72F033924}" destId="{4F6CC592-B5C3-9548-A5DF-21E2033A49A5}" srcOrd="8" destOrd="0" presId="urn:microsoft.com/office/officeart/2008/layout/LinedList"/>
    <dgm:cxn modelId="{15E66C4B-52E4-694A-927A-6952579CB051}" type="presParOf" srcId="{D42715A6-6A08-9F4E-8FED-F0F72F033924}" destId="{1D9CA7E8-31CC-B946-A4D4-0E815E615A6A}" srcOrd="9" destOrd="0" presId="urn:microsoft.com/office/officeart/2008/layout/LinedList"/>
    <dgm:cxn modelId="{94E84B1B-16CE-874F-BF4F-21F81DD7A094}" type="presParOf" srcId="{1D9CA7E8-31CC-B946-A4D4-0E815E615A6A}" destId="{255DDCC4-5764-A043-ACA4-9253648945C7}" srcOrd="0" destOrd="0" presId="urn:microsoft.com/office/officeart/2008/layout/LinedList"/>
    <dgm:cxn modelId="{7F3ABE30-5858-5B4D-BC84-D171B1E6A93C}" type="presParOf" srcId="{1D9CA7E8-31CC-B946-A4D4-0E815E615A6A}" destId="{D7E0F773-77F4-BD48-B1DF-2A1EB7292862}" srcOrd="1" destOrd="0" presId="urn:microsoft.com/office/officeart/2008/layout/LinedList"/>
    <dgm:cxn modelId="{72F4C40F-9442-3E42-9971-AB6151A0FE83}" type="presParOf" srcId="{D42715A6-6A08-9F4E-8FED-F0F72F033924}" destId="{00B82B82-F197-DE48-8113-EB243B74411A}" srcOrd="10" destOrd="0" presId="urn:microsoft.com/office/officeart/2008/layout/LinedList"/>
    <dgm:cxn modelId="{3CAC5433-1A8E-D244-BDC6-9DFEBA0F5930}" type="presParOf" srcId="{D42715A6-6A08-9F4E-8FED-F0F72F033924}" destId="{1417FFD2-9E67-654B-89EF-3BC6F2FD235F}" srcOrd="11" destOrd="0" presId="urn:microsoft.com/office/officeart/2008/layout/LinedList"/>
    <dgm:cxn modelId="{CFF71784-9DBF-8440-9F7E-D9DC29945127}" type="presParOf" srcId="{1417FFD2-9E67-654B-89EF-3BC6F2FD235F}" destId="{D4B856E0-68C9-8F4C-9E28-685F5DAE526C}" srcOrd="0" destOrd="0" presId="urn:microsoft.com/office/officeart/2008/layout/LinedList"/>
    <dgm:cxn modelId="{8303CE5B-6517-2C40-8AC3-C76D952DA323}" type="presParOf" srcId="{1417FFD2-9E67-654B-89EF-3BC6F2FD235F}" destId="{4458B591-9C6F-A943-BA93-7A6FCCF754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230486-BA73-4166-92EC-A1A0C2D1845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9EBB8CE-58AE-41CD-986A-1A365087E958}">
      <dgm:prSet/>
      <dgm:spPr/>
      <dgm:t>
        <a:bodyPr/>
        <a:lstStyle/>
        <a:p>
          <a:r>
            <a:rPr lang="en-US"/>
            <a:t>One of the most sensitive tools to detect alveolitis in HP</a:t>
          </a:r>
        </a:p>
      </dgm:t>
    </dgm:pt>
    <dgm:pt modelId="{9FF4A003-EC6F-434A-B252-47D07C143EF1}" type="parTrans" cxnId="{EEF64332-477D-4443-88E6-57DAF1A25305}">
      <dgm:prSet/>
      <dgm:spPr/>
      <dgm:t>
        <a:bodyPr/>
        <a:lstStyle/>
        <a:p>
          <a:endParaRPr lang="en-US"/>
        </a:p>
      </dgm:t>
    </dgm:pt>
    <dgm:pt modelId="{C18DFD3D-5F52-499A-AF4F-487BCD4397AD}" type="sibTrans" cxnId="{EEF64332-477D-4443-88E6-57DAF1A25305}">
      <dgm:prSet/>
      <dgm:spPr/>
      <dgm:t>
        <a:bodyPr/>
        <a:lstStyle/>
        <a:p>
          <a:endParaRPr lang="en-US"/>
        </a:p>
      </dgm:t>
    </dgm:pt>
    <dgm:pt modelId="{E7129CD3-0C73-45ED-AE24-C2B696EDD649}">
      <dgm:prSet/>
      <dgm:spPr/>
      <dgm:t>
        <a:bodyPr/>
        <a:lstStyle/>
        <a:p>
          <a:r>
            <a:rPr lang="en-US"/>
            <a:t>Preferably done when pt in “acute "phase</a:t>
          </a:r>
        </a:p>
      </dgm:t>
    </dgm:pt>
    <dgm:pt modelId="{7C364924-8A06-4F1D-B18E-6A330509FF0F}" type="parTrans" cxnId="{66EA2D39-02F9-4AB1-8398-619F485C4707}">
      <dgm:prSet/>
      <dgm:spPr/>
      <dgm:t>
        <a:bodyPr/>
        <a:lstStyle/>
        <a:p>
          <a:endParaRPr lang="en-US"/>
        </a:p>
      </dgm:t>
    </dgm:pt>
    <dgm:pt modelId="{16897A8C-752D-4AB8-BA30-196A47B4770A}" type="sibTrans" cxnId="{66EA2D39-02F9-4AB1-8398-619F485C4707}">
      <dgm:prSet/>
      <dgm:spPr/>
      <dgm:t>
        <a:bodyPr/>
        <a:lstStyle/>
        <a:p>
          <a:endParaRPr lang="en-US"/>
        </a:p>
      </dgm:t>
    </dgm:pt>
    <dgm:pt modelId="{2EFF4080-20E5-409A-9E51-7AF6CE8A751A}">
      <dgm:prSet/>
      <dgm:spPr/>
      <dgm:t>
        <a:bodyPr/>
        <a:lstStyle/>
        <a:p>
          <a:r>
            <a:rPr lang="en-US"/>
            <a:t>Typical pattern is marked lymphocytosis often &gt; 30%  in </a:t>
          </a:r>
          <a:r>
            <a:rPr lang="en-US" b="1"/>
            <a:t>NFHP</a:t>
          </a:r>
          <a:endParaRPr lang="en-US"/>
        </a:p>
      </dgm:t>
    </dgm:pt>
    <dgm:pt modelId="{15147A83-ED4F-4C17-9F3C-5EC8E5603F41}" type="parTrans" cxnId="{EEBE8E4B-36E8-4005-ACB7-9526B37034F8}">
      <dgm:prSet/>
      <dgm:spPr/>
      <dgm:t>
        <a:bodyPr/>
        <a:lstStyle/>
        <a:p>
          <a:endParaRPr lang="en-US"/>
        </a:p>
      </dgm:t>
    </dgm:pt>
    <dgm:pt modelId="{DB2237D5-7700-4B14-A9D3-3BC78610DB9F}" type="sibTrans" cxnId="{EEBE8E4B-36E8-4005-ACB7-9526B37034F8}">
      <dgm:prSet/>
      <dgm:spPr/>
      <dgm:t>
        <a:bodyPr/>
        <a:lstStyle/>
        <a:p>
          <a:endParaRPr lang="en-US"/>
        </a:p>
      </dgm:t>
    </dgm:pt>
    <dgm:pt modelId="{4A2C551C-E2D0-43CD-B0E9-AECAB12B7B33}">
      <dgm:prSet/>
      <dgm:spPr/>
      <dgm:t>
        <a:bodyPr/>
        <a:lstStyle/>
        <a:p>
          <a:r>
            <a:rPr lang="en-US" b="1"/>
            <a:t>CD4/CD8 controversial</a:t>
          </a:r>
          <a:endParaRPr lang="en-US"/>
        </a:p>
      </dgm:t>
    </dgm:pt>
    <dgm:pt modelId="{7F8F8B1A-66AC-4DB7-87E5-6774C722BD27}" type="parTrans" cxnId="{F644176B-7787-4E0F-9ED4-DABF5FAE3DA4}">
      <dgm:prSet/>
      <dgm:spPr/>
      <dgm:t>
        <a:bodyPr/>
        <a:lstStyle/>
        <a:p>
          <a:endParaRPr lang="en-US"/>
        </a:p>
      </dgm:t>
    </dgm:pt>
    <dgm:pt modelId="{5B672186-7C23-4345-8645-878768BEDDE4}" type="sibTrans" cxnId="{F644176B-7787-4E0F-9ED4-DABF5FAE3DA4}">
      <dgm:prSet/>
      <dgm:spPr/>
      <dgm:t>
        <a:bodyPr/>
        <a:lstStyle/>
        <a:p>
          <a:endParaRPr lang="en-US"/>
        </a:p>
      </dgm:t>
    </dgm:pt>
    <dgm:pt modelId="{29C3AA2E-6014-4D41-8B26-6140AAEE3E24}">
      <dgm:prSet/>
      <dgm:spPr/>
      <dgm:t>
        <a:bodyPr/>
        <a:lstStyle/>
        <a:p>
          <a:r>
            <a:rPr lang="en-US"/>
            <a:t>Less marked elevation in </a:t>
          </a:r>
          <a:r>
            <a:rPr lang="en-US" b="1"/>
            <a:t>FHP</a:t>
          </a:r>
          <a:r>
            <a:rPr lang="en-US"/>
            <a:t> or following treatment (increased neutrophil) poor prognostic sign</a:t>
          </a:r>
        </a:p>
      </dgm:t>
    </dgm:pt>
    <dgm:pt modelId="{B57722D6-CEB2-4C2E-B937-E8C77CF9A6C9}" type="parTrans" cxnId="{80ABE6C0-F5BF-410B-B3D6-23C75D2BA065}">
      <dgm:prSet/>
      <dgm:spPr/>
      <dgm:t>
        <a:bodyPr/>
        <a:lstStyle/>
        <a:p>
          <a:endParaRPr lang="en-US"/>
        </a:p>
      </dgm:t>
    </dgm:pt>
    <dgm:pt modelId="{7BD78AD9-ABE3-4E3D-845A-84081B765D18}" type="sibTrans" cxnId="{80ABE6C0-F5BF-410B-B3D6-23C75D2BA065}">
      <dgm:prSet/>
      <dgm:spPr/>
      <dgm:t>
        <a:bodyPr/>
        <a:lstStyle/>
        <a:p>
          <a:endParaRPr lang="en-US"/>
        </a:p>
      </dgm:t>
    </dgm:pt>
    <dgm:pt modelId="{04E3DF16-AFAB-2D41-B9BC-F01712B5BFD4}" type="pres">
      <dgm:prSet presAssocID="{A7230486-BA73-4166-92EC-A1A0C2D18453}" presName="linear" presStyleCnt="0">
        <dgm:presLayoutVars>
          <dgm:animLvl val="lvl"/>
          <dgm:resizeHandles val="exact"/>
        </dgm:presLayoutVars>
      </dgm:prSet>
      <dgm:spPr/>
    </dgm:pt>
    <dgm:pt modelId="{DC58A844-D8FE-C74F-893F-8F632B59AECE}" type="pres">
      <dgm:prSet presAssocID="{89EBB8CE-58AE-41CD-986A-1A365087E958}" presName="parentText" presStyleLbl="node1" presStyleIdx="0" presStyleCnt="5">
        <dgm:presLayoutVars>
          <dgm:chMax val="0"/>
          <dgm:bulletEnabled val="1"/>
        </dgm:presLayoutVars>
      </dgm:prSet>
      <dgm:spPr/>
    </dgm:pt>
    <dgm:pt modelId="{533E0CBE-1612-9341-9594-9424BF600319}" type="pres">
      <dgm:prSet presAssocID="{C18DFD3D-5F52-499A-AF4F-487BCD4397AD}" presName="spacer" presStyleCnt="0"/>
      <dgm:spPr/>
    </dgm:pt>
    <dgm:pt modelId="{25F69874-DE35-EA4B-87E9-AE5FAED84508}" type="pres">
      <dgm:prSet presAssocID="{E7129CD3-0C73-45ED-AE24-C2B696EDD649}" presName="parentText" presStyleLbl="node1" presStyleIdx="1" presStyleCnt="5">
        <dgm:presLayoutVars>
          <dgm:chMax val="0"/>
          <dgm:bulletEnabled val="1"/>
        </dgm:presLayoutVars>
      </dgm:prSet>
      <dgm:spPr/>
    </dgm:pt>
    <dgm:pt modelId="{58B10202-6FE3-5244-A81C-2C0F6C252A7B}" type="pres">
      <dgm:prSet presAssocID="{16897A8C-752D-4AB8-BA30-196A47B4770A}" presName="spacer" presStyleCnt="0"/>
      <dgm:spPr/>
    </dgm:pt>
    <dgm:pt modelId="{28CE937A-6EF9-944E-88CB-81F6F7F36BD2}" type="pres">
      <dgm:prSet presAssocID="{2EFF4080-20E5-409A-9E51-7AF6CE8A751A}" presName="parentText" presStyleLbl="node1" presStyleIdx="2" presStyleCnt="5">
        <dgm:presLayoutVars>
          <dgm:chMax val="0"/>
          <dgm:bulletEnabled val="1"/>
        </dgm:presLayoutVars>
      </dgm:prSet>
      <dgm:spPr/>
    </dgm:pt>
    <dgm:pt modelId="{FA882111-D929-7D4A-B88E-11C079498E5E}" type="pres">
      <dgm:prSet presAssocID="{DB2237D5-7700-4B14-A9D3-3BC78610DB9F}" presName="spacer" presStyleCnt="0"/>
      <dgm:spPr/>
    </dgm:pt>
    <dgm:pt modelId="{43686030-4EF0-8349-8FBD-DE2CD8DBAF7C}" type="pres">
      <dgm:prSet presAssocID="{4A2C551C-E2D0-43CD-B0E9-AECAB12B7B33}" presName="parentText" presStyleLbl="node1" presStyleIdx="3" presStyleCnt="5">
        <dgm:presLayoutVars>
          <dgm:chMax val="0"/>
          <dgm:bulletEnabled val="1"/>
        </dgm:presLayoutVars>
      </dgm:prSet>
      <dgm:spPr/>
    </dgm:pt>
    <dgm:pt modelId="{2678A2B8-990B-F347-AFF3-589DE9656DF6}" type="pres">
      <dgm:prSet presAssocID="{5B672186-7C23-4345-8645-878768BEDDE4}" presName="spacer" presStyleCnt="0"/>
      <dgm:spPr/>
    </dgm:pt>
    <dgm:pt modelId="{DFC6D032-F316-954A-8AB2-9888D96E0DC4}" type="pres">
      <dgm:prSet presAssocID="{29C3AA2E-6014-4D41-8B26-6140AAEE3E24}" presName="parentText" presStyleLbl="node1" presStyleIdx="4" presStyleCnt="5">
        <dgm:presLayoutVars>
          <dgm:chMax val="0"/>
          <dgm:bulletEnabled val="1"/>
        </dgm:presLayoutVars>
      </dgm:prSet>
      <dgm:spPr/>
    </dgm:pt>
  </dgm:ptLst>
  <dgm:cxnLst>
    <dgm:cxn modelId="{EEF64332-477D-4443-88E6-57DAF1A25305}" srcId="{A7230486-BA73-4166-92EC-A1A0C2D18453}" destId="{89EBB8CE-58AE-41CD-986A-1A365087E958}" srcOrd="0" destOrd="0" parTransId="{9FF4A003-EC6F-434A-B252-47D07C143EF1}" sibTransId="{C18DFD3D-5F52-499A-AF4F-487BCD4397AD}"/>
    <dgm:cxn modelId="{66EA2D39-02F9-4AB1-8398-619F485C4707}" srcId="{A7230486-BA73-4166-92EC-A1A0C2D18453}" destId="{E7129CD3-0C73-45ED-AE24-C2B696EDD649}" srcOrd="1" destOrd="0" parTransId="{7C364924-8A06-4F1D-B18E-6A330509FF0F}" sibTransId="{16897A8C-752D-4AB8-BA30-196A47B4770A}"/>
    <dgm:cxn modelId="{EEBE8E4B-36E8-4005-ACB7-9526B37034F8}" srcId="{A7230486-BA73-4166-92EC-A1A0C2D18453}" destId="{2EFF4080-20E5-409A-9E51-7AF6CE8A751A}" srcOrd="2" destOrd="0" parTransId="{15147A83-ED4F-4C17-9F3C-5EC8E5603F41}" sibTransId="{DB2237D5-7700-4B14-A9D3-3BC78610DB9F}"/>
    <dgm:cxn modelId="{7A72685D-74BB-5842-84B6-4F798522E909}" type="presOf" srcId="{89EBB8CE-58AE-41CD-986A-1A365087E958}" destId="{DC58A844-D8FE-C74F-893F-8F632B59AECE}" srcOrd="0" destOrd="0" presId="urn:microsoft.com/office/officeart/2005/8/layout/vList2"/>
    <dgm:cxn modelId="{88E82466-9127-A94C-AD73-826F1AAB1A05}" type="presOf" srcId="{4A2C551C-E2D0-43CD-B0E9-AECAB12B7B33}" destId="{43686030-4EF0-8349-8FBD-DE2CD8DBAF7C}" srcOrd="0" destOrd="0" presId="urn:microsoft.com/office/officeart/2005/8/layout/vList2"/>
    <dgm:cxn modelId="{F644176B-7787-4E0F-9ED4-DABF5FAE3DA4}" srcId="{A7230486-BA73-4166-92EC-A1A0C2D18453}" destId="{4A2C551C-E2D0-43CD-B0E9-AECAB12B7B33}" srcOrd="3" destOrd="0" parTransId="{7F8F8B1A-66AC-4DB7-87E5-6774C722BD27}" sibTransId="{5B672186-7C23-4345-8645-878768BEDDE4}"/>
    <dgm:cxn modelId="{02BF9675-3C7D-4448-93DF-393EB6CFD9E9}" type="presOf" srcId="{E7129CD3-0C73-45ED-AE24-C2B696EDD649}" destId="{25F69874-DE35-EA4B-87E9-AE5FAED84508}" srcOrd="0" destOrd="0" presId="urn:microsoft.com/office/officeart/2005/8/layout/vList2"/>
    <dgm:cxn modelId="{955E2D7E-1587-5A47-AC87-D7AC132F0CAE}" type="presOf" srcId="{2EFF4080-20E5-409A-9E51-7AF6CE8A751A}" destId="{28CE937A-6EF9-944E-88CB-81F6F7F36BD2}" srcOrd="0" destOrd="0" presId="urn:microsoft.com/office/officeart/2005/8/layout/vList2"/>
    <dgm:cxn modelId="{80ABE6C0-F5BF-410B-B3D6-23C75D2BA065}" srcId="{A7230486-BA73-4166-92EC-A1A0C2D18453}" destId="{29C3AA2E-6014-4D41-8B26-6140AAEE3E24}" srcOrd="4" destOrd="0" parTransId="{B57722D6-CEB2-4C2E-B937-E8C77CF9A6C9}" sibTransId="{7BD78AD9-ABE3-4E3D-845A-84081B765D18}"/>
    <dgm:cxn modelId="{3C189AD9-156E-9944-AE35-A56833F613AB}" type="presOf" srcId="{29C3AA2E-6014-4D41-8B26-6140AAEE3E24}" destId="{DFC6D032-F316-954A-8AB2-9888D96E0DC4}" srcOrd="0" destOrd="0" presId="urn:microsoft.com/office/officeart/2005/8/layout/vList2"/>
    <dgm:cxn modelId="{2A74E1FE-8596-2F4A-9C79-6D2C31505718}" type="presOf" srcId="{A7230486-BA73-4166-92EC-A1A0C2D18453}" destId="{04E3DF16-AFAB-2D41-B9BC-F01712B5BFD4}" srcOrd="0" destOrd="0" presId="urn:microsoft.com/office/officeart/2005/8/layout/vList2"/>
    <dgm:cxn modelId="{50839DD6-727E-594F-837C-F182535E2DDB}" type="presParOf" srcId="{04E3DF16-AFAB-2D41-B9BC-F01712B5BFD4}" destId="{DC58A844-D8FE-C74F-893F-8F632B59AECE}" srcOrd="0" destOrd="0" presId="urn:microsoft.com/office/officeart/2005/8/layout/vList2"/>
    <dgm:cxn modelId="{1192E282-2D19-A64B-9A95-CD03ADC9E4C6}" type="presParOf" srcId="{04E3DF16-AFAB-2D41-B9BC-F01712B5BFD4}" destId="{533E0CBE-1612-9341-9594-9424BF600319}" srcOrd="1" destOrd="0" presId="urn:microsoft.com/office/officeart/2005/8/layout/vList2"/>
    <dgm:cxn modelId="{F4D2B463-F9A9-3540-8A6F-AA87BB7ABD72}" type="presParOf" srcId="{04E3DF16-AFAB-2D41-B9BC-F01712B5BFD4}" destId="{25F69874-DE35-EA4B-87E9-AE5FAED84508}" srcOrd="2" destOrd="0" presId="urn:microsoft.com/office/officeart/2005/8/layout/vList2"/>
    <dgm:cxn modelId="{B18D6D3D-DDBC-3F41-A4A0-3A3DAC98A863}" type="presParOf" srcId="{04E3DF16-AFAB-2D41-B9BC-F01712B5BFD4}" destId="{58B10202-6FE3-5244-A81C-2C0F6C252A7B}" srcOrd="3" destOrd="0" presId="urn:microsoft.com/office/officeart/2005/8/layout/vList2"/>
    <dgm:cxn modelId="{DA9722D6-CBA6-0447-855D-BA23628BEE34}" type="presParOf" srcId="{04E3DF16-AFAB-2D41-B9BC-F01712B5BFD4}" destId="{28CE937A-6EF9-944E-88CB-81F6F7F36BD2}" srcOrd="4" destOrd="0" presId="urn:microsoft.com/office/officeart/2005/8/layout/vList2"/>
    <dgm:cxn modelId="{A4A0D47A-C593-0744-8B8C-9821A1364AA5}" type="presParOf" srcId="{04E3DF16-AFAB-2D41-B9BC-F01712B5BFD4}" destId="{FA882111-D929-7D4A-B88E-11C079498E5E}" srcOrd="5" destOrd="0" presId="urn:microsoft.com/office/officeart/2005/8/layout/vList2"/>
    <dgm:cxn modelId="{D2C00A54-B23D-3D45-B4BD-711795E274BA}" type="presParOf" srcId="{04E3DF16-AFAB-2D41-B9BC-F01712B5BFD4}" destId="{43686030-4EF0-8349-8FBD-DE2CD8DBAF7C}" srcOrd="6" destOrd="0" presId="urn:microsoft.com/office/officeart/2005/8/layout/vList2"/>
    <dgm:cxn modelId="{6E713C68-6347-C343-9FEA-5B392EB5C9AF}" type="presParOf" srcId="{04E3DF16-AFAB-2D41-B9BC-F01712B5BFD4}" destId="{2678A2B8-990B-F347-AFF3-589DE9656DF6}" srcOrd="7" destOrd="0" presId="urn:microsoft.com/office/officeart/2005/8/layout/vList2"/>
    <dgm:cxn modelId="{95FE24CF-FCD9-1042-9BC0-0B58640ACF88}" type="presParOf" srcId="{04E3DF16-AFAB-2D41-B9BC-F01712B5BFD4}" destId="{DFC6D032-F316-954A-8AB2-9888D96E0DC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54CC33-8A6E-4CE9-939E-D5ABEF638CD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5758411-D1FF-490A-BF58-6FFD890746DE}">
      <dgm:prSet/>
      <dgm:spPr/>
      <dgm:t>
        <a:bodyPr/>
        <a:lstStyle/>
        <a:p>
          <a:pPr>
            <a:defRPr b="1"/>
          </a:pPr>
          <a:r>
            <a:rPr lang="en-US"/>
            <a:t>NFHP</a:t>
          </a:r>
        </a:p>
      </dgm:t>
    </dgm:pt>
    <dgm:pt modelId="{5782BBD7-4992-4A5E-BD6B-51745B0127D7}" type="parTrans" cxnId="{1969B720-E817-41C9-A647-DF93F2CE1E35}">
      <dgm:prSet/>
      <dgm:spPr/>
      <dgm:t>
        <a:bodyPr/>
        <a:lstStyle/>
        <a:p>
          <a:endParaRPr lang="en-US"/>
        </a:p>
      </dgm:t>
    </dgm:pt>
    <dgm:pt modelId="{9888047B-3475-4047-ABED-BE481CAA5B40}" type="sibTrans" cxnId="{1969B720-E817-41C9-A647-DF93F2CE1E35}">
      <dgm:prSet/>
      <dgm:spPr/>
      <dgm:t>
        <a:bodyPr/>
        <a:lstStyle/>
        <a:p>
          <a:endParaRPr lang="en-US"/>
        </a:p>
      </dgm:t>
    </dgm:pt>
    <dgm:pt modelId="{19FD3EDF-3ACE-4B37-8E5C-CB79BDD786D9}">
      <dgm:prSet/>
      <dgm:spPr/>
      <dgm:t>
        <a:bodyPr/>
        <a:lstStyle/>
        <a:p>
          <a:r>
            <a:rPr lang="en-US"/>
            <a:t>Airway centric – bronchiolocentric</a:t>
          </a:r>
        </a:p>
      </dgm:t>
    </dgm:pt>
    <dgm:pt modelId="{45C66314-A308-4A32-A3E6-FA0E5262005C}" type="parTrans" cxnId="{55743E08-2D0E-4944-8E00-362517BB6505}">
      <dgm:prSet/>
      <dgm:spPr/>
      <dgm:t>
        <a:bodyPr/>
        <a:lstStyle/>
        <a:p>
          <a:endParaRPr lang="en-US"/>
        </a:p>
      </dgm:t>
    </dgm:pt>
    <dgm:pt modelId="{3E1DBDD9-ED61-4E70-AA29-E864218E3902}" type="sibTrans" cxnId="{55743E08-2D0E-4944-8E00-362517BB6505}">
      <dgm:prSet/>
      <dgm:spPr/>
      <dgm:t>
        <a:bodyPr/>
        <a:lstStyle/>
        <a:p>
          <a:endParaRPr lang="en-US"/>
        </a:p>
      </dgm:t>
    </dgm:pt>
    <dgm:pt modelId="{6159747C-13AB-4163-AA04-61F590ABE29F}">
      <dgm:prSet/>
      <dgm:spPr/>
      <dgm:t>
        <a:bodyPr/>
        <a:lstStyle/>
        <a:p>
          <a:r>
            <a:rPr lang="en-US"/>
            <a:t>Lymphocyte predominance</a:t>
          </a:r>
        </a:p>
      </dgm:t>
    </dgm:pt>
    <dgm:pt modelId="{A2203870-603B-4DA5-9DA3-A980CF18C8E5}" type="parTrans" cxnId="{20D70B82-0B88-4D7C-9613-105017F1EA69}">
      <dgm:prSet/>
      <dgm:spPr/>
      <dgm:t>
        <a:bodyPr/>
        <a:lstStyle/>
        <a:p>
          <a:endParaRPr lang="en-US"/>
        </a:p>
      </dgm:t>
    </dgm:pt>
    <dgm:pt modelId="{4E3545C3-B728-431F-852B-76DEE9F46B6C}" type="sibTrans" cxnId="{20D70B82-0B88-4D7C-9613-105017F1EA69}">
      <dgm:prSet/>
      <dgm:spPr/>
      <dgm:t>
        <a:bodyPr/>
        <a:lstStyle/>
        <a:p>
          <a:endParaRPr lang="en-US"/>
        </a:p>
      </dgm:t>
    </dgm:pt>
    <dgm:pt modelId="{1321EC3B-174F-470E-B83A-68C2D5B6CB9B}">
      <dgm:prSet/>
      <dgm:spPr/>
      <dgm:t>
        <a:bodyPr/>
        <a:lstStyle/>
        <a:p>
          <a:r>
            <a:rPr lang="en-US"/>
            <a:t>Poorly formed granulomas</a:t>
          </a:r>
        </a:p>
      </dgm:t>
    </dgm:pt>
    <dgm:pt modelId="{928FC236-CD49-4235-8C41-4D843CE926BE}" type="parTrans" cxnId="{581D4500-EA60-4A91-8B45-E427A69312FF}">
      <dgm:prSet/>
      <dgm:spPr/>
      <dgm:t>
        <a:bodyPr/>
        <a:lstStyle/>
        <a:p>
          <a:endParaRPr lang="en-US"/>
        </a:p>
      </dgm:t>
    </dgm:pt>
    <dgm:pt modelId="{44A746B3-1D8F-44D8-A039-84006BF36A3D}" type="sibTrans" cxnId="{581D4500-EA60-4A91-8B45-E427A69312FF}">
      <dgm:prSet/>
      <dgm:spPr/>
      <dgm:t>
        <a:bodyPr/>
        <a:lstStyle/>
        <a:p>
          <a:endParaRPr lang="en-US"/>
        </a:p>
      </dgm:t>
    </dgm:pt>
    <dgm:pt modelId="{3F4272A4-5279-4104-8F84-CB89351C445F}">
      <dgm:prSet/>
      <dgm:spPr/>
      <dgm:t>
        <a:bodyPr/>
        <a:lstStyle/>
        <a:p>
          <a:pPr>
            <a:defRPr b="1"/>
          </a:pPr>
          <a:r>
            <a:rPr lang="en-US"/>
            <a:t>FHP</a:t>
          </a:r>
        </a:p>
      </dgm:t>
    </dgm:pt>
    <dgm:pt modelId="{18B0C535-EE1F-4C0F-B073-816595BD2120}" type="parTrans" cxnId="{33B3BD3D-4BF3-433E-9B4D-5ABF670CFA9A}">
      <dgm:prSet/>
      <dgm:spPr/>
      <dgm:t>
        <a:bodyPr/>
        <a:lstStyle/>
        <a:p>
          <a:endParaRPr lang="en-US"/>
        </a:p>
      </dgm:t>
    </dgm:pt>
    <dgm:pt modelId="{53B518C3-1315-4977-9C32-47B6727564DC}" type="sibTrans" cxnId="{33B3BD3D-4BF3-433E-9B4D-5ABF670CFA9A}">
      <dgm:prSet/>
      <dgm:spPr/>
      <dgm:t>
        <a:bodyPr/>
        <a:lstStyle/>
        <a:p>
          <a:endParaRPr lang="en-US"/>
        </a:p>
      </dgm:t>
    </dgm:pt>
    <dgm:pt modelId="{67EC697C-4687-456C-B7EF-945518E44282}">
      <dgm:prSet/>
      <dgm:spPr/>
      <dgm:t>
        <a:bodyPr/>
        <a:lstStyle/>
        <a:p>
          <a:r>
            <a:rPr lang="en-US"/>
            <a:t>Chronic fibrosing interstitial pneumonia with fibrotic NSIP/UIP pattern</a:t>
          </a:r>
        </a:p>
      </dgm:t>
    </dgm:pt>
    <dgm:pt modelId="{715D0CA7-9F75-4EEE-916E-6DD004782781}" type="parTrans" cxnId="{27E9793D-195C-4ABF-8245-F4527FEB55FA}">
      <dgm:prSet/>
      <dgm:spPr/>
      <dgm:t>
        <a:bodyPr/>
        <a:lstStyle/>
        <a:p>
          <a:endParaRPr lang="en-US"/>
        </a:p>
      </dgm:t>
    </dgm:pt>
    <dgm:pt modelId="{BA838EA7-04CC-41EF-A288-B29C1FFD450F}" type="sibTrans" cxnId="{27E9793D-195C-4ABF-8245-F4527FEB55FA}">
      <dgm:prSet/>
      <dgm:spPr/>
      <dgm:t>
        <a:bodyPr/>
        <a:lstStyle/>
        <a:p>
          <a:endParaRPr lang="en-US"/>
        </a:p>
      </dgm:t>
    </dgm:pt>
    <dgm:pt modelId="{30A29F92-D301-4A0D-B092-1FEEAA66CA13}">
      <dgm:prSet/>
      <dgm:spPr/>
      <dgm:t>
        <a:bodyPr/>
        <a:lstStyle/>
        <a:p>
          <a:r>
            <a:rPr lang="en-US"/>
            <a:t>Fibroblastic foci, peribronchial metaplasia</a:t>
          </a:r>
        </a:p>
      </dgm:t>
    </dgm:pt>
    <dgm:pt modelId="{815CF41B-D305-41B5-935F-BC8B6BC3E5A5}" type="parTrans" cxnId="{DC2B2E5B-6AC2-4E4F-9ACA-D0041AB97F1C}">
      <dgm:prSet/>
      <dgm:spPr/>
      <dgm:t>
        <a:bodyPr/>
        <a:lstStyle/>
        <a:p>
          <a:endParaRPr lang="en-US"/>
        </a:p>
      </dgm:t>
    </dgm:pt>
    <dgm:pt modelId="{F9530B5F-FF69-4760-BA64-834A3F97D7BD}" type="sibTrans" cxnId="{DC2B2E5B-6AC2-4E4F-9ACA-D0041AB97F1C}">
      <dgm:prSet/>
      <dgm:spPr/>
      <dgm:t>
        <a:bodyPr/>
        <a:lstStyle/>
        <a:p>
          <a:endParaRPr lang="en-US"/>
        </a:p>
      </dgm:t>
    </dgm:pt>
    <dgm:pt modelId="{4C50E1A5-4433-41C9-B980-96D746B32392}">
      <dgm:prSet/>
      <dgm:spPr/>
      <dgm:t>
        <a:bodyPr/>
        <a:lstStyle/>
        <a:p>
          <a:r>
            <a:rPr lang="en-US"/>
            <a:t>Airway centric fibrosis</a:t>
          </a:r>
        </a:p>
      </dgm:t>
    </dgm:pt>
    <dgm:pt modelId="{8D927B8B-EC2C-419F-A758-3017E4294D30}" type="parTrans" cxnId="{3C0613C4-20AD-47A5-80EB-2FA8AF8A3915}">
      <dgm:prSet/>
      <dgm:spPr/>
      <dgm:t>
        <a:bodyPr/>
        <a:lstStyle/>
        <a:p>
          <a:endParaRPr lang="en-US"/>
        </a:p>
      </dgm:t>
    </dgm:pt>
    <dgm:pt modelId="{4CDB28CE-B0F1-42FD-8294-0A387285FE27}" type="sibTrans" cxnId="{3C0613C4-20AD-47A5-80EB-2FA8AF8A3915}">
      <dgm:prSet/>
      <dgm:spPr/>
      <dgm:t>
        <a:bodyPr/>
        <a:lstStyle/>
        <a:p>
          <a:endParaRPr lang="en-US"/>
        </a:p>
      </dgm:t>
    </dgm:pt>
    <dgm:pt modelId="{02850235-C6AD-48F8-9CDA-3F3A2713BC33}">
      <dgm:prSet/>
      <dgm:spPr/>
      <dgm:t>
        <a:bodyPr/>
        <a:lstStyle/>
        <a:p>
          <a:r>
            <a:rPr lang="en-US"/>
            <a:t>Poorly formed granulomas</a:t>
          </a:r>
        </a:p>
      </dgm:t>
    </dgm:pt>
    <dgm:pt modelId="{C02F479A-85DD-480F-B92A-B4DE23EB1EB5}" type="parTrans" cxnId="{2D16BC96-DBB5-4A18-A377-924BCEFE5CBA}">
      <dgm:prSet/>
      <dgm:spPr/>
      <dgm:t>
        <a:bodyPr/>
        <a:lstStyle/>
        <a:p>
          <a:endParaRPr lang="en-US"/>
        </a:p>
      </dgm:t>
    </dgm:pt>
    <dgm:pt modelId="{701361FF-449D-48EE-AD66-44EC03AB1812}" type="sibTrans" cxnId="{2D16BC96-DBB5-4A18-A377-924BCEFE5CBA}">
      <dgm:prSet/>
      <dgm:spPr/>
      <dgm:t>
        <a:bodyPr/>
        <a:lstStyle/>
        <a:p>
          <a:endParaRPr lang="en-US"/>
        </a:p>
      </dgm:t>
    </dgm:pt>
    <dgm:pt modelId="{EA340533-2013-40D4-B1DE-D2A06647392B}" type="pres">
      <dgm:prSet presAssocID="{CD54CC33-8A6E-4CE9-939E-D5ABEF638CD4}" presName="root" presStyleCnt="0">
        <dgm:presLayoutVars>
          <dgm:dir/>
          <dgm:resizeHandles val="exact"/>
        </dgm:presLayoutVars>
      </dgm:prSet>
      <dgm:spPr/>
    </dgm:pt>
    <dgm:pt modelId="{5770A8D0-9ADB-42CC-8AEF-BDC0F5D5E406}" type="pres">
      <dgm:prSet presAssocID="{F5758411-D1FF-490A-BF58-6FFD890746DE}" presName="compNode" presStyleCnt="0"/>
      <dgm:spPr/>
    </dgm:pt>
    <dgm:pt modelId="{39F5A9DB-C4C3-4558-88B4-0497EB79FED9}" type="pres">
      <dgm:prSet presAssocID="{F5758411-D1FF-490A-BF58-6FFD890746DE}"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AE699E48-7827-4F7F-81E2-40FD2FD06C1A}" type="pres">
      <dgm:prSet presAssocID="{F5758411-D1FF-490A-BF58-6FFD890746DE}" presName="iconSpace" presStyleCnt="0"/>
      <dgm:spPr/>
    </dgm:pt>
    <dgm:pt modelId="{D361F91F-4340-4A99-8B42-04F86F537736}" type="pres">
      <dgm:prSet presAssocID="{F5758411-D1FF-490A-BF58-6FFD890746DE}" presName="parTx" presStyleLbl="revTx" presStyleIdx="0" presStyleCnt="4">
        <dgm:presLayoutVars>
          <dgm:chMax val="0"/>
          <dgm:chPref val="0"/>
        </dgm:presLayoutVars>
      </dgm:prSet>
      <dgm:spPr/>
    </dgm:pt>
    <dgm:pt modelId="{00F2C016-CCBE-47C4-90E4-890540ADD133}" type="pres">
      <dgm:prSet presAssocID="{F5758411-D1FF-490A-BF58-6FFD890746DE}" presName="txSpace" presStyleCnt="0"/>
      <dgm:spPr/>
    </dgm:pt>
    <dgm:pt modelId="{421F725E-691E-48A4-9A92-25B5819ED1CF}" type="pres">
      <dgm:prSet presAssocID="{F5758411-D1FF-490A-BF58-6FFD890746DE}" presName="desTx" presStyleLbl="revTx" presStyleIdx="1" presStyleCnt="4">
        <dgm:presLayoutVars/>
      </dgm:prSet>
      <dgm:spPr/>
    </dgm:pt>
    <dgm:pt modelId="{98638EF5-2884-41BF-85EE-098E1BCD5747}" type="pres">
      <dgm:prSet presAssocID="{9888047B-3475-4047-ABED-BE481CAA5B40}" presName="sibTrans" presStyleCnt="0"/>
      <dgm:spPr/>
    </dgm:pt>
    <dgm:pt modelId="{0632F3A3-5599-49DC-B540-A847774B3A6D}" type="pres">
      <dgm:prSet presAssocID="{3F4272A4-5279-4104-8F84-CB89351C445F}" presName="compNode" presStyleCnt="0"/>
      <dgm:spPr/>
    </dgm:pt>
    <dgm:pt modelId="{4DA6EC2F-2385-4347-A62D-00234B7ADC96}" type="pres">
      <dgm:prSet presAssocID="{3F4272A4-5279-4104-8F84-CB89351C445F}"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75694FB4-0A62-4BE2-B672-C469BF4FF84A}" type="pres">
      <dgm:prSet presAssocID="{3F4272A4-5279-4104-8F84-CB89351C445F}" presName="iconSpace" presStyleCnt="0"/>
      <dgm:spPr/>
    </dgm:pt>
    <dgm:pt modelId="{0794F8E2-8EBB-423B-AADD-EC46FB39D5ED}" type="pres">
      <dgm:prSet presAssocID="{3F4272A4-5279-4104-8F84-CB89351C445F}" presName="parTx" presStyleLbl="revTx" presStyleIdx="2" presStyleCnt="4">
        <dgm:presLayoutVars>
          <dgm:chMax val="0"/>
          <dgm:chPref val="0"/>
        </dgm:presLayoutVars>
      </dgm:prSet>
      <dgm:spPr/>
    </dgm:pt>
    <dgm:pt modelId="{DC53E6A9-6851-45AE-BDFE-4EE38EDF894E}" type="pres">
      <dgm:prSet presAssocID="{3F4272A4-5279-4104-8F84-CB89351C445F}" presName="txSpace" presStyleCnt="0"/>
      <dgm:spPr/>
    </dgm:pt>
    <dgm:pt modelId="{3EACEE20-F897-4193-86A5-E1816087698D}" type="pres">
      <dgm:prSet presAssocID="{3F4272A4-5279-4104-8F84-CB89351C445F}" presName="desTx" presStyleLbl="revTx" presStyleIdx="3" presStyleCnt="4">
        <dgm:presLayoutVars/>
      </dgm:prSet>
      <dgm:spPr/>
    </dgm:pt>
  </dgm:ptLst>
  <dgm:cxnLst>
    <dgm:cxn modelId="{581D4500-EA60-4A91-8B45-E427A69312FF}" srcId="{F5758411-D1FF-490A-BF58-6FFD890746DE}" destId="{1321EC3B-174F-470E-B83A-68C2D5B6CB9B}" srcOrd="2" destOrd="0" parTransId="{928FC236-CD49-4235-8C41-4D843CE926BE}" sibTransId="{44A746B3-1D8F-44D8-A039-84006BF36A3D}"/>
    <dgm:cxn modelId="{84855E02-EA4C-4884-9D36-C9CE0F04EA4C}" type="presOf" srcId="{67EC697C-4687-456C-B7EF-945518E44282}" destId="{3EACEE20-F897-4193-86A5-E1816087698D}" srcOrd="0" destOrd="0" presId="urn:microsoft.com/office/officeart/2018/5/layout/CenteredIconLabelDescriptionList"/>
    <dgm:cxn modelId="{55743E08-2D0E-4944-8E00-362517BB6505}" srcId="{F5758411-D1FF-490A-BF58-6FFD890746DE}" destId="{19FD3EDF-3ACE-4B37-8E5C-CB79BDD786D9}" srcOrd="0" destOrd="0" parTransId="{45C66314-A308-4A32-A3E6-FA0E5262005C}" sibTransId="{3E1DBDD9-ED61-4E70-AA29-E864218E3902}"/>
    <dgm:cxn modelId="{E2BD5C0B-903E-4015-B299-73E1310C5092}" type="presOf" srcId="{4C50E1A5-4433-41C9-B980-96D746B32392}" destId="{3EACEE20-F897-4193-86A5-E1816087698D}" srcOrd="0" destOrd="2" presId="urn:microsoft.com/office/officeart/2018/5/layout/CenteredIconLabelDescriptionList"/>
    <dgm:cxn modelId="{1969B720-E817-41C9-A647-DF93F2CE1E35}" srcId="{CD54CC33-8A6E-4CE9-939E-D5ABEF638CD4}" destId="{F5758411-D1FF-490A-BF58-6FFD890746DE}" srcOrd="0" destOrd="0" parTransId="{5782BBD7-4992-4A5E-BD6B-51745B0127D7}" sibTransId="{9888047B-3475-4047-ABED-BE481CAA5B40}"/>
    <dgm:cxn modelId="{ABD24F2B-729D-45C1-99C5-58B35A28C59C}" type="presOf" srcId="{02850235-C6AD-48F8-9CDA-3F3A2713BC33}" destId="{3EACEE20-F897-4193-86A5-E1816087698D}" srcOrd="0" destOrd="3" presId="urn:microsoft.com/office/officeart/2018/5/layout/CenteredIconLabelDescriptionList"/>
    <dgm:cxn modelId="{01BF8335-CD6C-4C1E-A68E-F74763A30DD0}" type="presOf" srcId="{F5758411-D1FF-490A-BF58-6FFD890746DE}" destId="{D361F91F-4340-4A99-8B42-04F86F537736}" srcOrd="0" destOrd="0" presId="urn:microsoft.com/office/officeart/2018/5/layout/CenteredIconLabelDescriptionList"/>
    <dgm:cxn modelId="{47D45237-4F04-4726-883D-96C5D910308D}" type="presOf" srcId="{CD54CC33-8A6E-4CE9-939E-D5ABEF638CD4}" destId="{EA340533-2013-40D4-B1DE-D2A06647392B}" srcOrd="0" destOrd="0" presId="urn:microsoft.com/office/officeart/2018/5/layout/CenteredIconLabelDescriptionList"/>
    <dgm:cxn modelId="{27E9793D-195C-4ABF-8245-F4527FEB55FA}" srcId="{3F4272A4-5279-4104-8F84-CB89351C445F}" destId="{67EC697C-4687-456C-B7EF-945518E44282}" srcOrd="0" destOrd="0" parTransId="{715D0CA7-9F75-4EEE-916E-6DD004782781}" sibTransId="{BA838EA7-04CC-41EF-A288-B29C1FFD450F}"/>
    <dgm:cxn modelId="{33B3BD3D-4BF3-433E-9B4D-5ABF670CFA9A}" srcId="{CD54CC33-8A6E-4CE9-939E-D5ABEF638CD4}" destId="{3F4272A4-5279-4104-8F84-CB89351C445F}" srcOrd="1" destOrd="0" parTransId="{18B0C535-EE1F-4C0F-B073-816595BD2120}" sibTransId="{53B518C3-1315-4977-9C32-47B6727564DC}"/>
    <dgm:cxn modelId="{D8D8934D-8FA4-41D5-82EF-0DDD1F53464D}" type="presOf" srcId="{3F4272A4-5279-4104-8F84-CB89351C445F}" destId="{0794F8E2-8EBB-423B-AADD-EC46FB39D5ED}" srcOrd="0" destOrd="0" presId="urn:microsoft.com/office/officeart/2018/5/layout/CenteredIconLabelDescriptionList"/>
    <dgm:cxn modelId="{DC2B2E5B-6AC2-4E4F-9ACA-D0041AB97F1C}" srcId="{3F4272A4-5279-4104-8F84-CB89351C445F}" destId="{30A29F92-D301-4A0D-B092-1FEEAA66CA13}" srcOrd="1" destOrd="0" parTransId="{815CF41B-D305-41B5-935F-BC8B6BC3E5A5}" sibTransId="{F9530B5F-FF69-4760-BA64-834A3F97D7BD}"/>
    <dgm:cxn modelId="{26BAA25D-34E1-4E6C-B2EB-0546CF3EA392}" type="presOf" srcId="{1321EC3B-174F-470E-B83A-68C2D5B6CB9B}" destId="{421F725E-691E-48A4-9A92-25B5819ED1CF}" srcOrd="0" destOrd="2" presId="urn:microsoft.com/office/officeart/2018/5/layout/CenteredIconLabelDescriptionList"/>
    <dgm:cxn modelId="{2C43CA6A-61BE-47CC-B063-8831796E9C2D}" type="presOf" srcId="{19FD3EDF-3ACE-4B37-8E5C-CB79BDD786D9}" destId="{421F725E-691E-48A4-9A92-25B5819ED1CF}" srcOrd="0" destOrd="0" presId="urn:microsoft.com/office/officeart/2018/5/layout/CenteredIconLabelDescriptionList"/>
    <dgm:cxn modelId="{20D70B82-0B88-4D7C-9613-105017F1EA69}" srcId="{F5758411-D1FF-490A-BF58-6FFD890746DE}" destId="{6159747C-13AB-4163-AA04-61F590ABE29F}" srcOrd="1" destOrd="0" parTransId="{A2203870-603B-4DA5-9DA3-A980CF18C8E5}" sibTransId="{4E3545C3-B728-431F-852B-76DEE9F46B6C}"/>
    <dgm:cxn modelId="{2D16BC96-DBB5-4A18-A377-924BCEFE5CBA}" srcId="{3F4272A4-5279-4104-8F84-CB89351C445F}" destId="{02850235-C6AD-48F8-9CDA-3F3A2713BC33}" srcOrd="3" destOrd="0" parTransId="{C02F479A-85DD-480F-B92A-B4DE23EB1EB5}" sibTransId="{701361FF-449D-48EE-AD66-44EC03AB1812}"/>
    <dgm:cxn modelId="{02C93F98-B395-4BF3-82D7-514C7DBA5B6D}" type="presOf" srcId="{30A29F92-D301-4A0D-B092-1FEEAA66CA13}" destId="{3EACEE20-F897-4193-86A5-E1816087698D}" srcOrd="0" destOrd="1" presId="urn:microsoft.com/office/officeart/2018/5/layout/CenteredIconLabelDescriptionList"/>
    <dgm:cxn modelId="{6D1F20AA-5280-4420-8EBD-9B4075E3E4CE}" type="presOf" srcId="{6159747C-13AB-4163-AA04-61F590ABE29F}" destId="{421F725E-691E-48A4-9A92-25B5819ED1CF}" srcOrd="0" destOrd="1" presId="urn:microsoft.com/office/officeart/2018/5/layout/CenteredIconLabelDescriptionList"/>
    <dgm:cxn modelId="{3C0613C4-20AD-47A5-80EB-2FA8AF8A3915}" srcId="{3F4272A4-5279-4104-8F84-CB89351C445F}" destId="{4C50E1A5-4433-41C9-B980-96D746B32392}" srcOrd="2" destOrd="0" parTransId="{8D927B8B-EC2C-419F-A758-3017E4294D30}" sibTransId="{4CDB28CE-B0F1-42FD-8294-0A387285FE27}"/>
    <dgm:cxn modelId="{39348F78-57FD-44D0-9B2C-91176A6D8EA0}" type="presParOf" srcId="{EA340533-2013-40D4-B1DE-D2A06647392B}" destId="{5770A8D0-9ADB-42CC-8AEF-BDC0F5D5E406}" srcOrd="0" destOrd="0" presId="urn:microsoft.com/office/officeart/2018/5/layout/CenteredIconLabelDescriptionList"/>
    <dgm:cxn modelId="{F9B3134A-0A7C-4608-A27D-37287146D2CD}" type="presParOf" srcId="{5770A8D0-9ADB-42CC-8AEF-BDC0F5D5E406}" destId="{39F5A9DB-C4C3-4558-88B4-0497EB79FED9}" srcOrd="0" destOrd="0" presId="urn:microsoft.com/office/officeart/2018/5/layout/CenteredIconLabelDescriptionList"/>
    <dgm:cxn modelId="{BF1AC571-56C3-4E86-977C-749146293554}" type="presParOf" srcId="{5770A8D0-9ADB-42CC-8AEF-BDC0F5D5E406}" destId="{AE699E48-7827-4F7F-81E2-40FD2FD06C1A}" srcOrd="1" destOrd="0" presId="urn:microsoft.com/office/officeart/2018/5/layout/CenteredIconLabelDescriptionList"/>
    <dgm:cxn modelId="{A394E71A-0B3D-4677-BDCC-8CCABAF72587}" type="presParOf" srcId="{5770A8D0-9ADB-42CC-8AEF-BDC0F5D5E406}" destId="{D361F91F-4340-4A99-8B42-04F86F537736}" srcOrd="2" destOrd="0" presId="urn:microsoft.com/office/officeart/2018/5/layout/CenteredIconLabelDescriptionList"/>
    <dgm:cxn modelId="{CEB8AE3C-B2BD-46FF-8C18-70EFA595EB8A}" type="presParOf" srcId="{5770A8D0-9ADB-42CC-8AEF-BDC0F5D5E406}" destId="{00F2C016-CCBE-47C4-90E4-890540ADD133}" srcOrd="3" destOrd="0" presId="urn:microsoft.com/office/officeart/2018/5/layout/CenteredIconLabelDescriptionList"/>
    <dgm:cxn modelId="{3E454C7F-5A8B-41D3-9803-E3B13DAB2A8A}" type="presParOf" srcId="{5770A8D0-9ADB-42CC-8AEF-BDC0F5D5E406}" destId="{421F725E-691E-48A4-9A92-25B5819ED1CF}" srcOrd="4" destOrd="0" presId="urn:microsoft.com/office/officeart/2018/5/layout/CenteredIconLabelDescriptionList"/>
    <dgm:cxn modelId="{B1F01286-2ECB-4F24-8582-3E0AE0180BCA}" type="presParOf" srcId="{EA340533-2013-40D4-B1DE-D2A06647392B}" destId="{98638EF5-2884-41BF-85EE-098E1BCD5747}" srcOrd="1" destOrd="0" presId="urn:microsoft.com/office/officeart/2018/5/layout/CenteredIconLabelDescriptionList"/>
    <dgm:cxn modelId="{110952F8-87B6-4453-9082-A4BC09DD3324}" type="presParOf" srcId="{EA340533-2013-40D4-B1DE-D2A06647392B}" destId="{0632F3A3-5599-49DC-B540-A847774B3A6D}" srcOrd="2" destOrd="0" presId="urn:microsoft.com/office/officeart/2018/5/layout/CenteredIconLabelDescriptionList"/>
    <dgm:cxn modelId="{FDD188C2-C03F-431F-BC34-AB84410B59FB}" type="presParOf" srcId="{0632F3A3-5599-49DC-B540-A847774B3A6D}" destId="{4DA6EC2F-2385-4347-A62D-00234B7ADC96}" srcOrd="0" destOrd="0" presId="urn:microsoft.com/office/officeart/2018/5/layout/CenteredIconLabelDescriptionList"/>
    <dgm:cxn modelId="{AC3EFBA1-7C5B-4CAD-9E04-EEA3D8BF2D48}" type="presParOf" srcId="{0632F3A3-5599-49DC-B540-A847774B3A6D}" destId="{75694FB4-0A62-4BE2-B672-C469BF4FF84A}" srcOrd="1" destOrd="0" presId="urn:microsoft.com/office/officeart/2018/5/layout/CenteredIconLabelDescriptionList"/>
    <dgm:cxn modelId="{F7E50F93-2661-4DA7-B351-E6F32B48AB4F}" type="presParOf" srcId="{0632F3A3-5599-49DC-B540-A847774B3A6D}" destId="{0794F8E2-8EBB-423B-AADD-EC46FB39D5ED}" srcOrd="2" destOrd="0" presId="urn:microsoft.com/office/officeart/2018/5/layout/CenteredIconLabelDescriptionList"/>
    <dgm:cxn modelId="{50885988-4953-4079-B2A9-88F7FB60E01C}" type="presParOf" srcId="{0632F3A3-5599-49DC-B540-A847774B3A6D}" destId="{DC53E6A9-6851-45AE-BDFE-4EE38EDF894E}" srcOrd="3" destOrd="0" presId="urn:microsoft.com/office/officeart/2018/5/layout/CenteredIconLabelDescriptionList"/>
    <dgm:cxn modelId="{A2D9D632-8FEB-448B-A6F9-F568466F3C86}" type="presParOf" srcId="{0632F3A3-5599-49DC-B540-A847774B3A6D}" destId="{3EACEE20-F897-4193-86A5-E1816087698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42517E-0F9D-47C8-A8D7-FA3B583000F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875E662-F789-4B63-A39A-F139AD14208A}">
      <dgm:prSet/>
      <dgm:spPr/>
      <dgm:t>
        <a:bodyPr/>
        <a:lstStyle/>
        <a:p>
          <a:r>
            <a:rPr lang="en-US"/>
            <a:t>Prednisone 0.5/1mg/kg/d for up to 8 weeks followed by slow taper</a:t>
          </a:r>
        </a:p>
      </dgm:t>
    </dgm:pt>
    <dgm:pt modelId="{39EFE33E-DC68-4885-93B5-405412F73A56}" type="parTrans" cxnId="{C8BC4CFA-F4EA-4672-B1CE-4F3D3BC824C6}">
      <dgm:prSet/>
      <dgm:spPr/>
      <dgm:t>
        <a:bodyPr/>
        <a:lstStyle/>
        <a:p>
          <a:endParaRPr lang="en-US"/>
        </a:p>
      </dgm:t>
    </dgm:pt>
    <dgm:pt modelId="{52257FC4-A497-4AC6-A712-ED749A8FF3E9}" type="sibTrans" cxnId="{C8BC4CFA-F4EA-4672-B1CE-4F3D3BC824C6}">
      <dgm:prSet/>
      <dgm:spPr/>
      <dgm:t>
        <a:bodyPr/>
        <a:lstStyle/>
        <a:p>
          <a:endParaRPr lang="en-US"/>
        </a:p>
      </dgm:t>
    </dgm:pt>
    <dgm:pt modelId="{5E914B8D-C46C-4111-A443-1003E8050057}">
      <dgm:prSet/>
      <dgm:spPr/>
      <dgm:t>
        <a:bodyPr/>
        <a:lstStyle/>
        <a:p>
          <a:r>
            <a:rPr lang="en-US"/>
            <a:t>Immunomodulating agents:</a:t>
          </a:r>
        </a:p>
      </dgm:t>
    </dgm:pt>
    <dgm:pt modelId="{7588A41C-6B1D-42F3-97E5-41AEFED921F4}" type="parTrans" cxnId="{F8A1966F-06D1-4841-87D9-4024013E758A}">
      <dgm:prSet/>
      <dgm:spPr/>
      <dgm:t>
        <a:bodyPr/>
        <a:lstStyle/>
        <a:p>
          <a:endParaRPr lang="en-US"/>
        </a:p>
      </dgm:t>
    </dgm:pt>
    <dgm:pt modelId="{FC4D129D-3D90-4C11-B803-F1CFA61345E2}" type="sibTrans" cxnId="{F8A1966F-06D1-4841-87D9-4024013E758A}">
      <dgm:prSet/>
      <dgm:spPr/>
      <dgm:t>
        <a:bodyPr/>
        <a:lstStyle/>
        <a:p>
          <a:endParaRPr lang="en-US"/>
        </a:p>
      </dgm:t>
    </dgm:pt>
    <dgm:pt modelId="{86ADCFAE-D0BB-47FF-B1B8-67111539ABD0}">
      <dgm:prSet/>
      <dgm:spPr/>
      <dgm:t>
        <a:bodyPr/>
        <a:lstStyle/>
        <a:p>
          <a:r>
            <a:rPr lang="en-US"/>
            <a:t>AZA, MMF- improve gas exchange  (DLCO)and reduces steroid use, not FVC</a:t>
          </a:r>
        </a:p>
      </dgm:t>
    </dgm:pt>
    <dgm:pt modelId="{97F16516-5D07-4D14-8146-77DEB59A9D7D}" type="parTrans" cxnId="{D29D25F1-B13E-4639-A19E-B61AD856BAA1}">
      <dgm:prSet/>
      <dgm:spPr/>
      <dgm:t>
        <a:bodyPr/>
        <a:lstStyle/>
        <a:p>
          <a:endParaRPr lang="en-US"/>
        </a:p>
      </dgm:t>
    </dgm:pt>
    <dgm:pt modelId="{C6941118-F4AA-4E0F-9ED9-01738750AC17}" type="sibTrans" cxnId="{D29D25F1-B13E-4639-A19E-B61AD856BAA1}">
      <dgm:prSet/>
      <dgm:spPr/>
      <dgm:t>
        <a:bodyPr/>
        <a:lstStyle/>
        <a:p>
          <a:endParaRPr lang="en-US"/>
        </a:p>
      </dgm:t>
    </dgm:pt>
    <dgm:pt modelId="{3139D366-499D-4F21-8E7D-9F9352750FBE}">
      <dgm:prSet/>
      <dgm:spPr/>
      <dgm:t>
        <a:bodyPr/>
        <a:lstStyle/>
        <a:p>
          <a:r>
            <a:rPr lang="en-US"/>
            <a:t>INBUILD trial</a:t>
          </a:r>
        </a:p>
      </dgm:t>
    </dgm:pt>
    <dgm:pt modelId="{1CC168C9-529E-4C1F-A624-87D2657CC8F9}" type="parTrans" cxnId="{72FB8057-FF26-415F-8672-1D735C491164}">
      <dgm:prSet/>
      <dgm:spPr/>
      <dgm:t>
        <a:bodyPr/>
        <a:lstStyle/>
        <a:p>
          <a:endParaRPr lang="en-US"/>
        </a:p>
      </dgm:t>
    </dgm:pt>
    <dgm:pt modelId="{F18C49B1-AA87-4993-8EEF-585EDF0E109E}" type="sibTrans" cxnId="{72FB8057-FF26-415F-8672-1D735C491164}">
      <dgm:prSet/>
      <dgm:spPr/>
      <dgm:t>
        <a:bodyPr/>
        <a:lstStyle/>
        <a:p>
          <a:endParaRPr lang="en-US"/>
        </a:p>
      </dgm:t>
    </dgm:pt>
    <dgm:pt modelId="{AAACBE8C-3043-4973-8A83-1942D9FE79D5}">
      <dgm:prSet/>
      <dgm:spPr/>
      <dgm:t>
        <a:bodyPr/>
        <a:lstStyle/>
        <a:p>
          <a:r>
            <a:rPr lang="en-US"/>
            <a:t>Rituximab</a:t>
          </a:r>
        </a:p>
      </dgm:t>
    </dgm:pt>
    <dgm:pt modelId="{1CF74D90-AF27-46F0-8E43-BE35D34A1E99}" type="parTrans" cxnId="{982A5F7E-A77B-41D8-BCCA-1910FF225A65}">
      <dgm:prSet/>
      <dgm:spPr/>
      <dgm:t>
        <a:bodyPr/>
        <a:lstStyle/>
        <a:p>
          <a:endParaRPr lang="en-US"/>
        </a:p>
      </dgm:t>
    </dgm:pt>
    <dgm:pt modelId="{FBD360CD-895B-4A38-97A8-E9D83ABC6932}" type="sibTrans" cxnId="{982A5F7E-A77B-41D8-BCCA-1910FF225A65}">
      <dgm:prSet/>
      <dgm:spPr/>
      <dgm:t>
        <a:bodyPr/>
        <a:lstStyle/>
        <a:p>
          <a:endParaRPr lang="en-US"/>
        </a:p>
      </dgm:t>
    </dgm:pt>
    <dgm:pt modelId="{064CF886-5718-4DBF-84AB-B8EE34D69A7C}">
      <dgm:prSet/>
      <dgm:spPr/>
      <dgm:t>
        <a:bodyPr/>
        <a:lstStyle/>
        <a:p>
          <a:r>
            <a:rPr lang="en-US"/>
            <a:t>Treat for 1 year and re-evaluate- wean medications</a:t>
          </a:r>
        </a:p>
      </dgm:t>
    </dgm:pt>
    <dgm:pt modelId="{B82B44BC-936F-4738-848F-3E072509385E}" type="parTrans" cxnId="{685B882F-4C8D-4531-BF33-04C7887883F0}">
      <dgm:prSet/>
      <dgm:spPr/>
      <dgm:t>
        <a:bodyPr/>
        <a:lstStyle/>
        <a:p>
          <a:endParaRPr lang="en-US"/>
        </a:p>
      </dgm:t>
    </dgm:pt>
    <dgm:pt modelId="{5EA796C5-D13A-431A-80DA-C43E6AB7A491}" type="sibTrans" cxnId="{685B882F-4C8D-4531-BF33-04C7887883F0}">
      <dgm:prSet/>
      <dgm:spPr/>
      <dgm:t>
        <a:bodyPr/>
        <a:lstStyle/>
        <a:p>
          <a:endParaRPr lang="en-US"/>
        </a:p>
      </dgm:t>
    </dgm:pt>
    <dgm:pt modelId="{FC955E09-AAC3-4604-BF51-9D0A6D4A4C87}">
      <dgm:prSet/>
      <dgm:spPr/>
      <dgm:t>
        <a:bodyPr/>
        <a:lstStyle/>
        <a:p>
          <a:r>
            <a:rPr lang="en-US"/>
            <a:t>Approx 25% of pts die within 5 years of diagnosis</a:t>
          </a:r>
        </a:p>
      </dgm:t>
    </dgm:pt>
    <dgm:pt modelId="{965B52E5-5093-417F-91F8-489E63A949F9}" type="parTrans" cxnId="{3038145E-6A6A-482F-A462-A3C65B82C1FB}">
      <dgm:prSet/>
      <dgm:spPr/>
      <dgm:t>
        <a:bodyPr/>
        <a:lstStyle/>
        <a:p>
          <a:endParaRPr lang="en-US"/>
        </a:p>
      </dgm:t>
    </dgm:pt>
    <dgm:pt modelId="{197B3019-1780-4DFE-9E75-BD1B06967996}" type="sibTrans" cxnId="{3038145E-6A6A-482F-A462-A3C65B82C1FB}">
      <dgm:prSet/>
      <dgm:spPr/>
      <dgm:t>
        <a:bodyPr/>
        <a:lstStyle/>
        <a:p>
          <a:endParaRPr lang="en-US"/>
        </a:p>
      </dgm:t>
    </dgm:pt>
    <dgm:pt modelId="{D61B127B-286F-7445-A3C2-29F81D619523}" type="pres">
      <dgm:prSet presAssocID="{CA42517E-0F9D-47C8-A8D7-FA3B583000F5}" presName="diagram" presStyleCnt="0">
        <dgm:presLayoutVars>
          <dgm:dir/>
          <dgm:resizeHandles val="exact"/>
        </dgm:presLayoutVars>
      </dgm:prSet>
      <dgm:spPr/>
    </dgm:pt>
    <dgm:pt modelId="{DDA3A0CA-C360-3E4F-8B92-661FC7B88A87}" type="pres">
      <dgm:prSet presAssocID="{B875E662-F789-4B63-A39A-F139AD14208A}" presName="node" presStyleLbl="node1" presStyleIdx="0" presStyleCnt="6">
        <dgm:presLayoutVars>
          <dgm:bulletEnabled val="1"/>
        </dgm:presLayoutVars>
      </dgm:prSet>
      <dgm:spPr/>
    </dgm:pt>
    <dgm:pt modelId="{CB469B5F-AB3A-4C4B-B8F5-2FB9151B02A1}" type="pres">
      <dgm:prSet presAssocID="{52257FC4-A497-4AC6-A712-ED749A8FF3E9}" presName="sibTrans" presStyleCnt="0"/>
      <dgm:spPr/>
    </dgm:pt>
    <dgm:pt modelId="{584C693E-2485-B640-95EB-BE8BF16D1392}" type="pres">
      <dgm:prSet presAssocID="{5E914B8D-C46C-4111-A443-1003E8050057}" presName="node" presStyleLbl="node1" presStyleIdx="1" presStyleCnt="6">
        <dgm:presLayoutVars>
          <dgm:bulletEnabled val="1"/>
        </dgm:presLayoutVars>
      </dgm:prSet>
      <dgm:spPr/>
    </dgm:pt>
    <dgm:pt modelId="{48B2BD49-3E45-294A-913F-2DA5BEA9FF70}" type="pres">
      <dgm:prSet presAssocID="{FC4D129D-3D90-4C11-B803-F1CFA61345E2}" presName="sibTrans" presStyleCnt="0"/>
      <dgm:spPr/>
    </dgm:pt>
    <dgm:pt modelId="{AC478889-1C60-9E49-B264-BFE5CE3FB583}" type="pres">
      <dgm:prSet presAssocID="{3139D366-499D-4F21-8E7D-9F9352750FBE}" presName="node" presStyleLbl="node1" presStyleIdx="2" presStyleCnt="6">
        <dgm:presLayoutVars>
          <dgm:bulletEnabled val="1"/>
        </dgm:presLayoutVars>
      </dgm:prSet>
      <dgm:spPr/>
    </dgm:pt>
    <dgm:pt modelId="{02EDF60B-CC89-D344-A3FF-D716DE7B745F}" type="pres">
      <dgm:prSet presAssocID="{F18C49B1-AA87-4993-8EEF-585EDF0E109E}" presName="sibTrans" presStyleCnt="0"/>
      <dgm:spPr/>
    </dgm:pt>
    <dgm:pt modelId="{58533242-BA5A-3843-8B87-4417F2D69889}" type="pres">
      <dgm:prSet presAssocID="{AAACBE8C-3043-4973-8A83-1942D9FE79D5}" presName="node" presStyleLbl="node1" presStyleIdx="3" presStyleCnt="6">
        <dgm:presLayoutVars>
          <dgm:bulletEnabled val="1"/>
        </dgm:presLayoutVars>
      </dgm:prSet>
      <dgm:spPr/>
    </dgm:pt>
    <dgm:pt modelId="{7B2AC13E-2ED9-DE4F-814B-4DBD600B30C5}" type="pres">
      <dgm:prSet presAssocID="{FBD360CD-895B-4A38-97A8-E9D83ABC6932}" presName="sibTrans" presStyleCnt="0"/>
      <dgm:spPr/>
    </dgm:pt>
    <dgm:pt modelId="{18200D0B-40C6-444E-94AD-C1574F146C36}" type="pres">
      <dgm:prSet presAssocID="{064CF886-5718-4DBF-84AB-B8EE34D69A7C}" presName="node" presStyleLbl="node1" presStyleIdx="4" presStyleCnt="6">
        <dgm:presLayoutVars>
          <dgm:bulletEnabled val="1"/>
        </dgm:presLayoutVars>
      </dgm:prSet>
      <dgm:spPr/>
    </dgm:pt>
    <dgm:pt modelId="{D682724A-823C-CE4D-B389-14CE2D193883}" type="pres">
      <dgm:prSet presAssocID="{5EA796C5-D13A-431A-80DA-C43E6AB7A491}" presName="sibTrans" presStyleCnt="0"/>
      <dgm:spPr/>
    </dgm:pt>
    <dgm:pt modelId="{25DDE2A3-5C2A-F341-A46B-E1D21B21A1D8}" type="pres">
      <dgm:prSet presAssocID="{FC955E09-AAC3-4604-BF51-9D0A6D4A4C87}" presName="node" presStyleLbl="node1" presStyleIdx="5" presStyleCnt="6">
        <dgm:presLayoutVars>
          <dgm:bulletEnabled val="1"/>
        </dgm:presLayoutVars>
      </dgm:prSet>
      <dgm:spPr/>
    </dgm:pt>
  </dgm:ptLst>
  <dgm:cxnLst>
    <dgm:cxn modelId="{80F9BA2C-CC30-2A41-9A35-8D4B8A19D985}" type="presOf" srcId="{86ADCFAE-D0BB-47FF-B1B8-67111539ABD0}" destId="{584C693E-2485-B640-95EB-BE8BF16D1392}" srcOrd="0" destOrd="1" presId="urn:microsoft.com/office/officeart/2005/8/layout/default"/>
    <dgm:cxn modelId="{685B882F-4C8D-4531-BF33-04C7887883F0}" srcId="{CA42517E-0F9D-47C8-A8D7-FA3B583000F5}" destId="{064CF886-5718-4DBF-84AB-B8EE34D69A7C}" srcOrd="4" destOrd="0" parTransId="{B82B44BC-936F-4738-848F-3E072509385E}" sibTransId="{5EA796C5-D13A-431A-80DA-C43E6AB7A491}"/>
    <dgm:cxn modelId="{72FB8057-FF26-415F-8672-1D735C491164}" srcId="{CA42517E-0F9D-47C8-A8D7-FA3B583000F5}" destId="{3139D366-499D-4F21-8E7D-9F9352750FBE}" srcOrd="2" destOrd="0" parTransId="{1CC168C9-529E-4C1F-A624-87D2657CC8F9}" sibTransId="{F18C49B1-AA87-4993-8EEF-585EDF0E109E}"/>
    <dgm:cxn modelId="{3038145E-6A6A-482F-A462-A3C65B82C1FB}" srcId="{CA42517E-0F9D-47C8-A8D7-FA3B583000F5}" destId="{FC955E09-AAC3-4604-BF51-9D0A6D4A4C87}" srcOrd="5" destOrd="0" parTransId="{965B52E5-5093-417F-91F8-489E63A949F9}" sibTransId="{197B3019-1780-4DFE-9E75-BD1B06967996}"/>
    <dgm:cxn modelId="{F8A1966F-06D1-4841-87D9-4024013E758A}" srcId="{CA42517E-0F9D-47C8-A8D7-FA3B583000F5}" destId="{5E914B8D-C46C-4111-A443-1003E8050057}" srcOrd="1" destOrd="0" parTransId="{7588A41C-6B1D-42F3-97E5-41AEFED921F4}" sibTransId="{FC4D129D-3D90-4C11-B803-F1CFA61345E2}"/>
    <dgm:cxn modelId="{982A5F7E-A77B-41D8-BCCA-1910FF225A65}" srcId="{CA42517E-0F9D-47C8-A8D7-FA3B583000F5}" destId="{AAACBE8C-3043-4973-8A83-1942D9FE79D5}" srcOrd="3" destOrd="0" parTransId="{1CF74D90-AF27-46F0-8E43-BE35D34A1E99}" sibTransId="{FBD360CD-895B-4A38-97A8-E9D83ABC6932}"/>
    <dgm:cxn modelId="{F509939D-B69A-1741-8D14-09C4AB405308}" type="presOf" srcId="{FC955E09-AAC3-4604-BF51-9D0A6D4A4C87}" destId="{25DDE2A3-5C2A-F341-A46B-E1D21B21A1D8}" srcOrd="0" destOrd="0" presId="urn:microsoft.com/office/officeart/2005/8/layout/default"/>
    <dgm:cxn modelId="{445955A1-0E68-854B-831B-F0D84A4BC721}" type="presOf" srcId="{064CF886-5718-4DBF-84AB-B8EE34D69A7C}" destId="{18200D0B-40C6-444E-94AD-C1574F146C36}" srcOrd="0" destOrd="0" presId="urn:microsoft.com/office/officeart/2005/8/layout/default"/>
    <dgm:cxn modelId="{F4EFC1AA-9736-9B4F-A6B2-9C2F60FE68AE}" type="presOf" srcId="{3139D366-499D-4F21-8E7D-9F9352750FBE}" destId="{AC478889-1C60-9E49-B264-BFE5CE3FB583}" srcOrd="0" destOrd="0" presId="urn:microsoft.com/office/officeart/2005/8/layout/default"/>
    <dgm:cxn modelId="{436832B6-2B40-CD43-840D-4A0867C2AAFD}" type="presOf" srcId="{B875E662-F789-4B63-A39A-F139AD14208A}" destId="{DDA3A0CA-C360-3E4F-8B92-661FC7B88A87}" srcOrd="0" destOrd="0" presId="urn:microsoft.com/office/officeart/2005/8/layout/default"/>
    <dgm:cxn modelId="{CB8F73D5-F4B6-4141-90E8-2AE0263937EC}" type="presOf" srcId="{CA42517E-0F9D-47C8-A8D7-FA3B583000F5}" destId="{D61B127B-286F-7445-A3C2-29F81D619523}" srcOrd="0" destOrd="0" presId="urn:microsoft.com/office/officeart/2005/8/layout/default"/>
    <dgm:cxn modelId="{EC5A81EC-DC22-7E42-9328-6479AB9E4334}" type="presOf" srcId="{5E914B8D-C46C-4111-A443-1003E8050057}" destId="{584C693E-2485-B640-95EB-BE8BF16D1392}" srcOrd="0" destOrd="0" presId="urn:microsoft.com/office/officeart/2005/8/layout/default"/>
    <dgm:cxn modelId="{D29D25F1-B13E-4639-A19E-B61AD856BAA1}" srcId="{5E914B8D-C46C-4111-A443-1003E8050057}" destId="{86ADCFAE-D0BB-47FF-B1B8-67111539ABD0}" srcOrd="0" destOrd="0" parTransId="{97F16516-5D07-4D14-8146-77DEB59A9D7D}" sibTransId="{C6941118-F4AA-4E0F-9ED9-01738750AC17}"/>
    <dgm:cxn modelId="{DF584CF8-00C3-CB4A-8BFB-BF619DD36616}" type="presOf" srcId="{AAACBE8C-3043-4973-8A83-1942D9FE79D5}" destId="{58533242-BA5A-3843-8B87-4417F2D69889}" srcOrd="0" destOrd="0" presId="urn:microsoft.com/office/officeart/2005/8/layout/default"/>
    <dgm:cxn modelId="{C8BC4CFA-F4EA-4672-B1CE-4F3D3BC824C6}" srcId="{CA42517E-0F9D-47C8-A8D7-FA3B583000F5}" destId="{B875E662-F789-4B63-A39A-F139AD14208A}" srcOrd="0" destOrd="0" parTransId="{39EFE33E-DC68-4885-93B5-405412F73A56}" sibTransId="{52257FC4-A497-4AC6-A712-ED749A8FF3E9}"/>
    <dgm:cxn modelId="{07779DD5-BEA5-EB4E-A539-79AC79DC6335}" type="presParOf" srcId="{D61B127B-286F-7445-A3C2-29F81D619523}" destId="{DDA3A0CA-C360-3E4F-8B92-661FC7B88A87}" srcOrd="0" destOrd="0" presId="urn:microsoft.com/office/officeart/2005/8/layout/default"/>
    <dgm:cxn modelId="{43F65377-9D00-D549-9D32-B139339969B0}" type="presParOf" srcId="{D61B127B-286F-7445-A3C2-29F81D619523}" destId="{CB469B5F-AB3A-4C4B-B8F5-2FB9151B02A1}" srcOrd="1" destOrd="0" presId="urn:microsoft.com/office/officeart/2005/8/layout/default"/>
    <dgm:cxn modelId="{D787101B-0070-CA42-8B4F-62E2CC592C7B}" type="presParOf" srcId="{D61B127B-286F-7445-A3C2-29F81D619523}" destId="{584C693E-2485-B640-95EB-BE8BF16D1392}" srcOrd="2" destOrd="0" presId="urn:microsoft.com/office/officeart/2005/8/layout/default"/>
    <dgm:cxn modelId="{42A4D52F-4ECF-A84E-838D-CDA840A2C7BA}" type="presParOf" srcId="{D61B127B-286F-7445-A3C2-29F81D619523}" destId="{48B2BD49-3E45-294A-913F-2DA5BEA9FF70}" srcOrd="3" destOrd="0" presId="urn:microsoft.com/office/officeart/2005/8/layout/default"/>
    <dgm:cxn modelId="{7C57476F-E47F-EF4E-84E2-3E1BD4C04FE0}" type="presParOf" srcId="{D61B127B-286F-7445-A3C2-29F81D619523}" destId="{AC478889-1C60-9E49-B264-BFE5CE3FB583}" srcOrd="4" destOrd="0" presId="urn:microsoft.com/office/officeart/2005/8/layout/default"/>
    <dgm:cxn modelId="{823BD6BE-0C14-A146-B83C-745B5DB5E8C5}" type="presParOf" srcId="{D61B127B-286F-7445-A3C2-29F81D619523}" destId="{02EDF60B-CC89-D344-A3FF-D716DE7B745F}" srcOrd="5" destOrd="0" presId="urn:microsoft.com/office/officeart/2005/8/layout/default"/>
    <dgm:cxn modelId="{7A4E186F-FF2C-AF41-8A3B-6158E29D60CF}" type="presParOf" srcId="{D61B127B-286F-7445-A3C2-29F81D619523}" destId="{58533242-BA5A-3843-8B87-4417F2D69889}" srcOrd="6" destOrd="0" presId="urn:microsoft.com/office/officeart/2005/8/layout/default"/>
    <dgm:cxn modelId="{B831ECFC-F0E4-A24F-9FD3-D3B84A25C986}" type="presParOf" srcId="{D61B127B-286F-7445-A3C2-29F81D619523}" destId="{7B2AC13E-2ED9-DE4F-814B-4DBD600B30C5}" srcOrd="7" destOrd="0" presId="urn:microsoft.com/office/officeart/2005/8/layout/default"/>
    <dgm:cxn modelId="{3D1B5F17-E3FB-D240-A704-6AEE8EB92507}" type="presParOf" srcId="{D61B127B-286F-7445-A3C2-29F81D619523}" destId="{18200D0B-40C6-444E-94AD-C1574F146C36}" srcOrd="8" destOrd="0" presId="urn:microsoft.com/office/officeart/2005/8/layout/default"/>
    <dgm:cxn modelId="{0BE62B68-ABD2-5948-8AA1-73A369A08469}" type="presParOf" srcId="{D61B127B-286F-7445-A3C2-29F81D619523}" destId="{D682724A-823C-CE4D-B389-14CE2D193883}" srcOrd="9" destOrd="0" presId="urn:microsoft.com/office/officeart/2005/8/layout/default"/>
    <dgm:cxn modelId="{F98AED3F-4D60-C848-BB4D-642F983EE98C}" type="presParOf" srcId="{D61B127B-286F-7445-A3C2-29F81D619523}" destId="{25DDE2A3-5C2A-F341-A46B-E1D21B21A1D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A2A7F56-36E7-47CF-BAF7-8DE4F8B17106}"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8C7F9755-D955-4EC1-9633-C61B77077DD7}">
      <dgm:prSet/>
      <dgm:spPr/>
      <dgm:t>
        <a:bodyPr/>
        <a:lstStyle/>
        <a:p>
          <a:r>
            <a:rPr lang="en-US" b="1"/>
            <a:t>Homogenous</a:t>
          </a:r>
          <a:r>
            <a:rPr lang="en-US"/>
            <a:t> alveolar wall thickening and underlying inflammation/fibrosis</a:t>
          </a:r>
        </a:p>
      </dgm:t>
    </dgm:pt>
    <dgm:pt modelId="{50EEC04D-7B6D-41E4-AB11-2D9B3B74948C}" type="parTrans" cxnId="{3E804061-910D-42B2-83AE-7B02912FBCB9}">
      <dgm:prSet/>
      <dgm:spPr/>
      <dgm:t>
        <a:bodyPr/>
        <a:lstStyle/>
        <a:p>
          <a:endParaRPr lang="en-US"/>
        </a:p>
      </dgm:t>
    </dgm:pt>
    <dgm:pt modelId="{53CB5738-1C5A-4E99-A309-0D13AE8D3308}" type="sibTrans" cxnId="{3E804061-910D-42B2-83AE-7B02912FBCB9}">
      <dgm:prSet/>
      <dgm:spPr/>
      <dgm:t>
        <a:bodyPr/>
        <a:lstStyle/>
        <a:p>
          <a:endParaRPr lang="en-US"/>
        </a:p>
      </dgm:t>
    </dgm:pt>
    <dgm:pt modelId="{60DD0546-7708-4F0E-92D1-CC4BE74C2134}">
      <dgm:prSet/>
      <dgm:spPr/>
      <dgm:t>
        <a:bodyPr/>
        <a:lstStyle/>
        <a:p>
          <a:r>
            <a:rPr lang="en-US"/>
            <a:t>Prognosis is substantially better than that of UIP/IPF</a:t>
          </a:r>
        </a:p>
      </dgm:t>
    </dgm:pt>
    <dgm:pt modelId="{DFCEE204-B92D-4171-9202-783532C10F8F}" type="parTrans" cxnId="{8ADED7BE-F435-48CC-A2A6-5D0FE3370DEF}">
      <dgm:prSet/>
      <dgm:spPr/>
      <dgm:t>
        <a:bodyPr/>
        <a:lstStyle/>
        <a:p>
          <a:endParaRPr lang="en-US"/>
        </a:p>
      </dgm:t>
    </dgm:pt>
    <dgm:pt modelId="{D8C7A594-4C98-4074-BA69-9296FA99E4B2}" type="sibTrans" cxnId="{8ADED7BE-F435-48CC-A2A6-5D0FE3370DEF}">
      <dgm:prSet/>
      <dgm:spPr/>
      <dgm:t>
        <a:bodyPr/>
        <a:lstStyle/>
        <a:p>
          <a:endParaRPr lang="en-US"/>
        </a:p>
      </dgm:t>
    </dgm:pt>
    <dgm:pt modelId="{7C8FF577-807B-4FE4-B13E-26658A7F5CE0}">
      <dgm:prSet/>
      <dgm:spPr/>
      <dgm:t>
        <a:bodyPr/>
        <a:lstStyle/>
        <a:p>
          <a:r>
            <a:rPr lang="en-US"/>
            <a:t>More commonly seen in females, younger</a:t>
          </a:r>
        </a:p>
      </dgm:t>
    </dgm:pt>
    <dgm:pt modelId="{0A8B84C7-3C5E-4356-8EDA-20E31A6D9C82}" type="parTrans" cxnId="{DC0AB2EF-4148-4C9A-B452-665DF769CDCF}">
      <dgm:prSet/>
      <dgm:spPr/>
      <dgm:t>
        <a:bodyPr/>
        <a:lstStyle/>
        <a:p>
          <a:endParaRPr lang="en-US"/>
        </a:p>
      </dgm:t>
    </dgm:pt>
    <dgm:pt modelId="{33B1ECE5-349A-4EC1-B3AC-8DCA69432EC1}" type="sibTrans" cxnId="{DC0AB2EF-4148-4C9A-B452-665DF769CDCF}">
      <dgm:prSet/>
      <dgm:spPr/>
      <dgm:t>
        <a:bodyPr/>
        <a:lstStyle/>
        <a:p>
          <a:endParaRPr lang="en-US"/>
        </a:p>
      </dgm:t>
    </dgm:pt>
    <dgm:pt modelId="{A94E83AB-33B5-4DDD-BEAD-54D63FF489C7}">
      <dgm:prSet/>
      <dgm:spPr/>
      <dgm:t>
        <a:bodyPr/>
        <a:lstStyle/>
        <a:p>
          <a:r>
            <a:rPr lang="en-US"/>
            <a:t>Subtypes include </a:t>
          </a:r>
          <a:r>
            <a:rPr lang="en-US" b="1"/>
            <a:t>cellular-</a:t>
          </a:r>
          <a:r>
            <a:rPr lang="en-US"/>
            <a:t> greater inflammatory cells, and better prognosis (uncommon) vs </a:t>
          </a:r>
          <a:r>
            <a:rPr lang="en-US" b="1"/>
            <a:t>fibrotic</a:t>
          </a:r>
          <a:endParaRPr lang="en-US"/>
        </a:p>
      </dgm:t>
    </dgm:pt>
    <dgm:pt modelId="{4A51BB7F-0D61-4CA2-AD2F-B9CEB7AE3E38}" type="parTrans" cxnId="{5E9C42C1-93B5-438B-8AD5-0D6BAC0B140E}">
      <dgm:prSet/>
      <dgm:spPr/>
      <dgm:t>
        <a:bodyPr/>
        <a:lstStyle/>
        <a:p>
          <a:endParaRPr lang="en-US"/>
        </a:p>
      </dgm:t>
    </dgm:pt>
    <dgm:pt modelId="{CBE86EF6-6976-4A5C-A50F-904578A2B6DA}" type="sibTrans" cxnId="{5E9C42C1-93B5-438B-8AD5-0D6BAC0B140E}">
      <dgm:prSet/>
      <dgm:spPr/>
      <dgm:t>
        <a:bodyPr/>
        <a:lstStyle/>
        <a:p>
          <a:endParaRPr lang="en-US"/>
        </a:p>
      </dgm:t>
    </dgm:pt>
    <dgm:pt modelId="{D12803FE-A80B-6F4F-8E8C-327BD1943923}" type="pres">
      <dgm:prSet presAssocID="{9A2A7F56-36E7-47CF-BAF7-8DE4F8B17106}" presName="vert0" presStyleCnt="0">
        <dgm:presLayoutVars>
          <dgm:dir/>
          <dgm:animOne val="branch"/>
          <dgm:animLvl val="lvl"/>
        </dgm:presLayoutVars>
      </dgm:prSet>
      <dgm:spPr/>
    </dgm:pt>
    <dgm:pt modelId="{0EA1FDB1-482C-7E4D-AAAF-ABB17458C9F8}" type="pres">
      <dgm:prSet presAssocID="{8C7F9755-D955-4EC1-9633-C61B77077DD7}" presName="thickLine" presStyleLbl="alignNode1" presStyleIdx="0" presStyleCnt="4"/>
      <dgm:spPr/>
    </dgm:pt>
    <dgm:pt modelId="{3A60FAD6-F984-6140-92D5-AA9604801D7C}" type="pres">
      <dgm:prSet presAssocID="{8C7F9755-D955-4EC1-9633-C61B77077DD7}" presName="horz1" presStyleCnt="0"/>
      <dgm:spPr/>
    </dgm:pt>
    <dgm:pt modelId="{8DB3E4D9-FFC8-4744-B3DC-BF2FAF1B16D6}" type="pres">
      <dgm:prSet presAssocID="{8C7F9755-D955-4EC1-9633-C61B77077DD7}" presName="tx1" presStyleLbl="revTx" presStyleIdx="0" presStyleCnt="4"/>
      <dgm:spPr/>
    </dgm:pt>
    <dgm:pt modelId="{001A4B01-0881-4343-A845-8EA60E97B7DE}" type="pres">
      <dgm:prSet presAssocID="{8C7F9755-D955-4EC1-9633-C61B77077DD7}" presName="vert1" presStyleCnt="0"/>
      <dgm:spPr/>
    </dgm:pt>
    <dgm:pt modelId="{6B6C21CC-D942-104A-ACEC-1DC64D2DB852}" type="pres">
      <dgm:prSet presAssocID="{60DD0546-7708-4F0E-92D1-CC4BE74C2134}" presName="thickLine" presStyleLbl="alignNode1" presStyleIdx="1" presStyleCnt="4"/>
      <dgm:spPr/>
    </dgm:pt>
    <dgm:pt modelId="{4DA455C6-9B2B-7641-9B01-106A80DC70F3}" type="pres">
      <dgm:prSet presAssocID="{60DD0546-7708-4F0E-92D1-CC4BE74C2134}" presName="horz1" presStyleCnt="0"/>
      <dgm:spPr/>
    </dgm:pt>
    <dgm:pt modelId="{94CEF379-2F42-8E46-9349-3FEA35988557}" type="pres">
      <dgm:prSet presAssocID="{60DD0546-7708-4F0E-92D1-CC4BE74C2134}" presName="tx1" presStyleLbl="revTx" presStyleIdx="1" presStyleCnt="4"/>
      <dgm:spPr/>
    </dgm:pt>
    <dgm:pt modelId="{7D1EE8AF-A2BD-4148-80F8-84077C9C1242}" type="pres">
      <dgm:prSet presAssocID="{60DD0546-7708-4F0E-92D1-CC4BE74C2134}" presName="vert1" presStyleCnt="0"/>
      <dgm:spPr/>
    </dgm:pt>
    <dgm:pt modelId="{0A4281D9-8DC8-754A-9DEE-1CC1D3902D9F}" type="pres">
      <dgm:prSet presAssocID="{7C8FF577-807B-4FE4-B13E-26658A7F5CE0}" presName="thickLine" presStyleLbl="alignNode1" presStyleIdx="2" presStyleCnt="4"/>
      <dgm:spPr/>
    </dgm:pt>
    <dgm:pt modelId="{53F4713C-6B58-F048-9A44-1046A2B42CDB}" type="pres">
      <dgm:prSet presAssocID="{7C8FF577-807B-4FE4-B13E-26658A7F5CE0}" presName="horz1" presStyleCnt="0"/>
      <dgm:spPr/>
    </dgm:pt>
    <dgm:pt modelId="{BADE08A7-456A-F143-B302-913F3F192587}" type="pres">
      <dgm:prSet presAssocID="{7C8FF577-807B-4FE4-B13E-26658A7F5CE0}" presName="tx1" presStyleLbl="revTx" presStyleIdx="2" presStyleCnt="4"/>
      <dgm:spPr/>
    </dgm:pt>
    <dgm:pt modelId="{A38BE046-BAD2-0D4A-AFC1-7E7C903965DE}" type="pres">
      <dgm:prSet presAssocID="{7C8FF577-807B-4FE4-B13E-26658A7F5CE0}" presName="vert1" presStyleCnt="0"/>
      <dgm:spPr/>
    </dgm:pt>
    <dgm:pt modelId="{1FB8876F-FEBE-974C-952E-3771B71D0251}" type="pres">
      <dgm:prSet presAssocID="{A94E83AB-33B5-4DDD-BEAD-54D63FF489C7}" presName="thickLine" presStyleLbl="alignNode1" presStyleIdx="3" presStyleCnt="4"/>
      <dgm:spPr/>
    </dgm:pt>
    <dgm:pt modelId="{49A486CC-10F1-204F-80A9-36843B6DBA7C}" type="pres">
      <dgm:prSet presAssocID="{A94E83AB-33B5-4DDD-BEAD-54D63FF489C7}" presName="horz1" presStyleCnt="0"/>
      <dgm:spPr/>
    </dgm:pt>
    <dgm:pt modelId="{10D08E87-CCBC-3643-A488-47FCD01F82E0}" type="pres">
      <dgm:prSet presAssocID="{A94E83AB-33B5-4DDD-BEAD-54D63FF489C7}" presName="tx1" presStyleLbl="revTx" presStyleIdx="3" presStyleCnt="4"/>
      <dgm:spPr/>
    </dgm:pt>
    <dgm:pt modelId="{DF8E1A1B-D302-AB46-96EE-259E9857FF48}" type="pres">
      <dgm:prSet presAssocID="{A94E83AB-33B5-4DDD-BEAD-54D63FF489C7}" presName="vert1" presStyleCnt="0"/>
      <dgm:spPr/>
    </dgm:pt>
  </dgm:ptLst>
  <dgm:cxnLst>
    <dgm:cxn modelId="{C542C432-6BC4-B349-B79E-36C6BCEAED71}" type="presOf" srcId="{60DD0546-7708-4F0E-92D1-CC4BE74C2134}" destId="{94CEF379-2F42-8E46-9349-3FEA35988557}" srcOrd="0" destOrd="0" presId="urn:microsoft.com/office/officeart/2008/layout/LinedList"/>
    <dgm:cxn modelId="{1912F34A-A19C-044C-B74A-390ABBDB51DE}" type="presOf" srcId="{8C7F9755-D955-4EC1-9633-C61B77077DD7}" destId="{8DB3E4D9-FFC8-4744-B3DC-BF2FAF1B16D6}" srcOrd="0" destOrd="0" presId="urn:microsoft.com/office/officeart/2008/layout/LinedList"/>
    <dgm:cxn modelId="{3E804061-910D-42B2-83AE-7B02912FBCB9}" srcId="{9A2A7F56-36E7-47CF-BAF7-8DE4F8B17106}" destId="{8C7F9755-D955-4EC1-9633-C61B77077DD7}" srcOrd="0" destOrd="0" parTransId="{50EEC04D-7B6D-41E4-AB11-2D9B3B74948C}" sibTransId="{53CB5738-1C5A-4E99-A309-0D13AE8D3308}"/>
    <dgm:cxn modelId="{34158F65-A52E-184D-B744-BC9D37CB521A}" type="presOf" srcId="{7C8FF577-807B-4FE4-B13E-26658A7F5CE0}" destId="{BADE08A7-456A-F143-B302-913F3F192587}" srcOrd="0" destOrd="0" presId="urn:microsoft.com/office/officeart/2008/layout/LinedList"/>
    <dgm:cxn modelId="{9AAFDB6E-8171-EC4D-9898-0BBF97981A26}" type="presOf" srcId="{A94E83AB-33B5-4DDD-BEAD-54D63FF489C7}" destId="{10D08E87-CCBC-3643-A488-47FCD01F82E0}" srcOrd="0" destOrd="0" presId="urn:microsoft.com/office/officeart/2008/layout/LinedList"/>
    <dgm:cxn modelId="{FAB2F171-2567-1441-A837-F2E1105C17F4}" type="presOf" srcId="{9A2A7F56-36E7-47CF-BAF7-8DE4F8B17106}" destId="{D12803FE-A80B-6F4F-8E8C-327BD1943923}" srcOrd="0" destOrd="0" presId="urn:microsoft.com/office/officeart/2008/layout/LinedList"/>
    <dgm:cxn modelId="{8ADED7BE-F435-48CC-A2A6-5D0FE3370DEF}" srcId="{9A2A7F56-36E7-47CF-BAF7-8DE4F8B17106}" destId="{60DD0546-7708-4F0E-92D1-CC4BE74C2134}" srcOrd="1" destOrd="0" parTransId="{DFCEE204-B92D-4171-9202-783532C10F8F}" sibTransId="{D8C7A594-4C98-4074-BA69-9296FA99E4B2}"/>
    <dgm:cxn modelId="{5E9C42C1-93B5-438B-8AD5-0D6BAC0B140E}" srcId="{9A2A7F56-36E7-47CF-BAF7-8DE4F8B17106}" destId="{A94E83AB-33B5-4DDD-BEAD-54D63FF489C7}" srcOrd="3" destOrd="0" parTransId="{4A51BB7F-0D61-4CA2-AD2F-B9CEB7AE3E38}" sibTransId="{CBE86EF6-6976-4A5C-A50F-904578A2B6DA}"/>
    <dgm:cxn modelId="{DC0AB2EF-4148-4C9A-B452-665DF769CDCF}" srcId="{9A2A7F56-36E7-47CF-BAF7-8DE4F8B17106}" destId="{7C8FF577-807B-4FE4-B13E-26658A7F5CE0}" srcOrd="2" destOrd="0" parTransId="{0A8B84C7-3C5E-4356-8EDA-20E31A6D9C82}" sibTransId="{33B1ECE5-349A-4EC1-B3AC-8DCA69432EC1}"/>
    <dgm:cxn modelId="{F25C608C-0C8D-1948-9FEF-52154E93CA14}" type="presParOf" srcId="{D12803FE-A80B-6F4F-8E8C-327BD1943923}" destId="{0EA1FDB1-482C-7E4D-AAAF-ABB17458C9F8}" srcOrd="0" destOrd="0" presId="urn:microsoft.com/office/officeart/2008/layout/LinedList"/>
    <dgm:cxn modelId="{7ABADA4D-3490-4D49-B8E2-D6EC1592CA3D}" type="presParOf" srcId="{D12803FE-A80B-6F4F-8E8C-327BD1943923}" destId="{3A60FAD6-F984-6140-92D5-AA9604801D7C}" srcOrd="1" destOrd="0" presId="urn:microsoft.com/office/officeart/2008/layout/LinedList"/>
    <dgm:cxn modelId="{03DE65E2-EDD0-704F-97E2-9CB442CEAA2A}" type="presParOf" srcId="{3A60FAD6-F984-6140-92D5-AA9604801D7C}" destId="{8DB3E4D9-FFC8-4744-B3DC-BF2FAF1B16D6}" srcOrd="0" destOrd="0" presId="urn:microsoft.com/office/officeart/2008/layout/LinedList"/>
    <dgm:cxn modelId="{E32AC143-9992-3A46-9A3A-67121777279D}" type="presParOf" srcId="{3A60FAD6-F984-6140-92D5-AA9604801D7C}" destId="{001A4B01-0881-4343-A845-8EA60E97B7DE}" srcOrd="1" destOrd="0" presId="urn:microsoft.com/office/officeart/2008/layout/LinedList"/>
    <dgm:cxn modelId="{6D380FA6-0E20-D74E-A61F-237E2897282B}" type="presParOf" srcId="{D12803FE-A80B-6F4F-8E8C-327BD1943923}" destId="{6B6C21CC-D942-104A-ACEC-1DC64D2DB852}" srcOrd="2" destOrd="0" presId="urn:microsoft.com/office/officeart/2008/layout/LinedList"/>
    <dgm:cxn modelId="{67D7FBE1-88AD-4F47-AEEC-E8AB22B0C4AE}" type="presParOf" srcId="{D12803FE-A80B-6F4F-8E8C-327BD1943923}" destId="{4DA455C6-9B2B-7641-9B01-106A80DC70F3}" srcOrd="3" destOrd="0" presId="urn:microsoft.com/office/officeart/2008/layout/LinedList"/>
    <dgm:cxn modelId="{1D27942C-FE5D-AF4C-B577-1B9A1F1E82B3}" type="presParOf" srcId="{4DA455C6-9B2B-7641-9B01-106A80DC70F3}" destId="{94CEF379-2F42-8E46-9349-3FEA35988557}" srcOrd="0" destOrd="0" presId="urn:microsoft.com/office/officeart/2008/layout/LinedList"/>
    <dgm:cxn modelId="{2F5CCBD1-BBBA-A946-BCDE-9C6D91736F5B}" type="presParOf" srcId="{4DA455C6-9B2B-7641-9B01-106A80DC70F3}" destId="{7D1EE8AF-A2BD-4148-80F8-84077C9C1242}" srcOrd="1" destOrd="0" presId="urn:microsoft.com/office/officeart/2008/layout/LinedList"/>
    <dgm:cxn modelId="{18F47914-2C7F-5A4F-95B7-FCB3C506E6CC}" type="presParOf" srcId="{D12803FE-A80B-6F4F-8E8C-327BD1943923}" destId="{0A4281D9-8DC8-754A-9DEE-1CC1D3902D9F}" srcOrd="4" destOrd="0" presId="urn:microsoft.com/office/officeart/2008/layout/LinedList"/>
    <dgm:cxn modelId="{E405B67F-B9AE-5540-A054-E6EEB1A88B74}" type="presParOf" srcId="{D12803FE-A80B-6F4F-8E8C-327BD1943923}" destId="{53F4713C-6B58-F048-9A44-1046A2B42CDB}" srcOrd="5" destOrd="0" presId="urn:microsoft.com/office/officeart/2008/layout/LinedList"/>
    <dgm:cxn modelId="{83FA198B-3477-CF49-ADD3-8C2D9D795F0C}" type="presParOf" srcId="{53F4713C-6B58-F048-9A44-1046A2B42CDB}" destId="{BADE08A7-456A-F143-B302-913F3F192587}" srcOrd="0" destOrd="0" presId="urn:microsoft.com/office/officeart/2008/layout/LinedList"/>
    <dgm:cxn modelId="{04FD1F8C-49A5-8E4E-AE63-E35129A8D0C4}" type="presParOf" srcId="{53F4713C-6B58-F048-9A44-1046A2B42CDB}" destId="{A38BE046-BAD2-0D4A-AFC1-7E7C903965DE}" srcOrd="1" destOrd="0" presId="urn:microsoft.com/office/officeart/2008/layout/LinedList"/>
    <dgm:cxn modelId="{C51FEDC8-D813-3647-9874-953AB59DAD32}" type="presParOf" srcId="{D12803FE-A80B-6F4F-8E8C-327BD1943923}" destId="{1FB8876F-FEBE-974C-952E-3771B71D0251}" srcOrd="6" destOrd="0" presId="urn:microsoft.com/office/officeart/2008/layout/LinedList"/>
    <dgm:cxn modelId="{0DCFB168-4C25-BB4D-A499-61C8A6B3EBDB}" type="presParOf" srcId="{D12803FE-A80B-6F4F-8E8C-327BD1943923}" destId="{49A486CC-10F1-204F-80A9-36843B6DBA7C}" srcOrd="7" destOrd="0" presId="urn:microsoft.com/office/officeart/2008/layout/LinedList"/>
    <dgm:cxn modelId="{00139D37-34D2-B94E-8727-9F3D2C4996A5}" type="presParOf" srcId="{49A486CC-10F1-204F-80A9-36843B6DBA7C}" destId="{10D08E87-CCBC-3643-A488-47FCD01F82E0}" srcOrd="0" destOrd="0" presId="urn:microsoft.com/office/officeart/2008/layout/LinedList"/>
    <dgm:cxn modelId="{629DA899-2A8E-6B4C-BDB1-D8DAA60DBF5D}" type="presParOf" srcId="{49A486CC-10F1-204F-80A9-36843B6DBA7C}" destId="{DF8E1A1B-D302-AB46-96EE-259E9857FF4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951BB85-ECCD-4F88-A38B-A8641283E80D}"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3BD1394B-AA50-406F-9AAF-3D4BE1F22B37}">
      <dgm:prSet/>
      <dgm:spPr/>
      <dgm:t>
        <a:bodyPr/>
        <a:lstStyle/>
        <a:p>
          <a:r>
            <a:rPr lang="en-US"/>
            <a:t>Most widely contested findings</a:t>
          </a:r>
        </a:p>
      </dgm:t>
    </dgm:pt>
    <dgm:pt modelId="{2D5C2FEF-FB3B-405E-B587-08BE123CCD2C}" type="parTrans" cxnId="{B697FAF1-A8C5-4188-A12F-2D1A206F8F6A}">
      <dgm:prSet/>
      <dgm:spPr/>
      <dgm:t>
        <a:bodyPr/>
        <a:lstStyle/>
        <a:p>
          <a:endParaRPr lang="en-US"/>
        </a:p>
      </dgm:t>
    </dgm:pt>
    <dgm:pt modelId="{76342FF3-62D4-444A-BC08-76C73E9A600A}" type="sibTrans" cxnId="{B697FAF1-A8C5-4188-A12F-2D1A206F8F6A}">
      <dgm:prSet/>
      <dgm:spPr/>
      <dgm:t>
        <a:bodyPr/>
        <a:lstStyle/>
        <a:p>
          <a:endParaRPr lang="en-US"/>
        </a:p>
      </dgm:t>
    </dgm:pt>
    <dgm:pt modelId="{EEAF46C3-6EBA-45ED-B55C-236CE291E169}">
      <dgm:prSet/>
      <dgm:spPr/>
      <dgm:t>
        <a:bodyPr/>
        <a:lstStyle/>
        <a:p>
          <a:r>
            <a:rPr lang="en-US"/>
            <a:t>Peripheral and lower lobe findings</a:t>
          </a:r>
        </a:p>
      </dgm:t>
    </dgm:pt>
    <dgm:pt modelId="{45E57229-082A-42B1-ADB7-89A504EB7BEF}" type="parTrans" cxnId="{72910DAD-E865-47CB-922B-DED9CF32AE00}">
      <dgm:prSet/>
      <dgm:spPr/>
      <dgm:t>
        <a:bodyPr/>
        <a:lstStyle/>
        <a:p>
          <a:endParaRPr lang="en-US"/>
        </a:p>
      </dgm:t>
    </dgm:pt>
    <dgm:pt modelId="{247F6B7B-54BC-49AA-81F6-07260D92446D}" type="sibTrans" cxnId="{72910DAD-E865-47CB-922B-DED9CF32AE00}">
      <dgm:prSet/>
      <dgm:spPr/>
      <dgm:t>
        <a:bodyPr/>
        <a:lstStyle/>
        <a:p>
          <a:endParaRPr lang="en-US"/>
        </a:p>
      </dgm:t>
    </dgm:pt>
    <dgm:pt modelId="{4E85373C-20D0-4772-818C-829C2DE79B80}">
      <dgm:prSet/>
      <dgm:spPr/>
      <dgm:t>
        <a:bodyPr/>
        <a:lstStyle/>
        <a:p>
          <a:r>
            <a:rPr lang="en-US"/>
            <a:t>GGO most common finding</a:t>
          </a:r>
        </a:p>
      </dgm:t>
    </dgm:pt>
    <dgm:pt modelId="{90E4D86C-4DB5-4481-A47B-646C6E05E058}" type="parTrans" cxnId="{6C78216F-BA92-4C8A-AECF-6E67458D623B}">
      <dgm:prSet/>
      <dgm:spPr/>
      <dgm:t>
        <a:bodyPr/>
        <a:lstStyle/>
        <a:p>
          <a:endParaRPr lang="en-US"/>
        </a:p>
      </dgm:t>
    </dgm:pt>
    <dgm:pt modelId="{93BB9F58-8FD7-4E3F-AB4F-E6A72D1D6A6D}" type="sibTrans" cxnId="{6C78216F-BA92-4C8A-AECF-6E67458D623B}">
      <dgm:prSet/>
      <dgm:spPr/>
      <dgm:t>
        <a:bodyPr/>
        <a:lstStyle/>
        <a:p>
          <a:endParaRPr lang="en-US"/>
        </a:p>
      </dgm:t>
    </dgm:pt>
    <dgm:pt modelId="{9FF4593B-8FE8-41CE-BAC2-67A70A0D30FC}">
      <dgm:prSet/>
      <dgm:spPr/>
      <dgm:t>
        <a:bodyPr/>
        <a:lstStyle/>
        <a:p>
          <a:r>
            <a:rPr lang="en-US"/>
            <a:t>reticular pattern </a:t>
          </a:r>
        </a:p>
      </dgm:t>
    </dgm:pt>
    <dgm:pt modelId="{1E69A7C0-4B36-47E1-86DF-5EE483B830E2}" type="parTrans" cxnId="{C30F6C7F-47E7-43CA-B3E6-8C0865C2E905}">
      <dgm:prSet/>
      <dgm:spPr/>
      <dgm:t>
        <a:bodyPr/>
        <a:lstStyle/>
        <a:p>
          <a:endParaRPr lang="en-US"/>
        </a:p>
      </dgm:t>
    </dgm:pt>
    <dgm:pt modelId="{35677471-AEC1-4222-A064-18A2C6E1E2EE}" type="sibTrans" cxnId="{C30F6C7F-47E7-43CA-B3E6-8C0865C2E905}">
      <dgm:prSet/>
      <dgm:spPr/>
      <dgm:t>
        <a:bodyPr/>
        <a:lstStyle/>
        <a:p>
          <a:endParaRPr lang="en-US"/>
        </a:p>
      </dgm:t>
    </dgm:pt>
    <dgm:pt modelId="{0F91CD19-168C-4669-886F-A5B682145A2A}">
      <dgm:prSet/>
      <dgm:spPr/>
      <dgm:t>
        <a:bodyPr/>
        <a:lstStyle/>
        <a:p>
          <a:r>
            <a:rPr lang="en-US"/>
            <a:t>Traction Bronchiectasis is rare</a:t>
          </a:r>
        </a:p>
      </dgm:t>
    </dgm:pt>
    <dgm:pt modelId="{99332043-544E-4188-B762-90860174EA18}" type="parTrans" cxnId="{8C98181E-F951-46C0-A400-D95644D2B9FE}">
      <dgm:prSet/>
      <dgm:spPr/>
      <dgm:t>
        <a:bodyPr/>
        <a:lstStyle/>
        <a:p>
          <a:endParaRPr lang="en-US"/>
        </a:p>
      </dgm:t>
    </dgm:pt>
    <dgm:pt modelId="{31AFCC12-B416-419F-92EE-FE00379686AE}" type="sibTrans" cxnId="{8C98181E-F951-46C0-A400-D95644D2B9FE}">
      <dgm:prSet/>
      <dgm:spPr/>
      <dgm:t>
        <a:bodyPr/>
        <a:lstStyle/>
        <a:p>
          <a:endParaRPr lang="en-US"/>
        </a:p>
      </dgm:t>
    </dgm:pt>
    <dgm:pt modelId="{DF8E3D24-5F5E-4F64-8509-D0265C3FB6AD}">
      <dgm:prSet/>
      <dgm:spPr/>
      <dgm:t>
        <a:bodyPr/>
        <a:lstStyle/>
        <a:p>
          <a:r>
            <a:rPr lang="en-US"/>
            <a:t>Unusual to have honeycombing –consider UIP</a:t>
          </a:r>
        </a:p>
      </dgm:t>
    </dgm:pt>
    <dgm:pt modelId="{E9E40B82-8CCB-41DA-B569-E20DCB5AB586}" type="parTrans" cxnId="{540D3955-1BA0-466A-9CAF-7538EF9D9DB7}">
      <dgm:prSet/>
      <dgm:spPr/>
      <dgm:t>
        <a:bodyPr/>
        <a:lstStyle/>
        <a:p>
          <a:endParaRPr lang="en-US"/>
        </a:p>
      </dgm:t>
    </dgm:pt>
    <dgm:pt modelId="{C936C7A7-09D5-4FAD-8540-E8381A805495}" type="sibTrans" cxnId="{540D3955-1BA0-466A-9CAF-7538EF9D9DB7}">
      <dgm:prSet/>
      <dgm:spPr/>
      <dgm:t>
        <a:bodyPr/>
        <a:lstStyle/>
        <a:p>
          <a:endParaRPr lang="en-US"/>
        </a:p>
      </dgm:t>
    </dgm:pt>
    <dgm:pt modelId="{BC6CE144-14AD-48C6-B6BA-942734AAB991}">
      <dgm:prSet/>
      <dgm:spPr/>
      <dgm:t>
        <a:bodyPr/>
        <a:lstStyle/>
        <a:p>
          <a:r>
            <a:rPr lang="en-US"/>
            <a:t>Subpleural sparing</a:t>
          </a:r>
        </a:p>
      </dgm:t>
    </dgm:pt>
    <dgm:pt modelId="{BC1EEEC4-34ED-469D-9372-FD18D87DAD33}" type="parTrans" cxnId="{1F0C877B-8AA4-493D-90EF-216F11607B8B}">
      <dgm:prSet/>
      <dgm:spPr/>
      <dgm:t>
        <a:bodyPr/>
        <a:lstStyle/>
        <a:p>
          <a:endParaRPr lang="en-US"/>
        </a:p>
      </dgm:t>
    </dgm:pt>
    <dgm:pt modelId="{D6BEF63C-634D-4668-82FC-B70398774D9A}" type="sibTrans" cxnId="{1F0C877B-8AA4-493D-90EF-216F11607B8B}">
      <dgm:prSet/>
      <dgm:spPr/>
      <dgm:t>
        <a:bodyPr/>
        <a:lstStyle/>
        <a:p>
          <a:endParaRPr lang="en-US"/>
        </a:p>
      </dgm:t>
    </dgm:pt>
    <dgm:pt modelId="{243BD71F-D60B-354A-8BA0-1CF4C30F7F28}" type="pres">
      <dgm:prSet presAssocID="{C951BB85-ECCD-4F88-A38B-A8641283E80D}" presName="vert0" presStyleCnt="0">
        <dgm:presLayoutVars>
          <dgm:dir/>
          <dgm:animOne val="branch"/>
          <dgm:animLvl val="lvl"/>
        </dgm:presLayoutVars>
      </dgm:prSet>
      <dgm:spPr/>
    </dgm:pt>
    <dgm:pt modelId="{5D7FE367-B13E-4749-B490-6C666C96020C}" type="pres">
      <dgm:prSet presAssocID="{3BD1394B-AA50-406F-9AAF-3D4BE1F22B37}" presName="thickLine" presStyleLbl="alignNode1" presStyleIdx="0" presStyleCnt="7"/>
      <dgm:spPr/>
    </dgm:pt>
    <dgm:pt modelId="{69D397E4-FC64-DF4E-8A7A-2CF57E668A46}" type="pres">
      <dgm:prSet presAssocID="{3BD1394B-AA50-406F-9AAF-3D4BE1F22B37}" presName="horz1" presStyleCnt="0"/>
      <dgm:spPr/>
    </dgm:pt>
    <dgm:pt modelId="{0C7A21E7-3A6B-E342-B3E4-396203EED452}" type="pres">
      <dgm:prSet presAssocID="{3BD1394B-AA50-406F-9AAF-3D4BE1F22B37}" presName="tx1" presStyleLbl="revTx" presStyleIdx="0" presStyleCnt="7"/>
      <dgm:spPr/>
    </dgm:pt>
    <dgm:pt modelId="{262B924B-7CAB-5D48-A215-088534F06DE6}" type="pres">
      <dgm:prSet presAssocID="{3BD1394B-AA50-406F-9AAF-3D4BE1F22B37}" presName="vert1" presStyleCnt="0"/>
      <dgm:spPr/>
    </dgm:pt>
    <dgm:pt modelId="{FAF9D9F6-D5B8-974C-AAE2-6354745A0915}" type="pres">
      <dgm:prSet presAssocID="{EEAF46C3-6EBA-45ED-B55C-236CE291E169}" presName="thickLine" presStyleLbl="alignNode1" presStyleIdx="1" presStyleCnt="7"/>
      <dgm:spPr/>
    </dgm:pt>
    <dgm:pt modelId="{9CF5F6A8-3F49-D347-821E-B0D67E69F265}" type="pres">
      <dgm:prSet presAssocID="{EEAF46C3-6EBA-45ED-B55C-236CE291E169}" presName="horz1" presStyleCnt="0"/>
      <dgm:spPr/>
    </dgm:pt>
    <dgm:pt modelId="{DCAD4241-31A2-1A48-9128-51C49D9004EB}" type="pres">
      <dgm:prSet presAssocID="{EEAF46C3-6EBA-45ED-B55C-236CE291E169}" presName="tx1" presStyleLbl="revTx" presStyleIdx="1" presStyleCnt="7"/>
      <dgm:spPr/>
    </dgm:pt>
    <dgm:pt modelId="{B84FBD2F-3124-5448-ACF4-50911DC790B3}" type="pres">
      <dgm:prSet presAssocID="{EEAF46C3-6EBA-45ED-B55C-236CE291E169}" presName="vert1" presStyleCnt="0"/>
      <dgm:spPr/>
    </dgm:pt>
    <dgm:pt modelId="{B198CC2E-A35C-2C42-B23F-9E27192F3332}" type="pres">
      <dgm:prSet presAssocID="{4E85373C-20D0-4772-818C-829C2DE79B80}" presName="thickLine" presStyleLbl="alignNode1" presStyleIdx="2" presStyleCnt="7"/>
      <dgm:spPr/>
    </dgm:pt>
    <dgm:pt modelId="{0D1F1EEC-160B-A74D-A4EE-4D833742F1FA}" type="pres">
      <dgm:prSet presAssocID="{4E85373C-20D0-4772-818C-829C2DE79B80}" presName="horz1" presStyleCnt="0"/>
      <dgm:spPr/>
    </dgm:pt>
    <dgm:pt modelId="{C6B51D08-DF8B-EC42-BD7F-8210D9366532}" type="pres">
      <dgm:prSet presAssocID="{4E85373C-20D0-4772-818C-829C2DE79B80}" presName="tx1" presStyleLbl="revTx" presStyleIdx="2" presStyleCnt="7"/>
      <dgm:spPr/>
    </dgm:pt>
    <dgm:pt modelId="{E50C6264-270D-1B4E-A56A-09962E04C8C2}" type="pres">
      <dgm:prSet presAssocID="{4E85373C-20D0-4772-818C-829C2DE79B80}" presName="vert1" presStyleCnt="0"/>
      <dgm:spPr/>
    </dgm:pt>
    <dgm:pt modelId="{8754DEDE-AD52-E747-8E42-CAE04374F92C}" type="pres">
      <dgm:prSet presAssocID="{9FF4593B-8FE8-41CE-BAC2-67A70A0D30FC}" presName="thickLine" presStyleLbl="alignNode1" presStyleIdx="3" presStyleCnt="7"/>
      <dgm:spPr/>
    </dgm:pt>
    <dgm:pt modelId="{770A2BCD-2F37-B54B-B047-5344ED65CC81}" type="pres">
      <dgm:prSet presAssocID="{9FF4593B-8FE8-41CE-BAC2-67A70A0D30FC}" presName="horz1" presStyleCnt="0"/>
      <dgm:spPr/>
    </dgm:pt>
    <dgm:pt modelId="{A85F6E2D-5B0D-D94D-AB96-FF52A42159D0}" type="pres">
      <dgm:prSet presAssocID="{9FF4593B-8FE8-41CE-BAC2-67A70A0D30FC}" presName="tx1" presStyleLbl="revTx" presStyleIdx="3" presStyleCnt="7"/>
      <dgm:spPr/>
    </dgm:pt>
    <dgm:pt modelId="{980971DA-E69B-B84D-9E31-85AF8C6EEB5D}" type="pres">
      <dgm:prSet presAssocID="{9FF4593B-8FE8-41CE-BAC2-67A70A0D30FC}" presName="vert1" presStyleCnt="0"/>
      <dgm:spPr/>
    </dgm:pt>
    <dgm:pt modelId="{1193EBB8-14B0-C142-A8F9-11FDE33BEEDC}" type="pres">
      <dgm:prSet presAssocID="{0F91CD19-168C-4669-886F-A5B682145A2A}" presName="thickLine" presStyleLbl="alignNode1" presStyleIdx="4" presStyleCnt="7"/>
      <dgm:spPr/>
    </dgm:pt>
    <dgm:pt modelId="{67EB8CE3-399B-994D-B523-AB68E886C514}" type="pres">
      <dgm:prSet presAssocID="{0F91CD19-168C-4669-886F-A5B682145A2A}" presName="horz1" presStyleCnt="0"/>
      <dgm:spPr/>
    </dgm:pt>
    <dgm:pt modelId="{2851EEF2-39CF-064C-8B75-8FEE12B31AE2}" type="pres">
      <dgm:prSet presAssocID="{0F91CD19-168C-4669-886F-A5B682145A2A}" presName="tx1" presStyleLbl="revTx" presStyleIdx="4" presStyleCnt="7"/>
      <dgm:spPr/>
    </dgm:pt>
    <dgm:pt modelId="{D0AEE4AE-D66D-214C-8383-88C1D59F96D9}" type="pres">
      <dgm:prSet presAssocID="{0F91CD19-168C-4669-886F-A5B682145A2A}" presName="vert1" presStyleCnt="0"/>
      <dgm:spPr/>
    </dgm:pt>
    <dgm:pt modelId="{2D240103-B6FB-4A44-88C1-BDDAAEE17225}" type="pres">
      <dgm:prSet presAssocID="{DF8E3D24-5F5E-4F64-8509-D0265C3FB6AD}" presName="thickLine" presStyleLbl="alignNode1" presStyleIdx="5" presStyleCnt="7"/>
      <dgm:spPr/>
    </dgm:pt>
    <dgm:pt modelId="{B96DD8BC-AD62-174C-BD8A-53CACB5EC0F4}" type="pres">
      <dgm:prSet presAssocID="{DF8E3D24-5F5E-4F64-8509-D0265C3FB6AD}" presName="horz1" presStyleCnt="0"/>
      <dgm:spPr/>
    </dgm:pt>
    <dgm:pt modelId="{073E5480-9AC8-0F4E-BE3F-C447601F95E1}" type="pres">
      <dgm:prSet presAssocID="{DF8E3D24-5F5E-4F64-8509-D0265C3FB6AD}" presName="tx1" presStyleLbl="revTx" presStyleIdx="5" presStyleCnt="7"/>
      <dgm:spPr/>
    </dgm:pt>
    <dgm:pt modelId="{A392D826-A7EE-BB40-92CB-5AFCBD4615C5}" type="pres">
      <dgm:prSet presAssocID="{DF8E3D24-5F5E-4F64-8509-D0265C3FB6AD}" presName="vert1" presStyleCnt="0"/>
      <dgm:spPr/>
    </dgm:pt>
    <dgm:pt modelId="{D30621B1-C454-EA4E-BE40-9A9274555BBD}" type="pres">
      <dgm:prSet presAssocID="{BC6CE144-14AD-48C6-B6BA-942734AAB991}" presName="thickLine" presStyleLbl="alignNode1" presStyleIdx="6" presStyleCnt="7"/>
      <dgm:spPr/>
    </dgm:pt>
    <dgm:pt modelId="{6FD7F976-11DA-CA41-9136-FD4DBAD42103}" type="pres">
      <dgm:prSet presAssocID="{BC6CE144-14AD-48C6-B6BA-942734AAB991}" presName="horz1" presStyleCnt="0"/>
      <dgm:spPr/>
    </dgm:pt>
    <dgm:pt modelId="{860BB9CA-A9AE-2548-A94D-6CDEA5FF8CAB}" type="pres">
      <dgm:prSet presAssocID="{BC6CE144-14AD-48C6-B6BA-942734AAB991}" presName="tx1" presStyleLbl="revTx" presStyleIdx="6" presStyleCnt="7"/>
      <dgm:spPr/>
    </dgm:pt>
    <dgm:pt modelId="{30975D14-6203-2D4B-97A0-8F5B745A465D}" type="pres">
      <dgm:prSet presAssocID="{BC6CE144-14AD-48C6-B6BA-942734AAB991}" presName="vert1" presStyleCnt="0"/>
      <dgm:spPr/>
    </dgm:pt>
  </dgm:ptLst>
  <dgm:cxnLst>
    <dgm:cxn modelId="{8C98181E-F951-46C0-A400-D95644D2B9FE}" srcId="{C951BB85-ECCD-4F88-A38B-A8641283E80D}" destId="{0F91CD19-168C-4669-886F-A5B682145A2A}" srcOrd="4" destOrd="0" parTransId="{99332043-544E-4188-B762-90860174EA18}" sibTransId="{31AFCC12-B416-419F-92EE-FE00379686AE}"/>
    <dgm:cxn modelId="{3F2E0032-533D-A14D-BFDC-C779A914A514}" type="presOf" srcId="{BC6CE144-14AD-48C6-B6BA-942734AAB991}" destId="{860BB9CA-A9AE-2548-A94D-6CDEA5FF8CAB}" srcOrd="0" destOrd="0" presId="urn:microsoft.com/office/officeart/2008/layout/LinedList"/>
    <dgm:cxn modelId="{7525B735-7DB2-8A44-80DD-95DC1135CD90}" type="presOf" srcId="{9FF4593B-8FE8-41CE-BAC2-67A70A0D30FC}" destId="{A85F6E2D-5B0D-D94D-AB96-FF52A42159D0}" srcOrd="0" destOrd="0" presId="urn:microsoft.com/office/officeart/2008/layout/LinedList"/>
    <dgm:cxn modelId="{F8CDC643-5D94-EB45-B399-D590FE94A5A7}" type="presOf" srcId="{C951BB85-ECCD-4F88-A38B-A8641283E80D}" destId="{243BD71F-D60B-354A-8BA0-1CF4C30F7F28}" srcOrd="0" destOrd="0" presId="urn:microsoft.com/office/officeart/2008/layout/LinedList"/>
    <dgm:cxn modelId="{1721EA52-2881-CC46-8458-D30CFCE442C0}" type="presOf" srcId="{EEAF46C3-6EBA-45ED-B55C-236CE291E169}" destId="{DCAD4241-31A2-1A48-9128-51C49D9004EB}" srcOrd="0" destOrd="0" presId="urn:microsoft.com/office/officeart/2008/layout/LinedList"/>
    <dgm:cxn modelId="{540D3955-1BA0-466A-9CAF-7538EF9D9DB7}" srcId="{C951BB85-ECCD-4F88-A38B-A8641283E80D}" destId="{DF8E3D24-5F5E-4F64-8509-D0265C3FB6AD}" srcOrd="5" destOrd="0" parTransId="{E9E40B82-8CCB-41DA-B569-E20DCB5AB586}" sibTransId="{C936C7A7-09D5-4FAD-8540-E8381A805495}"/>
    <dgm:cxn modelId="{6C78216F-BA92-4C8A-AECF-6E67458D623B}" srcId="{C951BB85-ECCD-4F88-A38B-A8641283E80D}" destId="{4E85373C-20D0-4772-818C-829C2DE79B80}" srcOrd="2" destOrd="0" parTransId="{90E4D86C-4DB5-4481-A47B-646C6E05E058}" sibTransId="{93BB9F58-8FD7-4E3F-AB4F-E6A72D1D6A6D}"/>
    <dgm:cxn modelId="{4BED0877-76CC-4648-80F7-4998DC850064}" type="presOf" srcId="{4E85373C-20D0-4772-818C-829C2DE79B80}" destId="{C6B51D08-DF8B-EC42-BD7F-8210D9366532}" srcOrd="0" destOrd="0" presId="urn:microsoft.com/office/officeart/2008/layout/LinedList"/>
    <dgm:cxn modelId="{1F0C877B-8AA4-493D-90EF-216F11607B8B}" srcId="{C951BB85-ECCD-4F88-A38B-A8641283E80D}" destId="{BC6CE144-14AD-48C6-B6BA-942734AAB991}" srcOrd="6" destOrd="0" parTransId="{BC1EEEC4-34ED-469D-9372-FD18D87DAD33}" sibTransId="{D6BEF63C-634D-4668-82FC-B70398774D9A}"/>
    <dgm:cxn modelId="{C30F6C7F-47E7-43CA-B3E6-8C0865C2E905}" srcId="{C951BB85-ECCD-4F88-A38B-A8641283E80D}" destId="{9FF4593B-8FE8-41CE-BAC2-67A70A0D30FC}" srcOrd="3" destOrd="0" parTransId="{1E69A7C0-4B36-47E1-86DF-5EE483B830E2}" sibTransId="{35677471-AEC1-4222-A064-18A2C6E1E2EE}"/>
    <dgm:cxn modelId="{1768338E-482C-5E48-A658-77A4DAD2B40D}" type="presOf" srcId="{3BD1394B-AA50-406F-9AAF-3D4BE1F22B37}" destId="{0C7A21E7-3A6B-E342-B3E4-396203EED452}" srcOrd="0" destOrd="0" presId="urn:microsoft.com/office/officeart/2008/layout/LinedList"/>
    <dgm:cxn modelId="{75F8249B-1E75-394C-9167-06DF218D9E1E}" type="presOf" srcId="{0F91CD19-168C-4669-886F-A5B682145A2A}" destId="{2851EEF2-39CF-064C-8B75-8FEE12B31AE2}" srcOrd="0" destOrd="0" presId="urn:microsoft.com/office/officeart/2008/layout/LinedList"/>
    <dgm:cxn modelId="{72910DAD-E865-47CB-922B-DED9CF32AE00}" srcId="{C951BB85-ECCD-4F88-A38B-A8641283E80D}" destId="{EEAF46C3-6EBA-45ED-B55C-236CE291E169}" srcOrd="1" destOrd="0" parTransId="{45E57229-082A-42B1-ADB7-89A504EB7BEF}" sibTransId="{247F6B7B-54BC-49AA-81F6-07260D92446D}"/>
    <dgm:cxn modelId="{82C9FDB9-3323-0249-934C-9B48AA245A04}" type="presOf" srcId="{DF8E3D24-5F5E-4F64-8509-D0265C3FB6AD}" destId="{073E5480-9AC8-0F4E-BE3F-C447601F95E1}" srcOrd="0" destOrd="0" presId="urn:microsoft.com/office/officeart/2008/layout/LinedList"/>
    <dgm:cxn modelId="{B697FAF1-A8C5-4188-A12F-2D1A206F8F6A}" srcId="{C951BB85-ECCD-4F88-A38B-A8641283E80D}" destId="{3BD1394B-AA50-406F-9AAF-3D4BE1F22B37}" srcOrd="0" destOrd="0" parTransId="{2D5C2FEF-FB3B-405E-B587-08BE123CCD2C}" sibTransId="{76342FF3-62D4-444A-BC08-76C73E9A600A}"/>
    <dgm:cxn modelId="{8BCEB493-CA86-8B42-A217-5D05BC8D64B0}" type="presParOf" srcId="{243BD71F-D60B-354A-8BA0-1CF4C30F7F28}" destId="{5D7FE367-B13E-4749-B490-6C666C96020C}" srcOrd="0" destOrd="0" presId="urn:microsoft.com/office/officeart/2008/layout/LinedList"/>
    <dgm:cxn modelId="{52BBDD25-DBDE-264E-8CBB-8C4B40B847C4}" type="presParOf" srcId="{243BD71F-D60B-354A-8BA0-1CF4C30F7F28}" destId="{69D397E4-FC64-DF4E-8A7A-2CF57E668A46}" srcOrd="1" destOrd="0" presId="urn:microsoft.com/office/officeart/2008/layout/LinedList"/>
    <dgm:cxn modelId="{8D9BD707-1D53-B040-9CC7-3639B0D9BE0B}" type="presParOf" srcId="{69D397E4-FC64-DF4E-8A7A-2CF57E668A46}" destId="{0C7A21E7-3A6B-E342-B3E4-396203EED452}" srcOrd="0" destOrd="0" presId="urn:microsoft.com/office/officeart/2008/layout/LinedList"/>
    <dgm:cxn modelId="{35397E47-3AE1-664A-B460-E174F6990485}" type="presParOf" srcId="{69D397E4-FC64-DF4E-8A7A-2CF57E668A46}" destId="{262B924B-7CAB-5D48-A215-088534F06DE6}" srcOrd="1" destOrd="0" presId="urn:microsoft.com/office/officeart/2008/layout/LinedList"/>
    <dgm:cxn modelId="{157EDD02-FB41-9F4D-825E-B9F5E61CA918}" type="presParOf" srcId="{243BD71F-D60B-354A-8BA0-1CF4C30F7F28}" destId="{FAF9D9F6-D5B8-974C-AAE2-6354745A0915}" srcOrd="2" destOrd="0" presId="urn:microsoft.com/office/officeart/2008/layout/LinedList"/>
    <dgm:cxn modelId="{788E8E21-B3DA-5C43-8649-FEEC8BE24370}" type="presParOf" srcId="{243BD71F-D60B-354A-8BA0-1CF4C30F7F28}" destId="{9CF5F6A8-3F49-D347-821E-B0D67E69F265}" srcOrd="3" destOrd="0" presId="urn:microsoft.com/office/officeart/2008/layout/LinedList"/>
    <dgm:cxn modelId="{8802F7B6-877C-1F4B-9580-0FEE01713BF8}" type="presParOf" srcId="{9CF5F6A8-3F49-D347-821E-B0D67E69F265}" destId="{DCAD4241-31A2-1A48-9128-51C49D9004EB}" srcOrd="0" destOrd="0" presId="urn:microsoft.com/office/officeart/2008/layout/LinedList"/>
    <dgm:cxn modelId="{38DF31F3-106B-BC48-8BAC-85233FEA18F6}" type="presParOf" srcId="{9CF5F6A8-3F49-D347-821E-B0D67E69F265}" destId="{B84FBD2F-3124-5448-ACF4-50911DC790B3}" srcOrd="1" destOrd="0" presId="urn:microsoft.com/office/officeart/2008/layout/LinedList"/>
    <dgm:cxn modelId="{1B046A28-D1B5-2C47-9687-1CA96B04924E}" type="presParOf" srcId="{243BD71F-D60B-354A-8BA0-1CF4C30F7F28}" destId="{B198CC2E-A35C-2C42-B23F-9E27192F3332}" srcOrd="4" destOrd="0" presId="urn:microsoft.com/office/officeart/2008/layout/LinedList"/>
    <dgm:cxn modelId="{FA251015-634F-BE43-8B39-4CAE5BC6C98D}" type="presParOf" srcId="{243BD71F-D60B-354A-8BA0-1CF4C30F7F28}" destId="{0D1F1EEC-160B-A74D-A4EE-4D833742F1FA}" srcOrd="5" destOrd="0" presId="urn:microsoft.com/office/officeart/2008/layout/LinedList"/>
    <dgm:cxn modelId="{C3188FF3-11DF-D14B-9965-C10D39E28417}" type="presParOf" srcId="{0D1F1EEC-160B-A74D-A4EE-4D833742F1FA}" destId="{C6B51D08-DF8B-EC42-BD7F-8210D9366532}" srcOrd="0" destOrd="0" presId="urn:microsoft.com/office/officeart/2008/layout/LinedList"/>
    <dgm:cxn modelId="{99ABFBD3-B165-2841-9F98-C404DF874BD9}" type="presParOf" srcId="{0D1F1EEC-160B-A74D-A4EE-4D833742F1FA}" destId="{E50C6264-270D-1B4E-A56A-09962E04C8C2}" srcOrd="1" destOrd="0" presId="urn:microsoft.com/office/officeart/2008/layout/LinedList"/>
    <dgm:cxn modelId="{4C24DF11-461C-674A-9AA0-6DA0A1ECE7FD}" type="presParOf" srcId="{243BD71F-D60B-354A-8BA0-1CF4C30F7F28}" destId="{8754DEDE-AD52-E747-8E42-CAE04374F92C}" srcOrd="6" destOrd="0" presId="urn:microsoft.com/office/officeart/2008/layout/LinedList"/>
    <dgm:cxn modelId="{653C5105-F7D7-D64F-B399-16B2C016AF8A}" type="presParOf" srcId="{243BD71F-D60B-354A-8BA0-1CF4C30F7F28}" destId="{770A2BCD-2F37-B54B-B047-5344ED65CC81}" srcOrd="7" destOrd="0" presId="urn:microsoft.com/office/officeart/2008/layout/LinedList"/>
    <dgm:cxn modelId="{6D7364FB-717C-BC4C-9D22-A7C0BA9CE7B0}" type="presParOf" srcId="{770A2BCD-2F37-B54B-B047-5344ED65CC81}" destId="{A85F6E2D-5B0D-D94D-AB96-FF52A42159D0}" srcOrd="0" destOrd="0" presId="urn:microsoft.com/office/officeart/2008/layout/LinedList"/>
    <dgm:cxn modelId="{B776B06B-6577-6946-9D2A-7306C35733A9}" type="presParOf" srcId="{770A2BCD-2F37-B54B-B047-5344ED65CC81}" destId="{980971DA-E69B-B84D-9E31-85AF8C6EEB5D}" srcOrd="1" destOrd="0" presId="urn:microsoft.com/office/officeart/2008/layout/LinedList"/>
    <dgm:cxn modelId="{52BE0596-18B1-F14A-9F5A-3F1D0D1B9D2E}" type="presParOf" srcId="{243BD71F-D60B-354A-8BA0-1CF4C30F7F28}" destId="{1193EBB8-14B0-C142-A8F9-11FDE33BEEDC}" srcOrd="8" destOrd="0" presId="urn:microsoft.com/office/officeart/2008/layout/LinedList"/>
    <dgm:cxn modelId="{75A6A484-5F4D-3E49-A799-BB3DCE4C9F1B}" type="presParOf" srcId="{243BD71F-D60B-354A-8BA0-1CF4C30F7F28}" destId="{67EB8CE3-399B-994D-B523-AB68E886C514}" srcOrd="9" destOrd="0" presId="urn:microsoft.com/office/officeart/2008/layout/LinedList"/>
    <dgm:cxn modelId="{28CA51B7-33BF-764E-937C-00E6166808D3}" type="presParOf" srcId="{67EB8CE3-399B-994D-B523-AB68E886C514}" destId="{2851EEF2-39CF-064C-8B75-8FEE12B31AE2}" srcOrd="0" destOrd="0" presId="urn:microsoft.com/office/officeart/2008/layout/LinedList"/>
    <dgm:cxn modelId="{2A3CE89C-7277-2049-9EC0-D64DB744A10E}" type="presParOf" srcId="{67EB8CE3-399B-994D-B523-AB68E886C514}" destId="{D0AEE4AE-D66D-214C-8383-88C1D59F96D9}" srcOrd="1" destOrd="0" presId="urn:microsoft.com/office/officeart/2008/layout/LinedList"/>
    <dgm:cxn modelId="{DD6BFA97-238F-FB4D-B062-1170CF221B7D}" type="presParOf" srcId="{243BD71F-D60B-354A-8BA0-1CF4C30F7F28}" destId="{2D240103-B6FB-4A44-88C1-BDDAAEE17225}" srcOrd="10" destOrd="0" presId="urn:microsoft.com/office/officeart/2008/layout/LinedList"/>
    <dgm:cxn modelId="{2C9CC130-A8E1-6D47-A30C-B7A1960CBBDF}" type="presParOf" srcId="{243BD71F-D60B-354A-8BA0-1CF4C30F7F28}" destId="{B96DD8BC-AD62-174C-BD8A-53CACB5EC0F4}" srcOrd="11" destOrd="0" presId="urn:microsoft.com/office/officeart/2008/layout/LinedList"/>
    <dgm:cxn modelId="{A87C2ABF-92AA-D54D-B048-C56871FBEE96}" type="presParOf" srcId="{B96DD8BC-AD62-174C-BD8A-53CACB5EC0F4}" destId="{073E5480-9AC8-0F4E-BE3F-C447601F95E1}" srcOrd="0" destOrd="0" presId="urn:microsoft.com/office/officeart/2008/layout/LinedList"/>
    <dgm:cxn modelId="{15E29186-80A5-D643-AA4A-8890C1D1C2A2}" type="presParOf" srcId="{B96DD8BC-AD62-174C-BD8A-53CACB5EC0F4}" destId="{A392D826-A7EE-BB40-92CB-5AFCBD4615C5}" srcOrd="1" destOrd="0" presId="urn:microsoft.com/office/officeart/2008/layout/LinedList"/>
    <dgm:cxn modelId="{027E2154-35C6-A74A-9539-4835489E882E}" type="presParOf" srcId="{243BD71F-D60B-354A-8BA0-1CF4C30F7F28}" destId="{D30621B1-C454-EA4E-BE40-9A9274555BBD}" srcOrd="12" destOrd="0" presId="urn:microsoft.com/office/officeart/2008/layout/LinedList"/>
    <dgm:cxn modelId="{F78923DD-056D-E94B-82AE-A7D163978C44}" type="presParOf" srcId="{243BD71F-D60B-354A-8BA0-1CF4C30F7F28}" destId="{6FD7F976-11DA-CA41-9136-FD4DBAD42103}" srcOrd="13" destOrd="0" presId="urn:microsoft.com/office/officeart/2008/layout/LinedList"/>
    <dgm:cxn modelId="{BF2083C1-7045-C54A-AF42-C66B1FDDD9BC}" type="presParOf" srcId="{6FD7F976-11DA-CA41-9136-FD4DBAD42103}" destId="{860BB9CA-A9AE-2548-A94D-6CDEA5FF8CAB}" srcOrd="0" destOrd="0" presId="urn:microsoft.com/office/officeart/2008/layout/LinedList"/>
    <dgm:cxn modelId="{5B09E22E-49CE-114C-B7D7-816B5105673F}" type="presParOf" srcId="{6FD7F976-11DA-CA41-9136-FD4DBAD42103}" destId="{30975D14-6203-2D4B-97A0-8F5B745A465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62774ED-7973-497B-BF5E-7D5B307D28E0}" type="doc">
      <dgm:prSet loTypeId="urn:microsoft.com/office/officeart/2005/8/layout/vProcess5" loCatId="process" qsTypeId="urn:microsoft.com/office/officeart/2005/8/quickstyle/simple5" qsCatId="simple" csTypeId="urn:microsoft.com/office/officeart/2005/8/colors/accent2_2" csCatId="accent2"/>
      <dgm:spPr/>
      <dgm:t>
        <a:bodyPr/>
        <a:lstStyle/>
        <a:p>
          <a:endParaRPr lang="en-US"/>
        </a:p>
      </dgm:t>
    </dgm:pt>
    <dgm:pt modelId="{5E7AD2EA-EE7A-4D83-B127-B4CFC617CF4E}">
      <dgm:prSet/>
      <dgm:spPr/>
      <dgm:t>
        <a:bodyPr/>
        <a:lstStyle/>
        <a:p>
          <a:r>
            <a:rPr lang="en-US"/>
            <a:t>Findings may be reversible and are typically steroid responsive</a:t>
          </a:r>
        </a:p>
      </dgm:t>
    </dgm:pt>
    <dgm:pt modelId="{1A81666C-E48D-46A7-9790-614578E0C885}" type="parTrans" cxnId="{4FB4C581-A66B-4CB7-96BE-7901D8518D21}">
      <dgm:prSet/>
      <dgm:spPr/>
      <dgm:t>
        <a:bodyPr/>
        <a:lstStyle/>
        <a:p>
          <a:endParaRPr lang="en-US"/>
        </a:p>
      </dgm:t>
    </dgm:pt>
    <dgm:pt modelId="{9A5DE73E-653B-4871-95C3-49CFC4EBD063}" type="sibTrans" cxnId="{4FB4C581-A66B-4CB7-96BE-7901D8518D21}">
      <dgm:prSet/>
      <dgm:spPr/>
      <dgm:t>
        <a:bodyPr/>
        <a:lstStyle/>
        <a:p>
          <a:endParaRPr lang="en-US"/>
        </a:p>
      </dgm:t>
    </dgm:pt>
    <dgm:pt modelId="{295FE4B1-4AF3-451F-A10D-B5DC4AB6ED95}">
      <dgm:prSet/>
      <dgm:spPr/>
      <dgm:t>
        <a:bodyPr/>
        <a:lstStyle/>
        <a:p>
          <a:r>
            <a:rPr lang="en-US"/>
            <a:t>Most cases remain unchanged or progress</a:t>
          </a:r>
        </a:p>
      </dgm:t>
    </dgm:pt>
    <dgm:pt modelId="{C2B5289C-6A5A-4787-BA35-93109817A097}" type="parTrans" cxnId="{73A39D9B-4021-447D-9F57-0621302B332F}">
      <dgm:prSet/>
      <dgm:spPr/>
      <dgm:t>
        <a:bodyPr/>
        <a:lstStyle/>
        <a:p>
          <a:endParaRPr lang="en-US"/>
        </a:p>
      </dgm:t>
    </dgm:pt>
    <dgm:pt modelId="{585B93C9-729E-4F9B-93B7-D6208DEE5004}" type="sibTrans" cxnId="{73A39D9B-4021-447D-9F57-0621302B332F}">
      <dgm:prSet/>
      <dgm:spPr/>
      <dgm:t>
        <a:bodyPr/>
        <a:lstStyle/>
        <a:p>
          <a:endParaRPr lang="en-US"/>
        </a:p>
      </dgm:t>
    </dgm:pt>
    <dgm:pt modelId="{6E66E786-0293-478C-A215-8B2E1DE337C7}">
      <dgm:prSet/>
      <dgm:spPr/>
      <dgm:t>
        <a:bodyPr/>
        <a:lstStyle/>
        <a:p>
          <a:r>
            <a:rPr lang="en-US"/>
            <a:t>Associated with CTD, HP, drug induced lung injury</a:t>
          </a:r>
        </a:p>
      </dgm:t>
    </dgm:pt>
    <dgm:pt modelId="{2772C3D4-4762-42AC-AB8C-B9A5DDF9FEEC}" type="parTrans" cxnId="{F1F8AC0F-6304-4001-97FC-99993BA1CB6E}">
      <dgm:prSet/>
      <dgm:spPr/>
      <dgm:t>
        <a:bodyPr/>
        <a:lstStyle/>
        <a:p>
          <a:endParaRPr lang="en-US"/>
        </a:p>
      </dgm:t>
    </dgm:pt>
    <dgm:pt modelId="{5D552288-FD74-4CCE-9B86-0E820DDAB1A9}" type="sibTrans" cxnId="{F1F8AC0F-6304-4001-97FC-99993BA1CB6E}">
      <dgm:prSet/>
      <dgm:spPr/>
      <dgm:t>
        <a:bodyPr/>
        <a:lstStyle/>
        <a:p>
          <a:endParaRPr lang="en-US"/>
        </a:p>
      </dgm:t>
    </dgm:pt>
    <dgm:pt modelId="{F3004B75-6FB7-034B-B2C0-6A70C9280E40}" type="pres">
      <dgm:prSet presAssocID="{862774ED-7973-497B-BF5E-7D5B307D28E0}" presName="outerComposite" presStyleCnt="0">
        <dgm:presLayoutVars>
          <dgm:chMax val="5"/>
          <dgm:dir/>
          <dgm:resizeHandles val="exact"/>
        </dgm:presLayoutVars>
      </dgm:prSet>
      <dgm:spPr/>
    </dgm:pt>
    <dgm:pt modelId="{AE13E468-1AC3-FF4A-BC54-1FB46A4AD436}" type="pres">
      <dgm:prSet presAssocID="{862774ED-7973-497B-BF5E-7D5B307D28E0}" presName="dummyMaxCanvas" presStyleCnt="0">
        <dgm:presLayoutVars/>
      </dgm:prSet>
      <dgm:spPr/>
    </dgm:pt>
    <dgm:pt modelId="{788D7193-7F95-DC47-88A7-4D9814A9FAE4}" type="pres">
      <dgm:prSet presAssocID="{862774ED-7973-497B-BF5E-7D5B307D28E0}" presName="ThreeNodes_1" presStyleLbl="node1" presStyleIdx="0" presStyleCnt="3">
        <dgm:presLayoutVars>
          <dgm:bulletEnabled val="1"/>
        </dgm:presLayoutVars>
      </dgm:prSet>
      <dgm:spPr/>
    </dgm:pt>
    <dgm:pt modelId="{4B2CAFE0-504A-D745-992F-CE94384AADF4}" type="pres">
      <dgm:prSet presAssocID="{862774ED-7973-497B-BF5E-7D5B307D28E0}" presName="ThreeNodes_2" presStyleLbl="node1" presStyleIdx="1" presStyleCnt="3">
        <dgm:presLayoutVars>
          <dgm:bulletEnabled val="1"/>
        </dgm:presLayoutVars>
      </dgm:prSet>
      <dgm:spPr/>
    </dgm:pt>
    <dgm:pt modelId="{919D51C0-11ED-8141-BEA2-DF2083024882}" type="pres">
      <dgm:prSet presAssocID="{862774ED-7973-497B-BF5E-7D5B307D28E0}" presName="ThreeNodes_3" presStyleLbl="node1" presStyleIdx="2" presStyleCnt="3">
        <dgm:presLayoutVars>
          <dgm:bulletEnabled val="1"/>
        </dgm:presLayoutVars>
      </dgm:prSet>
      <dgm:spPr/>
    </dgm:pt>
    <dgm:pt modelId="{E63DB64D-C12E-4E42-AC02-5AECF471AA05}" type="pres">
      <dgm:prSet presAssocID="{862774ED-7973-497B-BF5E-7D5B307D28E0}" presName="ThreeConn_1-2" presStyleLbl="fgAccFollowNode1" presStyleIdx="0" presStyleCnt="2">
        <dgm:presLayoutVars>
          <dgm:bulletEnabled val="1"/>
        </dgm:presLayoutVars>
      </dgm:prSet>
      <dgm:spPr/>
    </dgm:pt>
    <dgm:pt modelId="{6E748E6A-1FEA-0640-A18C-37B4C625CBC6}" type="pres">
      <dgm:prSet presAssocID="{862774ED-7973-497B-BF5E-7D5B307D28E0}" presName="ThreeConn_2-3" presStyleLbl="fgAccFollowNode1" presStyleIdx="1" presStyleCnt="2">
        <dgm:presLayoutVars>
          <dgm:bulletEnabled val="1"/>
        </dgm:presLayoutVars>
      </dgm:prSet>
      <dgm:spPr/>
    </dgm:pt>
    <dgm:pt modelId="{FAAE6328-B82B-1444-8A32-BE746C9979A0}" type="pres">
      <dgm:prSet presAssocID="{862774ED-7973-497B-BF5E-7D5B307D28E0}" presName="ThreeNodes_1_text" presStyleLbl="node1" presStyleIdx="2" presStyleCnt="3">
        <dgm:presLayoutVars>
          <dgm:bulletEnabled val="1"/>
        </dgm:presLayoutVars>
      </dgm:prSet>
      <dgm:spPr/>
    </dgm:pt>
    <dgm:pt modelId="{730AE70F-F0C4-CF41-BF3B-E7CAF79F73E2}" type="pres">
      <dgm:prSet presAssocID="{862774ED-7973-497B-BF5E-7D5B307D28E0}" presName="ThreeNodes_2_text" presStyleLbl="node1" presStyleIdx="2" presStyleCnt="3">
        <dgm:presLayoutVars>
          <dgm:bulletEnabled val="1"/>
        </dgm:presLayoutVars>
      </dgm:prSet>
      <dgm:spPr/>
    </dgm:pt>
    <dgm:pt modelId="{9F0114B4-A885-B845-8D36-E8DCAE101EED}" type="pres">
      <dgm:prSet presAssocID="{862774ED-7973-497B-BF5E-7D5B307D28E0}" presName="ThreeNodes_3_text" presStyleLbl="node1" presStyleIdx="2" presStyleCnt="3">
        <dgm:presLayoutVars>
          <dgm:bulletEnabled val="1"/>
        </dgm:presLayoutVars>
      </dgm:prSet>
      <dgm:spPr/>
    </dgm:pt>
  </dgm:ptLst>
  <dgm:cxnLst>
    <dgm:cxn modelId="{0B0F480B-4B8D-A648-A1DF-D6275412382B}" type="presOf" srcId="{295FE4B1-4AF3-451F-A10D-B5DC4AB6ED95}" destId="{730AE70F-F0C4-CF41-BF3B-E7CAF79F73E2}" srcOrd="1" destOrd="0" presId="urn:microsoft.com/office/officeart/2005/8/layout/vProcess5"/>
    <dgm:cxn modelId="{48DFB70B-83CD-6E45-BA97-E6D0DF153C20}" type="presOf" srcId="{6E66E786-0293-478C-A215-8B2E1DE337C7}" destId="{9F0114B4-A885-B845-8D36-E8DCAE101EED}" srcOrd="1" destOrd="0" presId="urn:microsoft.com/office/officeart/2005/8/layout/vProcess5"/>
    <dgm:cxn modelId="{F1F8AC0F-6304-4001-97FC-99993BA1CB6E}" srcId="{862774ED-7973-497B-BF5E-7D5B307D28E0}" destId="{6E66E786-0293-478C-A215-8B2E1DE337C7}" srcOrd="2" destOrd="0" parTransId="{2772C3D4-4762-42AC-AB8C-B9A5DDF9FEEC}" sibTransId="{5D552288-FD74-4CCE-9B86-0E820DDAB1A9}"/>
    <dgm:cxn modelId="{3030A316-6C70-BF48-BAC7-33985DF8C6D5}" type="presOf" srcId="{6E66E786-0293-478C-A215-8B2E1DE337C7}" destId="{919D51C0-11ED-8141-BEA2-DF2083024882}" srcOrd="0" destOrd="0" presId="urn:microsoft.com/office/officeart/2005/8/layout/vProcess5"/>
    <dgm:cxn modelId="{3E494062-679A-5D41-ABAC-6D57D779EE61}" type="presOf" srcId="{295FE4B1-4AF3-451F-A10D-B5DC4AB6ED95}" destId="{4B2CAFE0-504A-D745-992F-CE94384AADF4}" srcOrd="0" destOrd="0" presId="urn:microsoft.com/office/officeart/2005/8/layout/vProcess5"/>
    <dgm:cxn modelId="{DA94F565-FD5C-7F46-B72E-2076BA07D24D}" type="presOf" srcId="{862774ED-7973-497B-BF5E-7D5B307D28E0}" destId="{F3004B75-6FB7-034B-B2C0-6A70C9280E40}" srcOrd="0" destOrd="0" presId="urn:microsoft.com/office/officeart/2005/8/layout/vProcess5"/>
    <dgm:cxn modelId="{935AA470-73EB-8E42-A7FC-5BF7238C8E76}" type="presOf" srcId="{585B93C9-729E-4F9B-93B7-D6208DEE5004}" destId="{6E748E6A-1FEA-0640-A18C-37B4C625CBC6}" srcOrd="0" destOrd="0" presId="urn:microsoft.com/office/officeart/2005/8/layout/vProcess5"/>
    <dgm:cxn modelId="{4AA6D370-AC14-9245-B1EC-2A2B09039002}" type="presOf" srcId="{5E7AD2EA-EE7A-4D83-B127-B4CFC617CF4E}" destId="{788D7193-7F95-DC47-88A7-4D9814A9FAE4}" srcOrd="0" destOrd="0" presId="urn:microsoft.com/office/officeart/2005/8/layout/vProcess5"/>
    <dgm:cxn modelId="{4FB4C581-A66B-4CB7-96BE-7901D8518D21}" srcId="{862774ED-7973-497B-BF5E-7D5B307D28E0}" destId="{5E7AD2EA-EE7A-4D83-B127-B4CFC617CF4E}" srcOrd="0" destOrd="0" parTransId="{1A81666C-E48D-46A7-9790-614578E0C885}" sibTransId="{9A5DE73E-653B-4871-95C3-49CFC4EBD063}"/>
    <dgm:cxn modelId="{D4E09982-7F47-E644-8711-C039C27542B1}" type="presOf" srcId="{5E7AD2EA-EE7A-4D83-B127-B4CFC617CF4E}" destId="{FAAE6328-B82B-1444-8A32-BE746C9979A0}" srcOrd="1" destOrd="0" presId="urn:microsoft.com/office/officeart/2005/8/layout/vProcess5"/>
    <dgm:cxn modelId="{73A39D9B-4021-447D-9F57-0621302B332F}" srcId="{862774ED-7973-497B-BF5E-7D5B307D28E0}" destId="{295FE4B1-4AF3-451F-A10D-B5DC4AB6ED95}" srcOrd="1" destOrd="0" parTransId="{C2B5289C-6A5A-4787-BA35-93109817A097}" sibTransId="{585B93C9-729E-4F9B-93B7-D6208DEE5004}"/>
    <dgm:cxn modelId="{72C29EF5-81AC-C846-BD14-65B7358C6EB6}" type="presOf" srcId="{9A5DE73E-653B-4871-95C3-49CFC4EBD063}" destId="{E63DB64D-C12E-4E42-AC02-5AECF471AA05}" srcOrd="0" destOrd="0" presId="urn:microsoft.com/office/officeart/2005/8/layout/vProcess5"/>
    <dgm:cxn modelId="{4537497F-FC87-4C41-BF03-5B3B7F78E9E3}" type="presParOf" srcId="{F3004B75-6FB7-034B-B2C0-6A70C9280E40}" destId="{AE13E468-1AC3-FF4A-BC54-1FB46A4AD436}" srcOrd="0" destOrd="0" presId="urn:microsoft.com/office/officeart/2005/8/layout/vProcess5"/>
    <dgm:cxn modelId="{F0F396BE-B06E-AE4B-A612-7E8BF5CB3EC8}" type="presParOf" srcId="{F3004B75-6FB7-034B-B2C0-6A70C9280E40}" destId="{788D7193-7F95-DC47-88A7-4D9814A9FAE4}" srcOrd="1" destOrd="0" presId="urn:microsoft.com/office/officeart/2005/8/layout/vProcess5"/>
    <dgm:cxn modelId="{5F873BF0-EEC1-8549-821D-FD9A52C95B30}" type="presParOf" srcId="{F3004B75-6FB7-034B-B2C0-6A70C9280E40}" destId="{4B2CAFE0-504A-D745-992F-CE94384AADF4}" srcOrd="2" destOrd="0" presId="urn:microsoft.com/office/officeart/2005/8/layout/vProcess5"/>
    <dgm:cxn modelId="{AE79BBAB-A8E5-C54A-AA33-FAF1912C2701}" type="presParOf" srcId="{F3004B75-6FB7-034B-B2C0-6A70C9280E40}" destId="{919D51C0-11ED-8141-BEA2-DF2083024882}" srcOrd="3" destOrd="0" presId="urn:microsoft.com/office/officeart/2005/8/layout/vProcess5"/>
    <dgm:cxn modelId="{A8862432-6578-874B-8281-6A6E32D797DA}" type="presParOf" srcId="{F3004B75-6FB7-034B-B2C0-6A70C9280E40}" destId="{E63DB64D-C12E-4E42-AC02-5AECF471AA05}" srcOrd="4" destOrd="0" presId="urn:microsoft.com/office/officeart/2005/8/layout/vProcess5"/>
    <dgm:cxn modelId="{692F27B1-0CBB-434C-9DB4-87EB15874AC7}" type="presParOf" srcId="{F3004B75-6FB7-034B-B2C0-6A70C9280E40}" destId="{6E748E6A-1FEA-0640-A18C-37B4C625CBC6}" srcOrd="5" destOrd="0" presId="urn:microsoft.com/office/officeart/2005/8/layout/vProcess5"/>
    <dgm:cxn modelId="{3513BCFF-6DA4-464F-835F-C109528366AF}" type="presParOf" srcId="{F3004B75-6FB7-034B-B2C0-6A70C9280E40}" destId="{FAAE6328-B82B-1444-8A32-BE746C9979A0}" srcOrd="6" destOrd="0" presId="urn:microsoft.com/office/officeart/2005/8/layout/vProcess5"/>
    <dgm:cxn modelId="{7EDE5E7F-E38F-5744-ACEF-10F12C0762B4}" type="presParOf" srcId="{F3004B75-6FB7-034B-B2C0-6A70C9280E40}" destId="{730AE70F-F0C4-CF41-BF3B-E7CAF79F73E2}" srcOrd="7" destOrd="0" presId="urn:microsoft.com/office/officeart/2005/8/layout/vProcess5"/>
    <dgm:cxn modelId="{8F48BE7B-7F1C-4744-89C8-63886AAED3D9}" type="presParOf" srcId="{F3004B75-6FB7-034B-B2C0-6A70C9280E40}" destId="{9F0114B4-A885-B845-8D36-E8DCAE101EE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2040C5-3BC7-480F-89DB-6957BAF5D83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27F2F2C-2423-4314-96EA-07F01E953B7F}">
      <dgm:prSet/>
      <dgm:spPr/>
      <dgm:t>
        <a:bodyPr/>
        <a:lstStyle/>
        <a:p>
          <a:r>
            <a:rPr lang="en-US"/>
            <a:t>A diverse group of pulmonary disorders classified based on </a:t>
          </a:r>
          <a:r>
            <a:rPr lang="en-US" b="1"/>
            <a:t>similar clinical, radiographic, physiologic, or pathologic manifestations</a:t>
          </a:r>
          <a:endParaRPr lang="en-US"/>
        </a:p>
      </dgm:t>
    </dgm:pt>
    <dgm:pt modelId="{53F1D202-BC61-4AA9-A53E-BC7ABA43DFAC}" type="parTrans" cxnId="{5EB84732-39EB-4825-87ED-19BD6F1C9C81}">
      <dgm:prSet/>
      <dgm:spPr/>
      <dgm:t>
        <a:bodyPr/>
        <a:lstStyle/>
        <a:p>
          <a:endParaRPr lang="en-US"/>
        </a:p>
      </dgm:t>
    </dgm:pt>
    <dgm:pt modelId="{1BABA1B3-2098-4685-87E7-D2AE03726D45}" type="sibTrans" cxnId="{5EB84732-39EB-4825-87ED-19BD6F1C9C81}">
      <dgm:prSet/>
      <dgm:spPr/>
      <dgm:t>
        <a:bodyPr/>
        <a:lstStyle/>
        <a:p>
          <a:endParaRPr lang="en-US"/>
        </a:p>
      </dgm:t>
    </dgm:pt>
    <dgm:pt modelId="{500798A6-98AC-4F96-AB14-9430B1F1E7EE}">
      <dgm:prSet/>
      <dgm:spPr/>
      <dgm:t>
        <a:bodyPr/>
        <a:lstStyle/>
        <a:p>
          <a:r>
            <a:rPr lang="en-US"/>
            <a:t>The major abnormality in ILD is disruption of the distal lung parenchyma.</a:t>
          </a:r>
        </a:p>
      </dgm:t>
    </dgm:pt>
    <dgm:pt modelId="{3D510F3F-860E-4DC3-A709-FC3133C0C818}" type="parTrans" cxnId="{076F0AB0-FE17-40A1-B422-A37884B549BC}">
      <dgm:prSet/>
      <dgm:spPr/>
      <dgm:t>
        <a:bodyPr/>
        <a:lstStyle/>
        <a:p>
          <a:endParaRPr lang="en-US"/>
        </a:p>
      </dgm:t>
    </dgm:pt>
    <dgm:pt modelId="{BC6F75D2-1270-49BA-94F2-6FDDE20F40DD}" type="sibTrans" cxnId="{076F0AB0-FE17-40A1-B422-A37884B549BC}">
      <dgm:prSet/>
      <dgm:spPr/>
      <dgm:t>
        <a:bodyPr/>
        <a:lstStyle/>
        <a:p>
          <a:endParaRPr lang="en-US"/>
        </a:p>
      </dgm:t>
    </dgm:pt>
    <dgm:pt modelId="{040687C3-E88F-4A85-B238-E374EFDD85BA}">
      <dgm:prSet/>
      <dgm:spPr/>
      <dgm:t>
        <a:bodyPr/>
        <a:lstStyle/>
        <a:p>
          <a:r>
            <a:rPr lang="en-US"/>
            <a:t>also affect airways, blood vessels, and pleural in addition to the parenchyma- making terminology confusing</a:t>
          </a:r>
        </a:p>
      </dgm:t>
    </dgm:pt>
    <dgm:pt modelId="{D4024E0E-CAEB-4868-B3CA-45C21C876203}" type="parTrans" cxnId="{BE8B4BCE-2F4C-460E-8979-6859B28B9E21}">
      <dgm:prSet/>
      <dgm:spPr/>
      <dgm:t>
        <a:bodyPr/>
        <a:lstStyle/>
        <a:p>
          <a:endParaRPr lang="en-US"/>
        </a:p>
      </dgm:t>
    </dgm:pt>
    <dgm:pt modelId="{921CF82E-0086-4A18-A2FF-65C4B14FDDDA}" type="sibTrans" cxnId="{BE8B4BCE-2F4C-460E-8979-6859B28B9E21}">
      <dgm:prSet/>
      <dgm:spPr/>
      <dgm:t>
        <a:bodyPr/>
        <a:lstStyle/>
        <a:p>
          <a:endParaRPr lang="en-US"/>
        </a:p>
      </dgm:t>
    </dgm:pt>
    <dgm:pt modelId="{D12CF5AE-1921-463D-A6F0-EB1B9FDDD2D7}">
      <dgm:prSet/>
      <dgm:spPr/>
      <dgm:t>
        <a:bodyPr/>
        <a:lstStyle/>
        <a:p>
          <a:r>
            <a:rPr lang="en-US"/>
            <a:t>Excludes  emphysema, RADs, and pulmonary vascular disease</a:t>
          </a:r>
        </a:p>
      </dgm:t>
    </dgm:pt>
    <dgm:pt modelId="{9D18DCAB-7FCA-476E-9550-7F572B524B35}" type="parTrans" cxnId="{6609C90E-D147-463B-BF9F-4906A9957BD6}">
      <dgm:prSet/>
      <dgm:spPr/>
      <dgm:t>
        <a:bodyPr/>
        <a:lstStyle/>
        <a:p>
          <a:endParaRPr lang="en-US"/>
        </a:p>
      </dgm:t>
    </dgm:pt>
    <dgm:pt modelId="{D7042392-9AF8-4BFE-B5B4-2BEC618069AB}" type="sibTrans" cxnId="{6609C90E-D147-463B-BF9F-4906A9957BD6}">
      <dgm:prSet/>
      <dgm:spPr/>
      <dgm:t>
        <a:bodyPr/>
        <a:lstStyle/>
        <a:p>
          <a:endParaRPr lang="en-US"/>
        </a:p>
      </dgm:t>
    </dgm:pt>
    <dgm:pt modelId="{DFF8168D-CE05-4A88-9D6E-888AE1C899D9}" type="pres">
      <dgm:prSet presAssocID="{F42040C5-3BC7-480F-89DB-6957BAF5D834}" presName="root" presStyleCnt="0">
        <dgm:presLayoutVars>
          <dgm:dir/>
          <dgm:resizeHandles val="exact"/>
        </dgm:presLayoutVars>
      </dgm:prSet>
      <dgm:spPr/>
    </dgm:pt>
    <dgm:pt modelId="{5C7A02A3-4CC8-4FE1-BA28-79723564D08A}" type="pres">
      <dgm:prSet presAssocID="{327F2F2C-2423-4314-96EA-07F01E953B7F}" presName="compNode" presStyleCnt="0"/>
      <dgm:spPr/>
    </dgm:pt>
    <dgm:pt modelId="{C377530C-6C26-4768-A463-A21F10E4EFE3}" type="pres">
      <dgm:prSet presAssocID="{327F2F2C-2423-4314-96EA-07F01E953B7F}" presName="bgRect" presStyleLbl="bgShp" presStyleIdx="0" presStyleCnt="4"/>
      <dgm:spPr/>
    </dgm:pt>
    <dgm:pt modelId="{9B65934C-4DC6-456B-8064-4FF10C07D027}" type="pres">
      <dgm:prSet presAssocID="{327F2F2C-2423-4314-96EA-07F01E953B7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ctor"/>
        </a:ext>
      </dgm:extLst>
    </dgm:pt>
    <dgm:pt modelId="{265EC150-C14C-4CC3-A34A-74FE53F176CB}" type="pres">
      <dgm:prSet presAssocID="{327F2F2C-2423-4314-96EA-07F01E953B7F}" presName="spaceRect" presStyleCnt="0"/>
      <dgm:spPr/>
    </dgm:pt>
    <dgm:pt modelId="{E42A6A0B-E7DD-451C-94F8-FD737819529F}" type="pres">
      <dgm:prSet presAssocID="{327F2F2C-2423-4314-96EA-07F01E953B7F}" presName="parTx" presStyleLbl="revTx" presStyleIdx="0" presStyleCnt="4">
        <dgm:presLayoutVars>
          <dgm:chMax val="0"/>
          <dgm:chPref val="0"/>
        </dgm:presLayoutVars>
      </dgm:prSet>
      <dgm:spPr/>
    </dgm:pt>
    <dgm:pt modelId="{A1FB7FFF-28F8-4E4C-8D35-B35042E93FED}" type="pres">
      <dgm:prSet presAssocID="{1BABA1B3-2098-4685-87E7-D2AE03726D45}" presName="sibTrans" presStyleCnt="0"/>
      <dgm:spPr/>
    </dgm:pt>
    <dgm:pt modelId="{ADDD07BD-D989-41FE-B3DC-EA66E89BD7B5}" type="pres">
      <dgm:prSet presAssocID="{500798A6-98AC-4F96-AB14-9430B1F1E7EE}" presName="compNode" presStyleCnt="0"/>
      <dgm:spPr/>
    </dgm:pt>
    <dgm:pt modelId="{99F21D83-13BB-4D26-BF88-C30FD7CDAC5A}" type="pres">
      <dgm:prSet presAssocID="{500798A6-98AC-4F96-AB14-9430B1F1E7EE}" presName="bgRect" presStyleLbl="bgShp" presStyleIdx="1" presStyleCnt="4"/>
      <dgm:spPr/>
    </dgm:pt>
    <dgm:pt modelId="{0B9F2922-AAE3-451A-BD62-C40EE89848A5}" type="pres">
      <dgm:prSet presAssocID="{500798A6-98AC-4F96-AB14-9430B1F1E7EE}"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0D865885-C45F-4ACA-8F5C-659FA19D16FF}" type="pres">
      <dgm:prSet presAssocID="{500798A6-98AC-4F96-AB14-9430B1F1E7EE}" presName="spaceRect" presStyleCnt="0"/>
      <dgm:spPr/>
    </dgm:pt>
    <dgm:pt modelId="{7A00DE52-3B8E-45DB-9DD6-998384D20AB7}" type="pres">
      <dgm:prSet presAssocID="{500798A6-98AC-4F96-AB14-9430B1F1E7EE}" presName="parTx" presStyleLbl="revTx" presStyleIdx="1" presStyleCnt="4">
        <dgm:presLayoutVars>
          <dgm:chMax val="0"/>
          <dgm:chPref val="0"/>
        </dgm:presLayoutVars>
      </dgm:prSet>
      <dgm:spPr/>
    </dgm:pt>
    <dgm:pt modelId="{8007F173-190B-4B86-8D99-5AAF51220ECE}" type="pres">
      <dgm:prSet presAssocID="{BC6F75D2-1270-49BA-94F2-6FDDE20F40DD}" presName="sibTrans" presStyleCnt="0"/>
      <dgm:spPr/>
    </dgm:pt>
    <dgm:pt modelId="{A76510A1-75EB-4FC6-916E-F5A5AF504422}" type="pres">
      <dgm:prSet presAssocID="{040687C3-E88F-4A85-B238-E374EFDD85BA}" presName="compNode" presStyleCnt="0"/>
      <dgm:spPr/>
    </dgm:pt>
    <dgm:pt modelId="{7317CD7C-D2FC-4FF5-9F6A-9E6CD9F4E034}" type="pres">
      <dgm:prSet presAssocID="{040687C3-E88F-4A85-B238-E374EFDD85BA}" presName="bgRect" presStyleLbl="bgShp" presStyleIdx="2" presStyleCnt="4"/>
      <dgm:spPr/>
    </dgm:pt>
    <dgm:pt modelId="{31F92A25-FE08-4DF6-87A9-C89A2529EF7C}" type="pres">
      <dgm:prSet presAssocID="{040687C3-E88F-4A85-B238-E374EFDD85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rt Organ"/>
        </a:ext>
      </dgm:extLst>
    </dgm:pt>
    <dgm:pt modelId="{A5FA2ABC-89AD-4A73-8190-86AE73B9CF4B}" type="pres">
      <dgm:prSet presAssocID="{040687C3-E88F-4A85-B238-E374EFDD85BA}" presName="spaceRect" presStyleCnt="0"/>
      <dgm:spPr/>
    </dgm:pt>
    <dgm:pt modelId="{B2068993-8074-416D-8F30-3D3334A19DF3}" type="pres">
      <dgm:prSet presAssocID="{040687C3-E88F-4A85-B238-E374EFDD85BA}" presName="parTx" presStyleLbl="revTx" presStyleIdx="2" presStyleCnt="4">
        <dgm:presLayoutVars>
          <dgm:chMax val="0"/>
          <dgm:chPref val="0"/>
        </dgm:presLayoutVars>
      </dgm:prSet>
      <dgm:spPr/>
    </dgm:pt>
    <dgm:pt modelId="{95F15455-6E51-4991-B333-C5B5087C4200}" type="pres">
      <dgm:prSet presAssocID="{921CF82E-0086-4A18-A2FF-65C4B14FDDDA}" presName="sibTrans" presStyleCnt="0"/>
      <dgm:spPr/>
    </dgm:pt>
    <dgm:pt modelId="{786803F3-9070-42F1-A872-538BB213BD3C}" type="pres">
      <dgm:prSet presAssocID="{D12CF5AE-1921-463D-A6F0-EB1B9FDDD2D7}" presName="compNode" presStyleCnt="0"/>
      <dgm:spPr/>
    </dgm:pt>
    <dgm:pt modelId="{E2B46EA1-5196-4417-A103-49D5AF3D4168}" type="pres">
      <dgm:prSet presAssocID="{D12CF5AE-1921-463D-A6F0-EB1B9FDDD2D7}" presName="bgRect" presStyleLbl="bgShp" presStyleIdx="3" presStyleCnt="4"/>
      <dgm:spPr/>
    </dgm:pt>
    <dgm:pt modelId="{445F64ED-8681-4910-B452-3B23D2C67DD7}" type="pres">
      <dgm:prSet presAssocID="{D12CF5AE-1921-463D-A6F0-EB1B9FDDD2D7}"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B2F8A652-B9D0-4DB0-A90B-2C721F40A9BD}" type="pres">
      <dgm:prSet presAssocID="{D12CF5AE-1921-463D-A6F0-EB1B9FDDD2D7}" presName="spaceRect" presStyleCnt="0"/>
      <dgm:spPr/>
    </dgm:pt>
    <dgm:pt modelId="{9F3EFF5C-296B-4F09-B23D-EB9988B7291A}" type="pres">
      <dgm:prSet presAssocID="{D12CF5AE-1921-463D-A6F0-EB1B9FDDD2D7}" presName="parTx" presStyleLbl="revTx" presStyleIdx="3" presStyleCnt="4">
        <dgm:presLayoutVars>
          <dgm:chMax val="0"/>
          <dgm:chPref val="0"/>
        </dgm:presLayoutVars>
      </dgm:prSet>
      <dgm:spPr/>
    </dgm:pt>
  </dgm:ptLst>
  <dgm:cxnLst>
    <dgm:cxn modelId="{6609C90E-D147-463B-BF9F-4906A9957BD6}" srcId="{F42040C5-3BC7-480F-89DB-6957BAF5D834}" destId="{D12CF5AE-1921-463D-A6F0-EB1B9FDDD2D7}" srcOrd="3" destOrd="0" parTransId="{9D18DCAB-7FCA-476E-9550-7F572B524B35}" sibTransId="{D7042392-9AF8-4BFE-B5B4-2BEC618069AB}"/>
    <dgm:cxn modelId="{5EB84732-39EB-4825-87ED-19BD6F1C9C81}" srcId="{F42040C5-3BC7-480F-89DB-6957BAF5D834}" destId="{327F2F2C-2423-4314-96EA-07F01E953B7F}" srcOrd="0" destOrd="0" parTransId="{53F1D202-BC61-4AA9-A53E-BC7ABA43DFAC}" sibTransId="{1BABA1B3-2098-4685-87E7-D2AE03726D45}"/>
    <dgm:cxn modelId="{B3E57555-F2BB-487D-92CC-9FCD9D3D43C8}" type="presOf" srcId="{D12CF5AE-1921-463D-A6F0-EB1B9FDDD2D7}" destId="{9F3EFF5C-296B-4F09-B23D-EB9988B7291A}" srcOrd="0" destOrd="0" presId="urn:microsoft.com/office/officeart/2018/2/layout/IconVerticalSolidList"/>
    <dgm:cxn modelId="{77A6EB5B-C150-4EDF-8D93-DE2B9A50ADAE}" type="presOf" srcId="{327F2F2C-2423-4314-96EA-07F01E953B7F}" destId="{E42A6A0B-E7DD-451C-94F8-FD737819529F}" srcOrd="0" destOrd="0" presId="urn:microsoft.com/office/officeart/2018/2/layout/IconVerticalSolidList"/>
    <dgm:cxn modelId="{7CEE5C77-3246-42B8-9E8D-2349B382102D}" type="presOf" srcId="{040687C3-E88F-4A85-B238-E374EFDD85BA}" destId="{B2068993-8074-416D-8F30-3D3334A19DF3}" srcOrd="0" destOrd="0" presId="urn:microsoft.com/office/officeart/2018/2/layout/IconVerticalSolidList"/>
    <dgm:cxn modelId="{8FEE78A8-26DF-4938-B0A4-628ED36E5A52}" type="presOf" srcId="{500798A6-98AC-4F96-AB14-9430B1F1E7EE}" destId="{7A00DE52-3B8E-45DB-9DD6-998384D20AB7}" srcOrd="0" destOrd="0" presId="urn:microsoft.com/office/officeart/2018/2/layout/IconVerticalSolidList"/>
    <dgm:cxn modelId="{076F0AB0-FE17-40A1-B422-A37884B549BC}" srcId="{F42040C5-3BC7-480F-89DB-6957BAF5D834}" destId="{500798A6-98AC-4F96-AB14-9430B1F1E7EE}" srcOrd="1" destOrd="0" parTransId="{3D510F3F-860E-4DC3-A709-FC3133C0C818}" sibTransId="{BC6F75D2-1270-49BA-94F2-6FDDE20F40DD}"/>
    <dgm:cxn modelId="{BE8B4BCE-2F4C-460E-8979-6859B28B9E21}" srcId="{F42040C5-3BC7-480F-89DB-6957BAF5D834}" destId="{040687C3-E88F-4A85-B238-E374EFDD85BA}" srcOrd="2" destOrd="0" parTransId="{D4024E0E-CAEB-4868-B3CA-45C21C876203}" sibTransId="{921CF82E-0086-4A18-A2FF-65C4B14FDDDA}"/>
    <dgm:cxn modelId="{E146FAD9-EA78-428D-8EE7-884B68D242A2}" type="presOf" srcId="{F42040C5-3BC7-480F-89DB-6957BAF5D834}" destId="{DFF8168D-CE05-4A88-9D6E-888AE1C899D9}" srcOrd="0" destOrd="0" presId="urn:microsoft.com/office/officeart/2018/2/layout/IconVerticalSolidList"/>
    <dgm:cxn modelId="{FC9311F2-D9DA-444C-AE37-C4CE6BA8A2ED}" type="presParOf" srcId="{DFF8168D-CE05-4A88-9D6E-888AE1C899D9}" destId="{5C7A02A3-4CC8-4FE1-BA28-79723564D08A}" srcOrd="0" destOrd="0" presId="urn:microsoft.com/office/officeart/2018/2/layout/IconVerticalSolidList"/>
    <dgm:cxn modelId="{2060B52A-80FA-432B-AA16-89C0C673AAE6}" type="presParOf" srcId="{5C7A02A3-4CC8-4FE1-BA28-79723564D08A}" destId="{C377530C-6C26-4768-A463-A21F10E4EFE3}" srcOrd="0" destOrd="0" presId="urn:microsoft.com/office/officeart/2018/2/layout/IconVerticalSolidList"/>
    <dgm:cxn modelId="{7E037515-AC52-489A-9924-D130015EBB38}" type="presParOf" srcId="{5C7A02A3-4CC8-4FE1-BA28-79723564D08A}" destId="{9B65934C-4DC6-456B-8064-4FF10C07D027}" srcOrd="1" destOrd="0" presId="urn:microsoft.com/office/officeart/2018/2/layout/IconVerticalSolidList"/>
    <dgm:cxn modelId="{4830C908-AA73-48B1-939A-1D31D44BB3C1}" type="presParOf" srcId="{5C7A02A3-4CC8-4FE1-BA28-79723564D08A}" destId="{265EC150-C14C-4CC3-A34A-74FE53F176CB}" srcOrd="2" destOrd="0" presId="urn:microsoft.com/office/officeart/2018/2/layout/IconVerticalSolidList"/>
    <dgm:cxn modelId="{F6FD9C06-1928-4BA9-989B-54D80012FEB3}" type="presParOf" srcId="{5C7A02A3-4CC8-4FE1-BA28-79723564D08A}" destId="{E42A6A0B-E7DD-451C-94F8-FD737819529F}" srcOrd="3" destOrd="0" presId="urn:microsoft.com/office/officeart/2018/2/layout/IconVerticalSolidList"/>
    <dgm:cxn modelId="{101E3E22-17F6-4226-B0AA-F4833FF767B5}" type="presParOf" srcId="{DFF8168D-CE05-4A88-9D6E-888AE1C899D9}" destId="{A1FB7FFF-28F8-4E4C-8D35-B35042E93FED}" srcOrd="1" destOrd="0" presId="urn:microsoft.com/office/officeart/2018/2/layout/IconVerticalSolidList"/>
    <dgm:cxn modelId="{F42E8CCC-9163-4035-AB24-BB901F22F894}" type="presParOf" srcId="{DFF8168D-CE05-4A88-9D6E-888AE1C899D9}" destId="{ADDD07BD-D989-41FE-B3DC-EA66E89BD7B5}" srcOrd="2" destOrd="0" presId="urn:microsoft.com/office/officeart/2018/2/layout/IconVerticalSolidList"/>
    <dgm:cxn modelId="{20ECBC6A-8710-4806-A644-68E9B3B18A8A}" type="presParOf" srcId="{ADDD07BD-D989-41FE-B3DC-EA66E89BD7B5}" destId="{99F21D83-13BB-4D26-BF88-C30FD7CDAC5A}" srcOrd="0" destOrd="0" presId="urn:microsoft.com/office/officeart/2018/2/layout/IconVerticalSolidList"/>
    <dgm:cxn modelId="{031D83B5-4706-4E97-AE8B-6624BE93F05B}" type="presParOf" srcId="{ADDD07BD-D989-41FE-B3DC-EA66E89BD7B5}" destId="{0B9F2922-AAE3-451A-BD62-C40EE89848A5}" srcOrd="1" destOrd="0" presId="urn:microsoft.com/office/officeart/2018/2/layout/IconVerticalSolidList"/>
    <dgm:cxn modelId="{CCC139B9-F4E0-4B3E-B042-7EB076DDFF41}" type="presParOf" srcId="{ADDD07BD-D989-41FE-B3DC-EA66E89BD7B5}" destId="{0D865885-C45F-4ACA-8F5C-659FA19D16FF}" srcOrd="2" destOrd="0" presId="urn:microsoft.com/office/officeart/2018/2/layout/IconVerticalSolidList"/>
    <dgm:cxn modelId="{D76EC51B-FE79-4A27-8515-D4DB1078846C}" type="presParOf" srcId="{ADDD07BD-D989-41FE-B3DC-EA66E89BD7B5}" destId="{7A00DE52-3B8E-45DB-9DD6-998384D20AB7}" srcOrd="3" destOrd="0" presId="urn:microsoft.com/office/officeart/2018/2/layout/IconVerticalSolidList"/>
    <dgm:cxn modelId="{E3C2179F-5B20-478C-929A-52F614D155A3}" type="presParOf" srcId="{DFF8168D-CE05-4A88-9D6E-888AE1C899D9}" destId="{8007F173-190B-4B86-8D99-5AAF51220ECE}" srcOrd="3" destOrd="0" presId="urn:microsoft.com/office/officeart/2018/2/layout/IconVerticalSolidList"/>
    <dgm:cxn modelId="{9EDEAE98-D799-4369-B139-D0470BE97EEA}" type="presParOf" srcId="{DFF8168D-CE05-4A88-9D6E-888AE1C899D9}" destId="{A76510A1-75EB-4FC6-916E-F5A5AF504422}" srcOrd="4" destOrd="0" presId="urn:microsoft.com/office/officeart/2018/2/layout/IconVerticalSolidList"/>
    <dgm:cxn modelId="{D6A87D62-E59E-484D-85AB-35BFB4474063}" type="presParOf" srcId="{A76510A1-75EB-4FC6-916E-F5A5AF504422}" destId="{7317CD7C-D2FC-4FF5-9F6A-9E6CD9F4E034}" srcOrd="0" destOrd="0" presId="urn:microsoft.com/office/officeart/2018/2/layout/IconVerticalSolidList"/>
    <dgm:cxn modelId="{EF05B3FF-51D8-4246-891F-ED6802DC10D8}" type="presParOf" srcId="{A76510A1-75EB-4FC6-916E-F5A5AF504422}" destId="{31F92A25-FE08-4DF6-87A9-C89A2529EF7C}" srcOrd="1" destOrd="0" presId="urn:microsoft.com/office/officeart/2018/2/layout/IconVerticalSolidList"/>
    <dgm:cxn modelId="{34A61E6B-7800-4507-AD8A-9514C54300C1}" type="presParOf" srcId="{A76510A1-75EB-4FC6-916E-F5A5AF504422}" destId="{A5FA2ABC-89AD-4A73-8190-86AE73B9CF4B}" srcOrd="2" destOrd="0" presId="urn:microsoft.com/office/officeart/2018/2/layout/IconVerticalSolidList"/>
    <dgm:cxn modelId="{AE532296-900F-4EA0-9A2A-B9F9B96B464E}" type="presParOf" srcId="{A76510A1-75EB-4FC6-916E-F5A5AF504422}" destId="{B2068993-8074-416D-8F30-3D3334A19DF3}" srcOrd="3" destOrd="0" presId="urn:microsoft.com/office/officeart/2018/2/layout/IconVerticalSolidList"/>
    <dgm:cxn modelId="{D06B8B09-8B75-4965-A2CB-665FB509FD41}" type="presParOf" srcId="{DFF8168D-CE05-4A88-9D6E-888AE1C899D9}" destId="{95F15455-6E51-4991-B333-C5B5087C4200}" srcOrd="5" destOrd="0" presId="urn:microsoft.com/office/officeart/2018/2/layout/IconVerticalSolidList"/>
    <dgm:cxn modelId="{D21284C5-A3FC-4791-A3B0-E86F257E6E4D}" type="presParOf" srcId="{DFF8168D-CE05-4A88-9D6E-888AE1C899D9}" destId="{786803F3-9070-42F1-A872-538BB213BD3C}" srcOrd="6" destOrd="0" presId="urn:microsoft.com/office/officeart/2018/2/layout/IconVerticalSolidList"/>
    <dgm:cxn modelId="{8487A092-2534-4722-9F0F-465900BCF941}" type="presParOf" srcId="{786803F3-9070-42F1-A872-538BB213BD3C}" destId="{E2B46EA1-5196-4417-A103-49D5AF3D4168}" srcOrd="0" destOrd="0" presId="urn:microsoft.com/office/officeart/2018/2/layout/IconVerticalSolidList"/>
    <dgm:cxn modelId="{C9BC7691-D4D1-4B5B-A66A-D57A8D488613}" type="presParOf" srcId="{786803F3-9070-42F1-A872-538BB213BD3C}" destId="{445F64ED-8681-4910-B452-3B23D2C67DD7}" srcOrd="1" destOrd="0" presId="urn:microsoft.com/office/officeart/2018/2/layout/IconVerticalSolidList"/>
    <dgm:cxn modelId="{056588F6-51D3-4D50-AF22-0CB5212C1B6A}" type="presParOf" srcId="{786803F3-9070-42F1-A872-538BB213BD3C}" destId="{B2F8A652-B9D0-4DB0-A90B-2C721F40A9BD}" srcOrd="2" destOrd="0" presId="urn:microsoft.com/office/officeart/2018/2/layout/IconVerticalSolidList"/>
    <dgm:cxn modelId="{0671C6C0-E9D3-42BF-BD9B-BC8F18B2041F}" type="presParOf" srcId="{786803F3-9070-42F1-A872-538BB213BD3C}" destId="{9F3EFF5C-296B-4F09-B23D-EB9988B729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249BE0-853D-4A6E-93BE-572E47AFDF90}"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DE3DD205-CE36-42B1-A9DF-D5E3DF61C114}">
      <dgm:prSet/>
      <dgm:spPr/>
      <dgm:t>
        <a:bodyPr/>
        <a:lstStyle/>
        <a:p>
          <a:r>
            <a:rPr lang="en-US"/>
            <a:t>The pathogenesis of the majority of ILD remains unknown</a:t>
          </a:r>
        </a:p>
      </dgm:t>
    </dgm:pt>
    <dgm:pt modelId="{CA6DB8B2-C372-428D-8D11-B8656771E846}" type="parTrans" cxnId="{C6598273-7BE9-4768-925A-B4C1C11FA9AE}">
      <dgm:prSet/>
      <dgm:spPr/>
      <dgm:t>
        <a:bodyPr/>
        <a:lstStyle/>
        <a:p>
          <a:endParaRPr lang="en-US"/>
        </a:p>
      </dgm:t>
    </dgm:pt>
    <dgm:pt modelId="{12358E18-0E1A-42BD-8677-0942888717E4}" type="sibTrans" cxnId="{C6598273-7BE9-4768-925A-B4C1C11FA9AE}">
      <dgm:prSet/>
      <dgm:spPr/>
      <dgm:t>
        <a:bodyPr/>
        <a:lstStyle/>
        <a:p>
          <a:endParaRPr lang="en-US"/>
        </a:p>
      </dgm:t>
    </dgm:pt>
    <dgm:pt modelId="{2BB4B0C4-2A89-4231-9441-08606F35D883}">
      <dgm:prSet/>
      <dgm:spPr/>
      <dgm:t>
        <a:bodyPr/>
        <a:lstStyle/>
        <a:p>
          <a:r>
            <a:rPr lang="en-US"/>
            <a:t>Generally agreed that some injury to the alveolar epithelial cells initiates an inflammatory response, which leads to fibrosis and structural changes</a:t>
          </a:r>
        </a:p>
      </dgm:t>
    </dgm:pt>
    <dgm:pt modelId="{92A39181-F2D3-4D9C-B4AE-13CBE7A856FB}" type="parTrans" cxnId="{0E775163-F2C3-48F2-A8D8-9EF8701E9760}">
      <dgm:prSet/>
      <dgm:spPr/>
      <dgm:t>
        <a:bodyPr/>
        <a:lstStyle/>
        <a:p>
          <a:endParaRPr lang="en-US"/>
        </a:p>
      </dgm:t>
    </dgm:pt>
    <dgm:pt modelId="{1EA38281-3934-47F0-B9C2-D4E063820589}" type="sibTrans" cxnId="{0E775163-F2C3-48F2-A8D8-9EF8701E9760}">
      <dgm:prSet/>
      <dgm:spPr/>
      <dgm:t>
        <a:bodyPr/>
        <a:lstStyle/>
        <a:p>
          <a:endParaRPr lang="en-US"/>
        </a:p>
      </dgm:t>
    </dgm:pt>
    <dgm:pt modelId="{3791DA63-C46B-48CC-906F-279A25D5362C}">
      <dgm:prSet/>
      <dgm:spPr/>
      <dgm:t>
        <a:bodyPr/>
        <a:lstStyle/>
        <a:p>
          <a:r>
            <a:rPr lang="en-US"/>
            <a:t>Injury can be introduced through the airways- via inhalation, or the circulation</a:t>
          </a:r>
        </a:p>
      </dgm:t>
    </dgm:pt>
    <dgm:pt modelId="{D16B7FE7-53D0-4ECB-92F2-39557150F30B}" type="parTrans" cxnId="{41F7E86B-39B8-4D68-B116-548E2208D7FE}">
      <dgm:prSet/>
      <dgm:spPr/>
      <dgm:t>
        <a:bodyPr/>
        <a:lstStyle/>
        <a:p>
          <a:endParaRPr lang="en-US"/>
        </a:p>
      </dgm:t>
    </dgm:pt>
    <dgm:pt modelId="{AE1E2A69-8301-4025-9E87-C18A83D4043A}" type="sibTrans" cxnId="{41F7E86B-39B8-4D68-B116-548E2208D7FE}">
      <dgm:prSet/>
      <dgm:spPr/>
      <dgm:t>
        <a:bodyPr/>
        <a:lstStyle/>
        <a:p>
          <a:endParaRPr lang="en-US"/>
        </a:p>
      </dgm:t>
    </dgm:pt>
    <dgm:pt modelId="{FBD650B2-7509-CD4B-A6AD-B49E38068765}" type="pres">
      <dgm:prSet presAssocID="{09249BE0-853D-4A6E-93BE-572E47AFDF90}" presName="vert0" presStyleCnt="0">
        <dgm:presLayoutVars>
          <dgm:dir/>
          <dgm:animOne val="branch"/>
          <dgm:animLvl val="lvl"/>
        </dgm:presLayoutVars>
      </dgm:prSet>
      <dgm:spPr/>
    </dgm:pt>
    <dgm:pt modelId="{D61776E3-A6DA-5542-A65C-9C14FC1B1B94}" type="pres">
      <dgm:prSet presAssocID="{DE3DD205-CE36-42B1-A9DF-D5E3DF61C114}" presName="thickLine" presStyleLbl="alignNode1" presStyleIdx="0" presStyleCnt="3"/>
      <dgm:spPr/>
    </dgm:pt>
    <dgm:pt modelId="{8435DE01-FF30-8B4B-B65F-4B96428BC994}" type="pres">
      <dgm:prSet presAssocID="{DE3DD205-CE36-42B1-A9DF-D5E3DF61C114}" presName="horz1" presStyleCnt="0"/>
      <dgm:spPr/>
    </dgm:pt>
    <dgm:pt modelId="{B92EEF76-562A-6646-8608-764960E883E2}" type="pres">
      <dgm:prSet presAssocID="{DE3DD205-CE36-42B1-A9DF-D5E3DF61C114}" presName="tx1" presStyleLbl="revTx" presStyleIdx="0" presStyleCnt="3"/>
      <dgm:spPr/>
    </dgm:pt>
    <dgm:pt modelId="{481043C8-DB5F-3341-AF4A-F486BEF7D4BE}" type="pres">
      <dgm:prSet presAssocID="{DE3DD205-CE36-42B1-A9DF-D5E3DF61C114}" presName="vert1" presStyleCnt="0"/>
      <dgm:spPr/>
    </dgm:pt>
    <dgm:pt modelId="{E64B4AB0-57B4-5D43-A6A8-77B14E170AA8}" type="pres">
      <dgm:prSet presAssocID="{2BB4B0C4-2A89-4231-9441-08606F35D883}" presName="thickLine" presStyleLbl="alignNode1" presStyleIdx="1" presStyleCnt="3"/>
      <dgm:spPr/>
    </dgm:pt>
    <dgm:pt modelId="{92301D2F-EA1D-1249-86A2-D3B95F5158AE}" type="pres">
      <dgm:prSet presAssocID="{2BB4B0C4-2A89-4231-9441-08606F35D883}" presName="horz1" presStyleCnt="0"/>
      <dgm:spPr/>
    </dgm:pt>
    <dgm:pt modelId="{35015578-F68C-A94E-98F3-541AFF619B2C}" type="pres">
      <dgm:prSet presAssocID="{2BB4B0C4-2A89-4231-9441-08606F35D883}" presName="tx1" presStyleLbl="revTx" presStyleIdx="1" presStyleCnt="3"/>
      <dgm:spPr/>
    </dgm:pt>
    <dgm:pt modelId="{A9D4620A-04F5-6F47-9636-620C05841772}" type="pres">
      <dgm:prSet presAssocID="{2BB4B0C4-2A89-4231-9441-08606F35D883}" presName="vert1" presStyleCnt="0"/>
      <dgm:spPr/>
    </dgm:pt>
    <dgm:pt modelId="{16136F23-469F-2A43-BF29-03EDA718E8BB}" type="pres">
      <dgm:prSet presAssocID="{3791DA63-C46B-48CC-906F-279A25D5362C}" presName="thickLine" presStyleLbl="alignNode1" presStyleIdx="2" presStyleCnt="3"/>
      <dgm:spPr/>
    </dgm:pt>
    <dgm:pt modelId="{960076D8-CE76-D342-B4AF-BC06C9686D04}" type="pres">
      <dgm:prSet presAssocID="{3791DA63-C46B-48CC-906F-279A25D5362C}" presName="horz1" presStyleCnt="0"/>
      <dgm:spPr/>
    </dgm:pt>
    <dgm:pt modelId="{2EB2E41C-65D2-2543-BDFF-3F06839EDE80}" type="pres">
      <dgm:prSet presAssocID="{3791DA63-C46B-48CC-906F-279A25D5362C}" presName="tx1" presStyleLbl="revTx" presStyleIdx="2" presStyleCnt="3"/>
      <dgm:spPr/>
    </dgm:pt>
    <dgm:pt modelId="{EAE24DDD-22B2-2E46-8EAE-B83188A63444}" type="pres">
      <dgm:prSet presAssocID="{3791DA63-C46B-48CC-906F-279A25D5362C}" presName="vert1" presStyleCnt="0"/>
      <dgm:spPr/>
    </dgm:pt>
  </dgm:ptLst>
  <dgm:cxnLst>
    <dgm:cxn modelId="{C98BE925-4C9E-7C4E-B10F-AFDFE76B5DE6}" type="presOf" srcId="{09249BE0-853D-4A6E-93BE-572E47AFDF90}" destId="{FBD650B2-7509-CD4B-A6AD-B49E38068765}" srcOrd="0" destOrd="0" presId="urn:microsoft.com/office/officeart/2008/layout/LinedList"/>
    <dgm:cxn modelId="{03658C3C-693E-D544-8E97-24584DAB775D}" type="presOf" srcId="{DE3DD205-CE36-42B1-A9DF-D5E3DF61C114}" destId="{B92EEF76-562A-6646-8608-764960E883E2}" srcOrd="0" destOrd="0" presId="urn:microsoft.com/office/officeart/2008/layout/LinedList"/>
    <dgm:cxn modelId="{0E775163-F2C3-48F2-A8D8-9EF8701E9760}" srcId="{09249BE0-853D-4A6E-93BE-572E47AFDF90}" destId="{2BB4B0C4-2A89-4231-9441-08606F35D883}" srcOrd="1" destOrd="0" parTransId="{92A39181-F2D3-4D9C-B4AE-13CBE7A856FB}" sibTransId="{1EA38281-3934-47F0-B9C2-D4E063820589}"/>
    <dgm:cxn modelId="{41F7E86B-39B8-4D68-B116-548E2208D7FE}" srcId="{09249BE0-853D-4A6E-93BE-572E47AFDF90}" destId="{3791DA63-C46B-48CC-906F-279A25D5362C}" srcOrd="2" destOrd="0" parTransId="{D16B7FE7-53D0-4ECB-92F2-39557150F30B}" sibTransId="{AE1E2A69-8301-4025-9E87-C18A83D4043A}"/>
    <dgm:cxn modelId="{C6598273-7BE9-4768-925A-B4C1C11FA9AE}" srcId="{09249BE0-853D-4A6E-93BE-572E47AFDF90}" destId="{DE3DD205-CE36-42B1-A9DF-D5E3DF61C114}" srcOrd="0" destOrd="0" parTransId="{CA6DB8B2-C372-428D-8D11-B8656771E846}" sibTransId="{12358E18-0E1A-42BD-8677-0942888717E4}"/>
    <dgm:cxn modelId="{F92EC5F0-B927-6648-928E-B2E80CA2BF7D}" type="presOf" srcId="{2BB4B0C4-2A89-4231-9441-08606F35D883}" destId="{35015578-F68C-A94E-98F3-541AFF619B2C}" srcOrd="0" destOrd="0" presId="urn:microsoft.com/office/officeart/2008/layout/LinedList"/>
    <dgm:cxn modelId="{E6C9B0FA-7A08-F340-A664-61BB783DE6BA}" type="presOf" srcId="{3791DA63-C46B-48CC-906F-279A25D5362C}" destId="{2EB2E41C-65D2-2543-BDFF-3F06839EDE80}" srcOrd="0" destOrd="0" presId="urn:microsoft.com/office/officeart/2008/layout/LinedList"/>
    <dgm:cxn modelId="{A1512BA0-5668-7F41-86DF-80B06592EAB1}" type="presParOf" srcId="{FBD650B2-7509-CD4B-A6AD-B49E38068765}" destId="{D61776E3-A6DA-5542-A65C-9C14FC1B1B94}" srcOrd="0" destOrd="0" presId="urn:microsoft.com/office/officeart/2008/layout/LinedList"/>
    <dgm:cxn modelId="{A867914F-9879-2B4A-9A0F-0FF67A89BC97}" type="presParOf" srcId="{FBD650B2-7509-CD4B-A6AD-B49E38068765}" destId="{8435DE01-FF30-8B4B-B65F-4B96428BC994}" srcOrd="1" destOrd="0" presId="urn:microsoft.com/office/officeart/2008/layout/LinedList"/>
    <dgm:cxn modelId="{015165C1-3A6D-CD48-BB4B-C30A1B27B313}" type="presParOf" srcId="{8435DE01-FF30-8B4B-B65F-4B96428BC994}" destId="{B92EEF76-562A-6646-8608-764960E883E2}" srcOrd="0" destOrd="0" presId="urn:microsoft.com/office/officeart/2008/layout/LinedList"/>
    <dgm:cxn modelId="{15856436-ACED-9C4A-A7BB-AFD826BA5475}" type="presParOf" srcId="{8435DE01-FF30-8B4B-B65F-4B96428BC994}" destId="{481043C8-DB5F-3341-AF4A-F486BEF7D4BE}" srcOrd="1" destOrd="0" presId="urn:microsoft.com/office/officeart/2008/layout/LinedList"/>
    <dgm:cxn modelId="{0B2D2AD1-8B4B-4646-A66A-87C993262303}" type="presParOf" srcId="{FBD650B2-7509-CD4B-A6AD-B49E38068765}" destId="{E64B4AB0-57B4-5D43-A6A8-77B14E170AA8}" srcOrd="2" destOrd="0" presId="urn:microsoft.com/office/officeart/2008/layout/LinedList"/>
    <dgm:cxn modelId="{1348E1D2-79E3-684B-BEF6-9DE211B48773}" type="presParOf" srcId="{FBD650B2-7509-CD4B-A6AD-B49E38068765}" destId="{92301D2F-EA1D-1249-86A2-D3B95F5158AE}" srcOrd="3" destOrd="0" presId="urn:microsoft.com/office/officeart/2008/layout/LinedList"/>
    <dgm:cxn modelId="{230166CF-7BB7-2E47-B135-D51EDA350F30}" type="presParOf" srcId="{92301D2F-EA1D-1249-86A2-D3B95F5158AE}" destId="{35015578-F68C-A94E-98F3-541AFF619B2C}" srcOrd="0" destOrd="0" presId="urn:microsoft.com/office/officeart/2008/layout/LinedList"/>
    <dgm:cxn modelId="{0CFA4243-F8E5-3B47-BDCF-8F001CBC32B2}" type="presParOf" srcId="{92301D2F-EA1D-1249-86A2-D3B95F5158AE}" destId="{A9D4620A-04F5-6F47-9636-620C05841772}" srcOrd="1" destOrd="0" presId="urn:microsoft.com/office/officeart/2008/layout/LinedList"/>
    <dgm:cxn modelId="{910D03A6-A79D-CD4B-96DA-FD6BD8D0B2FC}" type="presParOf" srcId="{FBD650B2-7509-CD4B-A6AD-B49E38068765}" destId="{16136F23-469F-2A43-BF29-03EDA718E8BB}" srcOrd="4" destOrd="0" presId="urn:microsoft.com/office/officeart/2008/layout/LinedList"/>
    <dgm:cxn modelId="{BE616929-BA08-F84D-8B81-6156219424EF}" type="presParOf" srcId="{FBD650B2-7509-CD4B-A6AD-B49E38068765}" destId="{960076D8-CE76-D342-B4AF-BC06C9686D04}" srcOrd="5" destOrd="0" presId="urn:microsoft.com/office/officeart/2008/layout/LinedList"/>
    <dgm:cxn modelId="{DE2D8BB3-082F-0844-9C15-6E3246EA5F32}" type="presParOf" srcId="{960076D8-CE76-D342-B4AF-BC06C9686D04}" destId="{2EB2E41C-65D2-2543-BDFF-3F06839EDE80}" srcOrd="0" destOrd="0" presId="urn:microsoft.com/office/officeart/2008/layout/LinedList"/>
    <dgm:cxn modelId="{3E82EC76-B408-704C-A915-6C8BDBD82272}" type="presParOf" srcId="{960076D8-CE76-D342-B4AF-BC06C9686D04}" destId="{EAE24DDD-22B2-2E46-8EAE-B83188A6344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72413D-AFA0-467A-9EE1-F0C9165AD45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5B0BE21-6D85-48AA-80CE-7AEF69A042C6}">
      <dgm:prSet/>
      <dgm:spPr/>
      <dgm:t>
        <a:bodyPr/>
        <a:lstStyle/>
        <a:p>
          <a:r>
            <a:rPr lang="en-US"/>
            <a:t>Shortness of Breath</a:t>
          </a:r>
        </a:p>
      </dgm:t>
    </dgm:pt>
    <dgm:pt modelId="{0D11F7FA-CDB0-4536-A804-20A2E5F7E8C5}" type="parTrans" cxnId="{2CFB0A76-FE13-4C92-AFD8-BF0BF5253B14}">
      <dgm:prSet/>
      <dgm:spPr/>
      <dgm:t>
        <a:bodyPr/>
        <a:lstStyle/>
        <a:p>
          <a:endParaRPr lang="en-US"/>
        </a:p>
      </dgm:t>
    </dgm:pt>
    <dgm:pt modelId="{CA2E1F85-D0AF-4DA2-BD98-53BF4626697C}" type="sibTrans" cxnId="{2CFB0A76-FE13-4C92-AFD8-BF0BF5253B14}">
      <dgm:prSet/>
      <dgm:spPr/>
      <dgm:t>
        <a:bodyPr/>
        <a:lstStyle/>
        <a:p>
          <a:endParaRPr lang="en-US"/>
        </a:p>
      </dgm:t>
    </dgm:pt>
    <dgm:pt modelId="{E461A47D-3D55-496B-B172-5D95FAC578DA}">
      <dgm:prSet/>
      <dgm:spPr/>
      <dgm:t>
        <a:bodyPr/>
        <a:lstStyle/>
        <a:p>
          <a:r>
            <a:rPr lang="en-US"/>
            <a:t>Dyspnea on exertion</a:t>
          </a:r>
        </a:p>
      </dgm:t>
    </dgm:pt>
    <dgm:pt modelId="{B66A31DD-60B8-4EAD-BCB0-4167FF250A0A}" type="parTrans" cxnId="{219ACE3A-8011-4723-AB26-8AADD76A33AD}">
      <dgm:prSet/>
      <dgm:spPr/>
      <dgm:t>
        <a:bodyPr/>
        <a:lstStyle/>
        <a:p>
          <a:endParaRPr lang="en-US"/>
        </a:p>
      </dgm:t>
    </dgm:pt>
    <dgm:pt modelId="{E9F5F764-E81D-4DA3-BB84-7316226635D1}" type="sibTrans" cxnId="{219ACE3A-8011-4723-AB26-8AADD76A33AD}">
      <dgm:prSet/>
      <dgm:spPr/>
      <dgm:t>
        <a:bodyPr/>
        <a:lstStyle/>
        <a:p>
          <a:endParaRPr lang="en-US"/>
        </a:p>
      </dgm:t>
    </dgm:pt>
    <dgm:pt modelId="{7021A818-AE28-469C-A182-2408CA01D483}">
      <dgm:prSet/>
      <dgm:spPr/>
      <dgm:t>
        <a:bodyPr/>
        <a:lstStyle/>
        <a:p>
          <a:r>
            <a:rPr lang="en-US"/>
            <a:t>Dyspnea at rest</a:t>
          </a:r>
        </a:p>
      </dgm:t>
    </dgm:pt>
    <dgm:pt modelId="{6C32A443-4E09-4440-BA6B-FFD31F065270}" type="parTrans" cxnId="{974B84E3-7C36-4623-9A17-04F1C5D9EA2F}">
      <dgm:prSet/>
      <dgm:spPr/>
      <dgm:t>
        <a:bodyPr/>
        <a:lstStyle/>
        <a:p>
          <a:endParaRPr lang="en-US"/>
        </a:p>
      </dgm:t>
    </dgm:pt>
    <dgm:pt modelId="{370E499B-16B8-4C62-873A-31A93AB71C4F}" type="sibTrans" cxnId="{974B84E3-7C36-4623-9A17-04F1C5D9EA2F}">
      <dgm:prSet/>
      <dgm:spPr/>
      <dgm:t>
        <a:bodyPr/>
        <a:lstStyle/>
        <a:p>
          <a:endParaRPr lang="en-US"/>
        </a:p>
      </dgm:t>
    </dgm:pt>
    <dgm:pt modelId="{C366F092-2881-4FC2-8845-A867379F6C64}">
      <dgm:prSet/>
      <dgm:spPr/>
      <dgm:t>
        <a:bodyPr/>
        <a:lstStyle/>
        <a:p>
          <a:r>
            <a:rPr lang="en-US"/>
            <a:t>tachypnea</a:t>
          </a:r>
        </a:p>
      </dgm:t>
    </dgm:pt>
    <dgm:pt modelId="{CA86561F-901F-4B29-BF12-A17794BC6959}" type="parTrans" cxnId="{415B05B7-C4CD-463B-A65E-3FF703E76925}">
      <dgm:prSet/>
      <dgm:spPr/>
      <dgm:t>
        <a:bodyPr/>
        <a:lstStyle/>
        <a:p>
          <a:endParaRPr lang="en-US"/>
        </a:p>
      </dgm:t>
    </dgm:pt>
    <dgm:pt modelId="{CCE4C157-CB86-48C8-BD1A-7455F7ED805D}" type="sibTrans" cxnId="{415B05B7-C4CD-463B-A65E-3FF703E76925}">
      <dgm:prSet/>
      <dgm:spPr/>
      <dgm:t>
        <a:bodyPr/>
        <a:lstStyle/>
        <a:p>
          <a:endParaRPr lang="en-US"/>
        </a:p>
      </dgm:t>
    </dgm:pt>
    <dgm:pt modelId="{6CDD5F98-2DF2-443A-93E0-026175C4677F}">
      <dgm:prSet/>
      <dgm:spPr/>
      <dgm:t>
        <a:bodyPr/>
        <a:lstStyle/>
        <a:p>
          <a:r>
            <a:rPr lang="en-US"/>
            <a:t>Cough - Typically nonproductive</a:t>
          </a:r>
        </a:p>
      </dgm:t>
    </dgm:pt>
    <dgm:pt modelId="{04B2BC36-8714-485B-AFAF-5808670A84B9}" type="parTrans" cxnId="{AA34840E-FF6D-4B84-A05C-A169386F2392}">
      <dgm:prSet/>
      <dgm:spPr/>
      <dgm:t>
        <a:bodyPr/>
        <a:lstStyle/>
        <a:p>
          <a:endParaRPr lang="en-US"/>
        </a:p>
      </dgm:t>
    </dgm:pt>
    <dgm:pt modelId="{E55600BA-D881-46AA-BD7F-EADDA3FF38EC}" type="sibTrans" cxnId="{AA34840E-FF6D-4B84-A05C-A169386F2392}">
      <dgm:prSet/>
      <dgm:spPr/>
      <dgm:t>
        <a:bodyPr/>
        <a:lstStyle/>
        <a:p>
          <a:endParaRPr lang="en-US"/>
        </a:p>
      </dgm:t>
    </dgm:pt>
    <dgm:pt modelId="{B27C1081-B66D-4086-8E74-6FFBD1EAC70A}">
      <dgm:prSet/>
      <dgm:spPr/>
      <dgm:t>
        <a:bodyPr/>
        <a:lstStyle/>
        <a:p>
          <a:r>
            <a:rPr lang="en-US"/>
            <a:t>Fever is not a primary finding in ILD</a:t>
          </a:r>
        </a:p>
      </dgm:t>
    </dgm:pt>
    <dgm:pt modelId="{7EC32F15-2058-45E2-B406-74470AAE2DE0}" type="parTrans" cxnId="{BA9D5897-3D3A-40C7-8F29-03A8A97B1250}">
      <dgm:prSet/>
      <dgm:spPr/>
      <dgm:t>
        <a:bodyPr/>
        <a:lstStyle/>
        <a:p>
          <a:endParaRPr lang="en-US"/>
        </a:p>
      </dgm:t>
    </dgm:pt>
    <dgm:pt modelId="{E77DBA77-BE58-4E8C-9916-DF373C03C636}" type="sibTrans" cxnId="{BA9D5897-3D3A-40C7-8F29-03A8A97B1250}">
      <dgm:prSet/>
      <dgm:spPr/>
      <dgm:t>
        <a:bodyPr/>
        <a:lstStyle/>
        <a:p>
          <a:endParaRPr lang="en-US"/>
        </a:p>
      </dgm:t>
    </dgm:pt>
    <dgm:pt modelId="{6F8B137C-F240-4D73-83D3-8ACB7CF45ED9}">
      <dgm:prSet/>
      <dgm:spPr/>
      <dgm:t>
        <a:bodyPr/>
        <a:lstStyle/>
        <a:p>
          <a:r>
            <a:rPr lang="en-US"/>
            <a:t>Crackles or “dry rales” with inspiration</a:t>
          </a:r>
        </a:p>
      </dgm:t>
    </dgm:pt>
    <dgm:pt modelId="{3BF30F28-B565-4195-9D56-BE4BB4BC4C3F}" type="parTrans" cxnId="{984113E6-B502-4282-8933-9BD05985BA02}">
      <dgm:prSet/>
      <dgm:spPr/>
      <dgm:t>
        <a:bodyPr/>
        <a:lstStyle/>
        <a:p>
          <a:endParaRPr lang="en-US"/>
        </a:p>
      </dgm:t>
    </dgm:pt>
    <dgm:pt modelId="{400A2AE1-EADE-4966-A7AE-224CD06B935D}" type="sibTrans" cxnId="{984113E6-B502-4282-8933-9BD05985BA02}">
      <dgm:prSet/>
      <dgm:spPr/>
      <dgm:t>
        <a:bodyPr/>
        <a:lstStyle/>
        <a:p>
          <a:endParaRPr lang="en-US"/>
        </a:p>
      </dgm:t>
    </dgm:pt>
    <dgm:pt modelId="{45D840D1-B5B4-4D74-97C3-5925F77FB254}">
      <dgm:prSet/>
      <dgm:spPr/>
      <dgm:t>
        <a:bodyPr/>
        <a:lstStyle/>
        <a:p>
          <a:r>
            <a:rPr lang="en-US"/>
            <a:t>Symptoms and signs of right heart failure</a:t>
          </a:r>
        </a:p>
      </dgm:t>
    </dgm:pt>
    <dgm:pt modelId="{E27248BF-1B1D-4249-836F-65362412E08E}" type="parTrans" cxnId="{FD86A066-DD19-4574-AA3B-0A7F9A21C165}">
      <dgm:prSet/>
      <dgm:spPr/>
      <dgm:t>
        <a:bodyPr/>
        <a:lstStyle/>
        <a:p>
          <a:endParaRPr lang="en-US"/>
        </a:p>
      </dgm:t>
    </dgm:pt>
    <dgm:pt modelId="{C33017FB-CB31-46F5-8E63-E3A9A6D46DF7}" type="sibTrans" cxnId="{FD86A066-DD19-4574-AA3B-0A7F9A21C165}">
      <dgm:prSet/>
      <dgm:spPr/>
      <dgm:t>
        <a:bodyPr/>
        <a:lstStyle/>
        <a:p>
          <a:endParaRPr lang="en-US"/>
        </a:p>
      </dgm:t>
    </dgm:pt>
    <dgm:pt modelId="{70C7024F-0B67-47B7-8D16-15C6D6073DA7}" type="pres">
      <dgm:prSet presAssocID="{8D72413D-AFA0-467A-9EE1-F0C9165AD450}" presName="root" presStyleCnt="0">
        <dgm:presLayoutVars>
          <dgm:dir/>
          <dgm:resizeHandles val="exact"/>
        </dgm:presLayoutVars>
      </dgm:prSet>
      <dgm:spPr/>
    </dgm:pt>
    <dgm:pt modelId="{9C980726-BC52-4A1F-AD3F-F13087C7EB4D}" type="pres">
      <dgm:prSet presAssocID="{E5B0BE21-6D85-48AA-80CE-7AEF69A042C6}" presName="compNode" presStyleCnt="0"/>
      <dgm:spPr/>
    </dgm:pt>
    <dgm:pt modelId="{D6507811-ABD6-4F98-8FB2-79F8D3BCEF9E}" type="pres">
      <dgm:prSet presAssocID="{E5B0BE21-6D85-48AA-80CE-7AEF69A042C6}" presName="bgRect" presStyleLbl="bgShp" presStyleIdx="0" presStyleCnt="5"/>
      <dgm:spPr/>
    </dgm:pt>
    <dgm:pt modelId="{75CD8879-BF25-4D5B-8005-4227C6581613}" type="pres">
      <dgm:prSet presAssocID="{E5B0BE21-6D85-48AA-80CE-7AEF69A042C6}"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tethoscope"/>
        </a:ext>
      </dgm:extLst>
    </dgm:pt>
    <dgm:pt modelId="{62778A26-CF0E-4403-AA7B-26BAE83CE556}" type="pres">
      <dgm:prSet presAssocID="{E5B0BE21-6D85-48AA-80CE-7AEF69A042C6}" presName="spaceRect" presStyleCnt="0"/>
      <dgm:spPr/>
    </dgm:pt>
    <dgm:pt modelId="{8B432678-BF16-4952-946D-A6D8F848E00B}" type="pres">
      <dgm:prSet presAssocID="{E5B0BE21-6D85-48AA-80CE-7AEF69A042C6}" presName="parTx" presStyleLbl="revTx" presStyleIdx="0" presStyleCnt="6">
        <dgm:presLayoutVars>
          <dgm:chMax val="0"/>
          <dgm:chPref val="0"/>
        </dgm:presLayoutVars>
      </dgm:prSet>
      <dgm:spPr/>
    </dgm:pt>
    <dgm:pt modelId="{9C8A33D2-0053-41B6-8D03-40E40293CA13}" type="pres">
      <dgm:prSet presAssocID="{E5B0BE21-6D85-48AA-80CE-7AEF69A042C6}" presName="desTx" presStyleLbl="revTx" presStyleIdx="1" presStyleCnt="6">
        <dgm:presLayoutVars/>
      </dgm:prSet>
      <dgm:spPr/>
    </dgm:pt>
    <dgm:pt modelId="{FE22C6FC-302C-4AAA-BDE1-26D01D889736}" type="pres">
      <dgm:prSet presAssocID="{CA2E1F85-D0AF-4DA2-BD98-53BF4626697C}" presName="sibTrans" presStyleCnt="0"/>
      <dgm:spPr/>
    </dgm:pt>
    <dgm:pt modelId="{7D9E5088-F70D-4234-AEB7-913B25480B51}" type="pres">
      <dgm:prSet presAssocID="{6CDD5F98-2DF2-443A-93E0-026175C4677F}" presName="compNode" presStyleCnt="0"/>
      <dgm:spPr/>
    </dgm:pt>
    <dgm:pt modelId="{56F5D401-7B93-4885-B71E-C5F981763FE8}" type="pres">
      <dgm:prSet presAssocID="{6CDD5F98-2DF2-443A-93E0-026175C4677F}" presName="bgRect" presStyleLbl="bgShp" presStyleIdx="1" presStyleCnt="5"/>
      <dgm:spPr/>
    </dgm:pt>
    <dgm:pt modelId="{C57C60E8-FD4D-45E6-96A2-42A4494DCD3C}" type="pres">
      <dgm:prSet presAssocID="{6CDD5F98-2DF2-443A-93E0-026175C4677F}"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B40C3E6E-5AB3-4A1C-8040-A758B645F9C8}" type="pres">
      <dgm:prSet presAssocID="{6CDD5F98-2DF2-443A-93E0-026175C4677F}" presName="spaceRect" presStyleCnt="0"/>
      <dgm:spPr/>
    </dgm:pt>
    <dgm:pt modelId="{5CC06390-2871-434E-A452-B6B376C4987D}" type="pres">
      <dgm:prSet presAssocID="{6CDD5F98-2DF2-443A-93E0-026175C4677F}" presName="parTx" presStyleLbl="revTx" presStyleIdx="2" presStyleCnt="6">
        <dgm:presLayoutVars>
          <dgm:chMax val="0"/>
          <dgm:chPref val="0"/>
        </dgm:presLayoutVars>
      </dgm:prSet>
      <dgm:spPr/>
    </dgm:pt>
    <dgm:pt modelId="{05438870-3AF6-4EF8-A452-AEE577105414}" type="pres">
      <dgm:prSet presAssocID="{E55600BA-D881-46AA-BD7F-EADDA3FF38EC}" presName="sibTrans" presStyleCnt="0"/>
      <dgm:spPr/>
    </dgm:pt>
    <dgm:pt modelId="{C9C90095-ECEF-47EC-A2E9-F9C8AC25A40C}" type="pres">
      <dgm:prSet presAssocID="{B27C1081-B66D-4086-8E74-6FFBD1EAC70A}" presName="compNode" presStyleCnt="0"/>
      <dgm:spPr/>
    </dgm:pt>
    <dgm:pt modelId="{6B1D7BC3-D245-4C1B-A6AA-1F1EDE200DFD}" type="pres">
      <dgm:prSet presAssocID="{B27C1081-B66D-4086-8E74-6FFBD1EAC70A}" presName="bgRect" presStyleLbl="bgShp" presStyleIdx="2" presStyleCnt="5"/>
      <dgm:spPr/>
    </dgm:pt>
    <dgm:pt modelId="{82A53402-F585-4362-BE4E-CBE6A2CF7430}" type="pres">
      <dgm:prSet presAssocID="{B27C1081-B66D-4086-8E74-6FFBD1EAC70A}"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Needle"/>
        </a:ext>
      </dgm:extLst>
    </dgm:pt>
    <dgm:pt modelId="{45542837-7832-428D-81D2-DE59AC282925}" type="pres">
      <dgm:prSet presAssocID="{B27C1081-B66D-4086-8E74-6FFBD1EAC70A}" presName="spaceRect" presStyleCnt="0"/>
      <dgm:spPr/>
    </dgm:pt>
    <dgm:pt modelId="{3215E555-01B8-43A6-B61B-F9894A71A484}" type="pres">
      <dgm:prSet presAssocID="{B27C1081-B66D-4086-8E74-6FFBD1EAC70A}" presName="parTx" presStyleLbl="revTx" presStyleIdx="3" presStyleCnt="6">
        <dgm:presLayoutVars>
          <dgm:chMax val="0"/>
          <dgm:chPref val="0"/>
        </dgm:presLayoutVars>
      </dgm:prSet>
      <dgm:spPr/>
    </dgm:pt>
    <dgm:pt modelId="{717CDD06-872B-4853-B217-781CFA9A3405}" type="pres">
      <dgm:prSet presAssocID="{E77DBA77-BE58-4E8C-9916-DF373C03C636}" presName="sibTrans" presStyleCnt="0"/>
      <dgm:spPr/>
    </dgm:pt>
    <dgm:pt modelId="{362C9B53-1411-4CB5-890B-B1E3C0FD88FE}" type="pres">
      <dgm:prSet presAssocID="{6F8B137C-F240-4D73-83D3-8ACB7CF45ED9}" presName="compNode" presStyleCnt="0"/>
      <dgm:spPr/>
    </dgm:pt>
    <dgm:pt modelId="{710CD9D9-A46B-4028-AAF3-5EC5E87A3E2C}" type="pres">
      <dgm:prSet presAssocID="{6F8B137C-F240-4D73-83D3-8ACB7CF45ED9}" presName="bgRect" presStyleLbl="bgShp" presStyleIdx="3" presStyleCnt="5"/>
      <dgm:spPr/>
    </dgm:pt>
    <dgm:pt modelId="{4FDB57C1-23BC-4C4A-9A2F-583FC00BDB0A}" type="pres">
      <dgm:prSet presAssocID="{6F8B137C-F240-4D73-83D3-8ACB7CF45ED9}"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t Air Balloon"/>
        </a:ext>
      </dgm:extLst>
    </dgm:pt>
    <dgm:pt modelId="{2B3F2ECF-9DCD-47BC-B746-480094B3151A}" type="pres">
      <dgm:prSet presAssocID="{6F8B137C-F240-4D73-83D3-8ACB7CF45ED9}" presName="spaceRect" presStyleCnt="0"/>
      <dgm:spPr/>
    </dgm:pt>
    <dgm:pt modelId="{C937F346-47C3-416C-B861-3FD45D9B313E}" type="pres">
      <dgm:prSet presAssocID="{6F8B137C-F240-4D73-83D3-8ACB7CF45ED9}" presName="parTx" presStyleLbl="revTx" presStyleIdx="4" presStyleCnt="6">
        <dgm:presLayoutVars>
          <dgm:chMax val="0"/>
          <dgm:chPref val="0"/>
        </dgm:presLayoutVars>
      </dgm:prSet>
      <dgm:spPr/>
    </dgm:pt>
    <dgm:pt modelId="{4FF76C86-88AB-4439-A25A-DA4126CE2DA3}" type="pres">
      <dgm:prSet presAssocID="{400A2AE1-EADE-4966-A7AE-224CD06B935D}" presName="sibTrans" presStyleCnt="0"/>
      <dgm:spPr/>
    </dgm:pt>
    <dgm:pt modelId="{913312BA-8154-4992-99AE-4366B1C74541}" type="pres">
      <dgm:prSet presAssocID="{45D840D1-B5B4-4D74-97C3-5925F77FB254}" presName="compNode" presStyleCnt="0"/>
      <dgm:spPr/>
    </dgm:pt>
    <dgm:pt modelId="{1E135BD5-963B-4D36-B302-9801B255F5D4}" type="pres">
      <dgm:prSet presAssocID="{45D840D1-B5B4-4D74-97C3-5925F77FB254}" presName="bgRect" presStyleLbl="bgShp" presStyleIdx="4" presStyleCnt="5"/>
      <dgm:spPr/>
    </dgm:pt>
    <dgm:pt modelId="{18ACC507-14FF-4885-883B-3AD64F84E010}" type="pres">
      <dgm:prSet presAssocID="{45D840D1-B5B4-4D74-97C3-5925F77FB254}"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rtbeat"/>
        </a:ext>
      </dgm:extLst>
    </dgm:pt>
    <dgm:pt modelId="{999720EB-BD4A-4AB6-9307-EC852CD61C8E}" type="pres">
      <dgm:prSet presAssocID="{45D840D1-B5B4-4D74-97C3-5925F77FB254}" presName="spaceRect" presStyleCnt="0"/>
      <dgm:spPr/>
    </dgm:pt>
    <dgm:pt modelId="{F80AFC8F-4A28-45E4-A5AD-905C8567B167}" type="pres">
      <dgm:prSet presAssocID="{45D840D1-B5B4-4D74-97C3-5925F77FB254}" presName="parTx" presStyleLbl="revTx" presStyleIdx="5" presStyleCnt="6">
        <dgm:presLayoutVars>
          <dgm:chMax val="0"/>
          <dgm:chPref val="0"/>
        </dgm:presLayoutVars>
      </dgm:prSet>
      <dgm:spPr/>
    </dgm:pt>
  </dgm:ptLst>
  <dgm:cxnLst>
    <dgm:cxn modelId="{D795F005-3E07-438C-B386-3453626DBBED}" type="presOf" srcId="{B27C1081-B66D-4086-8E74-6FFBD1EAC70A}" destId="{3215E555-01B8-43A6-B61B-F9894A71A484}" srcOrd="0" destOrd="0" presId="urn:microsoft.com/office/officeart/2018/2/layout/IconVerticalSolidList"/>
    <dgm:cxn modelId="{AA34840E-FF6D-4B84-A05C-A169386F2392}" srcId="{8D72413D-AFA0-467A-9EE1-F0C9165AD450}" destId="{6CDD5F98-2DF2-443A-93E0-026175C4677F}" srcOrd="1" destOrd="0" parTransId="{04B2BC36-8714-485B-AFAF-5808670A84B9}" sibTransId="{E55600BA-D881-46AA-BD7F-EADDA3FF38EC}"/>
    <dgm:cxn modelId="{0E033215-B4D1-41B7-A8FD-2C6F890C2A75}" type="presOf" srcId="{7021A818-AE28-469C-A182-2408CA01D483}" destId="{9C8A33D2-0053-41B6-8D03-40E40293CA13}" srcOrd="0" destOrd="1" presId="urn:microsoft.com/office/officeart/2018/2/layout/IconVerticalSolidList"/>
    <dgm:cxn modelId="{AA76FF29-3734-4E37-BE0C-18FE886589E8}" type="presOf" srcId="{E5B0BE21-6D85-48AA-80CE-7AEF69A042C6}" destId="{8B432678-BF16-4952-946D-A6D8F848E00B}" srcOrd="0" destOrd="0" presId="urn:microsoft.com/office/officeart/2018/2/layout/IconVerticalSolidList"/>
    <dgm:cxn modelId="{219ACE3A-8011-4723-AB26-8AADD76A33AD}" srcId="{E5B0BE21-6D85-48AA-80CE-7AEF69A042C6}" destId="{E461A47D-3D55-496B-B172-5D95FAC578DA}" srcOrd="0" destOrd="0" parTransId="{B66A31DD-60B8-4EAD-BCB0-4167FF250A0A}" sibTransId="{E9F5F764-E81D-4DA3-BB84-7316226635D1}"/>
    <dgm:cxn modelId="{FD86A066-DD19-4574-AA3B-0A7F9A21C165}" srcId="{8D72413D-AFA0-467A-9EE1-F0C9165AD450}" destId="{45D840D1-B5B4-4D74-97C3-5925F77FB254}" srcOrd="4" destOrd="0" parTransId="{E27248BF-1B1D-4249-836F-65362412E08E}" sibTransId="{C33017FB-CB31-46F5-8E63-E3A9A6D46DF7}"/>
    <dgm:cxn modelId="{DD09BC72-175C-4690-B0EA-22833B7CBB77}" type="presOf" srcId="{E461A47D-3D55-496B-B172-5D95FAC578DA}" destId="{9C8A33D2-0053-41B6-8D03-40E40293CA13}" srcOrd="0" destOrd="0" presId="urn:microsoft.com/office/officeart/2018/2/layout/IconVerticalSolidList"/>
    <dgm:cxn modelId="{2CFB0A76-FE13-4C92-AFD8-BF0BF5253B14}" srcId="{8D72413D-AFA0-467A-9EE1-F0C9165AD450}" destId="{E5B0BE21-6D85-48AA-80CE-7AEF69A042C6}" srcOrd="0" destOrd="0" parTransId="{0D11F7FA-CDB0-4536-A804-20A2E5F7E8C5}" sibTransId="{CA2E1F85-D0AF-4DA2-BD98-53BF4626697C}"/>
    <dgm:cxn modelId="{05DB1E7A-C53E-4257-A993-7966E71B84FB}" type="presOf" srcId="{6F8B137C-F240-4D73-83D3-8ACB7CF45ED9}" destId="{C937F346-47C3-416C-B861-3FD45D9B313E}" srcOrd="0" destOrd="0" presId="urn:microsoft.com/office/officeart/2018/2/layout/IconVerticalSolidList"/>
    <dgm:cxn modelId="{BA9D5897-3D3A-40C7-8F29-03A8A97B1250}" srcId="{8D72413D-AFA0-467A-9EE1-F0C9165AD450}" destId="{B27C1081-B66D-4086-8E74-6FFBD1EAC70A}" srcOrd="2" destOrd="0" parTransId="{7EC32F15-2058-45E2-B406-74470AAE2DE0}" sibTransId="{E77DBA77-BE58-4E8C-9916-DF373C03C636}"/>
    <dgm:cxn modelId="{6748F69E-D20F-45C3-9FE0-DB24C334E4E1}" type="presOf" srcId="{C366F092-2881-4FC2-8845-A867379F6C64}" destId="{9C8A33D2-0053-41B6-8D03-40E40293CA13}" srcOrd="0" destOrd="2" presId="urn:microsoft.com/office/officeart/2018/2/layout/IconVerticalSolidList"/>
    <dgm:cxn modelId="{415B05B7-C4CD-463B-A65E-3FF703E76925}" srcId="{E5B0BE21-6D85-48AA-80CE-7AEF69A042C6}" destId="{C366F092-2881-4FC2-8845-A867379F6C64}" srcOrd="2" destOrd="0" parTransId="{CA86561F-901F-4B29-BF12-A17794BC6959}" sibTransId="{CCE4C157-CB86-48C8-BD1A-7455F7ED805D}"/>
    <dgm:cxn modelId="{40A9BAB9-854A-4FF0-91DA-DCFD70EC32B8}" type="presOf" srcId="{8D72413D-AFA0-467A-9EE1-F0C9165AD450}" destId="{70C7024F-0B67-47B7-8D16-15C6D6073DA7}" srcOrd="0" destOrd="0" presId="urn:microsoft.com/office/officeart/2018/2/layout/IconVerticalSolidList"/>
    <dgm:cxn modelId="{9C1642D7-CC58-439D-8647-9C2AD72ED853}" type="presOf" srcId="{45D840D1-B5B4-4D74-97C3-5925F77FB254}" destId="{F80AFC8F-4A28-45E4-A5AD-905C8567B167}" srcOrd="0" destOrd="0" presId="urn:microsoft.com/office/officeart/2018/2/layout/IconVerticalSolidList"/>
    <dgm:cxn modelId="{974B84E3-7C36-4623-9A17-04F1C5D9EA2F}" srcId="{E5B0BE21-6D85-48AA-80CE-7AEF69A042C6}" destId="{7021A818-AE28-469C-A182-2408CA01D483}" srcOrd="1" destOrd="0" parTransId="{6C32A443-4E09-4440-BA6B-FFD31F065270}" sibTransId="{370E499B-16B8-4C62-873A-31A93AB71C4F}"/>
    <dgm:cxn modelId="{984113E6-B502-4282-8933-9BD05985BA02}" srcId="{8D72413D-AFA0-467A-9EE1-F0C9165AD450}" destId="{6F8B137C-F240-4D73-83D3-8ACB7CF45ED9}" srcOrd="3" destOrd="0" parTransId="{3BF30F28-B565-4195-9D56-BE4BB4BC4C3F}" sibTransId="{400A2AE1-EADE-4966-A7AE-224CD06B935D}"/>
    <dgm:cxn modelId="{3C313AF5-5D2E-4D07-A138-2BEC9C2AF182}" type="presOf" srcId="{6CDD5F98-2DF2-443A-93E0-026175C4677F}" destId="{5CC06390-2871-434E-A452-B6B376C4987D}" srcOrd="0" destOrd="0" presId="urn:microsoft.com/office/officeart/2018/2/layout/IconVerticalSolidList"/>
    <dgm:cxn modelId="{CF5AA400-01B5-4860-B43A-6D82E944A596}" type="presParOf" srcId="{70C7024F-0B67-47B7-8D16-15C6D6073DA7}" destId="{9C980726-BC52-4A1F-AD3F-F13087C7EB4D}" srcOrd="0" destOrd="0" presId="urn:microsoft.com/office/officeart/2018/2/layout/IconVerticalSolidList"/>
    <dgm:cxn modelId="{845C2252-088F-48A6-BFBA-F111CEDFF26D}" type="presParOf" srcId="{9C980726-BC52-4A1F-AD3F-F13087C7EB4D}" destId="{D6507811-ABD6-4F98-8FB2-79F8D3BCEF9E}" srcOrd="0" destOrd="0" presId="urn:microsoft.com/office/officeart/2018/2/layout/IconVerticalSolidList"/>
    <dgm:cxn modelId="{66FE8FCF-CADF-457D-9FD8-6033EB7B7B75}" type="presParOf" srcId="{9C980726-BC52-4A1F-AD3F-F13087C7EB4D}" destId="{75CD8879-BF25-4D5B-8005-4227C6581613}" srcOrd="1" destOrd="0" presId="urn:microsoft.com/office/officeart/2018/2/layout/IconVerticalSolidList"/>
    <dgm:cxn modelId="{42BAF590-B074-444B-AB0E-A9A7E8144F5B}" type="presParOf" srcId="{9C980726-BC52-4A1F-AD3F-F13087C7EB4D}" destId="{62778A26-CF0E-4403-AA7B-26BAE83CE556}" srcOrd="2" destOrd="0" presId="urn:microsoft.com/office/officeart/2018/2/layout/IconVerticalSolidList"/>
    <dgm:cxn modelId="{0DCF6522-A0FC-4D72-954E-1A08FDD7FE11}" type="presParOf" srcId="{9C980726-BC52-4A1F-AD3F-F13087C7EB4D}" destId="{8B432678-BF16-4952-946D-A6D8F848E00B}" srcOrd="3" destOrd="0" presId="urn:microsoft.com/office/officeart/2018/2/layout/IconVerticalSolidList"/>
    <dgm:cxn modelId="{73A043FD-4BE4-429D-92E8-9FF2307A8DBA}" type="presParOf" srcId="{9C980726-BC52-4A1F-AD3F-F13087C7EB4D}" destId="{9C8A33D2-0053-41B6-8D03-40E40293CA13}" srcOrd="4" destOrd="0" presId="urn:microsoft.com/office/officeart/2018/2/layout/IconVerticalSolidList"/>
    <dgm:cxn modelId="{4C967979-50DB-4E58-9C22-89679EA78829}" type="presParOf" srcId="{70C7024F-0B67-47B7-8D16-15C6D6073DA7}" destId="{FE22C6FC-302C-4AAA-BDE1-26D01D889736}" srcOrd="1" destOrd="0" presId="urn:microsoft.com/office/officeart/2018/2/layout/IconVerticalSolidList"/>
    <dgm:cxn modelId="{473A16B8-7843-48DA-AE2C-2BDFF06CB284}" type="presParOf" srcId="{70C7024F-0B67-47B7-8D16-15C6D6073DA7}" destId="{7D9E5088-F70D-4234-AEB7-913B25480B51}" srcOrd="2" destOrd="0" presId="urn:microsoft.com/office/officeart/2018/2/layout/IconVerticalSolidList"/>
    <dgm:cxn modelId="{AE6DAD98-74A5-408F-8804-3DA53F6364EB}" type="presParOf" srcId="{7D9E5088-F70D-4234-AEB7-913B25480B51}" destId="{56F5D401-7B93-4885-B71E-C5F981763FE8}" srcOrd="0" destOrd="0" presId="urn:microsoft.com/office/officeart/2018/2/layout/IconVerticalSolidList"/>
    <dgm:cxn modelId="{CF534C87-FE6E-4AE3-BD25-0CB4CC89A15B}" type="presParOf" srcId="{7D9E5088-F70D-4234-AEB7-913B25480B51}" destId="{C57C60E8-FD4D-45E6-96A2-42A4494DCD3C}" srcOrd="1" destOrd="0" presId="urn:microsoft.com/office/officeart/2018/2/layout/IconVerticalSolidList"/>
    <dgm:cxn modelId="{130FD058-DC54-4AC5-B62B-108DE4B2EB6C}" type="presParOf" srcId="{7D9E5088-F70D-4234-AEB7-913B25480B51}" destId="{B40C3E6E-5AB3-4A1C-8040-A758B645F9C8}" srcOrd="2" destOrd="0" presId="urn:microsoft.com/office/officeart/2018/2/layout/IconVerticalSolidList"/>
    <dgm:cxn modelId="{5EE48F61-2DC7-49E6-9E18-BDEA66DEA079}" type="presParOf" srcId="{7D9E5088-F70D-4234-AEB7-913B25480B51}" destId="{5CC06390-2871-434E-A452-B6B376C4987D}" srcOrd="3" destOrd="0" presId="urn:microsoft.com/office/officeart/2018/2/layout/IconVerticalSolidList"/>
    <dgm:cxn modelId="{5E56C97C-A9B8-405B-B0BE-5B14E602E732}" type="presParOf" srcId="{70C7024F-0B67-47B7-8D16-15C6D6073DA7}" destId="{05438870-3AF6-4EF8-A452-AEE577105414}" srcOrd="3" destOrd="0" presId="urn:microsoft.com/office/officeart/2018/2/layout/IconVerticalSolidList"/>
    <dgm:cxn modelId="{9AB35490-5B0A-4C75-AF9D-5D5A8F53FE9C}" type="presParOf" srcId="{70C7024F-0B67-47B7-8D16-15C6D6073DA7}" destId="{C9C90095-ECEF-47EC-A2E9-F9C8AC25A40C}" srcOrd="4" destOrd="0" presId="urn:microsoft.com/office/officeart/2018/2/layout/IconVerticalSolidList"/>
    <dgm:cxn modelId="{A73BF816-482D-476D-92FA-D7F9CA797101}" type="presParOf" srcId="{C9C90095-ECEF-47EC-A2E9-F9C8AC25A40C}" destId="{6B1D7BC3-D245-4C1B-A6AA-1F1EDE200DFD}" srcOrd="0" destOrd="0" presId="urn:microsoft.com/office/officeart/2018/2/layout/IconVerticalSolidList"/>
    <dgm:cxn modelId="{B771B2B6-4A65-413C-A100-625D1CDDF658}" type="presParOf" srcId="{C9C90095-ECEF-47EC-A2E9-F9C8AC25A40C}" destId="{82A53402-F585-4362-BE4E-CBE6A2CF7430}" srcOrd="1" destOrd="0" presId="urn:microsoft.com/office/officeart/2018/2/layout/IconVerticalSolidList"/>
    <dgm:cxn modelId="{F730CAE5-FA60-4643-81D3-B672815B822C}" type="presParOf" srcId="{C9C90095-ECEF-47EC-A2E9-F9C8AC25A40C}" destId="{45542837-7832-428D-81D2-DE59AC282925}" srcOrd="2" destOrd="0" presId="urn:microsoft.com/office/officeart/2018/2/layout/IconVerticalSolidList"/>
    <dgm:cxn modelId="{D80904F0-537D-4577-B310-98E264E6EC6F}" type="presParOf" srcId="{C9C90095-ECEF-47EC-A2E9-F9C8AC25A40C}" destId="{3215E555-01B8-43A6-B61B-F9894A71A484}" srcOrd="3" destOrd="0" presId="urn:microsoft.com/office/officeart/2018/2/layout/IconVerticalSolidList"/>
    <dgm:cxn modelId="{248AF41B-874D-4E1D-8E54-922D488DCD3A}" type="presParOf" srcId="{70C7024F-0B67-47B7-8D16-15C6D6073DA7}" destId="{717CDD06-872B-4853-B217-781CFA9A3405}" srcOrd="5" destOrd="0" presId="urn:microsoft.com/office/officeart/2018/2/layout/IconVerticalSolidList"/>
    <dgm:cxn modelId="{5C4E419E-43AC-4DD2-A0AF-23E999BE322F}" type="presParOf" srcId="{70C7024F-0B67-47B7-8D16-15C6D6073DA7}" destId="{362C9B53-1411-4CB5-890B-B1E3C0FD88FE}" srcOrd="6" destOrd="0" presId="urn:microsoft.com/office/officeart/2018/2/layout/IconVerticalSolidList"/>
    <dgm:cxn modelId="{574B85F4-0D87-4B91-BF02-358105CC3C04}" type="presParOf" srcId="{362C9B53-1411-4CB5-890B-B1E3C0FD88FE}" destId="{710CD9D9-A46B-4028-AAF3-5EC5E87A3E2C}" srcOrd="0" destOrd="0" presId="urn:microsoft.com/office/officeart/2018/2/layout/IconVerticalSolidList"/>
    <dgm:cxn modelId="{2EFDCD4B-E2CB-41FA-9EB9-A9233AE311F1}" type="presParOf" srcId="{362C9B53-1411-4CB5-890B-B1E3C0FD88FE}" destId="{4FDB57C1-23BC-4C4A-9A2F-583FC00BDB0A}" srcOrd="1" destOrd="0" presId="urn:microsoft.com/office/officeart/2018/2/layout/IconVerticalSolidList"/>
    <dgm:cxn modelId="{4B2FAF8B-7C7C-4788-86CC-619EA8A5B092}" type="presParOf" srcId="{362C9B53-1411-4CB5-890B-B1E3C0FD88FE}" destId="{2B3F2ECF-9DCD-47BC-B746-480094B3151A}" srcOrd="2" destOrd="0" presId="urn:microsoft.com/office/officeart/2018/2/layout/IconVerticalSolidList"/>
    <dgm:cxn modelId="{0AEBC330-AB13-422A-8637-FA7A7603690C}" type="presParOf" srcId="{362C9B53-1411-4CB5-890B-B1E3C0FD88FE}" destId="{C937F346-47C3-416C-B861-3FD45D9B313E}" srcOrd="3" destOrd="0" presId="urn:microsoft.com/office/officeart/2018/2/layout/IconVerticalSolidList"/>
    <dgm:cxn modelId="{D778FF41-F824-493F-93A5-E960CE26DD2D}" type="presParOf" srcId="{70C7024F-0B67-47B7-8D16-15C6D6073DA7}" destId="{4FF76C86-88AB-4439-A25A-DA4126CE2DA3}" srcOrd="7" destOrd="0" presId="urn:microsoft.com/office/officeart/2018/2/layout/IconVerticalSolidList"/>
    <dgm:cxn modelId="{8A01D087-76E3-4CE1-8E63-42BF3A605F27}" type="presParOf" srcId="{70C7024F-0B67-47B7-8D16-15C6D6073DA7}" destId="{913312BA-8154-4992-99AE-4366B1C74541}" srcOrd="8" destOrd="0" presId="urn:microsoft.com/office/officeart/2018/2/layout/IconVerticalSolidList"/>
    <dgm:cxn modelId="{5BF2374C-4E19-4F16-B83B-41B3942ACD46}" type="presParOf" srcId="{913312BA-8154-4992-99AE-4366B1C74541}" destId="{1E135BD5-963B-4D36-B302-9801B255F5D4}" srcOrd="0" destOrd="0" presId="urn:microsoft.com/office/officeart/2018/2/layout/IconVerticalSolidList"/>
    <dgm:cxn modelId="{A710AB55-634A-4762-8FA4-6BFB44A22855}" type="presParOf" srcId="{913312BA-8154-4992-99AE-4366B1C74541}" destId="{18ACC507-14FF-4885-883B-3AD64F84E010}" srcOrd="1" destOrd="0" presId="urn:microsoft.com/office/officeart/2018/2/layout/IconVerticalSolidList"/>
    <dgm:cxn modelId="{E77D9984-0BD3-4399-A5A9-9F99536A55B3}" type="presParOf" srcId="{913312BA-8154-4992-99AE-4366B1C74541}" destId="{999720EB-BD4A-4AB6-9307-EC852CD61C8E}" srcOrd="2" destOrd="0" presId="urn:microsoft.com/office/officeart/2018/2/layout/IconVerticalSolidList"/>
    <dgm:cxn modelId="{44D267C6-F529-47BC-B713-E97B3A9AAAF6}" type="presParOf" srcId="{913312BA-8154-4992-99AE-4366B1C74541}" destId="{F80AFC8F-4A28-45E4-A5AD-905C8567B16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5D4D2B-084E-49DE-9FB3-CC65D67AF04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F48FC3C-1CFE-4D23-A637-1BE66AB139B6}">
      <dgm:prSet/>
      <dgm:spPr/>
      <dgm:t>
        <a:bodyPr/>
        <a:lstStyle/>
        <a:p>
          <a:pPr>
            <a:lnSpc>
              <a:spcPct val="100000"/>
            </a:lnSpc>
          </a:pPr>
          <a:r>
            <a:rPr lang="en-US"/>
            <a:t>Imaging</a:t>
          </a:r>
        </a:p>
      </dgm:t>
    </dgm:pt>
    <dgm:pt modelId="{CA9A9AB0-477F-45C0-A2CC-D5C23ED456C8}" type="parTrans" cxnId="{DE8A1CD3-7076-456A-9FCB-AC5764E30CBB}">
      <dgm:prSet/>
      <dgm:spPr/>
      <dgm:t>
        <a:bodyPr/>
        <a:lstStyle/>
        <a:p>
          <a:endParaRPr lang="en-US"/>
        </a:p>
      </dgm:t>
    </dgm:pt>
    <dgm:pt modelId="{BE02D3D0-4F06-4E39-ADC0-ABCC660A7A8C}" type="sibTrans" cxnId="{DE8A1CD3-7076-456A-9FCB-AC5764E30CBB}">
      <dgm:prSet/>
      <dgm:spPr/>
      <dgm:t>
        <a:bodyPr/>
        <a:lstStyle/>
        <a:p>
          <a:pPr>
            <a:lnSpc>
              <a:spcPct val="100000"/>
            </a:lnSpc>
          </a:pPr>
          <a:endParaRPr lang="en-US"/>
        </a:p>
      </dgm:t>
    </dgm:pt>
    <dgm:pt modelId="{F8810CAC-0A8E-40C4-AD35-3C86AA18DC62}">
      <dgm:prSet/>
      <dgm:spPr/>
      <dgm:t>
        <a:bodyPr/>
        <a:lstStyle/>
        <a:p>
          <a:pPr>
            <a:lnSpc>
              <a:spcPct val="100000"/>
            </a:lnSpc>
          </a:pPr>
          <a:r>
            <a:rPr lang="en-US"/>
            <a:t>Physiological testing- PFTs</a:t>
          </a:r>
        </a:p>
      </dgm:t>
    </dgm:pt>
    <dgm:pt modelId="{6C73DAEE-B391-4705-BA8C-1F032681C8A3}" type="parTrans" cxnId="{9AC72D4A-0010-4DAD-8163-A1A76E6F94D5}">
      <dgm:prSet/>
      <dgm:spPr/>
      <dgm:t>
        <a:bodyPr/>
        <a:lstStyle/>
        <a:p>
          <a:endParaRPr lang="en-US"/>
        </a:p>
      </dgm:t>
    </dgm:pt>
    <dgm:pt modelId="{0E6E91EA-ABCC-42C5-98D7-779FECFA9FE6}" type="sibTrans" cxnId="{9AC72D4A-0010-4DAD-8163-A1A76E6F94D5}">
      <dgm:prSet/>
      <dgm:spPr/>
      <dgm:t>
        <a:bodyPr/>
        <a:lstStyle/>
        <a:p>
          <a:pPr>
            <a:lnSpc>
              <a:spcPct val="100000"/>
            </a:lnSpc>
          </a:pPr>
          <a:endParaRPr lang="en-US"/>
        </a:p>
      </dgm:t>
    </dgm:pt>
    <dgm:pt modelId="{4ABE9423-E606-4BDB-B130-4710015A7BD8}">
      <dgm:prSet/>
      <dgm:spPr/>
      <dgm:t>
        <a:bodyPr/>
        <a:lstStyle/>
        <a:p>
          <a:pPr>
            <a:lnSpc>
              <a:spcPct val="100000"/>
            </a:lnSpc>
          </a:pPr>
          <a:r>
            <a:rPr lang="en-US"/>
            <a:t>Biopsy</a:t>
          </a:r>
        </a:p>
      </dgm:t>
    </dgm:pt>
    <dgm:pt modelId="{29544FEB-3CDB-480C-9E7D-5C9175CAB74C}" type="parTrans" cxnId="{44CBCA21-99FF-4437-9C8B-6FA8E8C66CDA}">
      <dgm:prSet/>
      <dgm:spPr/>
      <dgm:t>
        <a:bodyPr/>
        <a:lstStyle/>
        <a:p>
          <a:endParaRPr lang="en-US"/>
        </a:p>
      </dgm:t>
    </dgm:pt>
    <dgm:pt modelId="{75AEA0D8-28CC-4F45-9FED-645CC18C49F8}" type="sibTrans" cxnId="{44CBCA21-99FF-4437-9C8B-6FA8E8C66CDA}">
      <dgm:prSet/>
      <dgm:spPr/>
      <dgm:t>
        <a:bodyPr/>
        <a:lstStyle/>
        <a:p>
          <a:endParaRPr lang="en-US"/>
        </a:p>
      </dgm:t>
    </dgm:pt>
    <dgm:pt modelId="{F0F8E412-F05B-4171-8605-A8841AAA38DA}" type="pres">
      <dgm:prSet presAssocID="{E25D4D2B-084E-49DE-9FB3-CC65D67AF04F}" presName="root" presStyleCnt="0">
        <dgm:presLayoutVars>
          <dgm:dir/>
          <dgm:resizeHandles val="exact"/>
        </dgm:presLayoutVars>
      </dgm:prSet>
      <dgm:spPr/>
    </dgm:pt>
    <dgm:pt modelId="{5D5B5478-5C53-438D-A94F-E8D87BACE05F}" type="pres">
      <dgm:prSet presAssocID="{E25D4D2B-084E-49DE-9FB3-CC65D67AF04F}" presName="container" presStyleCnt="0">
        <dgm:presLayoutVars>
          <dgm:dir/>
          <dgm:resizeHandles val="exact"/>
        </dgm:presLayoutVars>
      </dgm:prSet>
      <dgm:spPr/>
    </dgm:pt>
    <dgm:pt modelId="{E6FA8D99-6149-4E04-8F8D-564D6A3195D7}" type="pres">
      <dgm:prSet presAssocID="{2F48FC3C-1CFE-4D23-A637-1BE66AB139B6}" presName="compNode" presStyleCnt="0"/>
      <dgm:spPr/>
    </dgm:pt>
    <dgm:pt modelId="{A75B153B-D3CB-453D-AA5A-36E66AF2C35B}" type="pres">
      <dgm:prSet presAssocID="{2F48FC3C-1CFE-4D23-A637-1BE66AB139B6}" presName="iconBgRect" presStyleLbl="bgShp" presStyleIdx="0" presStyleCnt="3"/>
      <dgm:spPr/>
    </dgm:pt>
    <dgm:pt modelId="{E59A395B-66FF-4790-9195-5363743240E9}" type="pres">
      <dgm:prSet presAssocID="{2F48FC3C-1CFE-4D23-A637-1BE66AB139B6}"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tethoscope"/>
        </a:ext>
      </dgm:extLst>
    </dgm:pt>
    <dgm:pt modelId="{BAD70405-10B0-4CFD-87B1-5529654F3C20}" type="pres">
      <dgm:prSet presAssocID="{2F48FC3C-1CFE-4D23-A637-1BE66AB139B6}" presName="spaceRect" presStyleCnt="0"/>
      <dgm:spPr/>
    </dgm:pt>
    <dgm:pt modelId="{899DB51A-96FE-4649-A8B3-466F38D00752}" type="pres">
      <dgm:prSet presAssocID="{2F48FC3C-1CFE-4D23-A637-1BE66AB139B6}" presName="textRect" presStyleLbl="revTx" presStyleIdx="0" presStyleCnt="3">
        <dgm:presLayoutVars>
          <dgm:chMax val="1"/>
          <dgm:chPref val="1"/>
        </dgm:presLayoutVars>
      </dgm:prSet>
      <dgm:spPr/>
    </dgm:pt>
    <dgm:pt modelId="{DCAE3AAC-8D01-4398-BFFA-D5A87F33794A}" type="pres">
      <dgm:prSet presAssocID="{BE02D3D0-4F06-4E39-ADC0-ABCC660A7A8C}" presName="sibTrans" presStyleLbl="sibTrans2D1" presStyleIdx="0" presStyleCnt="0"/>
      <dgm:spPr/>
    </dgm:pt>
    <dgm:pt modelId="{B4EAA0DC-EDE7-48D3-AAFE-C8C35C2582D2}" type="pres">
      <dgm:prSet presAssocID="{F8810CAC-0A8E-40C4-AD35-3C86AA18DC62}" presName="compNode" presStyleCnt="0"/>
      <dgm:spPr/>
    </dgm:pt>
    <dgm:pt modelId="{121A5A80-A47C-443A-9074-05E7E624C3BA}" type="pres">
      <dgm:prSet presAssocID="{F8810CAC-0A8E-40C4-AD35-3C86AA18DC62}" presName="iconBgRect" presStyleLbl="bgShp" presStyleIdx="1" presStyleCnt="3"/>
      <dgm:spPr/>
    </dgm:pt>
    <dgm:pt modelId="{8D5C7F23-6479-4899-91DA-B35155C20463}" type="pres">
      <dgm:prSet presAssocID="{F8810CAC-0A8E-40C4-AD35-3C86AA18DC62}"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stronaut"/>
        </a:ext>
      </dgm:extLst>
    </dgm:pt>
    <dgm:pt modelId="{103078B4-E783-4870-8479-0320198947D6}" type="pres">
      <dgm:prSet presAssocID="{F8810CAC-0A8E-40C4-AD35-3C86AA18DC62}" presName="spaceRect" presStyleCnt="0"/>
      <dgm:spPr/>
    </dgm:pt>
    <dgm:pt modelId="{850EADAD-CCE0-448A-B9A0-90CC34C18C24}" type="pres">
      <dgm:prSet presAssocID="{F8810CAC-0A8E-40C4-AD35-3C86AA18DC62}" presName="textRect" presStyleLbl="revTx" presStyleIdx="1" presStyleCnt="3">
        <dgm:presLayoutVars>
          <dgm:chMax val="1"/>
          <dgm:chPref val="1"/>
        </dgm:presLayoutVars>
      </dgm:prSet>
      <dgm:spPr/>
    </dgm:pt>
    <dgm:pt modelId="{C2B005BB-D84E-4173-B5C1-6087D62FEBE2}" type="pres">
      <dgm:prSet presAssocID="{0E6E91EA-ABCC-42C5-98D7-779FECFA9FE6}" presName="sibTrans" presStyleLbl="sibTrans2D1" presStyleIdx="0" presStyleCnt="0"/>
      <dgm:spPr/>
    </dgm:pt>
    <dgm:pt modelId="{8755BBDA-95F1-41BF-9480-78579C7BEEBB}" type="pres">
      <dgm:prSet presAssocID="{4ABE9423-E606-4BDB-B130-4710015A7BD8}" presName="compNode" presStyleCnt="0"/>
      <dgm:spPr/>
    </dgm:pt>
    <dgm:pt modelId="{4AB00C9A-B5C7-4D3F-95A1-E6D34F6A329D}" type="pres">
      <dgm:prSet presAssocID="{4ABE9423-E606-4BDB-B130-4710015A7BD8}" presName="iconBgRect" presStyleLbl="bgShp" presStyleIdx="2" presStyleCnt="3"/>
      <dgm:spPr/>
    </dgm:pt>
    <dgm:pt modelId="{E440AD37-6A3D-4125-84B2-24C2BE455B96}" type="pres">
      <dgm:prSet presAssocID="{4ABE9423-E606-4BDB-B130-4710015A7BD8}"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icroscope"/>
        </a:ext>
      </dgm:extLst>
    </dgm:pt>
    <dgm:pt modelId="{D6621928-A1D9-49CD-BBC4-7AE8D9019197}" type="pres">
      <dgm:prSet presAssocID="{4ABE9423-E606-4BDB-B130-4710015A7BD8}" presName="spaceRect" presStyleCnt="0"/>
      <dgm:spPr/>
    </dgm:pt>
    <dgm:pt modelId="{D6E45943-C44B-4403-9AB2-B3949D10E9DC}" type="pres">
      <dgm:prSet presAssocID="{4ABE9423-E606-4BDB-B130-4710015A7BD8}" presName="textRect" presStyleLbl="revTx" presStyleIdx="2" presStyleCnt="3">
        <dgm:presLayoutVars>
          <dgm:chMax val="1"/>
          <dgm:chPref val="1"/>
        </dgm:presLayoutVars>
      </dgm:prSet>
      <dgm:spPr/>
    </dgm:pt>
  </dgm:ptLst>
  <dgm:cxnLst>
    <dgm:cxn modelId="{44CBCA21-99FF-4437-9C8B-6FA8E8C66CDA}" srcId="{E25D4D2B-084E-49DE-9FB3-CC65D67AF04F}" destId="{4ABE9423-E606-4BDB-B130-4710015A7BD8}" srcOrd="2" destOrd="0" parTransId="{29544FEB-3CDB-480C-9E7D-5C9175CAB74C}" sibTransId="{75AEA0D8-28CC-4F45-9FED-645CC18C49F8}"/>
    <dgm:cxn modelId="{6837C024-FB6C-5C40-ACF2-AEC2B1225E3F}" type="presOf" srcId="{BE02D3D0-4F06-4E39-ADC0-ABCC660A7A8C}" destId="{DCAE3AAC-8D01-4398-BFFA-D5A87F33794A}" srcOrd="0" destOrd="0" presId="urn:microsoft.com/office/officeart/2018/2/layout/IconCircleList"/>
    <dgm:cxn modelId="{21CACC38-73D8-A64E-88FD-E9F7435E1EEA}" type="presOf" srcId="{0E6E91EA-ABCC-42C5-98D7-779FECFA9FE6}" destId="{C2B005BB-D84E-4173-B5C1-6087D62FEBE2}" srcOrd="0" destOrd="0" presId="urn:microsoft.com/office/officeart/2018/2/layout/IconCircleList"/>
    <dgm:cxn modelId="{9AC72D4A-0010-4DAD-8163-A1A76E6F94D5}" srcId="{E25D4D2B-084E-49DE-9FB3-CC65D67AF04F}" destId="{F8810CAC-0A8E-40C4-AD35-3C86AA18DC62}" srcOrd="1" destOrd="0" parTransId="{6C73DAEE-B391-4705-BA8C-1F032681C8A3}" sibTransId="{0E6E91EA-ABCC-42C5-98D7-779FECFA9FE6}"/>
    <dgm:cxn modelId="{DA5E4F56-828D-3347-95AC-44099A4CA5CB}" type="presOf" srcId="{2F48FC3C-1CFE-4D23-A637-1BE66AB139B6}" destId="{899DB51A-96FE-4649-A8B3-466F38D00752}" srcOrd="0" destOrd="0" presId="urn:microsoft.com/office/officeart/2018/2/layout/IconCircleList"/>
    <dgm:cxn modelId="{962D1460-FAF4-AE43-B484-F07819199C33}" type="presOf" srcId="{F8810CAC-0A8E-40C4-AD35-3C86AA18DC62}" destId="{850EADAD-CCE0-448A-B9A0-90CC34C18C24}" srcOrd="0" destOrd="0" presId="urn:microsoft.com/office/officeart/2018/2/layout/IconCircleList"/>
    <dgm:cxn modelId="{76424786-A7C5-7E4C-98B3-553746F473A6}" type="presOf" srcId="{E25D4D2B-084E-49DE-9FB3-CC65D67AF04F}" destId="{F0F8E412-F05B-4171-8605-A8841AAA38DA}" srcOrd="0" destOrd="0" presId="urn:microsoft.com/office/officeart/2018/2/layout/IconCircleList"/>
    <dgm:cxn modelId="{FF7956D1-2837-CC43-8A7A-28F7EE135EBD}" type="presOf" srcId="{4ABE9423-E606-4BDB-B130-4710015A7BD8}" destId="{D6E45943-C44B-4403-9AB2-B3949D10E9DC}" srcOrd="0" destOrd="0" presId="urn:microsoft.com/office/officeart/2018/2/layout/IconCircleList"/>
    <dgm:cxn modelId="{DE8A1CD3-7076-456A-9FCB-AC5764E30CBB}" srcId="{E25D4D2B-084E-49DE-9FB3-CC65D67AF04F}" destId="{2F48FC3C-1CFE-4D23-A637-1BE66AB139B6}" srcOrd="0" destOrd="0" parTransId="{CA9A9AB0-477F-45C0-A2CC-D5C23ED456C8}" sibTransId="{BE02D3D0-4F06-4E39-ADC0-ABCC660A7A8C}"/>
    <dgm:cxn modelId="{47769B43-5A98-9C4A-BDE4-9C62D6B37283}" type="presParOf" srcId="{F0F8E412-F05B-4171-8605-A8841AAA38DA}" destId="{5D5B5478-5C53-438D-A94F-E8D87BACE05F}" srcOrd="0" destOrd="0" presId="urn:microsoft.com/office/officeart/2018/2/layout/IconCircleList"/>
    <dgm:cxn modelId="{1953727F-2062-354F-82A4-B5A2C10274F9}" type="presParOf" srcId="{5D5B5478-5C53-438D-A94F-E8D87BACE05F}" destId="{E6FA8D99-6149-4E04-8F8D-564D6A3195D7}" srcOrd="0" destOrd="0" presId="urn:microsoft.com/office/officeart/2018/2/layout/IconCircleList"/>
    <dgm:cxn modelId="{D64EC19F-6DAB-FF4C-AF6C-4B15F5013111}" type="presParOf" srcId="{E6FA8D99-6149-4E04-8F8D-564D6A3195D7}" destId="{A75B153B-D3CB-453D-AA5A-36E66AF2C35B}" srcOrd="0" destOrd="0" presId="urn:microsoft.com/office/officeart/2018/2/layout/IconCircleList"/>
    <dgm:cxn modelId="{22542086-06F2-CA42-8B73-6370C01CD54D}" type="presParOf" srcId="{E6FA8D99-6149-4E04-8F8D-564D6A3195D7}" destId="{E59A395B-66FF-4790-9195-5363743240E9}" srcOrd="1" destOrd="0" presId="urn:microsoft.com/office/officeart/2018/2/layout/IconCircleList"/>
    <dgm:cxn modelId="{AC0B26C1-B7DB-3847-A57F-3135369FA200}" type="presParOf" srcId="{E6FA8D99-6149-4E04-8F8D-564D6A3195D7}" destId="{BAD70405-10B0-4CFD-87B1-5529654F3C20}" srcOrd="2" destOrd="0" presId="urn:microsoft.com/office/officeart/2018/2/layout/IconCircleList"/>
    <dgm:cxn modelId="{8417EFDA-5E05-B247-9715-71A905EF70F2}" type="presParOf" srcId="{E6FA8D99-6149-4E04-8F8D-564D6A3195D7}" destId="{899DB51A-96FE-4649-A8B3-466F38D00752}" srcOrd="3" destOrd="0" presId="urn:microsoft.com/office/officeart/2018/2/layout/IconCircleList"/>
    <dgm:cxn modelId="{6BC73088-1F69-DE45-86FA-3AFB613984AC}" type="presParOf" srcId="{5D5B5478-5C53-438D-A94F-E8D87BACE05F}" destId="{DCAE3AAC-8D01-4398-BFFA-D5A87F33794A}" srcOrd="1" destOrd="0" presId="urn:microsoft.com/office/officeart/2018/2/layout/IconCircleList"/>
    <dgm:cxn modelId="{3EEDCFE3-AFA6-0B45-B44C-FBD171098B2E}" type="presParOf" srcId="{5D5B5478-5C53-438D-A94F-E8D87BACE05F}" destId="{B4EAA0DC-EDE7-48D3-AAFE-C8C35C2582D2}" srcOrd="2" destOrd="0" presId="urn:microsoft.com/office/officeart/2018/2/layout/IconCircleList"/>
    <dgm:cxn modelId="{A5D69210-1DD4-5F44-970B-08F7F25A6D8E}" type="presParOf" srcId="{B4EAA0DC-EDE7-48D3-AAFE-C8C35C2582D2}" destId="{121A5A80-A47C-443A-9074-05E7E624C3BA}" srcOrd="0" destOrd="0" presId="urn:microsoft.com/office/officeart/2018/2/layout/IconCircleList"/>
    <dgm:cxn modelId="{030259B9-5E6F-A74D-9239-409F78EEFFC2}" type="presParOf" srcId="{B4EAA0DC-EDE7-48D3-AAFE-C8C35C2582D2}" destId="{8D5C7F23-6479-4899-91DA-B35155C20463}" srcOrd="1" destOrd="0" presId="urn:microsoft.com/office/officeart/2018/2/layout/IconCircleList"/>
    <dgm:cxn modelId="{FC72B495-9CF3-9742-918C-D25608EB2E1E}" type="presParOf" srcId="{B4EAA0DC-EDE7-48D3-AAFE-C8C35C2582D2}" destId="{103078B4-E783-4870-8479-0320198947D6}" srcOrd="2" destOrd="0" presId="urn:microsoft.com/office/officeart/2018/2/layout/IconCircleList"/>
    <dgm:cxn modelId="{AFB775EF-79D1-154F-A510-1AE472E16027}" type="presParOf" srcId="{B4EAA0DC-EDE7-48D3-AAFE-C8C35C2582D2}" destId="{850EADAD-CCE0-448A-B9A0-90CC34C18C24}" srcOrd="3" destOrd="0" presId="urn:microsoft.com/office/officeart/2018/2/layout/IconCircleList"/>
    <dgm:cxn modelId="{A54C182D-A40B-0F43-BAFE-A757A8FD3339}" type="presParOf" srcId="{5D5B5478-5C53-438D-A94F-E8D87BACE05F}" destId="{C2B005BB-D84E-4173-B5C1-6087D62FEBE2}" srcOrd="3" destOrd="0" presId="urn:microsoft.com/office/officeart/2018/2/layout/IconCircleList"/>
    <dgm:cxn modelId="{DE399098-8EC3-E046-A4B3-DD66C33BB87C}" type="presParOf" srcId="{5D5B5478-5C53-438D-A94F-E8D87BACE05F}" destId="{8755BBDA-95F1-41BF-9480-78579C7BEEBB}" srcOrd="4" destOrd="0" presId="urn:microsoft.com/office/officeart/2018/2/layout/IconCircleList"/>
    <dgm:cxn modelId="{8195B40C-5726-8B4A-8659-826FD43243EC}" type="presParOf" srcId="{8755BBDA-95F1-41BF-9480-78579C7BEEBB}" destId="{4AB00C9A-B5C7-4D3F-95A1-E6D34F6A329D}" srcOrd="0" destOrd="0" presId="urn:microsoft.com/office/officeart/2018/2/layout/IconCircleList"/>
    <dgm:cxn modelId="{D5A61A66-3286-BF44-90FC-A84417622D3C}" type="presParOf" srcId="{8755BBDA-95F1-41BF-9480-78579C7BEEBB}" destId="{E440AD37-6A3D-4125-84B2-24C2BE455B96}" srcOrd="1" destOrd="0" presId="urn:microsoft.com/office/officeart/2018/2/layout/IconCircleList"/>
    <dgm:cxn modelId="{ED596930-C96D-1D46-913F-FC8135BCD6E4}" type="presParOf" srcId="{8755BBDA-95F1-41BF-9480-78579C7BEEBB}" destId="{D6621928-A1D9-49CD-BBC4-7AE8D9019197}" srcOrd="2" destOrd="0" presId="urn:microsoft.com/office/officeart/2018/2/layout/IconCircleList"/>
    <dgm:cxn modelId="{13BCCB28-CA5E-534A-A176-E4EE858D1909}" type="presParOf" srcId="{8755BBDA-95F1-41BF-9480-78579C7BEEBB}" destId="{D6E45943-C44B-4403-9AB2-B3949D10E9D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EA4262-B3BD-43F9-BCF3-C442CBA27F1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69D19F0E-BC79-41CC-8C14-3C60C676C9CD}">
      <dgm:prSet/>
      <dgm:spPr/>
      <dgm:t>
        <a:bodyPr/>
        <a:lstStyle/>
        <a:p>
          <a:r>
            <a:rPr lang="en-US"/>
            <a:t>DIAGNOSTIC IMAGING OF CHOICE</a:t>
          </a:r>
        </a:p>
      </dgm:t>
    </dgm:pt>
    <dgm:pt modelId="{94BEACDB-FA7E-4B4A-A85F-903A51BD423D}" type="parTrans" cxnId="{EFA74D92-9F92-4AB6-BDD8-447821DB278B}">
      <dgm:prSet/>
      <dgm:spPr/>
      <dgm:t>
        <a:bodyPr/>
        <a:lstStyle/>
        <a:p>
          <a:endParaRPr lang="en-US"/>
        </a:p>
      </dgm:t>
    </dgm:pt>
    <dgm:pt modelId="{F3E5909A-06A4-4CE6-B2D7-CE40BD43C222}" type="sibTrans" cxnId="{EFA74D92-9F92-4AB6-BDD8-447821DB278B}">
      <dgm:prSet/>
      <dgm:spPr/>
      <dgm:t>
        <a:bodyPr/>
        <a:lstStyle/>
        <a:p>
          <a:endParaRPr lang="en-US"/>
        </a:p>
      </dgm:t>
    </dgm:pt>
    <dgm:pt modelId="{8F6B4534-9C92-4779-B6DA-A3957FD72008}">
      <dgm:prSet/>
      <dgm:spPr/>
      <dgm:t>
        <a:bodyPr/>
        <a:lstStyle/>
        <a:p>
          <a:r>
            <a:rPr lang="en-US"/>
            <a:t>Usually performed at full inspiration, allowing maximal contrast between the inflated lung and diseased areas. </a:t>
          </a:r>
        </a:p>
      </dgm:t>
    </dgm:pt>
    <dgm:pt modelId="{285B0B96-E3BA-4690-9ED2-08086486A234}" type="parTrans" cxnId="{E1B523D0-6E48-49CF-B78B-AEB49F2C8F44}">
      <dgm:prSet/>
      <dgm:spPr/>
      <dgm:t>
        <a:bodyPr/>
        <a:lstStyle/>
        <a:p>
          <a:endParaRPr lang="en-US"/>
        </a:p>
      </dgm:t>
    </dgm:pt>
    <dgm:pt modelId="{9B86D74D-4660-49CC-8F0D-EB8C1CC4FE66}" type="sibTrans" cxnId="{E1B523D0-6E48-49CF-B78B-AEB49F2C8F44}">
      <dgm:prSet/>
      <dgm:spPr/>
      <dgm:t>
        <a:bodyPr/>
        <a:lstStyle/>
        <a:p>
          <a:endParaRPr lang="en-US"/>
        </a:p>
      </dgm:t>
    </dgm:pt>
    <dgm:pt modelId="{E9B5E059-8448-4516-875A-DB29737DA91F}">
      <dgm:prSet/>
      <dgm:spPr/>
      <dgm:t>
        <a:bodyPr/>
        <a:lstStyle/>
        <a:p>
          <a:r>
            <a:rPr lang="en-US"/>
            <a:t>Full expiration to detect air trapping</a:t>
          </a:r>
        </a:p>
      </dgm:t>
    </dgm:pt>
    <dgm:pt modelId="{F1093C62-AEC2-4B00-9F17-39A9376F9855}" type="parTrans" cxnId="{AB2FE0AD-3142-4A16-9F68-736B6A0F3869}">
      <dgm:prSet/>
      <dgm:spPr/>
      <dgm:t>
        <a:bodyPr/>
        <a:lstStyle/>
        <a:p>
          <a:endParaRPr lang="en-US"/>
        </a:p>
      </dgm:t>
    </dgm:pt>
    <dgm:pt modelId="{BA3F279F-D9EA-42E5-AF11-47E0F6920326}" type="sibTrans" cxnId="{AB2FE0AD-3142-4A16-9F68-736B6A0F3869}">
      <dgm:prSet/>
      <dgm:spPr/>
      <dgm:t>
        <a:bodyPr/>
        <a:lstStyle/>
        <a:p>
          <a:endParaRPr lang="en-US"/>
        </a:p>
      </dgm:t>
    </dgm:pt>
    <dgm:pt modelId="{6E917B7C-EE35-428D-A080-8AA3C15E225B}">
      <dgm:prSet/>
      <dgm:spPr/>
      <dgm:t>
        <a:bodyPr/>
        <a:lstStyle/>
        <a:p>
          <a:r>
            <a:rPr lang="en-US"/>
            <a:t>prone and supine scans to unmask interstitial abnormalities in the dependent lung. </a:t>
          </a:r>
        </a:p>
      </dgm:t>
    </dgm:pt>
    <dgm:pt modelId="{D24EB696-1DB8-4C1C-B7F5-5F06B8632773}" type="parTrans" cxnId="{8FAE27E4-D6C3-4B5E-8FA1-38C8AA265852}">
      <dgm:prSet/>
      <dgm:spPr/>
      <dgm:t>
        <a:bodyPr/>
        <a:lstStyle/>
        <a:p>
          <a:endParaRPr lang="en-US"/>
        </a:p>
      </dgm:t>
    </dgm:pt>
    <dgm:pt modelId="{8414D3C3-F4C1-4F56-A9E4-2C6B95CE50ED}" type="sibTrans" cxnId="{8FAE27E4-D6C3-4B5E-8FA1-38C8AA265852}">
      <dgm:prSet/>
      <dgm:spPr/>
      <dgm:t>
        <a:bodyPr/>
        <a:lstStyle/>
        <a:p>
          <a:endParaRPr lang="en-US"/>
        </a:p>
      </dgm:t>
    </dgm:pt>
    <dgm:pt modelId="{5BE865FA-21A8-4A0D-9352-CAB8F933FFD3}">
      <dgm:prSet/>
      <dgm:spPr/>
      <dgm:t>
        <a:bodyPr/>
        <a:lstStyle/>
        <a:p>
          <a:r>
            <a:rPr lang="en-US"/>
            <a:t>Accuracy increases for end-stage disease</a:t>
          </a:r>
        </a:p>
      </dgm:t>
    </dgm:pt>
    <dgm:pt modelId="{6038D16E-4C0F-486B-AE5D-1C92F971DE28}" type="parTrans" cxnId="{1B47F700-1A63-428B-B33F-B6EE69AAC740}">
      <dgm:prSet/>
      <dgm:spPr/>
      <dgm:t>
        <a:bodyPr/>
        <a:lstStyle/>
        <a:p>
          <a:endParaRPr lang="en-US"/>
        </a:p>
      </dgm:t>
    </dgm:pt>
    <dgm:pt modelId="{E1398C0E-A619-4397-B614-10402D63DF3E}" type="sibTrans" cxnId="{1B47F700-1A63-428B-B33F-B6EE69AAC740}">
      <dgm:prSet/>
      <dgm:spPr/>
      <dgm:t>
        <a:bodyPr/>
        <a:lstStyle/>
        <a:p>
          <a:endParaRPr lang="en-US"/>
        </a:p>
      </dgm:t>
    </dgm:pt>
    <dgm:pt modelId="{7CA209F5-6D7C-494E-BAA1-2709F22C540C}" type="pres">
      <dgm:prSet presAssocID="{85EA4262-B3BD-43F9-BCF3-C442CBA27F1C}" presName="diagram" presStyleCnt="0">
        <dgm:presLayoutVars>
          <dgm:dir/>
          <dgm:resizeHandles val="exact"/>
        </dgm:presLayoutVars>
      </dgm:prSet>
      <dgm:spPr/>
    </dgm:pt>
    <dgm:pt modelId="{4EEA0871-AEEB-5F46-B13D-1FD5ACB57607}" type="pres">
      <dgm:prSet presAssocID="{69D19F0E-BC79-41CC-8C14-3C60C676C9CD}" presName="node" presStyleLbl="node1" presStyleIdx="0" presStyleCnt="5">
        <dgm:presLayoutVars>
          <dgm:bulletEnabled val="1"/>
        </dgm:presLayoutVars>
      </dgm:prSet>
      <dgm:spPr/>
    </dgm:pt>
    <dgm:pt modelId="{1B244DA4-E7DA-7F4F-AE98-67128D2CA7A2}" type="pres">
      <dgm:prSet presAssocID="{F3E5909A-06A4-4CE6-B2D7-CE40BD43C222}" presName="sibTrans" presStyleCnt="0"/>
      <dgm:spPr/>
    </dgm:pt>
    <dgm:pt modelId="{A2123969-57A6-0849-A6F9-65C9F6B6D759}" type="pres">
      <dgm:prSet presAssocID="{8F6B4534-9C92-4779-B6DA-A3957FD72008}" presName="node" presStyleLbl="node1" presStyleIdx="1" presStyleCnt="5">
        <dgm:presLayoutVars>
          <dgm:bulletEnabled val="1"/>
        </dgm:presLayoutVars>
      </dgm:prSet>
      <dgm:spPr/>
    </dgm:pt>
    <dgm:pt modelId="{4FF1FD38-B716-814D-92B0-F49B178D397A}" type="pres">
      <dgm:prSet presAssocID="{9B86D74D-4660-49CC-8F0D-EB8C1CC4FE66}" presName="sibTrans" presStyleCnt="0"/>
      <dgm:spPr/>
    </dgm:pt>
    <dgm:pt modelId="{E8C009CD-E77F-4249-9EF1-BE4D9A065589}" type="pres">
      <dgm:prSet presAssocID="{E9B5E059-8448-4516-875A-DB29737DA91F}" presName="node" presStyleLbl="node1" presStyleIdx="2" presStyleCnt="5">
        <dgm:presLayoutVars>
          <dgm:bulletEnabled val="1"/>
        </dgm:presLayoutVars>
      </dgm:prSet>
      <dgm:spPr/>
    </dgm:pt>
    <dgm:pt modelId="{DCACA8B9-0806-0049-B372-FDD08D1E7ED0}" type="pres">
      <dgm:prSet presAssocID="{BA3F279F-D9EA-42E5-AF11-47E0F6920326}" presName="sibTrans" presStyleCnt="0"/>
      <dgm:spPr/>
    </dgm:pt>
    <dgm:pt modelId="{2A7BE0D6-7643-114D-B56B-61E439511EED}" type="pres">
      <dgm:prSet presAssocID="{6E917B7C-EE35-428D-A080-8AA3C15E225B}" presName="node" presStyleLbl="node1" presStyleIdx="3" presStyleCnt="5">
        <dgm:presLayoutVars>
          <dgm:bulletEnabled val="1"/>
        </dgm:presLayoutVars>
      </dgm:prSet>
      <dgm:spPr/>
    </dgm:pt>
    <dgm:pt modelId="{8BE95984-F0C5-584B-829A-4893FCC3900B}" type="pres">
      <dgm:prSet presAssocID="{8414D3C3-F4C1-4F56-A9E4-2C6B95CE50ED}" presName="sibTrans" presStyleCnt="0"/>
      <dgm:spPr/>
    </dgm:pt>
    <dgm:pt modelId="{4CC76290-D60F-A442-B719-6B5880A52A96}" type="pres">
      <dgm:prSet presAssocID="{5BE865FA-21A8-4A0D-9352-CAB8F933FFD3}" presName="node" presStyleLbl="node1" presStyleIdx="4" presStyleCnt="5">
        <dgm:presLayoutVars>
          <dgm:bulletEnabled val="1"/>
        </dgm:presLayoutVars>
      </dgm:prSet>
      <dgm:spPr/>
    </dgm:pt>
  </dgm:ptLst>
  <dgm:cxnLst>
    <dgm:cxn modelId="{1B47F700-1A63-428B-B33F-B6EE69AAC740}" srcId="{85EA4262-B3BD-43F9-BCF3-C442CBA27F1C}" destId="{5BE865FA-21A8-4A0D-9352-CAB8F933FFD3}" srcOrd="4" destOrd="0" parTransId="{6038D16E-4C0F-486B-AE5D-1C92F971DE28}" sibTransId="{E1398C0E-A619-4397-B614-10402D63DF3E}"/>
    <dgm:cxn modelId="{1E2D0A04-F693-EA49-8CD2-86F599A4FA75}" type="presOf" srcId="{8F6B4534-9C92-4779-B6DA-A3957FD72008}" destId="{A2123969-57A6-0849-A6F9-65C9F6B6D759}" srcOrd="0" destOrd="0" presId="urn:microsoft.com/office/officeart/2005/8/layout/default"/>
    <dgm:cxn modelId="{186A1A07-3A6B-7C4B-956C-07F210C93EC2}" type="presOf" srcId="{69D19F0E-BC79-41CC-8C14-3C60C676C9CD}" destId="{4EEA0871-AEEB-5F46-B13D-1FD5ACB57607}" srcOrd="0" destOrd="0" presId="urn:microsoft.com/office/officeart/2005/8/layout/default"/>
    <dgm:cxn modelId="{FB855B15-F2E8-714F-B8F6-72DFB5BF8392}" type="presOf" srcId="{85EA4262-B3BD-43F9-BCF3-C442CBA27F1C}" destId="{7CA209F5-6D7C-494E-BAA1-2709F22C540C}" srcOrd="0" destOrd="0" presId="urn:microsoft.com/office/officeart/2005/8/layout/default"/>
    <dgm:cxn modelId="{84521361-BF72-5845-919C-4BF8E30E9405}" type="presOf" srcId="{5BE865FA-21A8-4A0D-9352-CAB8F933FFD3}" destId="{4CC76290-D60F-A442-B719-6B5880A52A96}" srcOrd="0" destOrd="0" presId="urn:microsoft.com/office/officeart/2005/8/layout/default"/>
    <dgm:cxn modelId="{EFA74D92-9F92-4AB6-BDD8-447821DB278B}" srcId="{85EA4262-B3BD-43F9-BCF3-C442CBA27F1C}" destId="{69D19F0E-BC79-41CC-8C14-3C60C676C9CD}" srcOrd="0" destOrd="0" parTransId="{94BEACDB-FA7E-4B4A-A85F-903A51BD423D}" sibTransId="{F3E5909A-06A4-4CE6-B2D7-CE40BD43C222}"/>
    <dgm:cxn modelId="{AB2FE0AD-3142-4A16-9F68-736B6A0F3869}" srcId="{85EA4262-B3BD-43F9-BCF3-C442CBA27F1C}" destId="{E9B5E059-8448-4516-875A-DB29737DA91F}" srcOrd="2" destOrd="0" parTransId="{F1093C62-AEC2-4B00-9F17-39A9376F9855}" sibTransId="{BA3F279F-D9EA-42E5-AF11-47E0F6920326}"/>
    <dgm:cxn modelId="{83A7A9B7-A5A8-3A47-9EFC-E9CE6A8D688D}" type="presOf" srcId="{6E917B7C-EE35-428D-A080-8AA3C15E225B}" destId="{2A7BE0D6-7643-114D-B56B-61E439511EED}" srcOrd="0" destOrd="0" presId="urn:microsoft.com/office/officeart/2005/8/layout/default"/>
    <dgm:cxn modelId="{38CB64BF-5E8F-374E-8DB4-627947980335}" type="presOf" srcId="{E9B5E059-8448-4516-875A-DB29737DA91F}" destId="{E8C009CD-E77F-4249-9EF1-BE4D9A065589}" srcOrd="0" destOrd="0" presId="urn:microsoft.com/office/officeart/2005/8/layout/default"/>
    <dgm:cxn modelId="{E1B523D0-6E48-49CF-B78B-AEB49F2C8F44}" srcId="{85EA4262-B3BD-43F9-BCF3-C442CBA27F1C}" destId="{8F6B4534-9C92-4779-B6DA-A3957FD72008}" srcOrd="1" destOrd="0" parTransId="{285B0B96-E3BA-4690-9ED2-08086486A234}" sibTransId="{9B86D74D-4660-49CC-8F0D-EB8C1CC4FE66}"/>
    <dgm:cxn modelId="{8FAE27E4-D6C3-4B5E-8FA1-38C8AA265852}" srcId="{85EA4262-B3BD-43F9-BCF3-C442CBA27F1C}" destId="{6E917B7C-EE35-428D-A080-8AA3C15E225B}" srcOrd="3" destOrd="0" parTransId="{D24EB696-1DB8-4C1C-B7F5-5F06B8632773}" sibTransId="{8414D3C3-F4C1-4F56-A9E4-2C6B95CE50ED}"/>
    <dgm:cxn modelId="{3D1CB34D-5676-1E48-BAB1-DD3A5B7EC43B}" type="presParOf" srcId="{7CA209F5-6D7C-494E-BAA1-2709F22C540C}" destId="{4EEA0871-AEEB-5F46-B13D-1FD5ACB57607}" srcOrd="0" destOrd="0" presId="urn:microsoft.com/office/officeart/2005/8/layout/default"/>
    <dgm:cxn modelId="{926A0E61-2EAD-3242-BFA5-29231FC0F05B}" type="presParOf" srcId="{7CA209F5-6D7C-494E-BAA1-2709F22C540C}" destId="{1B244DA4-E7DA-7F4F-AE98-67128D2CA7A2}" srcOrd="1" destOrd="0" presId="urn:microsoft.com/office/officeart/2005/8/layout/default"/>
    <dgm:cxn modelId="{ADDB870A-0F3F-8249-A0B7-7A8C614F0D76}" type="presParOf" srcId="{7CA209F5-6D7C-494E-BAA1-2709F22C540C}" destId="{A2123969-57A6-0849-A6F9-65C9F6B6D759}" srcOrd="2" destOrd="0" presId="urn:microsoft.com/office/officeart/2005/8/layout/default"/>
    <dgm:cxn modelId="{6B1A77AE-5D3B-134A-9490-F1D29E701A8D}" type="presParOf" srcId="{7CA209F5-6D7C-494E-BAA1-2709F22C540C}" destId="{4FF1FD38-B716-814D-92B0-F49B178D397A}" srcOrd="3" destOrd="0" presId="urn:microsoft.com/office/officeart/2005/8/layout/default"/>
    <dgm:cxn modelId="{43814421-937B-AC45-9EA8-C3412F9944B1}" type="presParOf" srcId="{7CA209F5-6D7C-494E-BAA1-2709F22C540C}" destId="{E8C009CD-E77F-4249-9EF1-BE4D9A065589}" srcOrd="4" destOrd="0" presId="urn:microsoft.com/office/officeart/2005/8/layout/default"/>
    <dgm:cxn modelId="{D979833E-907A-4946-8E5D-6D1C060EBCF4}" type="presParOf" srcId="{7CA209F5-6D7C-494E-BAA1-2709F22C540C}" destId="{DCACA8B9-0806-0049-B372-FDD08D1E7ED0}" srcOrd="5" destOrd="0" presId="urn:microsoft.com/office/officeart/2005/8/layout/default"/>
    <dgm:cxn modelId="{9B6024E1-9DCE-154D-825C-850BAAB3FEA9}" type="presParOf" srcId="{7CA209F5-6D7C-494E-BAA1-2709F22C540C}" destId="{2A7BE0D6-7643-114D-B56B-61E439511EED}" srcOrd="6" destOrd="0" presId="urn:microsoft.com/office/officeart/2005/8/layout/default"/>
    <dgm:cxn modelId="{9C8B34C3-1287-2845-B179-B18A62345A18}" type="presParOf" srcId="{7CA209F5-6D7C-494E-BAA1-2709F22C540C}" destId="{8BE95984-F0C5-584B-829A-4893FCC3900B}" srcOrd="7" destOrd="0" presId="urn:microsoft.com/office/officeart/2005/8/layout/default"/>
    <dgm:cxn modelId="{CDD939FF-7497-7641-BC7F-AA9B655AA46E}" type="presParOf" srcId="{7CA209F5-6D7C-494E-BAA1-2709F22C540C}" destId="{4CC76290-D60F-A442-B719-6B5880A52A9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7FEF15-1D19-4FCC-9045-558E047B7CFD}"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53EE6DA1-F1E1-41B0-A12E-77C13F7C7533}">
      <dgm:prSet/>
      <dgm:spPr/>
      <dgm:t>
        <a:bodyPr/>
        <a:lstStyle/>
        <a:p>
          <a:r>
            <a:rPr lang="en-US" b="1"/>
            <a:t>What is the dominant CT pattern?</a:t>
          </a:r>
          <a:endParaRPr lang="en-US"/>
        </a:p>
      </dgm:t>
    </dgm:pt>
    <dgm:pt modelId="{15715411-883E-4A44-9A12-DCE2E749A455}" type="parTrans" cxnId="{BFA47004-84BA-4721-A534-1130A38CC3CE}">
      <dgm:prSet/>
      <dgm:spPr/>
      <dgm:t>
        <a:bodyPr/>
        <a:lstStyle/>
        <a:p>
          <a:endParaRPr lang="en-US"/>
        </a:p>
      </dgm:t>
    </dgm:pt>
    <dgm:pt modelId="{036B7771-94FC-4803-A648-179284DA71FA}" type="sibTrans" cxnId="{BFA47004-84BA-4721-A534-1130A38CC3CE}">
      <dgm:prSet/>
      <dgm:spPr/>
      <dgm:t>
        <a:bodyPr/>
        <a:lstStyle/>
        <a:p>
          <a:endParaRPr lang="en-US"/>
        </a:p>
      </dgm:t>
    </dgm:pt>
    <dgm:pt modelId="{307BF273-E55F-424E-8E5A-14386D72CB3D}">
      <dgm:prSet/>
      <dgm:spPr/>
      <dgm:t>
        <a:bodyPr/>
        <a:lstStyle/>
        <a:p>
          <a:r>
            <a:rPr lang="en-US"/>
            <a:t>Reticular</a:t>
          </a:r>
        </a:p>
      </dgm:t>
    </dgm:pt>
    <dgm:pt modelId="{23A23796-A841-46C7-B235-18BFECF37E1D}" type="parTrans" cxnId="{8D7CEF79-5B06-4B7A-B880-47D57E7C535B}">
      <dgm:prSet/>
      <dgm:spPr/>
      <dgm:t>
        <a:bodyPr/>
        <a:lstStyle/>
        <a:p>
          <a:endParaRPr lang="en-US"/>
        </a:p>
      </dgm:t>
    </dgm:pt>
    <dgm:pt modelId="{08A371E9-E8BE-473E-951F-5D52B6FECD2E}" type="sibTrans" cxnId="{8D7CEF79-5B06-4B7A-B880-47D57E7C535B}">
      <dgm:prSet/>
      <dgm:spPr/>
      <dgm:t>
        <a:bodyPr/>
        <a:lstStyle/>
        <a:p>
          <a:endParaRPr lang="en-US"/>
        </a:p>
      </dgm:t>
    </dgm:pt>
    <dgm:pt modelId="{2939D85E-E81D-45AB-8EC3-8F9A536D270E}">
      <dgm:prSet/>
      <dgm:spPr/>
      <dgm:t>
        <a:bodyPr/>
        <a:lstStyle/>
        <a:p>
          <a:r>
            <a:rPr lang="en-US"/>
            <a:t>Nodular </a:t>
          </a:r>
        </a:p>
      </dgm:t>
    </dgm:pt>
    <dgm:pt modelId="{0F6E0819-103B-4810-BBB6-E37AD2D9DF80}" type="parTrans" cxnId="{2BBDCDA7-C597-49D5-B0B9-A0F2ED4F17AF}">
      <dgm:prSet/>
      <dgm:spPr/>
      <dgm:t>
        <a:bodyPr/>
        <a:lstStyle/>
        <a:p>
          <a:endParaRPr lang="en-US"/>
        </a:p>
      </dgm:t>
    </dgm:pt>
    <dgm:pt modelId="{F6F58F14-5757-4E34-B293-16AFFF969652}" type="sibTrans" cxnId="{2BBDCDA7-C597-49D5-B0B9-A0F2ED4F17AF}">
      <dgm:prSet/>
      <dgm:spPr/>
      <dgm:t>
        <a:bodyPr/>
        <a:lstStyle/>
        <a:p>
          <a:endParaRPr lang="en-US"/>
        </a:p>
      </dgm:t>
    </dgm:pt>
    <dgm:pt modelId="{3A126695-B72A-481C-8F19-40C888CDA235}">
      <dgm:prSet/>
      <dgm:spPr/>
      <dgm:t>
        <a:bodyPr/>
        <a:lstStyle/>
        <a:p>
          <a:r>
            <a:rPr lang="en-US"/>
            <a:t>Cystic</a:t>
          </a:r>
        </a:p>
      </dgm:t>
    </dgm:pt>
    <dgm:pt modelId="{4B476A8B-1594-4F8A-A590-74482365DD47}" type="parTrans" cxnId="{89467988-15E4-4DBC-AFB1-D423E8CBCC03}">
      <dgm:prSet/>
      <dgm:spPr/>
      <dgm:t>
        <a:bodyPr/>
        <a:lstStyle/>
        <a:p>
          <a:endParaRPr lang="en-US"/>
        </a:p>
      </dgm:t>
    </dgm:pt>
    <dgm:pt modelId="{72D783DA-B697-4712-A953-62198A349A93}" type="sibTrans" cxnId="{89467988-15E4-4DBC-AFB1-D423E8CBCC03}">
      <dgm:prSet/>
      <dgm:spPr/>
      <dgm:t>
        <a:bodyPr/>
        <a:lstStyle/>
        <a:p>
          <a:endParaRPr lang="en-US"/>
        </a:p>
      </dgm:t>
    </dgm:pt>
    <dgm:pt modelId="{45F22182-F343-4A54-9C0C-0167852A9242}">
      <dgm:prSet/>
      <dgm:spPr/>
      <dgm:t>
        <a:bodyPr/>
        <a:lstStyle/>
        <a:p>
          <a:r>
            <a:rPr lang="en-US"/>
            <a:t>Airspace disease</a:t>
          </a:r>
        </a:p>
      </dgm:t>
    </dgm:pt>
    <dgm:pt modelId="{F0C2BB30-346F-4289-8255-079A5FB43E62}" type="parTrans" cxnId="{86737A53-158B-4523-836C-EC65B6EA13B7}">
      <dgm:prSet/>
      <dgm:spPr/>
      <dgm:t>
        <a:bodyPr/>
        <a:lstStyle/>
        <a:p>
          <a:endParaRPr lang="en-US"/>
        </a:p>
      </dgm:t>
    </dgm:pt>
    <dgm:pt modelId="{1BA36D80-B994-4E4C-8F5B-DD9008BBA654}" type="sibTrans" cxnId="{86737A53-158B-4523-836C-EC65B6EA13B7}">
      <dgm:prSet/>
      <dgm:spPr/>
      <dgm:t>
        <a:bodyPr/>
        <a:lstStyle/>
        <a:p>
          <a:endParaRPr lang="en-US"/>
        </a:p>
      </dgm:t>
    </dgm:pt>
    <dgm:pt modelId="{777761D5-10D3-4384-A9C1-7A4F8208095C}">
      <dgm:prSet/>
      <dgm:spPr/>
      <dgm:t>
        <a:bodyPr/>
        <a:lstStyle/>
        <a:p>
          <a:r>
            <a:rPr lang="en-US"/>
            <a:t>Ground Glass Opacities </a:t>
          </a:r>
        </a:p>
      </dgm:t>
    </dgm:pt>
    <dgm:pt modelId="{A2D70093-584D-4B78-9A61-94A10FA8DCAC}" type="parTrans" cxnId="{7031C10D-7471-48FB-84F7-A60F5ADC74CD}">
      <dgm:prSet/>
      <dgm:spPr/>
      <dgm:t>
        <a:bodyPr/>
        <a:lstStyle/>
        <a:p>
          <a:endParaRPr lang="en-US"/>
        </a:p>
      </dgm:t>
    </dgm:pt>
    <dgm:pt modelId="{3D218202-74F5-4B79-B390-0E685F723EE6}" type="sibTrans" cxnId="{7031C10D-7471-48FB-84F7-A60F5ADC74CD}">
      <dgm:prSet/>
      <dgm:spPr/>
      <dgm:t>
        <a:bodyPr/>
        <a:lstStyle/>
        <a:p>
          <a:endParaRPr lang="en-US"/>
        </a:p>
      </dgm:t>
    </dgm:pt>
    <dgm:pt modelId="{F381B67F-FCAA-4A6B-9CA7-CD4DE7E3C509}">
      <dgm:prSet/>
      <dgm:spPr/>
      <dgm:t>
        <a:bodyPr/>
        <a:lstStyle/>
        <a:p>
          <a:r>
            <a:rPr lang="en-US"/>
            <a:t>Dense consolidation</a:t>
          </a:r>
        </a:p>
      </dgm:t>
    </dgm:pt>
    <dgm:pt modelId="{47FD9958-17CE-4C55-8307-B8B19C8E9F71}" type="parTrans" cxnId="{236130C4-23E2-4628-A0E1-29988BCC7D59}">
      <dgm:prSet/>
      <dgm:spPr/>
      <dgm:t>
        <a:bodyPr/>
        <a:lstStyle/>
        <a:p>
          <a:endParaRPr lang="en-US"/>
        </a:p>
      </dgm:t>
    </dgm:pt>
    <dgm:pt modelId="{B85F1239-DF25-4385-A443-2525985DFA7E}" type="sibTrans" cxnId="{236130C4-23E2-4628-A0E1-29988BCC7D59}">
      <dgm:prSet/>
      <dgm:spPr/>
      <dgm:t>
        <a:bodyPr/>
        <a:lstStyle/>
        <a:p>
          <a:endParaRPr lang="en-US"/>
        </a:p>
      </dgm:t>
    </dgm:pt>
    <dgm:pt modelId="{D072F04D-9656-4042-A98A-23E518E28F56}">
      <dgm:prSet/>
      <dgm:spPr/>
      <dgm:t>
        <a:bodyPr/>
        <a:lstStyle/>
        <a:p>
          <a:r>
            <a:rPr lang="en-US"/>
            <a:t>Mosaic Attenuation</a:t>
          </a:r>
        </a:p>
      </dgm:t>
    </dgm:pt>
    <dgm:pt modelId="{E24C04C5-22D1-4A10-B21D-7BCB925CADA7}" type="parTrans" cxnId="{A9D0A636-7EA4-4D0E-AC44-772AC1E6EB2B}">
      <dgm:prSet/>
      <dgm:spPr/>
      <dgm:t>
        <a:bodyPr/>
        <a:lstStyle/>
        <a:p>
          <a:endParaRPr lang="en-US"/>
        </a:p>
      </dgm:t>
    </dgm:pt>
    <dgm:pt modelId="{DCD67F5B-B2C6-4ECA-AFC8-EC837BF8AF59}" type="sibTrans" cxnId="{A9D0A636-7EA4-4D0E-AC44-772AC1E6EB2B}">
      <dgm:prSet/>
      <dgm:spPr/>
      <dgm:t>
        <a:bodyPr/>
        <a:lstStyle/>
        <a:p>
          <a:endParaRPr lang="en-US"/>
        </a:p>
      </dgm:t>
    </dgm:pt>
    <dgm:pt modelId="{9CB379A6-E906-B443-BA02-351EEAD64F95}" type="pres">
      <dgm:prSet presAssocID="{5A7FEF15-1D19-4FCC-9045-558E047B7CFD}" presName="diagram" presStyleCnt="0">
        <dgm:presLayoutVars>
          <dgm:dir/>
          <dgm:resizeHandles val="exact"/>
        </dgm:presLayoutVars>
      </dgm:prSet>
      <dgm:spPr/>
    </dgm:pt>
    <dgm:pt modelId="{6B130FF2-674E-F54F-B6E2-D4EDB21E243C}" type="pres">
      <dgm:prSet presAssocID="{53EE6DA1-F1E1-41B0-A12E-77C13F7C7533}" presName="node" presStyleLbl="node1" presStyleIdx="0" presStyleCnt="8">
        <dgm:presLayoutVars>
          <dgm:bulletEnabled val="1"/>
        </dgm:presLayoutVars>
      </dgm:prSet>
      <dgm:spPr/>
    </dgm:pt>
    <dgm:pt modelId="{C4AE4C94-8DA3-5A4A-A0FE-1FE9C8B3E440}" type="pres">
      <dgm:prSet presAssocID="{036B7771-94FC-4803-A648-179284DA71FA}" presName="sibTrans" presStyleCnt="0"/>
      <dgm:spPr/>
    </dgm:pt>
    <dgm:pt modelId="{48EF5B1D-3BC2-7F47-815F-8C15E9F73C09}" type="pres">
      <dgm:prSet presAssocID="{307BF273-E55F-424E-8E5A-14386D72CB3D}" presName="node" presStyleLbl="node1" presStyleIdx="1" presStyleCnt="8">
        <dgm:presLayoutVars>
          <dgm:bulletEnabled val="1"/>
        </dgm:presLayoutVars>
      </dgm:prSet>
      <dgm:spPr/>
    </dgm:pt>
    <dgm:pt modelId="{97632213-8FD4-F74C-88F8-D1FB6026D125}" type="pres">
      <dgm:prSet presAssocID="{08A371E9-E8BE-473E-951F-5D52B6FECD2E}" presName="sibTrans" presStyleCnt="0"/>
      <dgm:spPr/>
    </dgm:pt>
    <dgm:pt modelId="{00C6AA13-3084-F144-AF39-9C7509B90539}" type="pres">
      <dgm:prSet presAssocID="{2939D85E-E81D-45AB-8EC3-8F9A536D270E}" presName="node" presStyleLbl="node1" presStyleIdx="2" presStyleCnt="8">
        <dgm:presLayoutVars>
          <dgm:bulletEnabled val="1"/>
        </dgm:presLayoutVars>
      </dgm:prSet>
      <dgm:spPr/>
    </dgm:pt>
    <dgm:pt modelId="{214EFCE4-15D0-B943-BE59-956E42072B5B}" type="pres">
      <dgm:prSet presAssocID="{F6F58F14-5757-4E34-B293-16AFFF969652}" presName="sibTrans" presStyleCnt="0"/>
      <dgm:spPr/>
    </dgm:pt>
    <dgm:pt modelId="{7FC3FF92-7060-174C-A7DD-167F75CE8D39}" type="pres">
      <dgm:prSet presAssocID="{3A126695-B72A-481C-8F19-40C888CDA235}" presName="node" presStyleLbl="node1" presStyleIdx="3" presStyleCnt="8">
        <dgm:presLayoutVars>
          <dgm:bulletEnabled val="1"/>
        </dgm:presLayoutVars>
      </dgm:prSet>
      <dgm:spPr/>
    </dgm:pt>
    <dgm:pt modelId="{CBA2B44B-8890-1A40-9781-36FE38A3F0A8}" type="pres">
      <dgm:prSet presAssocID="{72D783DA-B697-4712-A953-62198A349A93}" presName="sibTrans" presStyleCnt="0"/>
      <dgm:spPr/>
    </dgm:pt>
    <dgm:pt modelId="{4554C13C-88EB-614D-9612-9887645F6114}" type="pres">
      <dgm:prSet presAssocID="{45F22182-F343-4A54-9C0C-0167852A9242}" presName="node" presStyleLbl="node1" presStyleIdx="4" presStyleCnt="8">
        <dgm:presLayoutVars>
          <dgm:bulletEnabled val="1"/>
        </dgm:presLayoutVars>
      </dgm:prSet>
      <dgm:spPr/>
    </dgm:pt>
    <dgm:pt modelId="{9ECE68A3-AFE6-2C43-946F-9216460BC2A2}" type="pres">
      <dgm:prSet presAssocID="{1BA36D80-B994-4E4C-8F5B-DD9008BBA654}" presName="sibTrans" presStyleCnt="0"/>
      <dgm:spPr/>
    </dgm:pt>
    <dgm:pt modelId="{2B2DEBFE-F661-E143-BD5D-88CC15690488}" type="pres">
      <dgm:prSet presAssocID="{777761D5-10D3-4384-A9C1-7A4F8208095C}" presName="node" presStyleLbl="node1" presStyleIdx="5" presStyleCnt="8">
        <dgm:presLayoutVars>
          <dgm:bulletEnabled val="1"/>
        </dgm:presLayoutVars>
      </dgm:prSet>
      <dgm:spPr/>
    </dgm:pt>
    <dgm:pt modelId="{1AED1EA9-1D53-0849-9DB1-124EBAEC1661}" type="pres">
      <dgm:prSet presAssocID="{3D218202-74F5-4B79-B390-0E685F723EE6}" presName="sibTrans" presStyleCnt="0"/>
      <dgm:spPr/>
    </dgm:pt>
    <dgm:pt modelId="{3202756E-A088-6249-9318-8C6E59C59359}" type="pres">
      <dgm:prSet presAssocID="{F381B67F-FCAA-4A6B-9CA7-CD4DE7E3C509}" presName="node" presStyleLbl="node1" presStyleIdx="6" presStyleCnt="8">
        <dgm:presLayoutVars>
          <dgm:bulletEnabled val="1"/>
        </dgm:presLayoutVars>
      </dgm:prSet>
      <dgm:spPr/>
    </dgm:pt>
    <dgm:pt modelId="{0B5C5275-8DD7-874B-917A-AEB59934C8B8}" type="pres">
      <dgm:prSet presAssocID="{B85F1239-DF25-4385-A443-2525985DFA7E}" presName="sibTrans" presStyleCnt="0"/>
      <dgm:spPr/>
    </dgm:pt>
    <dgm:pt modelId="{2DE5B48B-8FB5-6D43-A4C8-F35F068973DA}" type="pres">
      <dgm:prSet presAssocID="{D072F04D-9656-4042-A98A-23E518E28F56}" presName="node" presStyleLbl="node1" presStyleIdx="7" presStyleCnt="8">
        <dgm:presLayoutVars>
          <dgm:bulletEnabled val="1"/>
        </dgm:presLayoutVars>
      </dgm:prSet>
      <dgm:spPr/>
    </dgm:pt>
  </dgm:ptLst>
  <dgm:cxnLst>
    <dgm:cxn modelId="{1CE4F101-2F98-064F-A267-3BC20CD88BC4}" type="presOf" srcId="{5A7FEF15-1D19-4FCC-9045-558E047B7CFD}" destId="{9CB379A6-E906-B443-BA02-351EEAD64F95}" srcOrd="0" destOrd="0" presId="urn:microsoft.com/office/officeart/2005/8/layout/default"/>
    <dgm:cxn modelId="{BFA47004-84BA-4721-A534-1130A38CC3CE}" srcId="{5A7FEF15-1D19-4FCC-9045-558E047B7CFD}" destId="{53EE6DA1-F1E1-41B0-A12E-77C13F7C7533}" srcOrd="0" destOrd="0" parTransId="{15715411-883E-4A44-9A12-DCE2E749A455}" sibTransId="{036B7771-94FC-4803-A648-179284DA71FA}"/>
    <dgm:cxn modelId="{7031C10D-7471-48FB-84F7-A60F5ADC74CD}" srcId="{5A7FEF15-1D19-4FCC-9045-558E047B7CFD}" destId="{777761D5-10D3-4384-A9C1-7A4F8208095C}" srcOrd="5" destOrd="0" parTransId="{A2D70093-584D-4B78-9A61-94A10FA8DCAC}" sibTransId="{3D218202-74F5-4B79-B390-0E685F723EE6}"/>
    <dgm:cxn modelId="{A383681D-E404-8640-9F27-4DBF8FD742FE}" type="presOf" srcId="{D072F04D-9656-4042-A98A-23E518E28F56}" destId="{2DE5B48B-8FB5-6D43-A4C8-F35F068973DA}" srcOrd="0" destOrd="0" presId="urn:microsoft.com/office/officeart/2005/8/layout/default"/>
    <dgm:cxn modelId="{A9D0A636-7EA4-4D0E-AC44-772AC1E6EB2B}" srcId="{5A7FEF15-1D19-4FCC-9045-558E047B7CFD}" destId="{D072F04D-9656-4042-A98A-23E518E28F56}" srcOrd="7" destOrd="0" parTransId="{E24C04C5-22D1-4A10-B21D-7BCB925CADA7}" sibTransId="{DCD67F5B-B2C6-4ECA-AFC8-EC837BF8AF59}"/>
    <dgm:cxn modelId="{86737A53-158B-4523-836C-EC65B6EA13B7}" srcId="{5A7FEF15-1D19-4FCC-9045-558E047B7CFD}" destId="{45F22182-F343-4A54-9C0C-0167852A9242}" srcOrd="4" destOrd="0" parTransId="{F0C2BB30-346F-4289-8255-079A5FB43E62}" sibTransId="{1BA36D80-B994-4E4C-8F5B-DD9008BBA654}"/>
    <dgm:cxn modelId="{36BF9374-2732-184F-B878-F2738FD3C02F}" type="presOf" srcId="{2939D85E-E81D-45AB-8EC3-8F9A536D270E}" destId="{00C6AA13-3084-F144-AF39-9C7509B90539}" srcOrd="0" destOrd="0" presId="urn:microsoft.com/office/officeart/2005/8/layout/default"/>
    <dgm:cxn modelId="{8D7CEF79-5B06-4B7A-B880-47D57E7C535B}" srcId="{5A7FEF15-1D19-4FCC-9045-558E047B7CFD}" destId="{307BF273-E55F-424E-8E5A-14386D72CB3D}" srcOrd="1" destOrd="0" parTransId="{23A23796-A841-46C7-B235-18BFECF37E1D}" sibTransId="{08A371E9-E8BE-473E-951F-5D52B6FECD2E}"/>
    <dgm:cxn modelId="{89467988-15E4-4DBC-AFB1-D423E8CBCC03}" srcId="{5A7FEF15-1D19-4FCC-9045-558E047B7CFD}" destId="{3A126695-B72A-481C-8F19-40C888CDA235}" srcOrd="3" destOrd="0" parTransId="{4B476A8B-1594-4F8A-A590-74482365DD47}" sibTransId="{72D783DA-B697-4712-A953-62198A349A93}"/>
    <dgm:cxn modelId="{2903EB8C-3FB9-0A44-8F0A-5496B5777942}" type="presOf" srcId="{F381B67F-FCAA-4A6B-9CA7-CD4DE7E3C509}" destId="{3202756E-A088-6249-9318-8C6E59C59359}" srcOrd="0" destOrd="0" presId="urn:microsoft.com/office/officeart/2005/8/layout/default"/>
    <dgm:cxn modelId="{EE623E92-D413-8745-B6BD-8942D5A0E630}" type="presOf" srcId="{307BF273-E55F-424E-8E5A-14386D72CB3D}" destId="{48EF5B1D-3BC2-7F47-815F-8C15E9F73C09}" srcOrd="0" destOrd="0" presId="urn:microsoft.com/office/officeart/2005/8/layout/default"/>
    <dgm:cxn modelId="{2BBDCDA7-C597-49D5-B0B9-A0F2ED4F17AF}" srcId="{5A7FEF15-1D19-4FCC-9045-558E047B7CFD}" destId="{2939D85E-E81D-45AB-8EC3-8F9A536D270E}" srcOrd="2" destOrd="0" parTransId="{0F6E0819-103B-4810-BBB6-E37AD2D9DF80}" sibTransId="{F6F58F14-5757-4E34-B293-16AFFF969652}"/>
    <dgm:cxn modelId="{1C03A8A9-28CA-6F4E-B795-B40E9D5D3AA7}" type="presOf" srcId="{53EE6DA1-F1E1-41B0-A12E-77C13F7C7533}" destId="{6B130FF2-674E-F54F-B6E2-D4EDB21E243C}" srcOrd="0" destOrd="0" presId="urn:microsoft.com/office/officeart/2005/8/layout/default"/>
    <dgm:cxn modelId="{ECA6FDB6-B554-6D44-9943-1C7A42300B10}" type="presOf" srcId="{777761D5-10D3-4384-A9C1-7A4F8208095C}" destId="{2B2DEBFE-F661-E143-BD5D-88CC15690488}" srcOrd="0" destOrd="0" presId="urn:microsoft.com/office/officeart/2005/8/layout/default"/>
    <dgm:cxn modelId="{236130C4-23E2-4628-A0E1-29988BCC7D59}" srcId="{5A7FEF15-1D19-4FCC-9045-558E047B7CFD}" destId="{F381B67F-FCAA-4A6B-9CA7-CD4DE7E3C509}" srcOrd="6" destOrd="0" parTransId="{47FD9958-17CE-4C55-8307-B8B19C8E9F71}" sibTransId="{B85F1239-DF25-4385-A443-2525985DFA7E}"/>
    <dgm:cxn modelId="{B02BD0CA-9181-9D41-BE08-664CD61A983D}" type="presOf" srcId="{45F22182-F343-4A54-9C0C-0167852A9242}" destId="{4554C13C-88EB-614D-9612-9887645F6114}" srcOrd="0" destOrd="0" presId="urn:microsoft.com/office/officeart/2005/8/layout/default"/>
    <dgm:cxn modelId="{9DF92AFC-548D-CC49-9617-3D90C070E6F8}" type="presOf" srcId="{3A126695-B72A-481C-8F19-40C888CDA235}" destId="{7FC3FF92-7060-174C-A7DD-167F75CE8D39}" srcOrd="0" destOrd="0" presId="urn:microsoft.com/office/officeart/2005/8/layout/default"/>
    <dgm:cxn modelId="{67D75EEA-2901-5947-8F99-CAAEE0D1F6C5}" type="presParOf" srcId="{9CB379A6-E906-B443-BA02-351EEAD64F95}" destId="{6B130FF2-674E-F54F-B6E2-D4EDB21E243C}" srcOrd="0" destOrd="0" presId="urn:microsoft.com/office/officeart/2005/8/layout/default"/>
    <dgm:cxn modelId="{9F25B32A-20EA-D141-860E-4E111808DC6E}" type="presParOf" srcId="{9CB379A6-E906-B443-BA02-351EEAD64F95}" destId="{C4AE4C94-8DA3-5A4A-A0FE-1FE9C8B3E440}" srcOrd="1" destOrd="0" presId="urn:microsoft.com/office/officeart/2005/8/layout/default"/>
    <dgm:cxn modelId="{BC23256A-B9D3-6E41-9D38-91D9CADC209A}" type="presParOf" srcId="{9CB379A6-E906-B443-BA02-351EEAD64F95}" destId="{48EF5B1D-3BC2-7F47-815F-8C15E9F73C09}" srcOrd="2" destOrd="0" presId="urn:microsoft.com/office/officeart/2005/8/layout/default"/>
    <dgm:cxn modelId="{9C098333-92CB-2B40-A241-FCEFDBEE7EC7}" type="presParOf" srcId="{9CB379A6-E906-B443-BA02-351EEAD64F95}" destId="{97632213-8FD4-F74C-88F8-D1FB6026D125}" srcOrd="3" destOrd="0" presId="urn:microsoft.com/office/officeart/2005/8/layout/default"/>
    <dgm:cxn modelId="{6F8409FA-FF2D-4A4C-89F6-44395ECF4CD7}" type="presParOf" srcId="{9CB379A6-E906-B443-BA02-351EEAD64F95}" destId="{00C6AA13-3084-F144-AF39-9C7509B90539}" srcOrd="4" destOrd="0" presId="urn:microsoft.com/office/officeart/2005/8/layout/default"/>
    <dgm:cxn modelId="{E0E9D691-9900-9348-AD01-A85CE7C153DD}" type="presParOf" srcId="{9CB379A6-E906-B443-BA02-351EEAD64F95}" destId="{214EFCE4-15D0-B943-BE59-956E42072B5B}" srcOrd="5" destOrd="0" presId="urn:microsoft.com/office/officeart/2005/8/layout/default"/>
    <dgm:cxn modelId="{42B4F70E-A380-D444-9CC9-B9134F2079A4}" type="presParOf" srcId="{9CB379A6-E906-B443-BA02-351EEAD64F95}" destId="{7FC3FF92-7060-174C-A7DD-167F75CE8D39}" srcOrd="6" destOrd="0" presId="urn:microsoft.com/office/officeart/2005/8/layout/default"/>
    <dgm:cxn modelId="{7EB33C7F-51A5-ED4A-9161-45279E57F4F3}" type="presParOf" srcId="{9CB379A6-E906-B443-BA02-351EEAD64F95}" destId="{CBA2B44B-8890-1A40-9781-36FE38A3F0A8}" srcOrd="7" destOrd="0" presId="urn:microsoft.com/office/officeart/2005/8/layout/default"/>
    <dgm:cxn modelId="{5C25939A-C28C-C047-B068-B0C9674AB662}" type="presParOf" srcId="{9CB379A6-E906-B443-BA02-351EEAD64F95}" destId="{4554C13C-88EB-614D-9612-9887645F6114}" srcOrd="8" destOrd="0" presId="urn:microsoft.com/office/officeart/2005/8/layout/default"/>
    <dgm:cxn modelId="{30A32198-EB33-5E44-A9A1-EA455AF738E6}" type="presParOf" srcId="{9CB379A6-E906-B443-BA02-351EEAD64F95}" destId="{9ECE68A3-AFE6-2C43-946F-9216460BC2A2}" srcOrd="9" destOrd="0" presId="urn:microsoft.com/office/officeart/2005/8/layout/default"/>
    <dgm:cxn modelId="{51B1CC12-27C5-DF48-98E2-ED071F2B729F}" type="presParOf" srcId="{9CB379A6-E906-B443-BA02-351EEAD64F95}" destId="{2B2DEBFE-F661-E143-BD5D-88CC15690488}" srcOrd="10" destOrd="0" presId="urn:microsoft.com/office/officeart/2005/8/layout/default"/>
    <dgm:cxn modelId="{460FF07B-A220-1448-BD78-5D3C0C5EC817}" type="presParOf" srcId="{9CB379A6-E906-B443-BA02-351EEAD64F95}" destId="{1AED1EA9-1D53-0849-9DB1-124EBAEC1661}" srcOrd="11" destOrd="0" presId="urn:microsoft.com/office/officeart/2005/8/layout/default"/>
    <dgm:cxn modelId="{A89C8F73-70CA-E940-BC10-8E44E5CD907E}" type="presParOf" srcId="{9CB379A6-E906-B443-BA02-351EEAD64F95}" destId="{3202756E-A088-6249-9318-8C6E59C59359}" srcOrd="12" destOrd="0" presId="urn:microsoft.com/office/officeart/2005/8/layout/default"/>
    <dgm:cxn modelId="{4457534A-6E87-1745-B575-47471E864CBF}" type="presParOf" srcId="{9CB379A6-E906-B443-BA02-351EEAD64F95}" destId="{0B5C5275-8DD7-874B-917A-AEB59934C8B8}" srcOrd="13" destOrd="0" presId="urn:microsoft.com/office/officeart/2005/8/layout/default"/>
    <dgm:cxn modelId="{67F75606-591F-254C-A3CA-503A85741D97}" type="presParOf" srcId="{9CB379A6-E906-B443-BA02-351EEAD64F95}" destId="{2DE5B48B-8FB5-6D43-A4C8-F35F068973D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315BCA-8568-42E2-AAC1-4FDB7E339F56}"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6D0E204F-D892-4BC6-9BCF-34DA29A613C6}">
      <dgm:prSet/>
      <dgm:spPr/>
      <dgm:t>
        <a:bodyPr/>
        <a:lstStyle/>
        <a:p>
          <a:r>
            <a:rPr lang="en-US"/>
            <a:t>New 2020 guidelines definition: HP is an inflammatory and or fibrotic disease affecting lung parenchyma and </a:t>
          </a:r>
          <a:r>
            <a:rPr lang="en-US" i="1" u="sng"/>
            <a:t>small airways</a:t>
          </a:r>
          <a:r>
            <a:rPr lang="en-US" i="1"/>
            <a:t>.</a:t>
          </a:r>
          <a:endParaRPr lang="en-US"/>
        </a:p>
      </dgm:t>
    </dgm:pt>
    <dgm:pt modelId="{C87F49A8-A81F-4DB7-AFFC-B88459364466}" type="parTrans" cxnId="{11AACEC4-98B2-4C92-AF80-40B11AD62D4E}">
      <dgm:prSet/>
      <dgm:spPr/>
      <dgm:t>
        <a:bodyPr/>
        <a:lstStyle/>
        <a:p>
          <a:endParaRPr lang="en-US"/>
        </a:p>
      </dgm:t>
    </dgm:pt>
    <dgm:pt modelId="{CCAF2109-FC2C-4BC3-92E9-069AF3CC169B}" type="sibTrans" cxnId="{11AACEC4-98B2-4C92-AF80-40B11AD62D4E}">
      <dgm:prSet phldrT="1" phldr="0"/>
      <dgm:spPr/>
      <dgm:t>
        <a:bodyPr/>
        <a:lstStyle/>
        <a:p>
          <a:r>
            <a:rPr lang="en-US"/>
            <a:t>1</a:t>
          </a:r>
        </a:p>
      </dgm:t>
    </dgm:pt>
    <dgm:pt modelId="{1F734CF9-2D54-4014-AF14-C5DE73BB929C}">
      <dgm:prSet/>
      <dgm:spPr/>
      <dgm:t>
        <a:bodyPr/>
        <a:lstStyle/>
        <a:p>
          <a:r>
            <a:rPr lang="en-US"/>
            <a:t>Caused by the sensitization to an “inhaled” antigen- usually after repeated exposure</a:t>
          </a:r>
        </a:p>
      </dgm:t>
    </dgm:pt>
    <dgm:pt modelId="{47290D8B-2DBE-4393-959C-26A7BDB35252}" type="parTrans" cxnId="{83161F37-4DBD-4AC7-9BE3-5E4DEDB4E2BE}">
      <dgm:prSet/>
      <dgm:spPr/>
      <dgm:t>
        <a:bodyPr/>
        <a:lstStyle/>
        <a:p>
          <a:endParaRPr lang="en-US"/>
        </a:p>
      </dgm:t>
    </dgm:pt>
    <dgm:pt modelId="{1792B988-25C1-4071-B036-84DB49784DDA}" type="sibTrans" cxnId="{83161F37-4DBD-4AC7-9BE3-5E4DEDB4E2BE}">
      <dgm:prSet phldrT="2" phldr="0"/>
      <dgm:spPr/>
      <dgm:t>
        <a:bodyPr/>
        <a:lstStyle/>
        <a:p>
          <a:r>
            <a:rPr lang="en-US"/>
            <a:t>2</a:t>
          </a:r>
        </a:p>
      </dgm:t>
    </dgm:pt>
    <dgm:pt modelId="{C56C5432-4D71-4ED3-AFBA-ECFA12506992}">
      <dgm:prSet/>
      <dgm:spPr/>
      <dgm:t>
        <a:bodyPr/>
        <a:lstStyle/>
        <a:p>
          <a:r>
            <a:rPr lang="en-US"/>
            <a:t>“Extrinsic allergic alveolitis”</a:t>
          </a:r>
        </a:p>
      </dgm:t>
    </dgm:pt>
    <dgm:pt modelId="{A894E48D-28D6-4264-B78B-C2B65A4C91E4}" type="parTrans" cxnId="{E8463F9E-018E-48B3-A564-DC5A969A8A8B}">
      <dgm:prSet/>
      <dgm:spPr/>
      <dgm:t>
        <a:bodyPr/>
        <a:lstStyle/>
        <a:p>
          <a:endParaRPr lang="en-US"/>
        </a:p>
      </dgm:t>
    </dgm:pt>
    <dgm:pt modelId="{1C6CC2BC-4008-4054-A7F8-D28751532F63}" type="sibTrans" cxnId="{E8463F9E-018E-48B3-A564-DC5A969A8A8B}">
      <dgm:prSet phldrT="3" phldr="0"/>
      <dgm:spPr/>
      <dgm:t>
        <a:bodyPr/>
        <a:lstStyle/>
        <a:p>
          <a:r>
            <a:rPr lang="en-US"/>
            <a:t>3</a:t>
          </a:r>
        </a:p>
      </dgm:t>
    </dgm:pt>
    <dgm:pt modelId="{7E07CE06-E62C-134F-A42D-76E1A3F1F2AD}" type="pres">
      <dgm:prSet presAssocID="{53315BCA-8568-42E2-AAC1-4FDB7E339F56}" presName="Name0" presStyleCnt="0">
        <dgm:presLayoutVars>
          <dgm:animLvl val="lvl"/>
          <dgm:resizeHandles val="exact"/>
        </dgm:presLayoutVars>
      </dgm:prSet>
      <dgm:spPr/>
    </dgm:pt>
    <dgm:pt modelId="{8C0453AE-6E76-D847-A603-673F83CA3187}" type="pres">
      <dgm:prSet presAssocID="{6D0E204F-D892-4BC6-9BCF-34DA29A613C6}" presName="compositeNode" presStyleCnt="0">
        <dgm:presLayoutVars>
          <dgm:bulletEnabled val="1"/>
        </dgm:presLayoutVars>
      </dgm:prSet>
      <dgm:spPr/>
    </dgm:pt>
    <dgm:pt modelId="{F59B7C1A-6C1C-9A4A-80F7-B14D68C9D4EE}" type="pres">
      <dgm:prSet presAssocID="{6D0E204F-D892-4BC6-9BCF-34DA29A613C6}" presName="bgRect" presStyleLbl="bgAccFollowNode1" presStyleIdx="0" presStyleCnt="3"/>
      <dgm:spPr/>
    </dgm:pt>
    <dgm:pt modelId="{CAB30483-E942-3342-8EB9-F99E894C7B27}" type="pres">
      <dgm:prSet presAssocID="{CCAF2109-FC2C-4BC3-92E9-069AF3CC169B}" presName="sibTransNodeCircle" presStyleLbl="alignNode1" presStyleIdx="0" presStyleCnt="6">
        <dgm:presLayoutVars>
          <dgm:chMax val="0"/>
          <dgm:bulletEnabled/>
        </dgm:presLayoutVars>
      </dgm:prSet>
      <dgm:spPr/>
    </dgm:pt>
    <dgm:pt modelId="{3F24577B-4427-354B-BD56-0BD0AF251EB3}" type="pres">
      <dgm:prSet presAssocID="{6D0E204F-D892-4BC6-9BCF-34DA29A613C6}" presName="bottomLine" presStyleLbl="alignNode1" presStyleIdx="1" presStyleCnt="6">
        <dgm:presLayoutVars/>
      </dgm:prSet>
      <dgm:spPr/>
    </dgm:pt>
    <dgm:pt modelId="{51152AF2-D15D-5747-98E7-0D761096ADE3}" type="pres">
      <dgm:prSet presAssocID="{6D0E204F-D892-4BC6-9BCF-34DA29A613C6}" presName="nodeText" presStyleLbl="bgAccFollowNode1" presStyleIdx="0" presStyleCnt="3">
        <dgm:presLayoutVars>
          <dgm:bulletEnabled val="1"/>
        </dgm:presLayoutVars>
      </dgm:prSet>
      <dgm:spPr/>
    </dgm:pt>
    <dgm:pt modelId="{5DBCC33F-148E-714E-925E-54A685A2A844}" type="pres">
      <dgm:prSet presAssocID="{CCAF2109-FC2C-4BC3-92E9-069AF3CC169B}" presName="sibTrans" presStyleCnt="0"/>
      <dgm:spPr/>
    </dgm:pt>
    <dgm:pt modelId="{4D2B9F57-8D1E-244D-AD43-D20580D9C666}" type="pres">
      <dgm:prSet presAssocID="{1F734CF9-2D54-4014-AF14-C5DE73BB929C}" presName="compositeNode" presStyleCnt="0">
        <dgm:presLayoutVars>
          <dgm:bulletEnabled val="1"/>
        </dgm:presLayoutVars>
      </dgm:prSet>
      <dgm:spPr/>
    </dgm:pt>
    <dgm:pt modelId="{1896B8E4-6B35-6A41-8744-0E4BC079E46D}" type="pres">
      <dgm:prSet presAssocID="{1F734CF9-2D54-4014-AF14-C5DE73BB929C}" presName="bgRect" presStyleLbl="bgAccFollowNode1" presStyleIdx="1" presStyleCnt="3"/>
      <dgm:spPr/>
    </dgm:pt>
    <dgm:pt modelId="{0CAE5DE0-F54B-9F4A-BB4D-D8E16D54E21B}" type="pres">
      <dgm:prSet presAssocID="{1792B988-25C1-4071-B036-84DB49784DDA}" presName="sibTransNodeCircle" presStyleLbl="alignNode1" presStyleIdx="2" presStyleCnt="6">
        <dgm:presLayoutVars>
          <dgm:chMax val="0"/>
          <dgm:bulletEnabled/>
        </dgm:presLayoutVars>
      </dgm:prSet>
      <dgm:spPr/>
    </dgm:pt>
    <dgm:pt modelId="{9760E7B5-55D7-8A45-AEB9-331CA38ACEEB}" type="pres">
      <dgm:prSet presAssocID="{1F734CF9-2D54-4014-AF14-C5DE73BB929C}" presName="bottomLine" presStyleLbl="alignNode1" presStyleIdx="3" presStyleCnt="6">
        <dgm:presLayoutVars/>
      </dgm:prSet>
      <dgm:spPr/>
    </dgm:pt>
    <dgm:pt modelId="{4D028DEC-9252-EF49-8C53-50E9AA866955}" type="pres">
      <dgm:prSet presAssocID="{1F734CF9-2D54-4014-AF14-C5DE73BB929C}" presName="nodeText" presStyleLbl="bgAccFollowNode1" presStyleIdx="1" presStyleCnt="3">
        <dgm:presLayoutVars>
          <dgm:bulletEnabled val="1"/>
        </dgm:presLayoutVars>
      </dgm:prSet>
      <dgm:spPr/>
    </dgm:pt>
    <dgm:pt modelId="{CFFB5BD3-FC98-E846-8586-DD4EF11AFAA4}" type="pres">
      <dgm:prSet presAssocID="{1792B988-25C1-4071-B036-84DB49784DDA}" presName="sibTrans" presStyleCnt="0"/>
      <dgm:spPr/>
    </dgm:pt>
    <dgm:pt modelId="{ED625321-C526-D546-ABC0-5E534854364F}" type="pres">
      <dgm:prSet presAssocID="{C56C5432-4D71-4ED3-AFBA-ECFA12506992}" presName="compositeNode" presStyleCnt="0">
        <dgm:presLayoutVars>
          <dgm:bulletEnabled val="1"/>
        </dgm:presLayoutVars>
      </dgm:prSet>
      <dgm:spPr/>
    </dgm:pt>
    <dgm:pt modelId="{BD84D566-8B23-3642-814C-BAB438F6D089}" type="pres">
      <dgm:prSet presAssocID="{C56C5432-4D71-4ED3-AFBA-ECFA12506992}" presName="bgRect" presStyleLbl="bgAccFollowNode1" presStyleIdx="2" presStyleCnt="3"/>
      <dgm:spPr/>
    </dgm:pt>
    <dgm:pt modelId="{3E934C25-F628-B64C-AFB5-F4495F066201}" type="pres">
      <dgm:prSet presAssocID="{1C6CC2BC-4008-4054-A7F8-D28751532F63}" presName="sibTransNodeCircle" presStyleLbl="alignNode1" presStyleIdx="4" presStyleCnt="6">
        <dgm:presLayoutVars>
          <dgm:chMax val="0"/>
          <dgm:bulletEnabled/>
        </dgm:presLayoutVars>
      </dgm:prSet>
      <dgm:spPr/>
    </dgm:pt>
    <dgm:pt modelId="{ACC25166-C892-5E49-AD08-AE406925A786}" type="pres">
      <dgm:prSet presAssocID="{C56C5432-4D71-4ED3-AFBA-ECFA12506992}" presName="bottomLine" presStyleLbl="alignNode1" presStyleIdx="5" presStyleCnt="6">
        <dgm:presLayoutVars/>
      </dgm:prSet>
      <dgm:spPr/>
    </dgm:pt>
    <dgm:pt modelId="{2CDF11E8-B2E8-D34E-BFA0-1B00BB059EBB}" type="pres">
      <dgm:prSet presAssocID="{C56C5432-4D71-4ED3-AFBA-ECFA12506992}" presName="nodeText" presStyleLbl="bgAccFollowNode1" presStyleIdx="2" presStyleCnt="3">
        <dgm:presLayoutVars>
          <dgm:bulletEnabled val="1"/>
        </dgm:presLayoutVars>
      </dgm:prSet>
      <dgm:spPr/>
    </dgm:pt>
  </dgm:ptLst>
  <dgm:cxnLst>
    <dgm:cxn modelId="{BB8E5625-9825-714E-AF34-13D276DFA21C}" type="presOf" srcId="{C56C5432-4D71-4ED3-AFBA-ECFA12506992}" destId="{2CDF11E8-B2E8-D34E-BFA0-1B00BB059EBB}" srcOrd="1" destOrd="0" presId="urn:microsoft.com/office/officeart/2016/7/layout/BasicLinearProcessNumbered"/>
    <dgm:cxn modelId="{83161F37-4DBD-4AC7-9BE3-5E4DEDB4E2BE}" srcId="{53315BCA-8568-42E2-AAC1-4FDB7E339F56}" destId="{1F734CF9-2D54-4014-AF14-C5DE73BB929C}" srcOrd="1" destOrd="0" parTransId="{47290D8B-2DBE-4393-959C-26A7BDB35252}" sibTransId="{1792B988-25C1-4071-B036-84DB49784DDA}"/>
    <dgm:cxn modelId="{94BC444D-73E8-D749-A8EF-156F2B3CD90B}" type="presOf" srcId="{1F734CF9-2D54-4014-AF14-C5DE73BB929C}" destId="{4D028DEC-9252-EF49-8C53-50E9AA866955}" srcOrd="1" destOrd="0" presId="urn:microsoft.com/office/officeart/2016/7/layout/BasicLinearProcessNumbered"/>
    <dgm:cxn modelId="{8D30A27E-F1A3-CA47-8D58-EA5B3A33CA9A}" type="presOf" srcId="{1F734CF9-2D54-4014-AF14-C5DE73BB929C}" destId="{1896B8E4-6B35-6A41-8744-0E4BC079E46D}" srcOrd="0" destOrd="0" presId="urn:microsoft.com/office/officeart/2016/7/layout/BasicLinearProcessNumbered"/>
    <dgm:cxn modelId="{4523628D-6BF3-5843-B2E6-4310590588B6}" type="presOf" srcId="{6D0E204F-D892-4BC6-9BCF-34DA29A613C6}" destId="{F59B7C1A-6C1C-9A4A-80F7-B14D68C9D4EE}" srcOrd="0" destOrd="0" presId="urn:microsoft.com/office/officeart/2016/7/layout/BasicLinearProcessNumbered"/>
    <dgm:cxn modelId="{C02ED09C-60AC-7541-8E0D-CE70A23FC1F2}" type="presOf" srcId="{53315BCA-8568-42E2-AAC1-4FDB7E339F56}" destId="{7E07CE06-E62C-134F-A42D-76E1A3F1F2AD}" srcOrd="0" destOrd="0" presId="urn:microsoft.com/office/officeart/2016/7/layout/BasicLinearProcessNumbered"/>
    <dgm:cxn modelId="{E8463F9E-018E-48B3-A564-DC5A969A8A8B}" srcId="{53315BCA-8568-42E2-AAC1-4FDB7E339F56}" destId="{C56C5432-4D71-4ED3-AFBA-ECFA12506992}" srcOrd="2" destOrd="0" parTransId="{A894E48D-28D6-4264-B78B-C2B65A4C91E4}" sibTransId="{1C6CC2BC-4008-4054-A7F8-D28751532F63}"/>
    <dgm:cxn modelId="{09F78C9E-268D-7144-BB93-D287B50F4149}" type="presOf" srcId="{1C6CC2BC-4008-4054-A7F8-D28751532F63}" destId="{3E934C25-F628-B64C-AFB5-F4495F066201}" srcOrd="0" destOrd="0" presId="urn:microsoft.com/office/officeart/2016/7/layout/BasicLinearProcessNumbered"/>
    <dgm:cxn modelId="{11AACEC4-98B2-4C92-AF80-40B11AD62D4E}" srcId="{53315BCA-8568-42E2-AAC1-4FDB7E339F56}" destId="{6D0E204F-D892-4BC6-9BCF-34DA29A613C6}" srcOrd="0" destOrd="0" parTransId="{C87F49A8-A81F-4DB7-AFFC-B88459364466}" sibTransId="{CCAF2109-FC2C-4BC3-92E9-069AF3CC169B}"/>
    <dgm:cxn modelId="{759370C7-C5E6-BA41-859D-8CA0920464D4}" type="presOf" srcId="{CCAF2109-FC2C-4BC3-92E9-069AF3CC169B}" destId="{CAB30483-E942-3342-8EB9-F99E894C7B27}" srcOrd="0" destOrd="0" presId="urn:microsoft.com/office/officeart/2016/7/layout/BasicLinearProcessNumbered"/>
    <dgm:cxn modelId="{6B5368CD-A149-2949-A26B-B6595DE440EB}" type="presOf" srcId="{C56C5432-4D71-4ED3-AFBA-ECFA12506992}" destId="{BD84D566-8B23-3642-814C-BAB438F6D089}" srcOrd="0" destOrd="0" presId="urn:microsoft.com/office/officeart/2016/7/layout/BasicLinearProcessNumbered"/>
    <dgm:cxn modelId="{24DACBE5-9CD8-444D-A07B-540461DD9E85}" type="presOf" srcId="{6D0E204F-D892-4BC6-9BCF-34DA29A613C6}" destId="{51152AF2-D15D-5747-98E7-0D761096ADE3}" srcOrd="1" destOrd="0" presId="urn:microsoft.com/office/officeart/2016/7/layout/BasicLinearProcessNumbered"/>
    <dgm:cxn modelId="{EB9D7BEF-5216-3147-A596-473543A0E6BE}" type="presOf" srcId="{1792B988-25C1-4071-B036-84DB49784DDA}" destId="{0CAE5DE0-F54B-9F4A-BB4D-D8E16D54E21B}" srcOrd="0" destOrd="0" presId="urn:microsoft.com/office/officeart/2016/7/layout/BasicLinearProcessNumbered"/>
    <dgm:cxn modelId="{20D91EEB-F328-A64E-B094-9CB62EE20819}" type="presParOf" srcId="{7E07CE06-E62C-134F-A42D-76E1A3F1F2AD}" destId="{8C0453AE-6E76-D847-A603-673F83CA3187}" srcOrd="0" destOrd="0" presId="urn:microsoft.com/office/officeart/2016/7/layout/BasicLinearProcessNumbered"/>
    <dgm:cxn modelId="{E8115D94-40EB-124D-BB9D-56B9C8A877AC}" type="presParOf" srcId="{8C0453AE-6E76-D847-A603-673F83CA3187}" destId="{F59B7C1A-6C1C-9A4A-80F7-B14D68C9D4EE}" srcOrd="0" destOrd="0" presId="urn:microsoft.com/office/officeart/2016/7/layout/BasicLinearProcessNumbered"/>
    <dgm:cxn modelId="{E85ABF88-51F3-C043-A5CE-7F4D4D7DCA5F}" type="presParOf" srcId="{8C0453AE-6E76-D847-A603-673F83CA3187}" destId="{CAB30483-E942-3342-8EB9-F99E894C7B27}" srcOrd="1" destOrd="0" presId="urn:microsoft.com/office/officeart/2016/7/layout/BasicLinearProcessNumbered"/>
    <dgm:cxn modelId="{C2CA9D42-8081-8946-BF3A-A3F0F465F25E}" type="presParOf" srcId="{8C0453AE-6E76-D847-A603-673F83CA3187}" destId="{3F24577B-4427-354B-BD56-0BD0AF251EB3}" srcOrd="2" destOrd="0" presId="urn:microsoft.com/office/officeart/2016/7/layout/BasicLinearProcessNumbered"/>
    <dgm:cxn modelId="{B99DA2C8-8C4E-5449-811E-0BD30F155679}" type="presParOf" srcId="{8C0453AE-6E76-D847-A603-673F83CA3187}" destId="{51152AF2-D15D-5747-98E7-0D761096ADE3}" srcOrd="3" destOrd="0" presId="urn:microsoft.com/office/officeart/2016/7/layout/BasicLinearProcessNumbered"/>
    <dgm:cxn modelId="{A7E1D9AA-E7D6-444B-A11C-8CD8C86E4F6F}" type="presParOf" srcId="{7E07CE06-E62C-134F-A42D-76E1A3F1F2AD}" destId="{5DBCC33F-148E-714E-925E-54A685A2A844}" srcOrd="1" destOrd="0" presId="urn:microsoft.com/office/officeart/2016/7/layout/BasicLinearProcessNumbered"/>
    <dgm:cxn modelId="{007C2D7C-D54D-3143-BC91-BA2F152ED7D5}" type="presParOf" srcId="{7E07CE06-E62C-134F-A42D-76E1A3F1F2AD}" destId="{4D2B9F57-8D1E-244D-AD43-D20580D9C666}" srcOrd="2" destOrd="0" presId="urn:microsoft.com/office/officeart/2016/7/layout/BasicLinearProcessNumbered"/>
    <dgm:cxn modelId="{C41F02D5-6E82-8742-BD7B-EA6398F8DFC9}" type="presParOf" srcId="{4D2B9F57-8D1E-244D-AD43-D20580D9C666}" destId="{1896B8E4-6B35-6A41-8744-0E4BC079E46D}" srcOrd="0" destOrd="0" presId="urn:microsoft.com/office/officeart/2016/7/layout/BasicLinearProcessNumbered"/>
    <dgm:cxn modelId="{21F080AD-D873-6542-936B-499E862A949A}" type="presParOf" srcId="{4D2B9F57-8D1E-244D-AD43-D20580D9C666}" destId="{0CAE5DE0-F54B-9F4A-BB4D-D8E16D54E21B}" srcOrd="1" destOrd="0" presId="urn:microsoft.com/office/officeart/2016/7/layout/BasicLinearProcessNumbered"/>
    <dgm:cxn modelId="{86B7BA12-8832-A241-B6CB-DFC45BEDC0A7}" type="presParOf" srcId="{4D2B9F57-8D1E-244D-AD43-D20580D9C666}" destId="{9760E7B5-55D7-8A45-AEB9-331CA38ACEEB}" srcOrd="2" destOrd="0" presId="urn:microsoft.com/office/officeart/2016/7/layout/BasicLinearProcessNumbered"/>
    <dgm:cxn modelId="{8AAA2E44-A416-534B-839D-FDCBB24E507E}" type="presParOf" srcId="{4D2B9F57-8D1E-244D-AD43-D20580D9C666}" destId="{4D028DEC-9252-EF49-8C53-50E9AA866955}" srcOrd="3" destOrd="0" presId="urn:microsoft.com/office/officeart/2016/7/layout/BasicLinearProcessNumbered"/>
    <dgm:cxn modelId="{A2788F02-555E-604B-AB36-10B8C37EA6DD}" type="presParOf" srcId="{7E07CE06-E62C-134F-A42D-76E1A3F1F2AD}" destId="{CFFB5BD3-FC98-E846-8586-DD4EF11AFAA4}" srcOrd="3" destOrd="0" presId="urn:microsoft.com/office/officeart/2016/7/layout/BasicLinearProcessNumbered"/>
    <dgm:cxn modelId="{024212AC-2C56-F147-87D9-DA293CFE892D}" type="presParOf" srcId="{7E07CE06-E62C-134F-A42D-76E1A3F1F2AD}" destId="{ED625321-C526-D546-ABC0-5E534854364F}" srcOrd="4" destOrd="0" presId="urn:microsoft.com/office/officeart/2016/7/layout/BasicLinearProcessNumbered"/>
    <dgm:cxn modelId="{B79B5453-F5AD-1A45-AEC1-E9FE54F39724}" type="presParOf" srcId="{ED625321-C526-D546-ABC0-5E534854364F}" destId="{BD84D566-8B23-3642-814C-BAB438F6D089}" srcOrd="0" destOrd="0" presId="urn:microsoft.com/office/officeart/2016/7/layout/BasicLinearProcessNumbered"/>
    <dgm:cxn modelId="{E8ACEACB-564E-C14C-9BDA-DFF77999A7B1}" type="presParOf" srcId="{ED625321-C526-D546-ABC0-5E534854364F}" destId="{3E934C25-F628-B64C-AFB5-F4495F066201}" srcOrd="1" destOrd="0" presId="urn:microsoft.com/office/officeart/2016/7/layout/BasicLinearProcessNumbered"/>
    <dgm:cxn modelId="{1F5300AD-3AD7-EF4E-855E-C12033C90D7C}" type="presParOf" srcId="{ED625321-C526-D546-ABC0-5E534854364F}" destId="{ACC25166-C892-5E49-AD08-AE406925A786}" srcOrd="2" destOrd="0" presId="urn:microsoft.com/office/officeart/2016/7/layout/BasicLinearProcessNumbered"/>
    <dgm:cxn modelId="{70994A77-3548-8E41-B2BB-FDD28FF5E9CE}" type="presParOf" srcId="{ED625321-C526-D546-ABC0-5E534854364F}" destId="{2CDF11E8-B2E8-D34E-BFA0-1B00BB059EBB}"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986279-E692-4DC9-80DE-A0BD72BF623B}" type="doc">
      <dgm:prSet loTypeId="urn:microsoft.com/office/officeart/2009/3/layout/HorizontalOrganizationChart" loCatId="hierarchy" qsTypeId="urn:microsoft.com/office/officeart/2005/8/quickstyle/simple4" qsCatId="simple" csTypeId="urn:microsoft.com/office/officeart/2005/8/colors/colorful1" csCatId="colorful"/>
      <dgm:spPr/>
      <dgm:t>
        <a:bodyPr/>
        <a:lstStyle/>
        <a:p>
          <a:endParaRPr lang="en-US"/>
        </a:p>
      </dgm:t>
    </dgm:pt>
    <dgm:pt modelId="{50F4B9FC-94D3-4201-8D72-46CEF6660254}">
      <dgm:prSet/>
      <dgm:spPr/>
      <dgm:t>
        <a:bodyPr/>
        <a:lstStyle/>
        <a:p>
          <a:r>
            <a:rPr lang="en-US"/>
            <a:t>New classification proposed by ATS/ERS in 2020</a:t>
          </a:r>
        </a:p>
      </dgm:t>
    </dgm:pt>
    <dgm:pt modelId="{291840FB-7C0A-4FD9-8067-DAD07D99036C}" type="parTrans" cxnId="{264D88E4-E2F2-45B6-8756-98C172302002}">
      <dgm:prSet/>
      <dgm:spPr/>
      <dgm:t>
        <a:bodyPr/>
        <a:lstStyle/>
        <a:p>
          <a:endParaRPr lang="en-US"/>
        </a:p>
      </dgm:t>
    </dgm:pt>
    <dgm:pt modelId="{433A0BB4-7A72-4263-B694-7AB4ED274C60}" type="sibTrans" cxnId="{264D88E4-E2F2-45B6-8756-98C172302002}">
      <dgm:prSet/>
      <dgm:spPr/>
      <dgm:t>
        <a:bodyPr/>
        <a:lstStyle/>
        <a:p>
          <a:endParaRPr lang="en-US"/>
        </a:p>
      </dgm:t>
    </dgm:pt>
    <dgm:pt modelId="{300E8CDA-18F9-457C-9053-1F22F356006D}">
      <dgm:prSet/>
      <dgm:spPr/>
      <dgm:t>
        <a:bodyPr/>
        <a:lstStyle/>
        <a:p>
          <a:r>
            <a:rPr lang="en-US" u="sng"/>
            <a:t>Based primarily on imaging (HRCT) characteristics</a:t>
          </a:r>
          <a:endParaRPr lang="en-US"/>
        </a:p>
      </dgm:t>
    </dgm:pt>
    <dgm:pt modelId="{74943A05-3C0F-446D-A5C1-45D569720F9D}" type="parTrans" cxnId="{6DB572B2-0160-426B-8CBD-EB8C9190916C}">
      <dgm:prSet/>
      <dgm:spPr/>
      <dgm:t>
        <a:bodyPr/>
        <a:lstStyle/>
        <a:p>
          <a:endParaRPr lang="en-US"/>
        </a:p>
      </dgm:t>
    </dgm:pt>
    <dgm:pt modelId="{7856EC39-38DD-4B33-BDFB-2293CE671F87}" type="sibTrans" cxnId="{6DB572B2-0160-426B-8CBD-EB8C9190916C}">
      <dgm:prSet/>
      <dgm:spPr/>
      <dgm:t>
        <a:bodyPr/>
        <a:lstStyle/>
        <a:p>
          <a:endParaRPr lang="en-US"/>
        </a:p>
      </dgm:t>
    </dgm:pt>
    <dgm:pt modelId="{6D05CA22-9FAB-427A-B2D6-E7C1143ED9A4}">
      <dgm:prSet/>
      <dgm:spPr/>
      <dgm:t>
        <a:bodyPr/>
        <a:lstStyle/>
        <a:p>
          <a:r>
            <a:rPr lang="en-US"/>
            <a:t>Current classification</a:t>
          </a:r>
        </a:p>
      </dgm:t>
    </dgm:pt>
    <dgm:pt modelId="{71856FE9-3146-4282-AF88-614DF4CCA7EF}" type="parTrans" cxnId="{D5E2B555-18DD-4C25-BDF0-74747EF41C31}">
      <dgm:prSet/>
      <dgm:spPr/>
      <dgm:t>
        <a:bodyPr/>
        <a:lstStyle/>
        <a:p>
          <a:endParaRPr lang="en-US"/>
        </a:p>
      </dgm:t>
    </dgm:pt>
    <dgm:pt modelId="{92C1A007-AFFD-4729-816C-10B73BC812FB}" type="sibTrans" cxnId="{D5E2B555-18DD-4C25-BDF0-74747EF41C31}">
      <dgm:prSet/>
      <dgm:spPr/>
      <dgm:t>
        <a:bodyPr/>
        <a:lstStyle/>
        <a:p>
          <a:endParaRPr lang="en-US"/>
        </a:p>
      </dgm:t>
    </dgm:pt>
    <dgm:pt modelId="{E4FC576F-ACC3-40DF-819D-915AA27B5BBB}">
      <dgm:prSet/>
      <dgm:spPr/>
      <dgm:t>
        <a:bodyPr/>
        <a:lstStyle/>
        <a:p>
          <a:r>
            <a:rPr lang="en-US"/>
            <a:t>Non-fibrotic HP (NFHP)</a:t>
          </a:r>
        </a:p>
      </dgm:t>
    </dgm:pt>
    <dgm:pt modelId="{B1D6C15C-A1D3-4755-8D4B-9510AD4E4525}" type="parTrans" cxnId="{E67DD127-872F-45BE-B780-9382B1494F66}">
      <dgm:prSet/>
      <dgm:spPr/>
      <dgm:t>
        <a:bodyPr/>
        <a:lstStyle/>
        <a:p>
          <a:endParaRPr lang="en-US"/>
        </a:p>
      </dgm:t>
    </dgm:pt>
    <dgm:pt modelId="{5F724317-C84E-4DD8-AD30-84119295B358}" type="sibTrans" cxnId="{E67DD127-872F-45BE-B780-9382B1494F66}">
      <dgm:prSet/>
      <dgm:spPr/>
      <dgm:t>
        <a:bodyPr/>
        <a:lstStyle/>
        <a:p>
          <a:endParaRPr lang="en-US"/>
        </a:p>
      </dgm:t>
    </dgm:pt>
    <dgm:pt modelId="{93642135-DF1D-457A-A962-0D4DCCE83221}">
      <dgm:prSet/>
      <dgm:spPr/>
      <dgm:t>
        <a:bodyPr/>
        <a:lstStyle/>
        <a:p>
          <a:r>
            <a:rPr lang="en-US"/>
            <a:t>Fibrotic HP (FHP)</a:t>
          </a:r>
        </a:p>
      </dgm:t>
    </dgm:pt>
    <dgm:pt modelId="{0566C792-5AE1-4845-8990-041EFD4E4329}" type="parTrans" cxnId="{FD6F3CA3-C4A1-4851-9616-BBD420AA173F}">
      <dgm:prSet/>
      <dgm:spPr/>
      <dgm:t>
        <a:bodyPr/>
        <a:lstStyle/>
        <a:p>
          <a:endParaRPr lang="en-US"/>
        </a:p>
      </dgm:t>
    </dgm:pt>
    <dgm:pt modelId="{77659CE9-920D-4439-91BF-3AA8CB41FF2E}" type="sibTrans" cxnId="{FD6F3CA3-C4A1-4851-9616-BBD420AA173F}">
      <dgm:prSet/>
      <dgm:spPr/>
      <dgm:t>
        <a:bodyPr/>
        <a:lstStyle/>
        <a:p>
          <a:endParaRPr lang="en-US"/>
        </a:p>
      </dgm:t>
    </dgm:pt>
    <dgm:pt modelId="{9CA66727-EB38-F546-9C8B-B446290537FA}" type="pres">
      <dgm:prSet presAssocID="{CD986279-E692-4DC9-80DE-A0BD72BF623B}" presName="hierChild1" presStyleCnt="0">
        <dgm:presLayoutVars>
          <dgm:orgChart val="1"/>
          <dgm:chPref val="1"/>
          <dgm:dir/>
          <dgm:animOne val="branch"/>
          <dgm:animLvl val="lvl"/>
          <dgm:resizeHandles/>
        </dgm:presLayoutVars>
      </dgm:prSet>
      <dgm:spPr/>
    </dgm:pt>
    <dgm:pt modelId="{C62E3102-6C8E-C142-9B46-52AC984B46FD}" type="pres">
      <dgm:prSet presAssocID="{50F4B9FC-94D3-4201-8D72-46CEF6660254}" presName="hierRoot1" presStyleCnt="0">
        <dgm:presLayoutVars>
          <dgm:hierBranch val="init"/>
        </dgm:presLayoutVars>
      </dgm:prSet>
      <dgm:spPr/>
    </dgm:pt>
    <dgm:pt modelId="{BFB07B64-F8AC-9D48-8D2A-1DBC3B284B63}" type="pres">
      <dgm:prSet presAssocID="{50F4B9FC-94D3-4201-8D72-46CEF6660254}" presName="rootComposite1" presStyleCnt="0"/>
      <dgm:spPr/>
    </dgm:pt>
    <dgm:pt modelId="{C1D02FEB-CF88-AD48-9FCF-94E6B08710B9}" type="pres">
      <dgm:prSet presAssocID="{50F4B9FC-94D3-4201-8D72-46CEF6660254}" presName="rootText1" presStyleLbl="node0" presStyleIdx="0" presStyleCnt="3">
        <dgm:presLayoutVars>
          <dgm:chPref val="3"/>
        </dgm:presLayoutVars>
      </dgm:prSet>
      <dgm:spPr/>
    </dgm:pt>
    <dgm:pt modelId="{E8454F48-2198-1B44-9759-2725D5C07360}" type="pres">
      <dgm:prSet presAssocID="{50F4B9FC-94D3-4201-8D72-46CEF6660254}" presName="rootConnector1" presStyleLbl="node1" presStyleIdx="0" presStyleCnt="0"/>
      <dgm:spPr/>
    </dgm:pt>
    <dgm:pt modelId="{FDC99006-ED63-264B-A3E5-E589D05F2EAD}" type="pres">
      <dgm:prSet presAssocID="{50F4B9FC-94D3-4201-8D72-46CEF6660254}" presName="hierChild2" presStyleCnt="0"/>
      <dgm:spPr/>
    </dgm:pt>
    <dgm:pt modelId="{4E4F90FD-B81B-C145-B4DB-0A266E8E206B}" type="pres">
      <dgm:prSet presAssocID="{50F4B9FC-94D3-4201-8D72-46CEF6660254}" presName="hierChild3" presStyleCnt="0"/>
      <dgm:spPr/>
    </dgm:pt>
    <dgm:pt modelId="{B07FB436-5C2D-A54D-8F91-4FAC14346273}" type="pres">
      <dgm:prSet presAssocID="{300E8CDA-18F9-457C-9053-1F22F356006D}" presName="hierRoot1" presStyleCnt="0">
        <dgm:presLayoutVars>
          <dgm:hierBranch val="init"/>
        </dgm:presLayoutVars>
      </dgm:prSet>
      <dgm:spPr/>
    </dgm:pt>
    <dgm:pt modelId="{0F5324EA-008A-9943-8E7B-A25AB54235A0}" type="pres">
      <dgm:prSet presAssocID="{300E8CDA-18F9-457C-9053-1F22F356006D}" presName="rootComposite1" presStyleCnt="0"/>
      <dgm:spPr/>
    </dgm:pt>
    <dgm:pt modelId="{7B4917B3-0575-0642-8102-67CB58BB8532}" type="pres">
      <dgm:prSet presAssocID="{300E8CDA-18F9-457C-9053-1F22F356006D}" presName="rootText1" presStyleLbl="node0" presStyleIdx="1" presStyleCnt="3">
        <dgm:presLayoutVars>
          <dgm:chPref val="3"/>
        </dgm:presLayoutVars>
      </dgm:prSet>
      <dgm:spPr/>
    </dgm:pt>
    <dgm:pt modelId="{FAB3563B-0B1B-F445-9CA6-067AF1AA5920}" type="pres">
      <dgm:prSet presAssocID="{300E8CDA-18F9-457C-9053-1F22F356006D}" presName="rootConnector1" presStyleLbl="node1" presStyleIdx="0" presStyleCnt="0"/>
      <dgm:spPr/>
    </dgm:pt>
    <dgm:pt modelId="{DFC6E88D-92B2-2E44-BA81-962D6AB722F4}" type="pres">
      <dgm:prSet presAssocID="{300E8CDA-18F9-457C-9053-1F22F356006D}" presName="hierChild2" presStyleCnt="0"/>
      <dgm:spPr/>
    </dgm:pt>
    <dgm:pt modelId="{FE5A1CAB-6C57-CE4A-B55D-BF18C912494E}" type="pres">
      <dgm:prSet presAssocID="{300E8CDA-18F9-457C-9053-1F22F356006D}" presName="hierChild3" presStyleCnt="0"/>
      <dgm:spPr/>
    </dgm:pt>
    <dgm:pt modelId="{AC4B38D4-84A2-5F4A-946F-DF6851568AA1}" type="pres">
      <dgm:prSet presAssocID="{6D05CA22-9FAB-427A-B2D6-E7C1143ED9A4}" presName="hierRoot1" presStyleCnt="0">
        <dgm:presLayoutVars>
          <dgm:hierBranch val="init"/>
        </dgm:presLayoutVars>
      </dgm:prSet>
      <dgm:spPr/>
    </dgm:pt>
    <dgm:pt modelId="{1CA6C0FF-7E0E-114B-8A7D-D7993EBB1C5C}" type="pres">
      <dgm:prSet presAssocID="{6D05CA22-9FAB-427A-B2D6-E7C1143ED9A4}" presName="rootComposite1" presStyleCnt="0"/>
      <dgm:spPr/>
    </dgm:pt>
    <dgm:pt modelId="{F6FE9591-5CEA-0143-BB7B-CD9060BBA738}" type="pres">
      <dgm:prSet presAssocID="{6D05CA22-9FAB-427A-B2D6-E7C1143ED9A4}" presName="rootText1" presStyleLbl="node0" presStyleIdx="2" presStyleCnt="3">
        <dgm:presLayoutVars>
          <dgm:chPref val="3"/>
        </dgm:presLayoutVars>
      </dgm:prSet>
      <dgm:spPr/>
    </dgm:pt>
    <dgm:pt modelId="{0A250BCD-9B07-1D44-B25C-4BF119DEDA05}" type="pres">
      <dgm:prSet presAssocID="{6D05CA22-9FAB-427A-B2D6-E7C1143ED9A4}" presName="rootConnector1" presStyleLbl="node1" presStyleIdx="0" presStyleCnt="0"/>
      <dgm:spPr/>
    </dgm:pt>
    <dgm:pt modelId="{665C374A-EB5D-D84C-9FA2-07F35F314FA1}" type="pres">
      <dgm:prSet presAssocID="{6D05CA22-9FAB-427A-B2D6-E7C1143ED9A4}" presName="hierChild2" presStyleCnt="0"/>
      <dgm:spPr/>
    </dgm:pt>
    <dgm:pt modelId="{2FA03C90-3FF0-CD48-BD63-ADB8E8754CED}" type="pres">
      <dgm:prSet presAssocID="{B1D6C15C-A1D3-4755-8D4B-9510AD4E4525}" presName="Name64" presStyleLbl="parChTrans1D2" presStyleIdx="0" presStyleCnt="2"/>
      <dgm:spPr/>
    </dgm:pt>
    <dgm:pt modelId="{5CD8852F-E272-B745-BE31-F21B4626495A}" type="pres">
      <dgm:prSet presAssocID="{E4FC576F-ACC3-40DF-819D-915AA27B5BBB}" presName="hierRoot2" presStyleCnt="0">
        <dgm:presLayoutVars>
          <dgm:hierBranch val="init"/>
        </dgm:presLayoutVars>
      </dgm:prSet>
      <dgm:spPr/>
    </dgm:pt>
    <dgm:pt modelId="{BACAAD4E-5CB8-804C-AE96-CFAAEFF4D294}" type="pres">
      <dgm:prSet presAssocID="{E4FC576F-ACC3-40DF-819D-915AA27B5BBB}" presName="rootComposite" presStyleCnt="0"/>
      <dgm:spPr/>
    </dgm:pt>
    <dgm:pt modelId="{340F1C59-3683-8747-BECE-659F569B564B}" type="pres">
      <dgm:prSet presAssocID="{E4FC576F-ACC3-40DF-819D-915AA27B5BBB}" presName="rootText" presStyleLbl="node2" presStyleIdx="0" presStyleCnt="2">
        <dgm:presLayoutVars>
          <dgm:chPref val="3"/>
        </dgm:presLayoutVars>
      </dgm:prSet>
      <dgm:spPr/>
    </dgm:pt>
    <dgm:pt modelId="{2AA1A702-289E-6E46-A649-759FF1C3AB2C}" type="pres">
      <dgm:prSet presAssocID="{E4FC576F-ACC3-40DF-819D-915AA27B5BBB}" presName="rootConnector" presStyleLbl="node2" presStyleIdx="0" presStyleCnt="2"/>
      <dgm:spPr/>
    </dgm:pt>
    <dgm:pt modelId="{4DA76BB6-6311-F64E-A957-CE9932139D6A}" type="pres">
      <dgm:prSet presAssocID="{E4FC576F-ACC3-40DF-819D-915AA27B5BBB}" presName="hierChild4" presStyleCnt="0"/>
      <dgm:spPr/>
    </dgm:pt>
    <dgm:pt modelId="{66EB5A07-C2AA-3347-AF1D-CA74AA828F22}" type="pres">
      <dgm:prSet presAssocID="{E4FC576F-ACC3-40DF-819D-915AA27B5BBB}" presName="hierChild5" presStyleCnt="0"/>
      <dgm:spPr/>
    </dgm:pt>
    <dgm:pt modelId="{313D1A33-E338-E94E-A1EA-B4E81E8233A3}" type="pres">
      <dgm:prSet presAssocID="{0566C792-5AE1-4845-8990-041EFD4E4329}" presName="Name64" presStyleLbl="parChTrans1D2" presStyleIdx="1" presStyleCnt="2"/>
      <dgm:spPr/>
    </dgm:pt>
    <dgm:pt modelId="{623FC6D8-3707-D648-BA59-04B3B3692371}" type="pres">
      <dgm:prSet presAssocID="{93642135-DF1D-457A-A962-0D4DCCE83221}" presName="hierRoot2" presStyleCnt="0">
        <dgm:presLayoutVars>
          <dgm:hierBranch val="init"/>
        </dgm:presLayoutVars>
      </dgm:prSet>
      <dgm:spPr/>
    </dgm:pt>
    <dgm:pt modelId="{D1A37913-F3A8-5F4A-A5D4-5E061B409567}" type="pres">
      <dgm:prSet presAssocID="{93642135-DF1D-457A-A962-0D4DCCE83221}" presName="rootComposite" presStyleCnt="0"/>
      <dgm:spPr/>
    </dgm:pt>
    <dgm:pt modelId="{C6F1FF59-34E7-B442-8915-84E5E8C8138B}" type="pres">
      <dgm:prSet presAssocID="{93642135-DF1D-457A-A962-0D4DCCE83221}" presName="rootText" presStyleLbl="node2" presStyleIdx="1" presStyleCnt="2">
        <dgm:presLayoutVars>
          <dgm:chPref val="3"/>
        </dgm:presLayoutVars>
      </dgm:prSet>
      <dgm:spPr/>
    </dgm:pt>
    <dgm:pt modelId="{E69D3A6A-4797-1743-B7EE-D26D5DC7C4B3}" type="pres">
      <dgm:prSet presAssocID="{93642135-DF1D-457A-A962-0D4DCCE83221}" presName="rootConnector" presStyleLbl="node2" presStyleIdx="1" presStyleCnt="2"/>
      <dgm:spPr/>
    </dgm:pt>
    <dgm:pt modelId="{529BD322-3CC4-3E47-975F-C9BFCCF22CDB}" type="pres">
      <dgm:prSet presAssocID="{93642135-DF1D-457A-A962-0D4DCCE83221}" presName="hierChild4" presStyleCnt="0"/>
      <dgm:spPr/>
    </dgm:pt>
    <dgm:pt modelId="{3AA12225-6975-1247-B9BF-C42F6E1A7951}" type="pres">
      <dgm:prSet presAssocID="{93642135-DF1D-457A-A962-0D4DCCE83221}" presName="hierChild5" presStyleCnt="0"/>
      <dgm:spPr/>
    </dgm:pt>
    <dgm:pt modelId="{50F73085-1862-2F42-B823-892C8AE3A42C}" type="pres">
      <dgm:prSet presAssocID="{6D05CA22-9FAB-427A-B2D6-E7C1143ED9A4}" presName="hierChild3" presStyleCnt="0"/>
      <dgm:spPr/>
    </dgm:pt>
  </dgm:ptLst>
  <dgm:cxnLst>
    <dgm:cxn modelId="{ABD0FB1E-9A59-1248-915B-E88AEEFD0A51}" type="presOf" srcId="{CD986279-E692-4DC9-80DE-A0BD72BF623B}" destId="{9CA66727-EB38-F546-9C8B-B446290537FA}" srcOrd="0" destOrd="0" presId="urn:microsoft.com/office/officeart/2009/3/layout/HorizontalOrganizationChart"/>
    <dgm:cxn modelId="{DB6C1524-1CE5-774F-B525-28BA7B9CB648}" type="presOf" srcId="{6D05CA22-9FAB-427A-B2D6-E7C1143ED9A4}" destId="{0A250BCD-9B07-1D44-B25C-4BF119DEDA05}" srcOrd="1" destOrd="0" presId="urn:microsoft.com/office/officeart/2009/3/layout/HorizontalOrganizationChart"/>
    <dgm:cxn modelId="{E67DD127-872F-45BE-B780-9382B1494F66}" srcId="{6D05CA22-9FAB-427A-B2D6-E7C1143ED9A4}" destId="{E4FC576F-ACC3-40DF-819D-915AA27B5BBB}" srcOrd="0" destOrd="0" parTransId="{B1D6C15C-A1D3-4755-8D4B-9510AD4E4525}" sibTransId="{5F724317-C84E-4DD8-AD30-84119295B358}"/>
    <dgm:cxn modelId="{C079C128-3D09-E244-9B33-F0A613FAFB20}" type="presOf" srcId="{0566C792-5AE1-4845-8990-041EFD4E4329}" destId="{313D1A33-E338-E94E-A1EA-B4E81E8233A3}" srcOrd="0" destOrd="0" presId="urn:microsoft.com/office/officeart/2009/3/layout/HorizontalOrganizationChart"/>
    <dgm:cxn modelId="{B1910A2A-D0E6-0845-8F99-E898E889FFB3}" type="presOf" srcId="{93642135-DF1D-457A-A962-0D4DCCE83221}" destId="{C6F1FF59-34E7-B442-8915-84E5E8C8138B}" srcOrd="0" destOrd="0" presId="urn:microsoft.com/office/officeart/2009/3/layout/HorizontalOrganizationChart"/>
    <dgm:cxn modelId="{D5E2B555-18DD-4C25-BDF0-74747EF41C31}" srcId="{CD986279-E692-4DC9-80DE-A0BD72BF623B}" destId="{6D05CA22-9FAB-427A-B2D6-E7C1143ED9A4}" srcOrd="2" destOrd="0" parTransId="{71856FE9-3146-4282-AF88-614DF4CCA7EF}" sibTransId="{92C1A007-AFFD-4729-816C-10B73BC812FB}"/>
    <dgm:cxn modelId="{839D8E5B-1C2F-1C4A-B2A3-D2B7E40ED3F3}" type="presOf" srcId="{93642135-DF1D-457A-A962-0D4DCCE83221}" destId="{E69D3A6A-4797-1743-B7EE-D26D5DC7C4B3}" srcOrd="1" destOrd="0" presId="urn:microsoft.com/office/officeart/2009/3/layout/HorizontalOrganizationChart"/>
    <dgm:cxn modelId="{52C41C66-4F81-B94B-98B4-28112FEBEA83}" type="presOf" srcId="{B1D6C15C-A1D3-4755-8D4B-9510AD4E4525}" destId="{2FA03C90-3FF0-CD48-BD63-ADB8E8754CED}" srcOrd="0" destOrd="0" presId="urn:microsoft.com/office/officeart/2009/3/layout/HorizontalOrganizationChart"/>
    <dgm:cxn modelId="{B147C47F-6563-6945-86A4-93CEBDAF1E84}" type="presOf" srcId="{300E8CDA-18F9-457C-9053-1F22F356006D}" destId="{FAB3563B-0B1B-F445-9CA6-067AF1AA5920}" srcOrd="1" destOrd="0" presId="urn:microsoft.com/office/officeart/2009/3/layout/HorizontalOrganizationChart"/>
    <dgm:cxn modelId="{0F64E786-5116-E343-A3EF-18A230D5C95A}" type="presOf" srcId="{50F4B9FC-94D3-4201-8D72-46CEF6660254}" destId="{E8454F48-2198-1B44-9759-2725D5C07360}" srcOrd="1" destOrd="0" presId="urn:microsoft.com/office/officeart/2009/3/layout/HorizontalOrganizationChart"/>
    <dgm:cxn modelId="{7292E188-0F83-2449-9385-50472F17E856}" type="presOf" srcId="{300E8CDA-18F9-457C-9053-1F22F356006D}" destId="{7B4917B3-0575-0642-8102-67CB58BB8532}" srcOrd="0" destOrd="0" presId="urn:microsoft.com/office/officeart/2009/3/layout/HorizontalOrganizationChart"/>
    <dgm:cxn modelId="{823E359B-CEBB-094B-BD0C-957FEBD1ACB9}" type="presOf" srcId="{E4FC576F-ACC3-40DF-819D-915AA27B5BBB}" destId="{2AA1A702-289E-6E46-A649-759FF1C3AB2C}" srcOrd="1" destOrd="0" presId="urn:microsoft.com/office/officeart/2009/3/layout/HorizontalOrganizationChart"/>
    <dgm:cxn modelId="{C4D1299C-F61A-A047-8691-DD771E7945F0}" type="presOf" srcId="{6D05CA22-9FAB-427A-B2D6-E7C1143ED9A4}" destId="{F6FE9591-5CEA-0143-BB7B-CD9060BBA738}" srcOrd="0" destOrd="0" presId="urn:microsoft.com/office/officeart/2009/3/layout/HorizontalOrganizationChart"/>
    <dgm:cxn modelId="{FD6F3CA3-C4A1-4851-9616-BBD420AA173F}" srcId="{6D05CA22-9FAB-427A-B2D6-E7C1143ED9A4}" destId="{93642135-DF1D-457A-A962-0D4DCCE83221}" srcOrd="1" destOrd="0" parTransId="{0566C792-5AE1-4845-8990-041EFD4E4329}" sibTransId="{77659CE9-920D-4439-91BF-3AA8CB41FF2E}"/>
    <dgm:cxn modelId="{6DB572B2-0160-426B-8CBD-EB8C9190916C}" srcId="{CD986279-E692-4DC9-80DE-A0BD72BF623B}" destId="{300E8CDA-18F9-457C-9053-1F22F356006D}" srcOrd="1" destOrd="0" parTransId="{74943A05-3C0F-446D-A5C1-45D569720F9D}" sibTransId="{7856EC39-38DD-4B33-BDFB-2293CE671F87}"/>
    <dgm:cxn modelId="{66F92DBB-D78E-A040-83D7-F88838469B93}" type="presOf" srcId="{50F4B9FC-94D3-4201-8D72-46CEF6660254}" destId="{C1D02FEB-CF88-AD48-9FCF-94E6B08710B9}" srcOrd="0" destOrd="0" presId="urn:microsoft.com/office/officeart/2009/3/layout/HorizontalOrganizationChart"/>
    <dgm:cxn modelId="{9ABEF4D8-24E1-C745-A6D3-2B6556FED64F}" type="presOf" srcId="{E4FC576F-ACC3-40DF-819D-915AA27B5BBB}" destId="{340F1C59-3683-8747-BECE-659F569B564B}" srcOrd="0" destOrd="0" presId="urn:microsoft.com/office/officeart/2009/3/layout/HorizontalOrganizationChart"/>
    <dgm:cxn modelId="{264D88E4-E2F2-45B6-8756-98C172302002}" srcId="{CD986279-E692-4DC9-80DE-A0BD72BF623B}" destId="{50F4B9FC-94D3-4201-8D72-46CEF6660254}" srcOrd="0" destOrd="0" parTransId="{291840FB-7C0A-4FD9-8067-DAD07D99036C}" sibTransId="{433A0BB4-7A72-4263-B694-7AB4ED274C60}"/>
    <dgm:cxn modelId="{9A2687A8-BC4B-E94C-8ABF-3A65EE9BFEE6}" type="presParOf" srcId="{9CA66727-EB38-F546-9C8B-B446290537FA}" destId="{C62E3102-6C8E-C142-9B46-52AC984B46FD}" srcOrd="0" destOrd="0" presId="urn:microsoft.com/office/officeart/2009/3/layout/HorizontalOrganizationChart"/>
    <dgm:cxn modelId="{515FB4D6-6C95-9C45-B21E-13C87E1A17CD}" type="presParOf" srcId="{C62E3102-6C8E-C142-9B46-52AC984B46FD}" destId="{BFB07B64-F8AC-9D48-8D2A-1DBC3B284B63}" srcOrd="0" destOrd="0" presId="urn:microsoft.com/office/officeart/2009/3/layout/HorizontalOrganizationChart"/>
    <dgm:cxn modelId="{D80090B7-011C-934C-9095-69A0C9A40313}" type="presParOf" srcId="{BFB07B64-F8AC-9D48-8D2A-1DBC3B284B63}" destId="{C1D02FEB-CF88-AD48-9FCF-94E6B08710B9}" srcOrd="0" destOrd="0" presId="urn:microsoft.com/office/officeart/2009/3/layout/HorizontalOrganizationChart"/>
    <dgm:cxn modelId="{E4960F11-8A68-B040-A741-1F2CD06993A4}" type="presParOf" srcId="{BFB07B64-F8AC-9D48-8D2A-1DBC3B284B63}" destId="{E8454F48-2198-1B44-9759-2725D5C07360}" srcOrd="1" destOrd="0" presId="urn:microsoft.com/office/officeart/2009/3/layout/HorizontalOrganizationChart"/>
    <dgm:cxn modelId="{1D33F32B-663F-3A44-AD41-5236ADD13E43}" type="presParOf" srcId="{C62E3102-6C8E-C142-9B46-52AC984B46FD}" destId="{FDC99006-ED63-264B-A3E5-E589D05F2EAD}" srcOrd="1" destOrd="0" presId="urn:microsoft.com/office/officeart/2009/3/layout/HorizontalOrganizationChart"/>
    <dgm:cxn modelId="{F11EB242-6917-1146-B556-A5BBD3EC72E6}" type="presParOf" srcId="{C62E3102-6C8E-C142-9B46-52AC984B46FD}" destId="{4E4F90FD-B81B-C145-B4DB-0A266E8E206B}" srcOrd="2" destOrd="0" presId="urn:microsoft.com/office/officeart/2009/3/layout/HorizontalOrganizationChart"/>
    <dgm:cxn modelId="{0543899F-3E95-5943-AD53-B4BAB9630452}" type="presParOf" srcId="{9CA66727-EB38-F546-9C8B-B446290537FA}" destId="{B07FB436-5C2D-A54D-8F91-4FAC14346273}" srcOrd="1" destOrd="0" presId="urn:microsoft.com/office/officeart/2009/3/layout/HorizontalOrganizationChart"/>
    <dgm:cxn modelId="{E3DA6633-6A46-DE4B-B6A8-26CCF5501E6E}" type="presParOf" srcId="{B07FB436-5C2D-A54D-8F91-4FAC14346273}" destId="{0F5324EA-008A-9943-8E7B-A25AB54235A0}" srcOrd="0" destOrd="0" presId="urn:microsoft.com/office/officeart/2009/3/layout/HorizontalOrganizationChart"/>
    <dgm:cxn modelId="{D93F4810-BC17-274F-A63E-FD2F984A9745}" type="presParOf" srcId="{0F5324EA-008A-9943-8E7B-A25AB54235A0}" destId="{7B4917B3-0575-0642-8102-67CB58BB8532}" srcOrd="0" destOrd="0" presId="urn:microsoft.com/office/officeart/2009/3/layout/HorizontalOrganizationChart"/>
    <dgm:cxn modelId="{E87C87BD-5E03-0543-8D96-10F7D0BE3AE5}" type="presParOf" srcId="{0F5324EA-008A-9943-8E7B-A25AB54235A0}" destId="{FAB3563B-0B1B-F445-9CA6-067AF1AA5920}" srcOrd="1" destOrd="0" presId="urn:microsoft.com/office/officeart/2009/3/layout/HorizontalOrganizationChart"/>
    <dgm:cxn modelId="{EF7990DC-EE3A-EF4F-BA34-76496F8AE03D}" type="presParOf" srcId="{B07FB436-5C2D-A54D-8F91-4FAC14346273}" destId="{DFC6E88D-92B2-2E44-BA81-962D6AB722F4}" srcOrd="1" destOrd="0" presId="urn:microsoft.com/office/officeart/2009/3/layout/HorizontalOrganizationChart"/>
    <dgm:cxn modelId="{40B7A94B-D8C6-BF45-892C-63BC71B662B7}" type="presParOf" srcId="{B07FB436-5C2D-A54D-8F91-4FAC14346273}" destId="{FE5A1CAB-6C57-CE4A-B55D-BF18C912494E}" srcOrd="2" destOrd="0" presId="urn:microsoft.com/office/officeart/2009/3/layout/HorizontalOrganizationChart"/>
    <dgm:cxn modelId="{264267CB-4D5C-6441-94D8-C95B87E0D475}" type="presParOf" srcId="{9CA66727-EB38-F546-9C8B-B446290537FA}" destId="{AC4B38D4-84A2-5F4A-946F-DF6851568AA1}" srcOrd="2" destOrd="0" presId="urn:microsoft.com/office/officeart/2009/3/layout/HorizontalOrganizationChart"/>
    <dgm:cxn modelId="{61F4FBAE-465A-584F-963C-5A68FA8F0174}" type="presParOf" srcId="{AC4B38D4-84A2-5F4A-946F-DF6851568AA1}" destId="{1CA6C0FF-7E0E-114B-8A7D-D7993EBB1C5C}" srcOrd="0" destOrd="0" presId="urn:microsoft.com/office/officeart/2009/3/layout/HorizontalOrganizationChart"/>
    <dgm:cxn modelId="{49C3514D-0E02-6847-A243-12F0E963EE58}" type="presParOf" srcId="{1CA6C0FF-7E0E-114B-8A7D-D7993EBB1C5C}" destId="{F6FE9591-5CEA-0143-BB7B-CD9060BBA738}" srcOrd="0" destOrd="0" presId="urn:microsoft.com/office/officeart/2009/3/layout/HorizontalOrganizationChart"/>
    <dgm:cxn modelId="{81FFF9F0-6648-FF4E-9BE0-B51865E91719}" type="presParOf" srcId="{1CA6C0FF-7E0E-114B-8A7D-D7993EBB1C5C}" destId="{0A250BCD-9B07-1D44-B25C-4BF119DEDA05}" srcOrd="1" destOrd="0" presId="urn:microsoft.com/office/officeart/2009/3/layout/HorizontalOrganizationChart"/>
    <dgm:cxn modelId="{CA017135-D2BC-1748-B71D-D24605EA52D8}" type="presParOf" srcId="{AC4B38D4-84A2-5F4A-946F-DF6851568AA1}" destId="{665C374A-EB5D-D84C-9FA2-07F35F314FA1}" srcOrd="1" destOrd="0" presId="urn:microsoft.com/office/officeart/2009/3/layout/HorizontalOrganizationChart"/>
    <dgm:cxn modelId="{3985B0FC-B93A-1D4D-9F37-8977D43D619F}" type="presParOf" srcId="{665C374A-EB5D-D84C-9FA2-07F35F314FA1}" destId="{2FA03C90-3FF0-CD48-BD63-ADB8E8754CED}" srcOrd="0" destOrd="0" presId="urn:microsoft.com/office/officeart/2009/3/layout/HorizontalOrganizationChart"/>
    <dgm:cxn modelId="{D106E699-F6FE-D74F-A2A1-C0793C83DE2E}" type="presParOf" srcId="{665C374A-EB5D-D84C-9FA2-07F35F314FA1}" destId="{5CD8852F-E272-B745-BE31-F21B4626495A}" srcOrd="1" destOrd="0" presId="urn:microsoft.com/office/officeart/2009/3/layout/HorizontalOrganizationChart"/>
    <dgm:cxn modelId="{B671F3F8-C99C-864D-91D3-809192347988}" type="presParOf" srcId="{5CD8852F-E272-B745-BE31-F21B4626495A}" destId="{BACAAD4E-5CB8-804C-AE96-CFAAEFF4D294}" srcOrd="0" destOrd="0" presId="urn:microsoft.com/office/officeart/2009/3/layout/HorizontalOrganizationChart"/>
    <dgm:cxn modelId="{A0D29DD0-3C1F-AE41-85D1-570540BC826E}" type="presParOf" srcId="{BACAAD4E-5CB8-804C-AE96-CFAAEFF4D294}" destId="{340F1C59-3683-8747-BECE-659F569B564B}" srcOrd="0" destOrd="0" presId="urn:microsoft.com/office/officeart/2009/3/layout/HorizontalOrganizationChart"/>
    <dgm:cxn modelId="{6FC0BDFF-6087-9F43-B9E7-F966591614CE}" type="presParOf" srcId="{BACAAD4E-5CB8-804C-AE96-CFAAEFF4D294}" destId="{2AA1A702-289E-6E46-A649-759FF1C3AB2C}" srcOrd="1" destOrd="0" presId="urn:microsoft.com/office/officeart/2009/3/layout/HorizontalOrganizationChart"/>
    <dgm:cxn modelId="{3F5E6185-961E-A848-9138-7B7ECCF15754}" type="presParOf" srcId="{5CD8852F-E272-B745-BE31-F21B4626495A}" destId="{4DA76BB6-6311-F64E-A957-CE9932139D6A}" srcOrd="1" destOrd="0" presId="urn:microsoft.com/office/officeart/2009/3/layout/HorizontalOrganizationChart"/>
    <dgm:cxn modelId="{01B1DD74-E27E-994B-8239-4D9EBBDAADCC}" type="presParOf" srcId="{5CD8852F-E272-B745-BE31-F21B4626495A}" destId="{66EB5A07-C2AA-3347-AF1D-CA74AA828F22}" srcOrd="2" destOrd="0" presId="urn:microsoft.com/office/officeart/2009/3/layout/HorizontalOrganizationChart"/>
    <dgm:cxn modelId="{FD2D8361-1E7C-104E-8CAF-128471838E3F}" type="presParOf" srcId="{665C374A-EB5D-D84C-9FA2-07F35F314FA1}" destId="{313D1A33-E338-E94E-A1EA-B4E81E8233A3}" srcOrd="2" destOrd="0" presId="urn:microsoft.com/office/officeart/2009/3/layout/HorizontalOrganizationChart"/>
    <dgm:cxn modelId="{A4C212ED-FF13-8B4E-81CE-E7E6A13D481B}" type="presParOf" srcId="{665C374A-EB5D-D84C-9FA2-07F35F314FA1}" destId="{623FC6D8-3707-D648-BA59-04B3B3692371}" srcOrd="3" destOrd="0" presId="urn:microsoft.com/office/officeart/2009/3/layout/HorizontalOrganizationChart"/>
    <dgm:cxn modelId="{5DF9878C-FEC7-AF44-BA5D-252A636C7C40}" type="presParOf" srcId="{623FC6D8-3707-D648-BA59-04B3B3692371}" destId="{D1A37913-F3A8-5F4A-A5D4-5E061B409567}" srcOrd="0" destOrd="0" presId="urn:microsoft.com/office/officeart/2009/3/layout/HorizontalOrganizationChart"/>
    <dgm:cxn modelId="{E10B35CA-A471-5E4D-8E65-507286C3B4EF}" type="presParOf" srcId="{D1A37913-F3A8-5F4A-A5D4-5E061B409567}" destId="{C6F1FF59-34E7-B442-8915-84E5E8C8138B}" srcOrd="0" destOrd="0" presId="urn:microsoft.com/office/officeart/2009/3/layout/HorizontalOrganizationChart"/>
    <dgm:cxn modelId="{F4A4EC90-605A-354E-AB41-0524D0462533}" type="presParOf" srcId="{D1A37913-F3A8-5F4A-A5D4-5E061B409567}" destId="{E69D3A6A-4797-1743-B7EE-D26D5DC7C4B3}" srcOrd="1" destOrd="0" presId="urn:microsoft.com/office/officeart/2009/3/layout/HorizontalOrganizationChart"/>
    <dgm:cxn modelId="{472D378F-C4A1-D14D-B7AA-3CD7F2EA120B}" type="presParOf" srcId="{623FC6D8-3707-D648-BA59-04B3B3692371}" destId="{529BD322-3CC4-3E47-975F-C9BFCCF22CDB}" srcOrd="1" destOrd="0" presId="urn:microsoft.com/office/officeart/2009/3/layout/HorizontalOrganizationChart"/>
    <dgm:cxn modelId="{70BB419B-1C5D-AD41-AB31-8B4FF098565A}" type="presParOf" srcId="{623FC6D8-3707-D648-BA59-04B3B3692371}" destId="{3AA12225-6975-1247-B9BF-C42F6E1A7951}" srcOrd="2" destOrd="0" presId="urn:microsoft.com/office/officeart/2009/3/layout/HorizontalOrganizationChart"/>
    <dgm:cxn modelId="{F647DCDA-DBA5-8744-82AF-D0EDF50BAC7F}" type="presParOf" srcId="{AC4B38D4-84A2-5F4A-946F-DF6851568AA1}" destId="{50F73085-1862-2F42-B823-892C8AE3A42C}"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4F8FF-1A72-F440-8CA3-0FADB6FD551D}">
      <dsp:nvSpPr>
        <dsp:cNvPr id="0" name=""/>
        <dsp:cNvSpPr/>
      </dsp:nvSpPr>
      <dsp:spPr>
        <a:xfrm>
          <a:off x="0" y="212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4D2142D-98F3-B948-A03B-59CD541DD027}">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Basic anatomy</a:t>
          </a:r>
        </a:p>
      </dsp:txBody>
      <dsp:txXfrm>
        <a:off x="0" y="2124"/>
        <a:ext cx="10515600" cy="724514"/>
      </dsp:txXfrm>
    </dsp:sp>
    <dsp:sp modelId="{5AA685B9-43F3-0047-8C08-9CFFFFD65EDD}">
      <dsp:nvSpPr>
        <dsp:cNvPr id="0" name=""/>
        <dsp:cNvSpPr/>
      </dsp:nvSpPr>
      <dsp:spPr>
        <a:xfrm>
          <a:off x="0" y="72663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695AB6F-CAFF-B94F-8928-C51D0F627144}">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Approach to evaluating ILD</a:t>
          </a:r>
        </a:p>
      </dsp:txBody>
      <dsp:txXfrm>
        <a:off x="0" y="726639"/>
        <a:ext cx="10515600" cy="724514"/>
      </dsp:txXfrm>
    </dsp:sp>
    <dsp:sp modelId="{6CE1BA7C-CE55-7846-AEB8-8D8FE9D9C1B4}">
      <dsp:nvSpPr>
        <dsp:cNvPr id="0" name=""/>
        <dsp:cNvSpPr/>
      </dsp:nvSpPr>
      <dsp:spPr>
        <a:xfrm>
          <a:off x="0" y="145115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6945D97-0C2A-794F-B9B1-801F1D765903}">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Importance of imaging</a:t>
          </a:r>
        </a:p>
      </dsp:txBody>
      <dsp:txXfrm>
        <a:off x="0" y="1451154"/>
        <a:ext cx="10515600" cy="724514"/>
      </dsp:txXfrm>
    </dsp:sp>
    <dsp:sp modelId="{2A13D741-EA76-514B-ABE5-CFD0F0C20ED6}">
      <dsp:nvSpPr>
        <dsp:cNvPr id="0" name=""/>
        <dsp:cNvSpPr/>
      </dsp:nvSpPr>
      <dsp:spPr>
        <a:xfrm>
          <a:off x="0" y="217566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5D40DDE-DECC-F741-BC47-E31607BA78C8}">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Brief overview of common ILDs</a:t>
          </a:r>
        </a:p>
      </dsp:txBody>
      <dsp:txXfrm>
        <a:off x="0" y="2175669"/>
        <a:ext cx="10515600" cy="724514"/>
      </dsp:txXfrm>
    </dsp:sp>
    <dsp:sp modelId="{DAF05B0C-1C23-4145-AFE4-6E9F2BE1AA13}">
      <dsp:nvSpPr>
        <dsp:cNvPr id="0" name=""/>
        <dsp:cNvSpPr/>
      </dsp:nvSpPr>
      <dsp:spPr>
        <a:xfrm>
          <a:off x="0" y="2900183"/>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C99FBF-56DD-004D-81FB-8CF24BB399F8}">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Treatments</a:t>
          </a:r>
        </a:p>
      </dsp:txBody>
      <dsp:txXfrm>
        <a:off x="0" y="2900183"/>
        <a:ext cx="10515600" cy="724514"/>
      </dsp:txXfrm>
    </dsp:sp>
    <dsp:sp modelId="{978DE948-38D4-BE4B-B797-730F4A0D1974}">
      <dsp:nvSpPr>
        <dsp:cNvPr id="0" name=""/>
        <dsp:cNvSpPr/>
      </dsp:nvSpPr>
      <dsp:spPr>
        <a:xfrm>
          <a:off x="0" y="3624698"/>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DD25360-37CA-584B-AA34-0442917BD00A}">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summary</a:t>
          </a:r>
        </a:p>
      </dsp:txBody>
      <dsp:txXfrm>
        <a:off x="0" y="3624698"/>
        <a:ext cx="10515600" cy="724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F48B6-CB57-D648-88FA-954B15B4773A}">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EA28C8-2802-2A40-9223-5660A3B40603}">
      <dsp:nvSpPr>
        <dsp:cNvPr id="0" name=""/>
        <dsp:cNvSpPr/>
      </dsp:nvSpPr>
      <dsp:spPr>
        <a:xfrm>
          <a:off x="0" y="665"/>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Dyspnea</a:t>
          </a:r>
        </a:p>
      </dsp:txBody>
      <dsp:txXfrm>
        <a:off x="0" y="665"/>
        <a:ext cx="6666833" cy="778941"/>
      </dsp:txXfrm>
    </dsp:sp>
    <dsp:sp modelId="{9C02E523-8CEB-7548-8461-0995A1B4A18C}">
      <dsp:nvSpPr>
        <dsp:cNvPr id="0" name=""/>
        <dsp:cNvSpPr/>
      </dsp:nvSpPr>
      <dsp:spPr>
        <a:xfrm>
          <a:off x="0" y="779606"/>
          <a:ext cx="6666833" cy="0"/>
        </a:xfrm>
        <a:prstGeom prst="line">
          <a:avLst/>
        </a:prstGeom>
        <a:gradFill rotWithShape="0">
          <a:gsLst>
            <a:gs pos="0">
              <a:schemeClr val="accent2">
                <a:hueOff val="1073935"/>
                <a:satOff val="-3082"/>
                <a:lumOff val="-4935"/>
                <a:alphaOff val="0"/>
                <a:satMod val="103000"/>
                <a:lumMod val="102000"/>
                <a:tint val="94000"/>
              </a:schemeClr>
            </a:gs>
            <a:gs pos="50000">
              <a:schemeClr val="accent2">
                <a:hueOff val="1073935"/>
                <a:satOff val="-3082"/>
                <a:lumOff val="-4935"/>
                <a:alphaOff val="0"/>
                <a:satMod val="110000"/>
                <a:lumMod val="100000"/>
                <a:shade val="100000"/>
              </a:schemeClr>
            </a:gs>
            <a:gs pos="100000">
              <a:schemeClr val="accent2">
                <a:hueOff val="1073935"/>
                <a:satOff val="-3082"/>
                <a:lumOff val="-4935"/>
                <a:alphaOff val="0"/>
                <a:lumMod val="99000"/>
                <a:satMod val="120000"/>
                <a:shade val="78000"/>
              </a:schemeClr>
            </a:gs>
          </a:gsLst>
          <a:lin ang="5400000" scaled="0"/>
        </a:gradFill>
        <a:ln w="12700" cap="flat" cmpd="sng" algn="ctr">
          <a:solidFill>
            <a:schemeClr val="accent2">
              <a:hueOff val="1073935"/>
              <a:satOff val="-3082"/>
              <a:lumOff val="-493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681C5FB-A5C9-D749-B02A-C8070DDBE7EE}">
      <dsp:nvSpPr>
        <dsp:cNvPr id="0" name=""/>
        <dsp:cNvSpPr/>
      </dsp:nvSpPr>
      <dsp:spPr>
        <a:xfrm>
          <a:off x="0" y="779606"/>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Cough</a:t>
          </a:r>
        </a:p>
      </dsp:txBody>
      <dsp:txXfrm>
        <a:off x="0" y="779606"/>
        <a:ext cx="6666833" cy="778941"/>
      </dsp:txXfrm>
    </dsp:sp>
    <dsp:sp modelId="{81C8BE26-F675-DD43-9395-94215C277CE6}">
      <dsp:nvSpPr>
        <dsp:cNvPr id="0" name=""/>
        <dsp:cNvSpPr/>
      </dsp:nvSpPr>
      <dsp:spPr>
        <a:xfrm>
          <a:off x="0" y="1558548"/>
          <a:ext cx="6666833" cy="0"/>
        </a:xfrm>
        <a:prstGeom prst="line">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w="12700" cap="flat" cmpd="sng" algn="ctr">
          <a:solidFill>
            <a:schemeClr val="accent2">
              <a:hueOff val="2147871"/>
              <a:satOff val="-6164"/>
              <a:lumOff val="-987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6FBB29-89C8-4947-B3D4-2E84C38635A7}">
      <dsp:nvSpPr>
        <dsp:cNvPr id="0" name=""/>
        <dsp:cNvSpPr/>
      </dsp:nvSpPr>
      <dsp:spPr>
        <a:xfrm>
          <a:off x="0" y="1558548"/>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Constitutional symptoms- weight loss, chills, low grade fevers, malaise</a:t>
          </a:r>
        </a:p>
      </dsp:txBody>
      <dsp:txXfrm>
        <a:off x="0" y="1558548"/>
        <a:ext cx="6666833" cy="778941"/>
      </dsp:txXfrm>
    </dsp:sp>
    <dsp:sp modelId="{354EA7DE-7B0D-B642-B671-4C14D47D55AD}">
      <dsp:nvSpPr>
        <dsp:cNvPr id="0" name=""/>
        <dsp:cNvSpPr/>
      </dsp:nvSpPr>
      <dsp:spPr>
        <a:xfrm>
          <a:off x="0" y="2337489"/>
          <a:ext cx="6666833" cy="0"/>
        </a:xfrm>
        <a:prstGeom prst="line">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w="12700" cap="flat" cmpd="sng" algn="ctr">
          <a:solidFill>
            <a:schemeClr val="accent2">
              <a:hueOff val="3221806"/>
              <a:satOff val="-9246"/>
              <a:lumOff val="-148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6162271-84E1-F34D-90D2-2F08F0BD75B4}">
      <dsp:nvSpPr>
        <dsp:cNvPr id="0" name=""/>
        <dsp:cNvSpPr/>
      </dsp:nvSpPr>
      <dsp:spPr>
        <a:xfrm>
          <a:off x="0" y="2337489"/>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Chest tightness and </a:t>
          </a:r>
          <a:r>
            <a:rPr lang="en-US" sz="2100" i="1" u="sng" kern="1200"/>
            <a:t>wheezing</a:t>
          </a:r>
          <a:endParaRPr lang="en-US" sz="2100" kern="1200"/>
        </a:p>
      </dsp:txBody>
      <dsp:txXfrm>
        <a:off x="0" y="2337489"/>
        <a:ext cx="6666833" cy="778941"/>
      </dsp:txXfrm>
    </dsp:sp>
    <dsp:sp modelId="{677FFA5F-2499-4044-A20F-30680602060B}">
      <dsp:nvSpPr>
        <dsp:cNvPr id="0" name=""/>
        <dsp:cNvSpPr/>
      </dsp:nvSpPr>
      <dsp:spPr>
        <a:xfrm>
          <a:off x="0" y="3116430"/>
          <a:ext cx="6666833" cy="0"/>
        </a:xfrm>
        <a:prstGeom prst="line">
          <a:avLst/>
        </a:prstGeom>
        <a:gradFill rotWithShape="0">
          <a:gsLst>
            <a:gs pos="0">
              <a:schemeClr val="accent2">
                <a:hueOff val="4295742"/>
                <a:satOff val="-12329"/>
                <a:lumOff val="-19739"/>
                <a:alphaOff val="0"/>
                <a:satMod val="103000"/>
                <a:lumMod val="102000"/>
                <a:tint val="94000"/>
              </a:schemeClr>
            </a:gs>
            <a:gs pos="50000">
              <a:schemeClr val="accent2">
                <a:hueOff val="4295742"/>
                <a:satOff val="-12329"/>
                <a:lumOff val="-19739"/>
                <a:alphaOff val="0"/>
                <a:satMod val="110000"/>
                <a:lumMod val="100000"/>
                <a:shade val="100000"/>
              </a:schemeClr>
            </a:gs>
            <a:gs pos="100000">
              <a:schemeClr val="accent2">
                <a:hueOff val="4295742"/>
                <a:satOff val="-12329"/>
                <a:lumOff val="-19739"/>
                <a:alphaOff val="0"/>
                <a:lumMod val="99000"/>
                <a:satMod val="120000"/>
                <a:shade val="78000"/>
              </a:schemeClr>
            </a:gs>
          </a:gsLst>
          <a:lin ang="5400000" scaled="0"/>
        </a:gradFill>
        <a:ln w="12700" cap="flat" cmpd="sng" algn="ctr">
          <a:solidFill>
            <a:schemeClr val="accent2">
              <a:hueOff val="4295742"/>
              <a:satOff val="-12329"/>
              <a:lumOff val="-197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D90DF42-3A28-D941-A628-D2CB051B44EB}">
      <dsp:nvSpPr>
        <dsp:cNvPr id="0" name=""/>
        <dsp:cNvSpPr/>
      </dsp:nvSpPr>
      <dsp:spPr>
        <a:xfrm>
          <a:off x="0" y="3116430"/>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Symptoms may develop over days to months to years</a:t>
          </a:r>
        </a:p>
      </dsp:txBody>
      <dsp:txXfrm>
        <a:off x="0" y="3116430"/>
        <a:ext cx="6666833" cy="778941"/>
      </dsp:txXfrm>
    </dsp:sp>
    <dsp:sp modelId="{255EDD27-E3A4-034D-A66D-96B33A6A62D3}">
      <dsp:nvSpPr>
        <dsp:cNvPr id="0" name=""/>
        <dsp:cNvSpPr/>
      </dsp:nvSpPr>
      <dsp:spPr>
        <a:xfrm>
          <a:off x="0" y="3895371"/>
          <a:ext cx="6666833" cy="0"/>
        </a:xfrm>
        <a:prstGeom prst="line">
          <a:avLst/>
        </a:prstGeom>
        <a:gradFill rotWithShape="0">
          <a:gsLst>
            <a:gs pos="0">
              <a:schemeClr val="accent2">
                <a:hueOff val="5369677"/>
                <a:satOff val="-15411"/>
                <a:lumOff val="-24674"/>
                <a:alphaOff val="0"/>
                <a:satMod val="103000"/>
                <a:lumMod val="102000"/>
                <a:tint val="94000"/>
              </a:schemeClr>
            </a:gs>
            <a:gs pos="50000">
              <a:schemeClr val="accent2">
                <a:hueOff val="5369677"/>
                <a:satOff val="-15411"/>
                <a:lumOff val="-24674"/>
                <a:alphaOff val="0"/>
                <a:satMod val="110000"/>
                <a:lumMod val="100000"/>
                <a:shade val="100000"/>
              </a:schemeClr>
            </a:gs>
            <a:gs pos="100000">
              <a:schemeClr val="accent2">
                <a:hueOff val="5369677"/>
                <a:satOff val="-15411"/>
                <a:lumOff val="-24674"/>
                <a:alphaOff val="0"/>
                <a:lumMod val="99000"/>
                <a:satMod val="120000"/>
                <a:shade val="78000"/>
              </a:schemeClr>
            </a:gs>
          </a:gsLst>
          <a:lin ang="5400000" scaled="0"/>
        </a:gradFill>
        <a:ln w="12700" cap="flat" cmpd="sng" algn="ctr">
          <a:solidFill>
            <a:schemeClr val="accent2">
              <a:hueOff val="5369677"/>
              <a:satOff val="-15411"/>
              <a:lumOff val="-2467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EFD14A0-F1DF-A047-BBE6-CB172929B3F9}">
      <dsp:nvSpPr>
        <dsp:cNvPr id="0" name=""/>
        <dsp:cNvSpPr/>
      </dsp:nvSpPr>
      <dsp:spPr>
        <a:xfrm>
          <a:off x="0" y="3895371"/>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u="sng" kern="1200"/>
            <a:t>Inspiratory squeaks are characteristic</a:t>
          </a:r>
          <a:endParaRPr lang="en-US" sz="2100" kern="1200"/>
        </a:p>
      </dsp:txBody>
      <dsp:txXfrm>
        <a:off x="0" y="3895371"/>
        <a:ext cx="6666833" cy="778941"/>
      </dsp:txXfrm>
    </dsp:sp>
    <dsp:sp modelId="{D87E270D-ED26-B042-932D-C25893AFA5E7}">
      <dsp:nvSpPr>
        <dsp:cNvPr id="0" name=""/>
        <dsp:cNvSpPr/>
      </dsp:nvSpPr>
      <dsp:spPr>
        <a:xfrm>
          <a:off x="0" y="4674313"/>
          <a:ext cx="6666833" cy="0"/>
        </a:xfrm>
        <a:prstGeom prst="line">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w="12700" cap="flat" cmpd="sng" algn="ctr">
          <a:solidFill>
            <a:schemeClr val="accent2">
              <a:hueOff val="6443612"/>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7A9E74B-3152-4944-B883-8E130D12E8E1}">
      <dsp:nvSpPr>
        <dsp:cNvPr id="0" name=""/>
        <dsp:cNvSpPr/>
      </dsp:nvSpPr>
      <dsp:spPr>
        <a:xfrm>
          <a:off x="0" y="4674313"/>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Pts may stabilize, or progress to resp failure and death</a:t>
          </a:r>
        </a:p>
      </dsp:txBody>
      <dsp:txXfrm>
        <a:off x="0" y="4674313"/>
        <a:ext cx="6666833" cy="7789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405C2-AE1A-084B-ADD2-2533E9D4AFE4}">
      <dsp:nvSpPr>
        <dsp:cNvPr id="0" name=""/>
        <dsp:cNvSpPr/>
      </dsp:nvSpPr>
      <dsp:spPr>
        <a:xfrm>
          <a:off x="0" y="2703"/>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32E0FA-AD1A-1E48-BD43-B32C56BB5354}">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Birds</a:t>
          </a:r>
        </a:p>
      </dsp:txBody>
      <dsp:txXfrm>
        <a:off x="0" y="2703"/>
        <a:ext cx="6900512" cy="921789"/>
      </dsp:txXfrm>
    </dsp:sp>
    <dsp:sp modelId="{2E0A8A12-B1CE-F241-AC95-B19370D773BB}">
      <dsp:nvSpPr>
        <dsp:cNvPr id="0" name=""/>
        <dsp:cNvSpPr/>
      </dsp:nvSpPr>
      <dsp:spPr>
        <a:xfrm>
          <a:off x="0" y="924492"/>
          <a:ext cx="6900512"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9585A0-3B93-7C4B-AC10-CEA03ACA8420}">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Painters/Glue</a:t>
          </a:r>
        </a:p>
      </dsp:txBody>
      <dsp:txXfrm>
        <a:off x="0" y="924492"/>
        <a:ext cx="6900512" cy="921789"/>
      </dsp:txXfrm>
    </dsp:sp>
    <dsp:sp modelId="{8CC20141-3DEA-B54B-891D-C7F627897992}">
      <dsp:nvSpPr>
        <dsp:cNvPr id="0" name=""/>
        <dsp:cNvSpPr/>
      </dsp:nvSpPr>
      <dsp:spPr>
        <a:xfrm>
          <a:off x="0" y="1846281"/>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A27C27-A56A-D948-9F37-042F4788FABB}">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Humidifiers</a:t>
          </a:r>
        </a:p>
      </dsp:txBody>
      <dsp:txXfrm>
        <a:off x="0" y="1846281"/>
        <a:ext cx="6900512" cy="921789"/>
      </dsp:txXfrm>
    </dsp:sp>
    <dsp:sp modelId="{DD8AEE42-4FFC-654B-8803-8E046A99C62B}">
      <dsp:nvSpPr>
        <dsp:cNvPr id="0" name=""/>
        <dsp:cNvSpPr/>
      </dsp:nvSpPr>
      <dsp:spPr>
        <a:xfrm>
          <a:off x="0" y="2768070"/>
          <a:ext cx="690051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9BCFD4-3DD2-8148-B1B9-ED9984E0255F}">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Automobile-polyurethan</a:t>
          </a:r>
        </a:p>
      </dsp:txBody>
      <dsp:txXfrm>
        <a:off x="0" y="2768070"/>
        <a:ext cx="6900512" cy="921789"/>
      </dsp:txXfrm>
    </dsp:sp>
    <dsp:sp modelId="{4F6CC592-B5C3-9548-A5DF-21E2033A49A5}">
      <dsp:nvSpPr>
        <dsp:cNvPr id="0" name=""/>
        <dsp:cNvSpPr/>
      </dsp:nvSpPr>
      <dsp:spPr>
        <a:xfrm>
          <a:off x="0" y="3689859"/>
          <a:ext cx="6900512"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DDCC4-5764-A043-ACA4-9253648945C7}">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Woodwork</a:t>
          </a:r>
        </a:p>
      </dsp:txBody>
      <dsp:txXfrm>
        <a:off x="0" y="3689859"/>
        <a:ext cx="6900512" cy="921789"/>
      </dsp:txXfrm>
    </dsp:sp>
    <dsp:sp modelId="{00B82B82-F197-DE48-8113-EB243B74411A}">
      <dsp:nvSpPr>
        <dsp:cNvPr id="0" name=""/>
        <dsp:cNvSpPr/>
      </dsp:nvSpPr>
      <dsp:spPr>
        <a:xfrm>
          <a:off x="0" y="4611648"/>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B856E0-68C9-8F4C-9E28-685F5DAE526C}">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lifeguards</a:t>
          </a:r>
        </a:p>
      </dsp:txBody>
      <dsp:txXfrm>
        <a:off x="0" y="4611648"/>
        <a:ext cx="6900512" cy="9217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8A844-D8FE-C74F-893F-8F632B59AECE}">
      <dsp:nvSpPr>
        <dsp:cNvPr id="0" name=""/>
        <dsp:cNvSpPr/>
      </dsp:nvSpPr>
      <dsp:spPr>
        <a:xfrm>
          <a:off x="0" y="412339"/>
          <a:ext cx="6666833" cy="8751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One of the most sensitive tools to detect alveolitis in HP</a:t>
          </a:r>
        </a:p>
      </dsp:txBody>
      <dsp:txXfrm>
        <a:off x="42722" y="455061"/>
        <a:ext cx="6581389" cy="789716"/>
      </dsp:txXfrm>
    </dsp:sp>
    <dsp:sp modelId="{25F69874-DE35-EA4B-87E9-AE5FAED84508}">
      <dsp:nvSpPr>
        <dsp:cNvPr id="0" name=""/>
        <dsp:cNvSpPr/>
      </dsp:nvSpPr>
      <dsp:spPr>
        <a:xfrm>
          <a:off x="0" y="1350859"/>
          <a:ext cx="6666833" cy="875160"/>
        </a:xfrm>
        <a:prstGeom prst="roundRect">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Preferably done when pt in “acute "phase</a:t>
          </a:r>
        </a:p>
      </dsp:txBody>
      <dsp:txXfrm>
        <a:off x="42722" y="1393581"/>
        <a:ext cx="6581389" cy="789716"/>
      </dsp:txXfrm>
    </dsp:sp>
    <dsp:sp modelId="{28CE937A-6EF9-944E-88CB-81F6F7F36BD2}">
      <dsp:nvSpPr>
        <dsp:cNvPr id="0" name=""/>
        <dsp:cNvSpPr/>
      </dsp:nvSpPr>
      <dsp:spPr>
        <a:xfrm>
          <a:off x="0" y="2289379"/>
          <a:ext cx="6666833" cy="875160"/>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Typical pattern is marked lymphocytosis often &gt; 30%  in </a:t>
          </a:r>
          <a:r>
            <a:rPr lang="en-US" sz="2200" b="1" kern="1200"/>
            <a:t>NFHP</a:t>
          </a:r>
          <a:endParaRPr lang="en-US" sz="2200" kern="1200"/>
        </a:p>
      </dsp:txBody>
      <dsp:txXfrm>
        <a:off x="42722" y="2332101"/>
        <a:ext cx="6581389" cy="789716"/>
      </dsp:txXfrm>
    </dsp:sp>
    <dsp:sp modelId="{43686030-4EF0-8349-8FBD-DE2CD8DBAF7C}">
      <dsp:nvSpPr>
        <dsp:cNvPr id="0" name=""/>
        <dsp:cNvSpPr/>
      </dsp:nvSpPr>
      <dsp:spPr>
        <a:xfrm>
          <a:off x="0" y="3227900"/>
          <a:ext cx="6666833" cy="875160"/>
        </a:xfrm>
        <a:prstGeom prst="roundRect">
          <a:avLst/>
        </a:prstGeom>
        <a:gradFill rotWithShape="0">
          <a:gsLst>
            <a:gs pos="0">
              <a:schemeClr val="accent2">
                <a:hueOff val="4832709"/>
                <a:satOff val="-13870"/>
                <a:lumOff val="-22207"/>
                <a:alphaOff val="0"/>
                <a:satMod val="103000"/>
                <a:lumMod val="102000"/>
                <a:tint val="94000"/>
              </a:schemeClr>
            </a:gs>
            <a:gs pos="50000">
              <a:schemeClr val="accent2">
                <a:hueOff val="4832709"/>
                <a:satOff val="-13870"/>
                <a:lumOff val="-22207"/>
                <a:alphaOff val="0"/>
                <a:satMod val="110000"/>
                <a:lumMod val="100000"/>
                <a:shade val="100000"/>
              </a:schemeClr>
            </a:gs>
            <a:gs pos="100000">
              <a:schemeClr val="accent2">
                <a:hueOff val="4832709"/>
                <a:satOff val="-13870"/>
                <a:lumOff val="-222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CD4/CD8 controversial</a:t>
          </a:r>
          <a:endParaRPr lang="en-US" sz="2200" kern="1200"/>
        </a:p>
      </dsp:txBody>
      <dsp:txXfrm>
        <a:off x="42722" y="3270622"/>
        <a:ext cx="6581389" cy="789716"/>
      </dsp:txXfrm>
    </dsp:sp>
    <dsp:sp modelId="{DFC6D032-F316-954A-8AB2-9888D96E0DC4}">
      <dsp:nvSpPr>
        <dsp:cNvPr id="0" name=""/>
        <dsp:cNvSpPr/>
      </dsp:nvSpPr>
      <dsp:spPr>
        <a:xfrm>
          <a:off x="0" y="4166420"/>
          <a:ext cx="6666833" cy="87516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Less marked elevation in </a:t>
          </a:r>
          <a:r>
            <a:rPr lang="en-US" sz="2200" b="1" kern="1200"/>
            <a:t>FHP</a:t>
          </a:r>
          <a:r>
            <a:rPr lang="en-US" sz="2200" kern="1200"/>
            <a:t> or following treatment (increased neutrophil) poor prognostic sign</a:t>
          </a:r>
        </a:p>
      </dsp:txBody>
      <dsp:txXfrm>
        <a:off x="42722" y="4209142"/>
        <a:ext cx="6581389" cy="7897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5A9DB-C4C3-4558-88B4-0497EB79FED9}">
      <dsp:nvSpPr>
        <dsp:cNvPr id="0" name=""/>
        <dsp:cNvSpPr/>
      </dsp:nvSpPr>
      <dsp:spPr>
        <a:xfrm>
          <a:off x="2119416" y="60797"/>
          <a:ext cx="1510523" cy="14613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61F91F-4340-4A99-8B42-04F86F537736}">
      <dsp:nvSpPr>
        <dsp:cNvPr id="0" name=""/>
        <dsp:cNvSpPr/>
      </dsp:nvSpPr>
      <dsp:spPr>
        <a:xfrm>
          <a:off x="716787" y="1677453"/>
          <a:ext cx="4315781" cy="626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NFHP</a:t>
          </a:r>
        </a:p>
      </dsp:txBody>
      <dsp:txXfrm>
        <a:off x="716787" y="1677453"/>
        <a:ext cx="4315781" cy="626284"/>
      </dsp:txXfrm>
    </dsp:sp>
    <dsp:sp modelId="{421F725E-691E-48A4-9A92-25B5819ED1CF}">
      <dsp:nvSpPr>
        <dsp:cNvPr id="0" name=""/>
        <dsp:cNvSpPr/>
      </dsp:nvSpPr>
      <dsp:spPr>
        <a:xfrm>
          <a:off x="716787" y="2375982"/>
          <a:ext cx="4315781" cy="1297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Airway centric – bronchiolocentric</a:t>
          </a:r>
        </a:p>
        <a:p>
          <a:pPr marL="0" lvl="0" indent="0" algn="ctr" defTabSz="755650">
            <a:lnSpc>
              <a:spcPct val="90000"/>
            </a:lnSpc>
            <a:spcBef>
              <a:spcPct val="0"/>
            </a:spcBef>
            <a:spcAft>
              <a:spcPct val="35000"/>
            </a:spcAft>
            <a:buNone/>
          </a:pPr>
          <a:r>
            <a:rPr lang="en-US" sz="1700" kern="1200"/>
            <a:t>Lymphocyte predominance</a:t>
          </a:r>
        </a:p>
        <a:p>
          <a:pPr marL="0" lvl="0" indent="0" algn="ctr" defTabSz="755650">
            <a:lnSpc>
              <a:spcPct val="90000"/>
            </a:lnSpc>
            <a:spcBef>
              <a:spcPct val="0"/>
            </a:spcBef>
            <a:spcAft>
              <a:spcPct val="35000"/>
            </a:spcAft>
            <a:buNone/>
          </a:pPr>
          <a:r>
            <a:rPr lang="en-US" sz="1700" kern="1200"/>
            <a:t>Poorly formed granulomas</a:t>
          </a:r>
        </a:p>
      </dsp:txBody>
      <dsp:txXfrm>
        <a:off x="716787" y="2375982"/>
        <a:ext cx="4315781" cy="1297018"/>
      </dsp:txXfrm>
    </dsp:sp>
    <dsp:sp modelId="{4DA6EC2F-2385-4347-A62D-00234B7ADC96}">
      <dsp:nvSpPr>
        <dsp:cNvPr id="0" name=""/>
        <dsp:cNvSpPr/>
      </dsp:nvSpPr>
      <dsp:spPr>
        <a:xfrm>
          <a:off x="7190459" y="60797"/>
          <a:ext cx="1510523" cy="14613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94F8E2-8EBB-423B-AADD-EC46FB39D5ED}">
      <dsp:nvSpPr>
        <dsp:cNvPr id="0" name=""/>
        <dsp:cNvSpPr/>
      </dsp:nvSpPr>
      <dsp:spPr>
        <a:xfrm>
          <a:off x="5787830" y="1677453"/>
          <a:ext cx="4315781" cy="626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FHP</a:t>
          </a:r>
        </a:p>
      </dsp:txBody>
      <dsp:txXfrm>
        <a:off x="5787830" y="1677453"/>
        <a:ext cx="4315781" cy="626284"/>
      </dsp:txXfrm>
    </dsp:sp>
    <dsp:sp modelId="{3EACEE20-F897-4193-86A5-E1816087698D}">
      <dsp:nvSpPr>
        <dsp:cNvPr id="0" name=""/>
        <dsp:cNvSpPr/>
      </dsp:nvSpPr>
      <dsp:spPr>
        <a:xfrm>
          <a:off x="5787830" y="2375982"/>
          <a:ext cx="4315781" cy="1297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Chronic fibrosing interstitial pneumonia with fibrotic NSIP/UIP pattern</a:t>
          </a:r>
        </a:p>
        <a:p>
          <a:pPr marL="0" lvl="0" indent="0" algn="ctr" defTabSz="755650">
            <a:lnSpc>
              <a:spcPct val="90000"/>
            </a:lnSpc>
            <a:spcBef>
              <a:spcPct val="0"/>
            </a:spcBef>
            <a:spcAft>
              <a:spcPct val="35000"/>
            </a:spcAft>
            <a:buNone/>
          </a:pPr>
          <a:r>
            <a:rPr lang="en-US" sz="1700" kern="1200"/>
            <a:t>Fibroblastic foci, peribronchial metaplasia</a:t>
          </a:r>
        </a:p>
        <a:p>
          <a:pPr marL="0" lvl="0" indent="0" algn="ctr" defTabSz="755650">
            <a:lnSpc>
              <a:spcPct val="90000"/>
            </a:lnSpc>
            <a:spcBef>
              <a:spcPct val="0"/>
            </a:spcBef>
            <a:spcAft>
              <a:spcPct val="35000"/>
            </a:spcAft>
            <a:buNone/>
          </a:pPr>
          <a:r>
            <a:rPr lang="en-US" sz="1700" kern="1200"/>
            <a:t>Airway centric fibrosis</a:t>
          </a:r>
        </a:p>
        <a:p>
          <a:pPr marL="0" lvl="0" indent="0" algn="ctr" defTabSz="755650">
            <a:lnSpc>
              <a:spcPct val="90000"/>
            </a:lnSpc>
            <a:spcBef>
              <a:spcPct val="0"/>
            </a:spcBef>
            <a:spcAft>
              <a:spcPct val="35000"/>
            </a:spcAft>
            <a:buNone/>
          </a:pPr>
          <a:r>
            <a:rPr lang="en-US" sz="1700" kern="1200"/>
            <a:t>Poorly formed granulomas</a:t>
          </a:r>
        </a:p>
      </dsp:txBody>
      <dsp:txXfrm>
        <a:off x="5787830" y="2375982"/>
        <a:ext cx="4315781" cy="12970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3A0CA-C360-3E4F-8B92-661FC7B88A87}">
      <dsp:nvSpPr>
        <dsp:cNvPr id="0" name=""/>
        <dsp:cNvSpPr/>
      </dsp:nvSpPr>
      <dsp:spPr>
        <a:xfrm>
          <a:off x="819983" y="2124"/>
          <a:ext cx="2868885" cy="172133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Prednisone 0.5/1mg/kg/d for up to 8 weeks followed by slow taper</a:t>
          </a:r>
        </a:p>
      </dsp:txBody>
      <dsp:txXfrm>
        <a:off x="819983" y="2124"/>
        <a:ext cx="2868885" cy="1721331"/>
      </dsp:txXfrm>
    </dsp:sp>
    <dsp:sp modelId="{584C693E-2485-B640-95EB-BE8BF16D1392}">
      <dsp:nvSpPr>
        <dsp:cNvPr id="0" name=""/>
        <dsp:cNvSpPr/>
      </dsp:nvSpPr>
      <dsp:spPr>
        <a:xfrm>
          <a:off x="3975757" y="2124"/>
          <a:ext cx="2868885" cy="172133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Immunomodulating agents:</a:t>
          </a:r>
        </a:p>
        <a:p>
          <a:pPr marL="171450" lvl="1" indent="-171450" algn="l" defTabSz="711200">
            <a:lnSpc>
              <a:spcPct val="90000"/>
            </a:lnSpc>
            <a:spcBef>
              <a:spcPct val="0"/>
            </a:spcBef>
            <a:spcAft>
              <a:spcPct val="15000"/>
            </a:spcAft>
            <a:buChar char="•"/>
          </a:pPr>
          <a:r>
            <a:rPr lang="en-US" sz="1600" kern="1200"/>
            <a:t>AZA, MMF- improve gas exchange  (DLCO)and reduces steroid use, not FVC</a:t>
          </a:r>
        </a:p>
      </dsp:txBody>
      <dsp:txXfrm>
        <a:off x="3975757" y="2124"/>
        <a:ext cx="2868885" cy="1721331"/>
      </dsp:txXfrm>
    </dsp:sp>
    <dsp:sp modelId="{AC478889-1C60-9E49-B264-BFE5CE3FB583}">
      <dsp:nvSpPr>
        <dsp:cNvPr id="0" name=""/>
        <dsp:cNvSpPr/>
      </dsp:nvSpPr>
      <dsp:spPr>
        <a:xfrm>
          <a:off x="7131531" y="2124"/>
          <a:ext cx="2868885" cy="172133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INBUILD trial</a:t>
          </a:r>
        </a:p>
      </dsp:txBody>
      <dsp:txXfrm>
        <a:off x="7131531" y="2124"/>
        <a:ext cx="2868885" cy="1721331"/>
      </dsp:txXfrm>
    </dsp:sp>
    <dsp:sp modelId="{58533242-BA5A-3843-8B87-4417F2D69889}">
      <dsp:nvSpPr>
        <dsp:cNvPr id="0" name=""/>
        <dsp:cNvSpPr/>
      </dsp:nvSpPr>
      <dsp:spPr>
        <a:xfrm>
          <a:off x="819983" y="2010343"/>
          <a:ext cx="2868885" cy="172133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Rituximab</a:t>
          </a:r>
        </a:p>
      </dsp:txBody>
      <dsp:txXfrm>
        <a:off x="819983" y="2010343"/>
        <a:ext cx="2868885" cy="1721331"/>
      </dsp:txXfrm>
    </dsp:sp>
    <dsp:sp modelId="{18200D0B-40C6-444E-94AD-C1574F146C36}">
      <dsp:nvSpPr>
        <dsp:cNvPr id="0" name=""/>
        <dsp:cNvSpPr/>
      </dsp:nvSpPr>
      <dsp:spPr>
        <a:xfrm>
          <a:off x="3975757" y="2010343"/>
          <a:ext cx="2868885" cy="172133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Treat for 1 year and re-evaluate- wean medications</a:t>
          </a:r>
        </a:p>
      </dsp:txBody>
      <dsp:txXfrm>
        <a:off x="3975757" y="2010343"/>
        <a:ext cx="2868885" cy="1721331"/>
      </dsp:txXfrm>
    </dsp:sp>
    <dsp:sp modelId="{25DDE2A3-5C2A-F341-A46B-E1D21B21A1D8}">
      <dsp:nvSpPr>
        <dsp:cNvPr id="0" name=""/>
        <dsp:cNvSpPr/>
      </dsp:nvSpPr>
      <dsp:spPr>
        <a:xfrm>
          <a:off x="7131531" y="2010343"/>
          <a:ext cx="2868885" cy="172133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Approx 25% of pts die within 5 years of diagnosis</a:t>
          </a:r>
        </a:p>
      </dsp:txBody>
      <dsp:txXfrm>
        <a:off x="7131531" y="2010343"/>
        <a:ext cx="2868885" cy="172133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1FDB1-482C-7E4D-AAAF-ABB17458C9F8}">
      <dsp:nvSpPr>
        <dsp:cNvPr id="0" name=""/>
        <dsp:cNvSpPr/>
      </dsp:nvSpPr>
      <dsp:spPr>
        <a:xfrm>
          <a:off x="0" y="0"/>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3E4D9-FFC8-4744-B3DC-BF2FAF1B16D6}">
      <dsp:nvSpPr>
        <dsp:cNvPr id="0" name=""/>
        <dsp:cNvSpPr/>
      </dsp:nvSpPr>
      <dsp:spPr>
        <a:xfrm>
          <a:off x="0" y="0"/>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Homogenous</a:t>
          </a:r>
          <a:r>
            <a:rPr lang="en-US" sz="2400" kern="1200"/>
            <a:t> alveolar wall thickening and underlying inflammation/fibrosis</a:t>
          </a:r>
        </a:p>
      </dsp:txBody>
      <dsp:txXfrm>
        <a:off x="0" y="0"/>
        <a:ext cx="6172199" cy="1218406"/>
      </dsp:txXfrm>
    </dsp:sp>
    <dsp:sp modelId="{6B6C21CC-D942-104A-ACEC-1DC64D2DB852}">
      <dsp:nvSpPr>
        <dsp:cNvPr id="0" name=""/>
        <dsp:cNvSpPr/>
      </dsp:nvSpPr>
      <dsp:spPr>
        <a:xfrm>
          <a:off x="0" y="1218406"/>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EF379-2F42-8E46-9349-3FEA35988557}">
      <dsp:nvSpPr>
        <dsp:cNvPr id="0" name=""/>
        <dsp:cNvSpPr/>
      </dsp:nvSpPr>
      <dsp:spPr>
        <a:xfrm>
          <a:off x="0" y="1218406"/>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Prognosis is substantially better than that of UIP/IPF</a:t>
          </a:r>
        </a:p>
      </dsp:txBody>
      <dsp:txXfrm>
        <a:off x="0" y="1218406"/>
        <a:ext cx="6172199" cy="1218406"/>
      </dsp:txXfrm>
    </dsp:sp>
    <dsp:sp modelId="{0A4281D9-8DC8-754A-9DEE-1CC1D3902D9F}">
      <dsp:nvSpPr>
        <dsp:cNvPr id="0" name=""/>
        <dsp:cNvSpPr/>
      </dsp:nvSpPr>
      <dsp:spPr>
        <a:xfrm>
          <a:off x="0" y="2436812"/>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DE08A7-456A-F143-B302-913F3F192587}">
      <dsp:nvSpPr>
        <dsp:cNvPr id="0" name=""/>
        <dsp:cNvSpPr/>
      </dsp:nvSpPr>
      <dsp:spPr>
        <a:xfrm>
          <a:off x="0" y="2436812"/>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More commonly seen in females, younger</a:t>
          </a:r>
        </a:p>
      </dsp:txBody>
      <dsp:txXfrm>
        <a:off x="0" y="2436812"/>
        <a:ext cx="6172199" cy="1218406"/>
      </dsp:txXfrm>
    </dsp:sp>
    <dsp:sp modelId="{1FB8876F-FEBE-974C-952E-3771B71D0251}">
      <dsp:nvSpPr>
        <dsp:cNvPr id="0" name=""/>
        <dsp:cNvSpPr/>
      </dsp:nvSpPr>
      <dsp:spPr>
        <a:xfrm>
          <a:off x="0" y="3655218"/>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D08E87-CCBC-3643-A488-47FCD01F82E0}">
      <dsp:nvSpPr>
        <dsp:cNvPr id="0" name=""/>
        <dsp:cNvSpPr/>
      </dsp:nvSpPr>
      <dsp:spPr>
        <a:xfrm>
          <a:off x="0" y="3655218"/>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Subtypes include </a:t>
          </a:r>
          <a:r>
            <a:rPr lang="en-US" sz="2400" b="1" kern="1200"/>
            <a:t>cellular-</a:t>
          </a:r>
          <a:r>
            <a:rPr lang="en-US" sz="2400" kern="1200"/>
            <a:t> greater inflammatory cells, and better prognosis (uncommon) vs </a:t>
          </a:r>
          <a:r>
            <a:rPr lang="en-US" sz="2400" b="1" kern="1200"/>
            <a:t>fibrotic</a:t>
          </a:r>
          <a:endParaRPr lang="en-US" sz="2400" kern="1200"/>
        </a:p>
      </dsp:txBody>
      <dsp:txXfrm>
        <a:off x="0" y="3655218"/>
        <a:ext cx="6172199" cy="12184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FE367-B13E-4749-B490-6C666C96020C}">
      <dsp:nvSpPr>
        <dsp:cNvPr id="0" name=""/>
        <dsp:cNvSpPr/>
      </dsp:nvSpPr>
      <dsp:spPr>
        <a:xfrm>
          <a:off x="0" y="531"/>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7A21E7-3A6B-E342-B3E4-396203EED452}">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Most widely contested findings</a:t>
          </a:r>
        </a:p>
      </dsp:txBody>
      <dsp:txXfrm>
        <a:off x="0" y="531"/>
        <a:ext cx="10515600" cy="621467"/>
      </dsp:txXfrm>
    </dsp:sp>
    <dsp:sp modelId="{FAF9D9F6-D5B8-974C-AAE2-6354745A0915}">
      <dsp:nvSpPr>
        <dsp:cNvPr id="0" name=""/>
        <dsp:cNvSpPr/>
      </dsp:nvSpPr>
      <dsp:spPr>
        <a:xfrm>
          <a:off x="0" y="62199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CAD4241-31A2-1A48-9128-51C49D9004EB}">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Peripheral and lower lobe findings</a:t>
          </a:r>
        </a:p>
      </dsp:txBody>
      <dsp:txXfrm>
        <a:off x="0" y="621999"/>
        <a:ext cx="10515600" cy="621467"/>
      </dsp:txXfrm>
    </dsp:sp>
    <dsp:sp modelId="{B198CC2E-A35C-2C42-B23F-9E27192F3332}">
      <dsp:nvSpPr>
        <dsp:cNvPr id="0" name=""/>
        <dsp:cNvSpPr/>
      </dsp:nvSpPr>
      <dsp:spPr>
        <a:xfrm>
          <a:off x="0" y="1243467"/>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6B51D08-DF8B-EC42-BD7F-8210D9366532}">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GGO most common finding</a:t>
          </a:r>
        </a:p>
      </dsp:txBody>
      <dsp:txXfrm>
        <a:off x="0" y="1243467"/>
        <a:ext cx="10515600" cy="621467"/>
      </dsp:txXfrm>
    </dsp:sp>
    <dsp:sp modelId="{8754DEDE-AD52-E747-8E42-CAE04374F92C}">
      <dsp:nvSpPr>
        <dsp:cNvPr id="0" name=""/>
        <dsp:cNvSpPr/>
      </dsp:nvSpPr>
      <dsp:spPr>
        <a:xfrm>
          <a:off x="0" y="1864935"/>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85F6E2D-5B0D-D94D-AB96-FF52A42159D0}">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reticular pattern </a:t>
          </a:r>
        </a:p>
      </dsp:txBody>
      <dsp:txXfrm>
        <a:off x="0" y="1864935"/>
        <a:ext cx="10515600" cy="621467"/>
      </dsp:txXfrm>
    </dsp:sp>
    <dsp:sp modelId="{1193EBB8-14B0-C142-A8F9-11FDE33BEEDC}">
      <dsp:nvSpPr>
        <dsp:cNvPr id="0" name=""/>
        <dsp:cNvSpPr/>
      </dsp:nvSpPr>
      <dsp:spPr>
        <a:xfrm>
          <a:off x="0" y="2486402"/>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51EEF2-39CF-064C-8B75-8FEE12B31AE2}">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Traction Bronchiectasis is rare</a:t>
          </a:r>
        </a:p>
      </dsp:txBody>
      <dsp:txXfrm>
        <a:off x="0" y="2486402"/>
        <a:ext cx="10515600" cy="621467"/>
      </dsp:txXfrm>
    </dsp:sp>
    <dsp:sp modelId="{2D240103-B6FB-4A44-88C1-BDDAAEE17225}">
      <dsp:nvSpPr>
        <dsp:cNvPr id="0" name=""/>
        <dsp:cNvSpPr/>
      </dsp:nvSpPr>
      <dsp:spPr>
        <a:xfrm>
          <a:off x="0" y="310787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73E5480-9AC8-0F4E-BE3F-C447601F95E1}">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Unusual to have honeycombing –consider UIP</a:t>
          </a:r>
        </a:p>
      </dsp:txBody>
      <dsp:txXfrm>
        <a:off x="0" y="3107870"/>
        <a:ext cx="10515600" cy="621467"/>
      </dsp:txXfrm>
    </dsp:sp>
    <dsp:sp modelId="{D30621B1-C454-EA4E-BE40-9A9274555BBD}">
      <dsp:nvSpPr>
        <dsp:cNvPr id="0" name=""/>
        <dsp:cNvSpPr/>
      </dsp:nvSpPr>
      <dsp:spPr>
        <a:xfrm>
          <a:off x="0" y="3729338"/>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60BB9CA-A9AE-2548-A94D-6CDEA5FF8CAB}">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Subpleural sparing</a:t>
          </a:r>
        </a:p>
      </dsp:txBody>
      <dsp:txXfrm>
        <a:off x="0" y="3729338"/>
        <a:ext cx="10515600" cy="6214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D7193-7F95-DC47-88A7-4D9814A9FAE4}">
      <dsp:nvSpPr>
        <dsp:cNvPr id="0" name=""/>
        <dsp:cNvSpPr/>
      </dsp:nvSpPr>
      <dsp:spPr>
        <a:xfrm>
          <a:off x="0" y="0"/>
          <a:ext cx="8938260" cy="13054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Findings may be reversible and are typically steroid responsive</a:t>
          </a:r>
        </a:p>
      </dsp:txBody>
      <dsp:txXfrm>
        <a:off x="38234" y="38234"/>
        <a:ext cx="7529629" cy="1228933"/>
      </dsp:txXfrm>
    </dsp:sp>
    <dsp:sp modelId="{4B2CAFE0-504A-D745-992F-CE94384AADF4}">
      <dsp:nvSpPr>
        <dsp:cNvPr id="0" name=""/>
        <dsp:cNvSpPr/>
      </dsp:nvSpPr>
      <dsp:spPr>
        <a:xfrm>
          <a:off x="788670" y="1522968"/>
          <a:ext cx="8938260" cy="13054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Most cases remain unchanged or progress</a:t>
          </a:r>
        </a:p>
      </dsp:txBody>
      <dsp:txXfrm>
        <a:off x="826904" y="1561202"/>
        <a:ext cx="7224611" cy="1228933"/>
      </dsp:txXfrm>
    </dsp:sp>
    <dsp:sp modelId="{919D51C0-11ED-8141-BEA2-DF2083024882}">
      <dsp:nvSpPr>
        <dsp:cNvPr id="0" name=""/>
        <dsp:cNvSpPr/>
      </dsp:nvSpPr>
      <dsp:spPr>
        <a:xfrm>
          <a:off x="1577340" y="3045936"/>
          <a:ext cx="8938260" cy="13054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Associated with CTD, HP, drug induced lung injury</a:t>
          </a:r>
        </a:p>
      </dsp:txBody>
      <dsp:txXfrm>
        <a:off x="1615574" y="3084170"/>
        <a:ext cx="7224611" cy="1228933"/>
      </dsp:txXfrm>
    </dsp:sp>
    <dsp:sp modelId="{E63DB64D-C12E-4E42-AC02-5AECF471AA05}">
      <dsp:nvSpPr>
        <dsp:cNvPr id="0" name=""/>
        <dsp:cNvSpPr/>
      </dsp:nvSpPr>
      <dsp:spPr>
        <a:xfrm>
          <a:off x="8089749" y="989929"/>
          <a:ext cx="848510" cy="84851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6E748E6A-1FEA-0640-A18C-37B4C625CBC6}">
      <dsp:nvSpPr>
        <dsp:cNvPr id="0" name=""/>
        <dsp:cNvSpPr/>
      </dsp:nvSpPr>
      <dsp:spPr>
        <a:xfrm>
          <a:off x="8878419" y="2504195"/>
          <a:ext cx="848510" cy="84851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7530C-6C26-4768-A463-A21F10E4EFE3}">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65934C-4DC6-456B-8064-4FF10C07D027}">
      <dsp:nvSpPr>
        <dsp:cNvPr id="0" name=""/>
        <dsp:cNvSpPr/>
      </dsp:nvSpPr>
      <dsp:spPr>
        <a:xfrm>
          <a:off x="276881" y="207750"/>
          <a:ext cx="503420" cy="503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2A6A0B-E7DD-451C-94F8-FD737819529F}">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A diverse group of pulmonary disorders classified based on </a:t>
          </a:r>
          <a:r>
            <a:rPr lang="en-US" sz="2200" b="1" kern="1200"/>
            <a:t>similar clinical, radiographic, physiologic, or pathologic manifestations</a:t>
          </a:r>
          <a:endParaRPr lang="en-US" sz="2200" kern="1200"/>
        </a:p>
      </dsp:txBody>
      <dsp:txXfrm>
        <a:off x="1057183" y="1805"/>
        <a:ext cx="9458416" cy="915310"/>
      </dsp:txXfrm>
    </dsp:sp>
    <dsp:sp modelId="{99F21D83-13BB-4D26-BF88-C30FD7CDAC5A}">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F2922-AAE3-451A-BD62-C40EE89848A5}">
      <dsp:nvSpPr>
        <dsp:cNvPr id="0" name=""/>
        <dsp:cNvSpPr/>
      </dsp:nvSpPr>
      <dsp:spPr>
        <a:xfrm>
          <a:off x="276881" y="1351889"/>
          <a:ext cx="503420" cy="503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0DE52-3B8E-45DB-9DD6-998384D20AB7}">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The major abnormality in ILD is disruption of the distal lung parenchyma.</a:t>
          </a:r>
        </a:p>
      </dsp:txBody>
      <dsp:txXfrm>
        <a:off x="1057183" y="1145944"/>
        <a:ext cx="9458416" cy="915310"/>
      </dsp:txXfrm>
    </dsp:sp>
    <dsp:sp modelId="{7317CD7C-D2FC-4FF5-9F6A-9E6CD9F4E034}">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F92A25-FE08-4DF6-87A9-C89A2529EF7C}">
      <dsp:nvSpPr>
        <dsp:cNvPr id="0" name=""/>
        <dsp:cNvSpPr/>
      </dsp:nvSpPr>
      <dsp:spPr>
        <a:xfrm>
          <a:off x="276881" y="2496027"/>
          <a:ext cx="503420" cy="503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068993-8074-416D-8F30-3D3334A19DF3}">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also affect airways, blood vessels, and pleural in addition to the parenchyma- making terminology confusing</a:t>
          </a:r>
        </a:p>
      </dsp:txBody>
      <dsp:txXfrm>
        <a:off x="1057183" y="2290082"/>
        <a:ext cx="9458416" cy="915310"/>
      </dsp:txXfrm>
    </dsp:sp>
    <dsp:sp modelId="{E2B46EA1-5196-4417-A103-49D5AF3D4168}">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F64ED-8681-4910-B452-3B23D2C67DD7}">
      <dsp:nvSpPr>
        <dsp:cNvPr id="0" name=""/>
        <dsp:cNvSpPr/>
      </dsp:nvSpPr>
      <dsp:spPr>
        <a:xfrm>
          <a:off x="276881" y="3640166"/>
          <a:ext cx="503420" cy="503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3EFF5C-296B-4F09-B23D-EB9988B7291A}">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Excludes  emphysema, RADs, and pulmonary vascular disease</a:t>
          </a:r>
        </a:p>
      </dsp:txBody>
      <dsp:txXfrm>
        <a:off x="1057183" y="3434221"/>
        <a:ext cx="94584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776E3-A6DA-5542-A65C-9C14FC1B1B94}">
      <dsp:nvSpPr>
        <dsp:cNvPr id="0" name=""/>
        <dsp:cNvSpPr/>
      </dsp:nvSpPr>
      <dsp:spPr>
        <a:xfrm>
          <a:off x="0" y="2379"/>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EEF76-562A-6646-8608-764960E883E2}">
      <dsp:nvSpPr>
        <dsp:cNvPr id="0" name=""/>
        <dsp:cNvSpPr/>
      </dsp:nvSpPr>
      <dsp:spPr>
        <a:xfrm>
          <a:off x="0" y="2379"/>
          <a:ext cx="6172199"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The pathogenesis of the majority of ILD remains unknown</a:t>
          </a:r>
        </a:p>
      </dsp:txBody>
      <dsp:txXfrm>
        <a:off x="0" y="2379"/>
        <a:ext cx="6172199" cy="1622955"/>
      </dsp:txXfrm>
    </dsp:sp>
    <dsp:sp modelId="{E64B4AB0-57B4-5D43-A6A8-77B14E170AA8}">
      <dsp:nvSpPr>
        <dsp:cNvPr id="0" name=""/>
        <dsp:cNvSpPr/>
      </dsp:nvSpPr>
      <dsp:spPr>
        <a:xfrm>
          <a:off x="0" y="1625334"/>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15578-F68C-A94E-98F3-541AFF619B2C}">
      <dsp:nvSpPr>
        <dsp:cNvPr id="0" name=""/>
        <dsp:cNvSpPr/>
      </dsp:nvSpPr>
      <dsp:spPr>
        <a:xfrm>
          <a:off x="0" y="1625334"/>
          <a:ext cx="6172199"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Generally agreed that some injury to the alveolar epithelial cells initiates an inflammatory response, which leads to fibrosis and structural changes</a:t>
          </a:r>
        </a:p>
      </dsp:txBody>
      <dsp:txXfrm>
        <a:off x="0" y="1625334"/>
        <a:ext cx="6172199" cy="1622955"/>
      </dsp:txXfrm>
    </dsp:sp>
    <dsp:sp modelId="{16136F23-469F-2A43-BF29-03EDA718E8BB}">
      <dsp:nvSpPr>
        <dsp:cNvPr id="0" name=""/>
        <dsp:cNvSpPr/>
      </dsp:nvSpPr>
      <dsp:spPr>
        <a:xfrm>
          <a:off x="0" y="3248290"/>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2E41C-65D2-2543-BDFF-3F06839EDE80}">
      <dsp:nvSpPr>
        <dsp:cNvPr id="0" name=""/>
        <dsp:cNvSpPr/>
      </dsp:nvSpPr>
      <dsp:spPr>
        <a:xfrm>
          <a:off x="0" y="3248290"/>
          <a:ext cx="6172199"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Injury can be introduced through the airways- via inhalation, or the circulation</a:t>
          </a:r>
        </a:p>
      </dsp:txBody>
      <dsp:txXfrm>
        <a:off x="0" y="3248290"/>
        <a:ext cx="6172199" cy="16229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07811-ABD6-4F98-8FB2-79F8D3BCEF9E}">
      <dsp:nvSpPr>
        <dsp:cNvPr id="0" name=""/>
        <dsp:cNvSpPr/>
      </dsp:nvSpPr>
      <dsp:spPr>
        <a:xfrm>
          <a:off x="0" y="5520"/>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CD8879-BF25-4D5B-8005-4227C6581613}">
      <dsp:nvSpPr>
        <dsp:cNvPr id="0" name=""/>
        <dsp:cNvSpPr/>
      </dsp:nvSpPr>
      <dsp:spPr>
        <a:xfrm>
          <a:off x="218823" y="168281"/>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432678-BF16-4952-946D-A6D8F848E00B}">
      <dsp:nvSpPr>
        <dsp:cNvPr id="0" name=""/>
        <dsp:cNvSpPr/>
      </dsp:nvSpPr>
      <dsp:spPr>
        <a:xfrm>
          <a:off x="835507" y="5520"/>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Shortness of Breath</a:t>
          </a:r>
        </a:p>
      </dsp:txBody>
      <dsp:txXfrm>
        <a:off x="835507" y="5520"/>
        <a:ext cx="4732020" cy="723382"/>
      </dsp:txXfrm>
    </dsp:sp>
    <dsp:sp modelId="{9C8A33D2-0053-41B6-8D03-40E40293CA13}">
      <dsp:nvSpPr>
        <dsp:cNvPr id="0" name=""/>
        <dsp:cNvSpPr/>
      </dsp:nvSpPr>
      <dsp:spPr>
        <a:xfrm>
          <a:off x="5567527" y="5520"/>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90000"/>
            </a:lnSpc>
            <a:spcBef>
              <a:spcPct val="0"/>
            </a:spcBef>
            <a:spcAft>
              <a:spcPct val="35000"/>
            </a:spcAft>
            <a:buNone/>
          </a:pPr>
          <a:r>
            <a:rPr lang="en-US" sz="1100" kern="1200"/>
            <a:t>Dyspnea on exertion</a:t>
          </a:r>
        </a:p>
        <a:p>
          <a:pPr marL="0" lvl="0" indent="0" algn="l" defTabSz="488950">
            <a:lnSpc>
              <a:spcPct val="90000"/>
            </a:lnSpc>
            <a:spcBef>
              <a:spcPct val="0"/>
            </a:spcBef>
            <a:spcAft>
              <a:spcPct val="35000"/>
            </a:spcAft>
            <a:buNone/>
          </a:pPr>
          <a:r>
            <a:rPr lang="en-US" sz="1100" kern="1200"/>
            <a:t>Dyspnea at rest</a:t>
          </a:r>
        </a:p>
        <a:p>
          <a:pPr marL="0" lvl="0" indent="0" algn="l" defTabSz="488950">
            <a:lnSpc>
              <a:spcPct val="90000"/>
            </a:lnSpc>
            <a:spcBef>
              <a:spcPct val="0"/>
            </a:spcBef>
            <a:spcAft>
              <a:spcPct val="35000"/>
            </a:spcAft>
            <a:buNone/>
          </a:pPr>
          <a:r>
            <a:rPr lang="en-US" sz="1100" kern="1200"/>
            <a:t>tachypnea</a:t>
          </a:r>
        </a:p>
      </dsp:txBody>
      <dsp:txXfrm>
        <a:off x="5567527" y="5520"/>
        <a:ext cx="4947256" cy="723382"/>
      </dsp:txXfrm>
    </dsp:sp>
    <dsp:sp modelId="{56F5D401-7B93-4885-B71E-C5F981763FE8}">
      <dsp:nvSpPr>
        <dsp:cNvPr id="0" name=""/>
        <dsp:cNvSpPr/>
      </dsp:nvSpPr>
      <dsp:spPr>
        <a:xfrm>
          <a:off x="0" y="909749"/>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C60E8-FD4D-45E6-96A2-42A4494DCD3C}">
      <dsp:nvSpPr>
        <dsp:cNvPr id="0" name=""/>
        <dsp:cNvSpPr/>
      </dsp:nvSpPr>
      <dsp:spPr>
        <a:xfrm>
          <a:off x="218823" y="1072510"/>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C06390-2871-434E-A452-B6B376C4987D}">
      <dsp:nvSpPr>
        <dsp:cNvPr id="0" name=""/>
        <dsp:cNvSpPr/>
      </dsp:nvSpPr>
      <dsp:spPr>
        <a:xfrm>
          <a:off x="835507" y="909749"/>
          <a:ext cx="967927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Cough - Typically nonproductive</a:t>
          </a:r>
        </a:p>
      </dsp:txBody>
      <dsp:txXfrm>
        <a:off x="835507" y="909749"/>
        <a:ext cx="9679276" cy="723382"/>
      </dsp:txXfrm>
    </dsp:sp>
    <dsp:sp modelId="{6B1D7BC3-D245-4C1B-A6AA-1F1EDE200DFD}">
      <dsp:nvSpPr>
        <dsp:cNvPr id="0" name=""/>
        <dsp:cNvSpPr/>
      </dsp:nvSpPr>
      <dsp:spPr>
        <a:xfrm>
          <a:off x="0" y="1813977"/>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A53402-F585-4362-BE4E-CBE6A2CF7430}">
      <dsp:nvSpPr>
        <dsp:cNvPr id="0" name=""/>
        <dsp:cNvSpPr/>
      </dsp:nvSpPr>
      <dsp:spPr>
        <a:xfrm>
          <a:off x="218823" y="1976738"/>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15E555-01B8-43A6-B61B-F9894A71A484}">
      <dsp:nvSpPr>
        <dsp:cNvPr id="0" name=""/>
        <dsp:cNvSpPr/>
      </dsp:nvSpPr>
      <dsp:spPr>
        <a:xfrm>
          <a:off x="835507" y="1813977"/>
          <a:ext cx="967927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Fever is not a primary finding in ILD</a:t>
          </a:r>
        </a:p>
      </dsp:txBody>
      <dsp:txXfrm>
        <a:off x="835507" y="1813977"/>
        <a:ext cx="9679276" cy="723382"/>
      </dsp:txXfrm>
    </dsp:sp>
    <dsp:sp modelId="{710CD9D9-A46B-4028-AAF3-5EC5E87A3E2C}">
      <dsp:nvSpPr>
        <dsp:cNvPr id="0" name=""/>
        <dsp:cNvSpPr/>
      </dsp:nvSpPr>
      <dsp:spPr>
        <a:xfrm>
          <a:off x="0" y="2718206"/>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B57C1-23BC-4C4A-9A2F-583FC00BDB0A}">
      <dsp:nvSpPr>
        <dsp:cNvPr id="0" name=""/>
        <dsp:cNvSpPr/>
      </dsp:nvSpPr>
      <dsp:spPr>
        <a:xfrm>
          <a:off x="218823" y="2880967"/>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37F346-47C3-416C-B861-3FD45D9B313E}">
      <dsp:nvSpPr>
        <dsp:cNvPr id="0" name=""/>
        <dsp:cNvSpPr/>
      </dsp:nvSpPr>
      <dsp:spPr>
        <a:xfrm>
          <a:off x="835507" y="2718206"/>
          <a:ext cx="967927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Crackles or “dry rales” with inspiration</a:t>
          </a:r>
        </a:p>
      </dsp:txBody>
      <dsp:txXfrm>
        <a:off x="835507" y="2718206"/>
        <a:ext cx="9679276" cy="723382"/>
      </dsp:txXfrm>
    </dsp:sp>
    <dsp:sp modelId="{1E135BD5-963B-4D36-B302-9801B255F5D4}">
      <dsp:nvSpPr>
        <dsp:cNvPr id="0" name=""/>
        <dsp:cNvSpPr/>
      </dsp:nvSpPr>
      <dsp:spPr>
        <a:xfrm>
          <a:off x="0" y="3622434"/>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CC507-14FF-4885-883B-3AD64F84E010}">
      <dsp:nvSpPr>
        <dsp:cNvPr id="0" name=""/>
        <dsp:cNvSpPr/>
      </dsp:nvSpPr>
      <dsp:spPr>
        <a:xfrm>
          <a:off x="218823" y="3785195"/>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0AFC8F-4A28-45E4-A5AD-905C8567B167}">
      <dsp:nvSpPr>
        <dsp:cNvPr id="0" name=""/>
        <dsp:cNvSpPr/>
      </dsp:nvSpPr>
      <dsp:spPr>
        <a:xfrm>
          <a:off x="835507" y="3622434"/>
          <a:ext cx="967927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Symptoms and signs of right heart failure</a:t>
          </a:r>
        </a:p>
      </dsp:txBody>
      <dsp:txXfrm>
        <a:off x="835507" y="3622434"/>
        <a:ext cx="9679276" cy="7233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B153B-D3CB-453D-AA5A-36E66AF2C35B}">
      <dsp:nvSpPr>
        <dsp:cNvPr id="0" name=""/>
        <dsp:cNvSpPr/>
      </dsp:nvSpPr>
      <dsp:spPr>
        <a:xfrm>
          <a:off x="205509" y="1640565"/>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9A395B-66FF-4790-9195-5363743240E9}">
      <dsp:nvSpPr>
        <dsp:cNvPr id="0" name=""/>
        <dsp:cNvSpPr/>
      </dsp:nvSpPr>
      <dsp:spPr>
        <a:xfrm>
          <a:off x="396960" y="1832017"/>
          <a:ext cx="528770" cy="5287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9DB51A-96FE-4649-A8B3-466F38D00752}">
      <dsp:nvSpPr>
        <dsp:cNvPr id="0" name=""/>
        <dsp:cNvSpPr/>
      </dsp:nvSpPr>
      <dsp:spPr>
        <a:xfrm>
          <a:off x="1312541" y="1640565"/>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Imaging</a:t>
          </a:r>
        </a:p>
      </dsp:txBody>
      <dsp:txXfrm>
        <a:off x="1312541" y="1640565"/>
        <a:ext cx="2148945" cy="911674"/>
      </dsp:txXfrm>
    </dsp:sp>
    <dsp:sp modelId="{121A5A80-A47C-443A-9074-05E7E624C3BA}">
      <dsp:nvSpPr>
        <dsp:cNvPr id="0" name=""/>
        <dsp:cNvSpPr/>
      </dsp:nvSpPr>
      <dsp:spPr>
        <a:xfrm>
          <a:off x="3835925" y="1640565"/>
          <a:ext cx="911674" cy="9116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5C7F23-6479-4899-91DA-B35155C20463}">
      <dsp:nvSpPr>
        <dsp:cNvPr id="0" name=""/>
        <dsp:cNvSpPr/>
      </dsp:nvSpPr>
      <dsp:spPr>
        <a:xfrm>
          <a:off x="4027376" y="1832017"/>
          <a:ext cx="528770" cy="5287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0EADAD-CCE0-448A-B9A0-90CC34C18C24}">
      <dsp:nvSpPr>
        <dsp:cNvPr id="0" name=""/>
        <dsp:cNvSpPr/>
      </dsp:nvSpPr>
      <dsp:spPr>
        <a:xfrm>
          <a:off x="4942957" y="1640565"/>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Physiological testing- PFTs</a:t>
          </a:r>
        </a:p>
      </dsp:txBody>
      <dsp:txXfrm>
        <a:off x="4942957" y="1640565"/>
        <a:ext cx="2148945" cy="911674"/>
      </dsp:txXfrm>
    </dsp:sp>
    <dsp:sp modelId="{4AB00C9A-B5C7-4D3F-95A1-E6D34F6A329D}">
      <dsp:nvSpPr>
        <dsp:cNvPr id="0" name=""/>
        <dsp:cNvSpPr/>
      </dsp:nvSpPr>
      <dsp:spPr>
        <a:xfrm>
          <a:off x="7466341" y="1640565"/>
          <a:ext cx="911674" cy="91167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40AD37-6A3D-4125-84B2-24C2BE455B96}">
      <dsp:nvSpPr>
        <dsp:cNvPr id="0" name=""/>
        <dsp:cNvSpPr/>
      </dsp:nvSpPr>
      <dsp:spPr>
        <a:xfrm>
          <a:off x="7657792" y="1832017"/>
          <a:ext cx="528770" cy="5287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E45943-C44B-4403-9AB2-B3949D10E9DC}">
      <dsp:nvSpPr>
        <dsp:cNvPr id="0" name=""/>
        <dsp:cNvSpPr/>
      </dsp:nvSpPr>
      <dsp:spPr>
        <a:xfrm>
          <a:off x="8573374" y="1640565"/>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Biopsy</a:t>
          </a:r>
        </a:p>
      </dsp:txBody>
      <dsp:txXfrm>
        <a:off x="8573374" y="1640565"/>
        <a:ext cx="2148945" cy="9116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A0871-AEEB-5F46-B13D-1FD5ACB57607}">
      <dsp:nvSpPr>
        <dsp:cNvPr id="0" name=""/>
        <dsp:cNvSpPr/>
      </dsp:nvSpPr>
      <dsp:spPr>
        <a:xfrm>
          <a:off x="307345" y="1546"/>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DIAGNOSTIC IMAGING OF CHOICE</a:t>
          </a:r>
        </a:p>
      </dsp:txBody>
      <dsp:txXfrm>
        <a:off x="307345" y="1546"/>
        <a:ext cx="3222855" cy="1933713"/>
      </dsp:txXfrm>
    </dsp:sp>
    <dsp:sp modelId="{A2123969-57A6-0849-A6F9-65C9F6B6D759}">
      <dsp:nvSpPr>
        <dsp:cNvPr id="0" name=""/>
        <dsp:cNvSpPr/>
      </dsp:nvSpPr>
      <dsp:spPr>
        <a:xfrm>
          <a:off x="3852486" y="1546"/>
          <a:ext cx="3222855" cy="193371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Usually performed at full inspiration, allowing maximal contrast between the inflated lung and diseased areas. </a:t>
          </a:r>
        </a:p>
      </dsp:txBody>
      <dsp:txXfrm>
        <a:off x="3852486" y="1546"/>
        <a:ext cx="3222855" cy="1933713"/>
      </dsp:txXfrm>
    </dsp:sp>
    <dsp:sp modelId="{E8C009CD-E77F-4249-9EF1-BE4D9A065589}">
      <dsp:nvSpPr>
        <dsp:cNvPr id="0" name=""/>
        <dsp:cNvSpPr/>
      </dsp:nvSpPr>
      <dsp:spPr>
        <a:xfrm>
          <a:off x="7397627" y="1546"/>
          <a:ext cx="3222855" cy="193371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Full expiration to detect air trapping</a:t>
          </a:r>
        </a:p>
      </dsp:txBody>
      <dsp:txXfrm>
        <a:off x="7397627" y="1546"/>
        <a:ext cx="3222855" cy="1933713"/>
      </dsp:txXfrm>
    </dsp:sp>
    <dsp:sp modelId="{2A7BE0D6-7643-114D-B56B-61E439511EED}">
      <dsp:nvSpPr>
        <dsp:cNvPr id="0" name=""/>
        <dsp:cNvSpPr/>
      </dsp:nvSpPr>
      <dsp:spPr>
        <a:xfrm>
          <a:off x="2079915" y="2257545"/>
          <a:ext cx="3222855" cy="193371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prone and supine scans to unmask interstitial abnormalities in the dependent lung. </a:t>
          </a:r>
        </a:p>
      </dsp:txBody>
      <dsp:txXfrm>
        <a:off x="2079915" y="2257545"/>
        <a:ext cx="3222855" cy="1933713"/>
      </dsp:txXfrm>
    </dsp:sp>
    <dsp:sp modelId="{4CC76290-D60F-A442-B719-6B5880A52A96}">
      <dsp:nvSpPr>
        <dsp:cNvPr id="0" name=""/>
        <dsp:cNvSpPr/>
      </dsp:nvSpPr>
      <dsp:spPr>
        <a:xfrm>
          <a:off x="5625057" y="2257545"/>
          <a:ext cx="3222855" cy="193371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Accuracy increases for end-stage disease</a:t>
          </a:r>
        </a:p>
      </dsp:txBody>
      <dsp:txXfrm>
        <a:off x="5625057" y="2257545"/>
        <a:ext cx="3222855" cy="19337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30FF2-674E-F54F-B6E2-D4EDB21E243C}">
      <dsp:nvSpPr>
        <dsp:cNvPr id="0" name=""/>
        <dsp:cNvSpPr/>
      </dsp:nvSpPr>
      <dsp:spPr>
        <a:xfrm>
          <a:off x="3080" y="587032"/>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What is the dominant CT pattern?</a:t>
          </a:r>
          <a:endParaRPr lang="en-US" sz="2900" kern="1200"/>
        </a:p>
      </dsp:txBody>
      <dsp:txXfrm>
        <a:off x="3080" y="587032"/>
        <a:ext cx="2444055" cy="1466433"/>
      </dsp:txXfrm>
    </dsp:sp>
    <dsp:sp modelId="{48EF5B1D-3BC2-7F47-815F-8C15E9F73C09}">
      <dsp:nvSpPr>
        <dsp:cNvPr id="0" name=""/>
        <dsp:cNvSpPr/>
      </dsp:nvSpPr>
      <dsp:spPr>
        <a:xfrm>
          <a:off x="2691541" y="587032"/>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Reticular</a:t>
          </a:r>
        </a:p>
      </dsp:txBody>
      <dsp:txXfrm>
        <a:off x="2691541" y="587032"/>
        <a:ext cx="2444055" cy="1466433"/>
      </dsp:txXfrm>
    </dsp:sp>
    <dsp:sp modelId="{00C6AA13-3084-F144-AF39-9C7509B90539}">
      <dsp:nvSpPr>
        <dsp:cNvPr id="0" name=""/>
        <dsp:cNvSpPr/>
      </dsp:nvSpPr>
      <dsp:spPr>
        <a:xfrm>
          <a:off x="5380002" y="587032"/>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Nodular </a:t>
          </a:r>
        </a:p>
      </dsp:txBody>
      <dsp:txXfrm>
        <a:off x="5380002" y="587032"/>
        <a:ext cx="2444055" cy="1466433"/>
      </dsp:txXfrm>
    </dsp:sp>
    <dsp:sp modelId="{7FC3FF92-7060-174C-A7DD-167F75CE8D39}">
      <dsp:nvSpPr>
        <dsp:cNvPr id="0" name=""/>
        <dsp:cNvSpPr/>
      </dsp:nvSpPr>
      <dsp:spPr>
        <a:xfrm>
          <a:off x="8068463" y="587032"/>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Cystic</a:t>
          </a:r>
        </a:p>
      </dsp:txBody>
      <dsp:txXfrm>
        <a:off x="8068463" y="587032"/>
        <a:ext cx="2444055" cy="1466433"/>
      </dsp:txXfrm>
    </dsp:sp>
    <dsp:sp modelId="{4554C13C-88EB-614D-9612-9887645F6114}">
      <dsp:nvSpPr>
        <dsp:cNvPr id="0" name=""/>
        <dsp:cNvSpPr/>
      </dsp:nvSpPr>
      <dsp:spPr>
        <a:xfrm>
          <a:off x="3080" y="2297871"/>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Airspace disease</a:t>
          </a:r>
        </a:p>
      </dsp:txBody>
      <dsp:txXfrm>
        <a:off x="3080" y="2297871"/>
        <a:ext cx="2444055" cy="1466433"/>
      </dsp:txXfrm>
    </dsp:sp>
    <dsp:sp modelId="{2B2DEBFE-F661-E143-BD5D-88CC15690488}">
      <dsp:nvSpPr>
        <dsp:cNvPr id="0" name=""/>
        <dsp:cNvSpPr/>
      </dsp:nvSpPr>
      <dsp:spPr>
        <a:xfrm>
          <a:off x="2691541" y="2297871"/>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Ground Glass Opacities </a:t>
          </a:r>
        </a:p>
      </dsp:txBody>
      <dsp:txXfrm>
        <a:off x="2691541" y="2297871"/>
        <a:ext cx="2444055" cy="1466433"/>
      </dsp:txXfrm>
    </dsp:sp>
    <dsp:sp modelId="{3202756E-A088-6249-9318-8C6E59C59359}">
      <dsp:nvSpPr>
        <dsp:cNvPr id="0" name=""/>
        <dsp:cNvSpPr/>
      </dsp:nvSpPr>
      <dsp:spPr>
        <a:xfrm>
          <a:off x="5380002" y="2297871"/>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Dense consolidation</a:t>
          </a:r>
        </a:p>
      </dsp:txBody>
      <dsp:txXfrm>
        <a:off x="5380002" y="2297871"/>
        <a:ext cx="2444055" cy="1466433"/>
      </dsp:txXfrm>
    </dsp:sp>
    <dsp:sp modelId="{2DE5B48B-8FB5-6D43-A4C8-F35F068973DA}">
      <dsp:nvSpPr>
        <dsp:cNvPr id="0" name=""/>
        <dsp:cNvSpPr/>
      </dsp:nvSpPr>
      <dsp:spPr>
        <a:xfrm>
          <a:off x="8068463" y="2297871"/>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Mosaic Attenuation</a:t>
          </a:r>
        </a:p>
      </dsp:txBody>
      <dsp:txXfrm>
        <a:off x="8068463" y="2297871"/>
        <a:ext cx="2444055" cy="14664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B7C1A-6C1C-9A4A-80F7-B14D68C9D4EE}">
      <dsp:nvSpPr>
        <dsp:cNvPr id="0" name=""/>
        <dsp:cNvSpPr/>
      </dsp:nvSpPr>
      <dsp:spPr>
        <a:xfrm>
          <a:off x="0" y="0"/>
          <a:ext cx="3162299" cy="356616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755650">
            <a:lnSpc>
              <a:spcPct val="90000"/>
            </a:lnSpc>
            <a:spcBef>
              <a:spcPct val="0"/>
            </a:spcBef>
            <a:spcAft>
              <a:spcPct val="35000"/>
            </a:spcAft>
            <a:buNone/>
          </a:pPr>
          <a:r>
            <a:rPr lang="en-US" sz="1700" kern="1200"/>
            <a:t>New 2020 guidelines definition: HP is an inflammatory and or fibrotic disease affecting lung parenchyma and </a:t>
          </a:r>
          <a:r>
            <a:rPr lang="en-US" sz="1700" i="1" u="sng" kern="1200"/>
            <a:t>small airways</a:t>
          </a:r>
          <a:r>
            <a:rPr lang="en-US" sz="1700" i="1" kern="1200"/>
            <a:t>.</a:t>
          </a:r>
          <a:endParaRPr lang="en-US" sz="1700" kern="1200"/>
        </a:p>
      </dsp:txBody>
      <dsp:txXfrm>
        <a:off x="0" y="1355140"/>
        <a:ext cx="3162299" cy="2139696"/>
      </dsp:txXfrm>
    </dsp:sp>
    <dsp:sp modelId="{CAB30483-E942-3342-8EB9-F99E894C7B27}">
      <dsp:nvSpPr>
        <dsp:cNvPr id="0" name=""/>
        <dsp:cNvSpPr/>
      </dsp:nvSpPr>
      <dsp:spPr>
        <a:xfrm>
          <a:off x="1046225" y="356616"/>
          <a:ext cx="1069848" cy="1069848"/>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2901" y="513292"/>
        <a:ext cx="756496" cy="756496"/>
      </dsp:txXfrm>
    </dsp:sp>
    <dsp:sp modelId="{3F24577B-4427-354B-BD56-0BD0AF251EB3}">
      <dsp:nvSpPr>
        <dsp:cNvPr id="0" name=""/>
        <dsp:cNvSpPr/>
      </dsp:nvSpPr>
      <dsp:spPr>
        <a:xfrm>
          <a:off x="0" y="3566088"/>
          <a:ext cx="3162299" cy="72"/>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6B8E4-6B35-6A41-8744-0E4BC079E46D}">
      <dsp:nvSpPr>
        <dsp:cNvPr id="0" name=""/>
        <dsp:cNvSpPr/>
      </dsp:nvSpPr>
      <dsp:spPr>
        <a:xfrm>
          <a:off x="3478529" y="0"/>
          <a:ext cx="3162299" cy="356616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755650">
            <a:lnSpc>
              <a:spcPct val="90000"/>
            </a:lnSpc>
            <a:spcBef>
              <a:spcPct val="0"/>
            </a:spcBef>
            <a:spcAft>
              <a:spcPct val="35000"/>
            </a:spcAft>
            <a:buNone/>
          </a:pPr>
          <a:r>
            <a:rPr lang="en-US" sz="1700" kern="1200"/>
            <a:t>Caused by the sensitization to an “inhaled” antigen- usually after repeated exposure</a:t>
          </a:r>
        </a:p>
      </dsp:txBody>
      <dsp:txXfrm>
        <a:off x="3478529" y="1355140"/>
        <a:ext cx="3162299" cy="2139696"/>
      </dsp:txXfrm>
    </dsp:sp>
    <dsp:sp modelId="{0CAE5DE0-F54B-9F4A-BB4D-D8E16D54E21B}">
      <dsp:nvSpPr>
        <dsp:cNvPr id="0" name=""/>
        <dsp:cNvSpPr/>
      </dsp:nvSpPr>
      <dsp:spPr>
        <a:xfrm>
          <a:off x="4524755" y="356616"/>
          <a:ext cx="1069848" cy="1069848"/>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81431" y="513292"/>
        <a:ext cx="756496" cy="756496"/>
      </dsp:txXfrm>
    </dsp:sp>
    <dsp:sp modelId="{9760E7B5-55D7-8A45-AEB9-331CA38ACEEB}">
      <dsp:nvSpPr>
        <dsp:cNvPr id="0" name=""/>
        <dsp:cNvSpPr/>
      </dsp:nvSpPr>
      <dsp:spPr>
        <a:xfrm>
          <a:off x="3478529" y="3566088"/>
          <a:ext cx="3162299" cy="7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84D566-8B23-3642-814C-BAB438F6D089}">
      <dsp:nvSpPr>
        <dsp:cNvPr id="0" name=""/>
        <dsp:cNvSpPr/>
      </dsp:nvSpPr>
      <dsp:spPr>
        <a:xfrm>
          <a:off x="6957059" y="0"/>
          <a:ext cx="3162299" cy="3566160"/>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marL="0" lvl="0" indent="0" algn="l" defTabSz="755650">
            <a:lnSpc>
              <a:spcPct val="90000"/>
            </a:lnSpc>
            <a:spcBef>
              <a:spcPct val="0"/>
            </a:spcBef>
            <a:spcAft>
              <a:spcPct val="35000"/>
            </a:spcAft>
            <a:buNone/>
          </a:pPr>
          <a:r>
            <a:rPr lang="en-US" sz="1700" kern="1200"/>
            <a:t>“Extrinsic allergic alveolitis”</a:t>
          </a:r>
        </a:p>
      </dsp:txBody>
      <dsp:txXfrm>
        <a:off x="6957059" y="1355140"/>
        <a:ext cx="3162299" cy="2139696"/>
      </dsp:txXfrm>
    </dsp:sp>
    <dsp:sp modelId="{3E934C25-F628-B64C-AFB5-F4495F066201}">
      <dsp:nvSpPr>
        <dsp:cNvPr id="0" name=""/>
        <dsp:cNvSpPr/>
      </dsp:nvSpPr>
      <dsp:spPr>
        <a:xfrm>
          <a:off x="8003285" y="356616"/>
          <a:ext cx="1069848" cy="1069848"/>
        </a:xfrm>
        <a:prstGeom prst="ellips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159961" y="513292"/>
        <a:ext cx="756496" cy="756496"/>
      </dsp:txXfrm>
    </dsp:sp>
    <dsp:sp modelId="{ACC25166-C892-5E49-AD08-AE406925A786}">
      <dsp:nvSpPr>
        <dsp:cNvPr id="0" name=""/>
        <dsp:cNvSpPr/>
      </dsp:nvSpPr>
      <dsp:spPr>
        <a:xfrm>
          <a:off x="6957059" y="3566088"/>
          <a:ext cx="3162299" cy="72"/>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1A33-E338-E94E-A1EA-B4E81E8233A3}">
      <dsp:nvSpPr>
        <dsp:cNvPr id="0" name=""/>
        <dsp:cNvSpPr/>
      </dsp:nvSpPr>
      <dsp:spPr>
        <a:xfrm>
          <a:off x="3030674" y="3703302"/>
          <a:ext cx="605483" cy="650895"/>
        </a:xfrm>
        <a:custGeom>
          <a:avLst/>
          <a:gdLst/>
          <a:ahLst/>
          <a:cxnLst/>
          <a:rect l="0" t="0" r="0" b="0"/>
          <a:pathLst>
            <a:path>
              <a:moveTo>
                <a:pt x="0" y="0"/>
              </a:moveTo>
              <a:lnTo>
                <a:pt x="302741" y="0"/>
              </a:lnTo>
              <a:lnTo>
                <a:pt x="302741" y="650895"/>
              </a:lnTo>
              <a:lnTo>
                <a:pt x="605483" y="650895"/>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A03C90-3FF0-CD48-BD63-ADB8E8754CED}">
      <dsp:nvSpPr>
        <dsp:cNvPr id="0" name=""/>
        <dsp:cNvSpPr/>
      </dsp:nvSpPr>
      <dsp:spPr>
        <a:xfrm>
          <a:off x="3030674" y="3052407"/>
          <a:ext cx="605483" cy="650895"/>
        </a:xfrm>
        <a:custGeom>
          <a:avLst/>
          <a:gdLst/>
          <a:ahLst/>
          <a:cxnLst/>
          <a:rect l="0" t="0" r="0" b="0"/>
          <a:pathLst>
            <a:path>
              <a:moveTo>
                <a:pt x="0" y="650895"/>
              </a:moveTo>
              <a:lnTo>
                <a:pt x="302741" y="650895"/>
              </a:lnTo>
              <a:lnTo>
                <a:pt x="302741" y="0"/>
              </a:lnTo>
              <a:lnTo>
                <a:pt x="605483" y="0"/>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D02FEB-CF88-AD48-9FCF-94E6B08710B9}">
      <dsp:nvSpPr>
        <dsp:cNvPr id="0" name=""/>
        <dsp:cNvSpPr/>
      </dsp:nvSpPr>
      <dsp:spPr>
        <a:xfrm>
          <a:off x="3255" y="638040"/>
          <a:ext cx="3027419" cy="9233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New classification proposed by ATS/ERS in 2020</a:t>
          </a:r>
        </a:p>
      </dsp:txBody>
      <dsp:txXfrm>
        <a:off x="3255" y="638040"/>
        <a:ext cx="3027419" cy="923362"/>
      </dsp:txXfrm>
    </dsp:sp>
    <dsp:sp modelId="{7B4917B3-0575-0642-8102-67CB58BB8532}">
      <dsp:nvSpPr>
        <dsp:cNvPr id="0" name=""/>
        <dsp:cNvSpPr/>
      </dsp:nvSpPr>
      <dsp:spPr>
        <a:xfrm>
          <a:off x="3255" y="1939830"/>
          <a:ext cx="3027419" cy="9233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u="sng" kern="1200"/>
            <a:t>Based primarily on imaging (HRCT) characteristics</a:t>
          </a:r>
          <a:endParaRPr lang="en-US" sz="2100" kern="1200"/>
        </a:p>
      </dsp:txBody>
      <dsp:txXfrm>
        <a:off x="3255" y="1939830"/>
        <a:ext cx="3027419" cy="923362"/>
      </dsp:txXfrm>
    </dsp:sp>
    <dsp:sp modelId="{F6FE9591-5CEA-0143-BB7B-CD9060BBA738}">
      <dsp:nvSpPr>
        <dsp:cNvPr id="0" name=""/>
        <dsp:cNvSpPr/>
      </dsp:nvSpPr>
      <dsp:spPr>
        <a:xfrm>
          <a:off x="3255" y="3241621"/>
          <a:ext cx="3027419" cy="9233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Current classification</a:t>
          </a:r>
        </a:p>
      </dsp:txBody>
      <dsp:txXfrm>
        <a:off x="3255" y="3241621"/>
        <a:ext cx="3027419" cy="923362"/>
      </dsp:txXfrm>
    </dsp:sp>
    <dsp:sp modelId="{340F1C59-3683-8747-BECE-659F569B564B}">
      <dsp:nvSpPr>
        <dsp:cNvPr id="0" name=""/>
        <dsp:cNvSpPr/>
      </dsp:nvSpPr>
      <dsp:spPr>
        <a:xfrm>
          <a:off x="3636158" y="2590726"/>
          <a:ext cx="3027419" cy="92336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Non-fibrotic HP (NFHP)</a:t>
          </a:r>
        </a:p>
      </dsp:txBody>
      <dsp:txXfrm>
        <a:off x="3636158" y="2590726"/>
        <a:ext cx="3027419" cy="923362"/>
      </dsp:txXfrm>
    </dsp:sp>
    <dsp:sp modelId="{C6F1FF59-34E7-B442-8915-84E5E8C8138B}">
      <dsp:nvSpPr>
        <dsp:cNvPr id="0" name=""/>
        <dsp:cNvSpPr/>
      </dsp:nvSpPr>
      <dsp:spPr>
        <a:xfrm>
          <a:off x="3636158" y="3892516"/>
          <a:ext cx="3027419" cy="92336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Fibrotic HP (FHP)</a:t>
          </a:r>
        </a:p>
      </dsp:txBody>
      <dsp:txXfrm>
        <a:off x="3636158" y="3892516"/>
        <a:ext cx="3027419" cy="9233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8C219-3AE7-4142-9E14-7E610ED78386}" type="datetimeFigureOut">
              <a:rPr lang="en-US" smtClean="0"/>
              <a:t>4/13/26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26A8A-A101-CC47-ACB5-AB31DF5A6C64}" type="slidenum">
              <a:rPr lang="en-US" smtClean="0"/>
              <a:t>‹#›</a:t>
            </a:fld>
            <a:endParaRPr lang="en-US"/>
          </a:p>
        </p:txBody>
      </p:sp>
    </p:spTree>
    <p:extLst>
      <p:ext uri="{BB962C8B-B14F-4D97-AF65-F5344CB8AC3E}">
        <p14:creationId xmlns:p14="http://schemas.microsoft.com/office/powerpoint/2010/main" val="1416822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 interstitial space is made up of the alveolar epithelium, the capillaries, and supporting protein matrix structures.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 common basement membrane is shared by both the epithelium and capillary endothelium.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dirty="0"/>
              <a:t>Composed of fibroblasts, macrophages, capillaries</a:t>
            </a:r>
          </a:p>
          <a:p>
            <a:r>
              <a:rPr lang="en-US" dirty="0"/>
              <a:t>Provides structural support</a:t>
            </a:r>
          </a:p>
          <a:p>
            <a:r>
              <a:rPr lang="en-US" dirty="0"/>
              <a:t>Gas exchange-Type 1</a:t>
            </a:r>
          </a:p>
          <a:p>
            <a:r>
              <a:rPr lang="en-US" dirty="0"/>
              <a:t>Type 2 surfactant</a:t>
            </a:r>
          </a:p>
          <a:p>
            <a:r>
              <a:rPr lang="en-US" dirty="0"/>
              <a:t>Immune defense</a:t>
            </a:r>
          </a:p>
          <a:p>
            <a:r>
              <a:rPr lang="en-US" dirty="0"/>
              <a:t>Fluid regulation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misnomer-Vascular involvement-PH, airway involvement- BOOP</a:t>
            </a:r>
          </a:p>
          <a:p>
            <a:r>
              <a:rPr lang="en-US" sz="1200" dirty="0"/>
              <a:t>Damage to the fine alveolar structures involved in gas exchange DOE primary complaint</a:t>
            </a:r>
          </a:p>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3</a:t>
            </a:fld>
            <a:endParaRPr lang="en-US"/>
          </a:p>
        </p:txBody>
      </p:sp>
    </p:spTree>
    <p:extLst>
      <p:ext uri="{BB962C8B-B14F-4D97-AF65-F5344CB8AC3E}">
        <p14:creationId xmlns:p14="http://schemas.microsoft.com/office/powerpoint/2010/main" val="124448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CHF, chest wall disease, effusions</a:t>
            </a:r>
            <a:endParaRPr lang="en-US" b="1" dirty="0"/>
          </a:p>
        </p:txBody>
      </p:sp>
      <p:sp>
        <p:nvSpPr>
          <p:cNvPr id="4" name="Slide Number Placeholder 3"/>
          <p:cNvSpPr>
            <a:spLocks noGrp="1"/>
          </p:cNvSpPr>
          <p:nvPr>
            <p:ph type="sldNum" sz="quarter" idx="5"/>
          </p:nvPr>
        </p:nvSpPr>
        <p:spPr/>
        <p:txBody>
          <a:bodyPr/>
          <a:lstStyle/>
          <a:p>
            <a:fld id="{D3AA7952-7351-DC47-9C9C-D5887004370D}" type="slidenum">
              <a:rPr lang="en-US" smtClean="0"/>
              <a:t>23</a:t>
            </a:fld>
            <a:endParaRPr lang="en-US"/>
          </a:p>
        </p:txBody>
      </p:sp>
    </p:spTree>
    <p:extLst>
      <p:ext uri="{BB962C8B-B14F-4D97-AF65-F5344CB8AC3E}">
        <p14:creationId xmlns:p14="http://schemas.microsoft.com/office/powerpoint/2010/main" val="52541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PFF CCN </a:t>
            </a:r>
          </a:p>
          <a:p>
            <a:r>
              <a:rPr lang="en-US" dirty="0"/>
              <a:t>Risk and benefits</a:t>
            </a:r>
          </a:p>
          <a:p>
            <a:r>
              <a:rPr lang="en-US" dirty="0"/>
              <a:t>will it change your clinical management</a:t>
            </a:r>
          </a:p>
        </p:txBody>
      </p:sp>
      <p:sp>
        <p:nvSpPr>
          <p:cNvPr id="4" name="Slide Number Placeholder 3"/>
          <p:cNvSpPr>
            <a:spLocks noGrp="1"/>
          </p:cNvSpPr>
          <p:nvPr>
            <p:ph type="sldNum" sz="quarter" idx="5"/>
          </p:nvPr>
        </p:nvSpPr>
        <p:spPr/>
        <p:txBody>
          <a:bodyPr/>
          <a:lstStyle/>
          <a:p>
            <a:fld id="{D3AA7952-7351-DC47-9C9C-D5887004370D}" type="slidenum">
              <a:rPr lang="en-US" smtClean="0"/>
              <a:t>24</a:t>
            </a:fld>
            <a:endParaRPr lang="en-US"/>
          </a:p>
        </p:txBody>
      </p:sp>
    </p:spTree>
    <p:extLst>
      <p:ext uri="{BB962C8B-B14F-4D97-AF65-F5344CB8AC3E}">
        <p14:creationId xmlns:p14="http://schemas.microsoft.com/office/powerpoint/2010/main" val="216491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diseases are heterogenous so need large enough samples to capture the pathology</a:t>
            </a:r>
          </a:p>
          <a:p>
            <a:r>
              <a:rPr lang="en-US" dirty="0"/>
              <a:t>Crush artifact, location</a:t>
            </a:r>
          </a:p>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25</a:t>
            </a:fld>
            <a:endParaRPr lang="en-US"/>
          </a:p>
        </p:txBody>
      </p:sp>
    </p:spTree>
    <p:extLst>
      <p:ext uri="{BB962C8B-B14F-4D97-AF65-F5344CB8AC3E}">
        <p14:creationId xmlns:p14="http://schemas.microsoft.com/office/powerpoint/2010/main" val="3259859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COLDICE : showed high level of concordance between SLB and </a:t>
            </a:r>
            <a:r>
              <a:rPr lang="en-US" sz="1200" dirty="0" err="1"/>
              <a:t>Cryo</a:t>
            </a:r>
            <a:r>
              <a:rPr lang="en-US" sz="1200" dirty="0"/>
              <a:t> following MDD- safer future 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COLD primary endpoint looked at procedure risk, with yield as 2</a:t>
            </a:r>
            <a:r>
              <a:rPr lang="en-US" sz="1200" baseline="30000" dirty="0"/>
              <a:t>nd</a:t>
            </a:r>
            <a:r>
              <a:rPr lang="en-US" sz="1200" dirty="0"/>
              <a:t> end point</a:t>
            </a:r>
          </a:p>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27</a:t>
            </a:fld>
            <a:endParaRPr lang="en-US"/>
          </a:p>
        </p:txBody>
      </p:sp>
    </p:spTree>
    <p:extLst>
      <p:ext uri="{BB962C8B-B14F-4D97-AF65-F5344CB8AC3E}">
        <p14:creationId xmlns:p14="http://schemas.microsoft.com/office/powerpoint/2010/main" val="3701200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28</a:t>
            </a:fld>
            <a:endParaRPr lang="en-US"/>
          </a:p>
        </p:txBody>
      </p:sp>
    </p:spTree>
    <p:extLst>
      <p:ext uri="{BB962C8B-B14F-4D97-AF65-F5344CB8AC3E}">
        <p14:creationId xmlns:p14="http://schemas.microsoft.com/office/powerpoint/2010/main" val="62025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555 pts</a:t>
            </a:r>
          </a:p>
          <a:p>
            <a:r>
              <a:rPr lang="en-US" dirty="0"/>
              <a:t>Decreased progression, </a:t>
            </a:r>
          </a:p>
          <a:p>
            <a:r>
              <a:rPr lang="en-US" dirty="0"/>
              <a:t>? Death</a:t>
            </a:r>
          </a:p>
          <a:p>
            <a:r>
              <a:rPr lang="en-US" dirty="0"/>
              <a:t>Following CAPACITY</a:t>
            </a:r>
          </a:p>
          <a:p>
            <a:r>
              <a:rPr lang="en-US" dirty="0"/>
              <a:t>No difference inf SOB questionnaire</a:t>
            </a:r>
          </a:p>
        </p:txBody>
      </p:sp>
      <p:sp>
        <p:nvSpPr>
          <p:cNvPr id="4" name="Slide Number Placeholder 3"/>
          <p:cNvSpPr>
            <a:spLocks noGrp="1"/>
          </p:cNvSpPr>
          <p:nvPr>
            <p:ph type="sldNum" sz="quarter" idx="5"/>
          </p:nvPr>
        </p:nvSpPr>
        <p:spPr/>
        <p:txBody>
          <a:bodyPr/>
          <a:lstStyle/>
          <a:p>
            <a:fld id="{D3AA7952-7351-DC47-9C9C-D5887004370D}" type="slidenum">
              <a:rPr lang="en-US" smtClean="0"/>
              <a:t>30</a:t>
            </a:fld>
            <a:endParaRPr lang="en-US"/>
          </a:p>
        </p:txBody>
      </p:sp>
    </p:spTree>
    <p:extLst>
      <p:ext uri="{BB962C8B-B14F-4D97-AF65-F5344CB8AC3E}">
        <p14:creationId xmlns:p14="http://schemas.microsoft.com/office/powerpoint/2010/main" val="324929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31</a:t>
            </a:fld>
            <a:endParaRPr lang="en-US"/>
          </a:p>
        </p:txBody>
      </p:sp>
    </p:spTree>
    <p:extLst>
      <p:ext uri="{BB962C8B-B14F-4D97-AF65-F5344CB8AC3E}">
        <p14:creationId xmlns:p14="http://schemas.microsoft.com/office/powerpoint/2010/main" val="2746881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PDE4B </a:t>
            </a:r>
            <a:r>
              <a:rPr lang="en-US" dirty="0" err="1"/>
              <a:t>ihibitor</a:t>
            </a:r>
            <a:endParaRPr lang="en-US" dirty="0"/>
          </a:p>
        </p:txBody>
      </p:sp>
      <p:sp>
        <p:nvSpPr>
          <p:cNvPr id="4" name="Slide Number Placeholder 3"/>
          <p:cNvSpPr>
            <a:spLocks noGrp="1"/>
          </p:cNvSpPr>
          <p:nvPr>
            <p:ph type="sldNum" sz="quarter" idx="5"/>
          </p:nvPr>
        </p:nvSpPr>
        <p:spPr/>
        <p:txBody>
          <a:bodyPr/>
          <a:lstStyle/>
          <a:p>
            <a:fld id="{C396699A-C78A-194A-8639-7CD8E0D2C028}" type="slidenum">
              <a:rPr lang="en-US" smtClean="0"/>
              <a:t>34</a:t>
            </a:fld>
            <a:endParaRPr lang="en-US"/>
          </a:p>
        </p:txBody>
      </p:sp>
    </p:spTree>
    <p:extLst>
      <p:ext uri="{BB962C8B-B14F-4D97-AF65-F5344CB8AC3E}">
        <p14:creationId xmlns:p14="http://schemas.microsoft.com/office/powerpoint/2010/main" val="3547033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36</a:t>
            </a:fld>
            <a:endParaRPr lang="en-US"/>
          </a:p>
        </p:txBody>
      </p:sp>
    </p:spTree>
    <p:extLst>
      <p:ext uri="{BB962C8B-B14F-4D97-AF65-F5344CB8AC3E}">
        <p14:creationId xmlns:p14="http://schemas.microsoft.com/office/powerpoint/2010/main" val="2481638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55</a:t>
            </a:fld>
            <a:endParaRPr lang="en-US"/>
          </a:p>
        </p:txBody>
      </p:sp>
    </p:spTree>
    <p:extLst>
      <p:ext uri="{BB962C8B-B14F-4D97-AF65-F5344CB8AC3E}">
        <p14:creationId xmlns:p14="http://schemas.microsoft.com/office/powerpoint/2010/main" val="288198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Various diseases that affect the interstitium, e.g. ILDs, pulmonary edema, cancer </a:t>
            </a:r>
            <a:r>
              <a:rPr lang="en-US" sz="1200" dirty="0" err="1"/>
              <a:t>etc</a:t>
            </a:r>
            <a:endParaRPr lang="en-US" sz="1200" dirty="0"/>
          </a:p>
        </p:txBody>
      </p:sp>
      <p:sp>
        <p:nvSpPr>
          <p:cNvPr id="4" name="Slide Number Placeholder 3"/>
          <p:cNvSpPr>
            <a:spLocks noGrp="1"/>
          </p:cNvSpPr>
          <p:nvPr>
            <p:ph type="sldNum" sz="quarter" idx="5"/>
          </p:nvPr>
        </p:nvSpPr>
        <p:spPr/>
        <p:txBody>
          <a:bodyPr/>
          <a:lstStyle/>
          <a:p>
            <a:fld id="{D3AA7952-7351-DC47-9C9C-D5887004370D}" type="slidenum">
              <a:rPr lang="en-US" smtClean="0"/>
              <a:t>4</a:t>
            </a:fld>
            <a:endParaRPr lang="en-US"/>
          </a:p>
        </p:txBody>
      </p:sp>
    </p:spTree>
    <p:extLst>
      <p:ext uri="{BB962C8B-B14F-4D97-AF65-F5344CB8AC3E}">
        <p14:creationId xmlns:p14="http://schemas.microsoft.com/office/powerpoint/2010/main" val="2982024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324FE-A4B4-9D12-C5DD-5D16FF0C9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35BB9-2C38-2019-3F7D-9BE86BE64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DCC4F-0539-A71F-579F-1FA64CC18F0D}"/>
              </a:ext>
            </a:extLst>
          </p:cNvPr>
          <p:cNvSpPr>
            <a:spLocks noGrp="1"/>
          </p:cNvSpPr>
          <p:nvPr>
            <p:ph type="body" idx="1"/>
          </p:nvPr>
        </p:nvSpPr>
        <p:spPr/>
        <p:txBody>
          <a:bodyPr/>
          <a:lstStyle/>
          <a:p>
            <a:r>
              <a:rPr lang="en-US" dirty="0"/>
              <a:t>Too much misdiagnosis</a:t>
            </a:r>
          </a:p>
          <a:p>
            <a:r>
              <a:rPr lang="en-US" dirty="0"/>
              <a:t>Cough usually main problem pts desire to have fixed. Social implications.</a:t>
            </a:r>
          </a:p>
          <a:p>
            <a:r>
              <a:rPr lang="en-US" dirty="0"/>
              <a:t>PH- we know increases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Transplant- limited access for pts so refer early</a:t>
            </a:r>
          </a:p>
          <a:p>
            <a:endParaRPr lang="en-US" dirty="0"/>
          </a:p>
        </p:txBody>
      </p:sp>
      <p:sp>
        <p:nvSpPr>
          <p:cNvPr id="4" name="Slide Number Placeholder 3">
            <a:extLst>
              <a:ext uri="{FF2B5EF4-FFF2-40B4-BE49-F238E27FC236}">
                <a16:creationId xmlns:a16="http://schemas.microsoft.com/office/drawing/2014/main" id="{7F2F5992-ED85-57E0-EBD2-22772AFCFB8C}"/>
              </a:ext>
            </a:extLst>
          </p:cNvPr>
          <p:cNvSpPr>
            <a:spLocks noGrp="1"/>
          </p:cNvSpPr>
          <p:nvPr>
            <p:ph type="sldNum" sz="quarter" idx="5"/>
          </p:nvPr>
        </p:nvSpPr>
        <p:spPr/>
        <p:txBody>
          <a:bodyPr/>
          <a:lstStyle/>
          <a:p>
            <a:fld id="{D3AA7952-7351-DC47-9C9C-D5887004370D}" type="slidenum">
              <a:rPr lang="en-US" smtClean="0"/>
              <a:t>56</a:t>
            </a:fld>
            <a:endParaRPr lang="en-US"/>
          </a:p>
        </p:txBody>
      </p:sp>
    </p:spTree>
    <p:extLst>
      <p:ext uri="{BB962C8B-B14F-4D97-AF65-F5344CB8AC3E}">
        <p14:creationId xmlns:p14="http://schemas.microsoft.com/office/powerpoint/2010/main" val="185417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A5604B-5151-5247-AE7F-D656A0689D82}"/>
              </a:ext>
            </a:extLst>
          </p:cNvPr>
          <p:cNvSpPr>
            <a:spLocks noGrp="1" noChangeArrowheads="1"/>
          </p:cNvSpPr>
          <p:nvPr>
            <p:ph type="sldNum"/>
          </p:nvPr>
        </p:nvSpPr>
        <p:spPr>
          <a:ln/>
        </p:spPr>
        <p:txBody>
          <a:bodyPr/>
          <a:lstStyle/>
          <a:p>
            <a:fld id="{DD1E713D-31C7-2D47-AD5D-A13940384E7B}" type="slidenum">
              <a:rPr lang="en-US" altLang="en-US"/>
              <a:pPr/>
              <a:t>8</a:t>
            </a:fld>
            <a:endParaRPr lang="en-US" altLang="en-US"/>
          </a:p>
        </p:txBody>
      </p:sp>
      <p:sp>
        <p:nvSpPr>
          <p:cNvPr id="4097" name="Text Box 1">
            <a:extLst>
              <a:ext uri="{FF2B5EF4-FFF2-40B4-BE49-F238E27FC236}">
                <a16:creationId xmlns:a16="http://schemas.microsoft.com/office/drawing/2014/main" id="{CBC7EAAC-E41D-8545-A4A3-083063685BE8}"/>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952855C-8E24-DA4B-97C0-CD5AA1CC3FAD}"/>
              </a:ext>
            </a:extLst>
          </p:cNvPr>
          <p:cNvSpPr txBox="1">
            <a:spLocks noGrp="1" noChangeArrowheads="1"/>
          </p:cNvSpPr>
          <p:nvPr>
            <p:ph type="body" idx="1"/>
          </p:nvPr>
        </p:nvSpPr>
        <p:spPr bwMode="auto">
          <a:xfrm>
            <a:off x="703263" y="4410075"/>
            <a:ext cx="5627687" cy="4397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Risk factors such as aging, tobacco smoking, occupational exposures, genetic background increase a persons risk of developing pulmonary fibrosis following repeated injury to the alveolar cell, </a:t>
            </a:r>
          </a:p>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The early phase of pathway, is disease-specific, can consist of lymphocyte activation and exaggerated immune response in CTD-ILD,  or chronic granulomatous inflammation in (sarcoid/HP)</a:t>
            </a:r>
          </a:p>
          <a:p>
            <a:pPr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Due to repeated injury and inflammation, fibroblasts are activated by profibrotic cytokines and then proliferate and differentiate into myofibroblasts</a:t>
            </a:r>
          </a:p>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These migrate to the alveolar interstitium leading to  fibroblastic foci </a:t>
            </a:r>
          </a:p>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The final common pathway is thought to be shared by all conditions, regardless of the initial cause or trigger, and consists of extracellular matrix production by fibroblasts, leading to lung tissue remodeling and subpleural microscopic honeycombing </a:t>
            </a:r>
          </a:p>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This is a self perpetuating process</a:t>
            </a:r>
          </a:p>
          <a:p>
            <a:pPr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0405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 ILD is IPF</a:t>
            </a:r>
          </a:p>
          <a:p>
            <a:r>
              <a:rPr lang="en-US" dirty="0"/>
              <a:t>Idiopathic- not sarcoid, asbestosis, or HP</a:t>
            </a:r>
          </a:p>
        </p:txBody>
      </p:sp>
      <p:sp>
        <p:nvSpPr>
          <p:cNvPr id="4" name="Slide Number Placeholder 3"/>
          <p:cNvSpPr>
            <a:spLocks noGrp="1"/>
          </p:cNvSpPr>
          <p:nvPr>
            <p:ph type="sldNum" sz="quarter" idx="5"/>
          </p:nvPr>
        </p:nvSpPr>
        <p:spPr/>
        <p:txBody>
          <a:bodyPr/>
          <a:lstStyle/>
          <a:p>
            <a:fld id="{D3AA7952-7351-DC47-9C9C-D5887004370D}" type="slidenum">
              <a:rPr lang="en-US" smtClean="0"/>
              <a:t>9</a:t>
            </a:fld>
            <a:endParaRPr lang="en-US"/>
          </a:p>
        </p:txBody>
      </p:sp>
    </p:spTree>
    <p:extLst>
      <p:ext uri="{BB962C8B-B14F-4D97-AF65-F5344CB8AC3E}">
        <p14:creationId xmlns:p14="http://schemas.microsoft.com/office/powerpoint/2010/main" val="77982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IPF- most common, carries poorest prognosis and really where the importance of MDD comes into play</a:t>
            </a:r>
          </a:p>
        </p:txBody>
      </p:sp>
      <p:sp>
        <p:nvSpPr>
          <p:cNvPr id="4" name="Slide Number Placeholder 3"/>
          <p:cNvSpPr>
            <a:spLocks noGrp="1"/>
          </p:cNvSpPr>
          <p:nvPr>
            <p:ph type="sldNum" sz="quarter" idx="5"/>
          </p:nvPr>
        </p:nvSpPr>
        <p:spPr/>
        <p:txBody>
          <a:bodyPr/>
          <a:lstStyle/>
          <a:p>
            <a:fld id="{D3AA7952-7351-DC47-9C9C-D5887004370D}" type="slidenum">
              <a:rPr lang="en-US" smtClean="0"/>
              <a:t>16</a:t>
            </a:fld>
            <a:endParaRPr lang="en-US"/>
          </a:p>
        </p:txBody>
      </p:sp>
    </p:spTree>
    <p:extLst>
      <p:ext uri="{BB962C8B-B14F-4D97-AF65-F5344CB8AC3E}">
        <p14:creationId xmlns:p14="http://schemas.microsoft.com/office/powerpoint/2010/main" val="2071285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seeing more of these pts as our general population continues to live longer- increase aging. See more referrals from other clinics</a:t>
            </a:r>
          </a:p>
          <a:p>
            <a:endParaRPr lang="en-US" dirty="0"/>
          </a:p>
          <a:p>
            <a:r>
              <a:rPr lang="en-US" dirty="0"/>
              <a:t>Increase hospitalizations, with 20% not making it home- SNIF, LTAC</a:t>
            </a:r>
          </a:p>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17</a:t>
            </a:fld>
            <a:endParaRPr lang="en-US"/>
          </a:p>
        </p:txBody>
      </p:sp>
    </p:spTree>
    <p:extLst>
      <p:ext uri="{BB962C8B-B14F-4D97-AF65-F5344CB8AC3E}">
        <p14:creationId xmlns:p14="http://schemas.microsoft.com/office/powerpoint/2010/main" val="206196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UIP is Observed in IPF, RA-ILD, and advanced disease (any)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18</a:t>
            </a:fld>
            <a:endParaRPr lang="en-US"/>
          </a:p>
        </p:txBody>
      </p:sp>
    </p:spTree>
    <p:extLst>
      <p:ext uri="{BB962C8B-B14F-4D97-AF65-F5344CB8AC3E}">
        <p14:creationId xmlns:p14="http://schemas.microsoft.com/office/powerpoint/2010/main" val="356879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19</a:t>
            </a:fld>
            <a:endParaRPr lang="en-US"/>
          </a:p>
        </p:txBody>
      </p:sp>
    </p:spTree>
    <p:extLst>
      <p:ext uri="{BB962C8B-B14F-4D97-AF65-F5344CB8AC3E}">
        <p14:creationId xmlns:p14="http://schemas.microsoft.com/office/powerpoint/2010/main" val="2660003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NSIP- homogenous, GGO, subpleural sparing, </a:t>
            </a:r>
          </a:p>
          <a:p>
            <a:r>
              <a:rPr lang="en-US" dirty="0"/>
              <a:t>DIP- lower lobe, some thing wall cystic involvement, </a:t>
            </a:r>
          </a:p>
          <a:p>
            <a:r>
              <a:rPr lang="en-US" dirty="0"/>
              <a:t>HP air trapping, </a:t>
            </a:r>
            <a:r>
              <a:rPr lang="en-US" dirty="0" err="1"/>
              <a:t>moasaic</a:t>
            </a:r>
            <a:r>
              <a:rPr lang="en-US" dirty="0"/>
              <a:t> attenuation, small nodules</a:t>
            </a:r>
          </a:p>
          <a:p>
            <a:r>
              <a:rPr lang="en-US" dirty="0"/>
              <a:t>Peripheral: BOOP/COP, Eosinophilic pneumonia</a:t>
            </a:r>
          </a:p>
          <a:p>
            <a:r>
              <a:rPr lang="en-US" dirty="0"/>
              <a:t>Upper Zone:, Sarcoidosis, PCLC, CHP, Infections-TB, Silicosis, RA-ILD, Radiation</a:t>
            </a:r>
          </a:p>
          <a:p>
            <a:r>
              <a:rPr lang="en-US" dirty="0"/>
              <a:t>Lower Zone: IPF, RA-UIP</a:t>
            </a:r>
          </a:p>
          <a:p>
            <a:endParaRPr lang="en-US" dirty="0"/>
          </a:p>
        </p:txBody>
      </p:sp>
      <p:sp>
        <p:nvSpPr>
          <p:cNvPr id="4" name="Slide Number Placeholder 3"/>
          <p:cNvSpPr>
            <a:spLocks noGrp="1"/>
          </p:cNvSpPr>
          <p:nvPr>
            <p:ph type="sldNum" sz="quarter" idx="5"/>
          </p:nvPr>
        </p:nvSpPr>
        <p:spPr/>
        <p:txBody>
          <a:bodyPr/>
          <a:lstStyle/>
          <a:p>
            <a:fld id="{D3AA7952-7351-DC47-9C9C-D5887004370D}" type="slidenum">
              <a:rPr lang="en-US" smtClean="0"/>
              <a:t>21</a:t>
            </a:fld>
            <a:endParaRPr lang="en-US"/>
          </a:p>
        </p:txBody>
      </p:sp>
    </p:spTree>
    <p:extLst>
      <p:ext uri="{BB962C8B-B14F-4D97-AF65-F5344CB8AC3E}">
        <p14:creationId xmlns:p14="http://schemas.microsoft.com/office/powerpoint/2010/main" val="71444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3C950-E11F-BA3D-31BA-A777AC3955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4E20E9-8897-1B97-886A-C26741654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92946-29D6-FBE9-065F-62D87A7927CC}"/>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5" name="Footer Placeholder 4">
            <a:extLst>
              <a:ext uri="{FF2B5EF4-FFF2-40B4-BE49-F238E27FC236}">
                <a16:creationId xmlns:a16="http://schemas.microsoft.com/office/drawing/2014/main" id="{34909E1A-19BD-004F-46C3-D2BE5867D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577B4-9DB4-B8C6-1662-96DDFBFB2544}"/>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355835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61C5-497C-E668-9283-5EBB190AF9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A50DCA-30F2-AB71-7548-F6B70B7D8D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633F8-6819-7247-2F8B-9E53A7FA9EEA}"/>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5" name="Footer Placeholder 4">
            <a:extLst>
              <a:ext uri="{FF2B5EF4-FFF2-40B4-BE49-F238E27FC236}">
                <a16:creationId xmlns:a16="http://schemas.microsoft.com/office/drawing/2014/main" id="{B3D86363-F9FD-D10F-01A0-3A6E6CDDE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B247F-A281-70F8-2783-2E366D993470}"/>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1127642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6768D1-861F-89A5-3012-2976158DA3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F6BAD-A177-6D53-B0AB-2C9F1756EC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A7045-0EE0-9DE1-0E10-95980A776F59}"/>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5" name="Footer Placeholder 4">
            <a:extLst>
              <a:ext uri="{FF2B5EF4-FFF2-40B4-BE49-F238E27FC236}">
                <a16:creationId xmlns:a16="http://schemas.microsoft.com/office/drawing/2014/main" id="{FC03D77D-A20D-C15E-0894-C944D3CF0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4429B-9E44-87E1-2BA2-248CB994C3D4}"/>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4023427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6058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1E3C-6544-404A-A727-4F678A993576}"/>
              </a:ext>
            </a:extLst>
          </p:cNvPr>
          <p:cNvSpPr>
            <a:spLocks noGrp="1"/>
          </p:cNvSpPr>
          <p:nvPr>
            <p:ph type="title"/>
          </p:nvPr>
        </p:nvSpPr>
        <p:spPr>
          <a:xfrm>
            <a:off x="838970" y="365593"/>
            <a:ext cx="10514061"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406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2CD1D-8B86-16F5-D2A0-EB54D12AA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A3B6F-18E9-A367-1A9D-765DBE294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09FBF-7C0F-3C58-B681-94D275EA5B28}"/>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5" name="Footer Placeholder 4">
            <a:extLst>
              <a:ext uri="{FF2B5EF4-FFF2-40B4-BE49-F238E27FC236}">
                <a16:creationId xmlns:a16="http://schemas.microsoft.com/office/drawing/2014/main" id="{92EA160B-93AD-2591-28C0-26089901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72DD6-E27B-A81C-5022-F4E756C3119C}"/>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5326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AB8D-ACA9-953F-9D60-00B3249E31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20A0F8-B0FE-7D47-15C5-B91527830D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27277-53A8-86CB-D5F3-001D4B2519F7}"/>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5" name="Footer Placeholder 4">
            <a:extLst>
              <a:ext uri="{FF2B5EF4-FFF2-40B4-BE49-F238E27FC236}">
                <a16:creationId xmlns:a16="http://schemas.microsoft.com/office/drawing/2014/main" id="{F7E64D65-D9FF-1287-4A59-8919894CD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140B1-9E44-086D-B8D5-3515A89909D5}"/>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27647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8D12B-A91F-A73D-3A87-F95A5CA71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ED3D0-7B22-CB5F-E4A4-4DF02AA90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D9197-A9B2-058C-CCFA-36521E5B9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293FC4-8648-7F14-200A-4D950426FECE}"/>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6" name="Footer Placeholder 5">
            <a:extLst>
              <a:ext uri="{FF2B5EF4-FFF2-40B4-BE49-F238E27FC236}">
                <a16:creationId xmlns:a16="http://schemas.microsoft.com/office/drawing/2014/main" id="{3E4E665E-BBAA-3C5B-88F3-82B07895D7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1B836-5A28-C882-5C8E-FBB89229D524}"/>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110920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B0D0-41A9-15F6-7323-CBB200BE47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463F55-E3F4-39B9-73FF-C964828E9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62B6F-DCCA-C24D-6E5D-DCD4AF684D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7BF7EE-48AE-7E7E-5DE8-66C2C4964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0802F-AEEA-CBA7-F47C-149E9D33DB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AE564-D8BB-E8C2-A07C-595869013E97}"/>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8" name="Footer Placeholder 7">
            <a:extLst>
              <a:ext uri="{FF2B5EF4-FFF2-40B4-BE49-F238E27FC236}">
                <a16:creationId xmlns:a16="http://schemas.microsoft.com/office/drawing/2014/main" id="{5BCAC79C-E569-98AD-89C4-B7E282EF58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491270-E443-8186-C041-4C39AE21EFF4}"/>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208718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B9B2-84FD-281C-B229-C77FAAC63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0E195C-F0E7-0DC5-BB48-AE9F2F5331FC}"/>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4" name="Footer Placeholder 3">
            <a:extLst>
              <a:ext uri="{FF2B5EF4-FFF2-40B4-BE49-F238E27FC236}">
                <a16:creationId xmlns:a16="http://schemas.microsoft.com/office/drawing/2014/main" id="{C21AE73A-0D82-82B1-F7B7-EF5F9448C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58FD83-77EE-0F17-DBEA-3BA7ACC28F0E}"/>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40501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B0593-894D-E04F-A9A5-52F63470A232}"/>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3" name="Footer Placeholder 2">
            <a:extLst>
              <a:ext uri="{FF2B5EF4-FFF2-40B4-BE49-F238E27FC236}">
                <a16:creationId xmlns:a16="http://schemas.microsoft.com/office/drawing/2014/main" id="{3087EC93-0806-9693-1C39-E9E9B698B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C4343D-6C87-34E9-C5AA-C1A8283B5EA4}"/>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4027622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4CC8-6092-7F06-EE50-34964AF42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779233-E505-045D-6E06-5FAED68ABF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D8F61E-60B3-A812-526A-B1AFE4A92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A6DBE-7FE0-D395-75F1-A5210CD0A347}"/>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6" name="Footer Placeholder 5">
            <a:extLst>
              <a:ext uri="{FF2B5EF4-FFF2-40B4-BE49-F238E27FC236}">
                <a16:creationId xmlns:a16="http://schemas.microsoft.com/office/drawing/2014/main" id="{78AC91AA-04E9-6BB7-1C8F-3BEE6546C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920CF-5FA9-A686-4B54-E7FC3EC26C39}"/>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355694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8869-0E63-7981-649E-06DDCBB83E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7106BF-E54B-E5E1-BE88-46C0B48A93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8A37B3-7A52-0AF8-D40F-5AB9D651D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C9E54-B207-FF26-16B8-6FB8E9743E77}"/>
              </a:ext>
            </a:extLst>
          </p:cNvPr>
          <p:cNvSpPr>
            <a:spLocks noGrp="1"/>
          </p:cNvSpPr>
          <p:nvPr>
            <p:ph type="dt" sz="half" idx="10"/>
          </p:nvPr>
        </p:nvSpPr>
        <p:spPr/>
        <p:txBody>
          <a:bodyPr/>
          <a:lstStyle/>
          <a:p>
            <a:fld id="{2389217B-69EC-3A4B-B062-6C6BA731DD8A}" type="datetimeFigureOut">
              <a:rPr lang="en-US" smtClean="0"/>
              <a:t>4/13/26</a:t>
            </a:fld>
            <a:endParaRPr lang="en-US"/>
          </a:p>
        </p:txBody>
      </p:sp>
      <p:sp>
        <p:nvSpPr>
          <p:cNvPr id="6" name="Footer Placeholder 5">
            <a:extLst>
              <a:ext uri="{FF2B5EF4-FFF2-40B4-BE49-F238E27FC236}">
                <a16:creationId xmlns:a16="http://schemas.microsoft.com/office/drawing/2014/main" id="{D46309AF-CD9F-2345-42AA-0C1F03A21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8B3B2-7D5E-A7B2-40B9-F0D2D2A6AB09}"/>
              </a:ext>
            </a:extLst>
          </p:cNvPr>
          <p:cNvSpPr>
            <a:spLocks noGrp="1"/>
          </p:cNvSpPr>
          <p:nvPr>
            <p:ph type="sldNum" sz="quarter" idx="12"/>
          </p:nvPr>
        </p:nvSpPr>
        <p:spPr/>
        <p:txBody>
          <a:bodyPr/>
          <a:lstStyle/>
          <a:p>
            <a:fld id="{D1F76836-ABF2-5A42-B3F5-963BAC9A22B4}" type="slidenum">
              <a:rPr lang="en-US" smtClean="0"/>
              <a:t>‹#›</a:t>
            </a:fld>
            <a:endParaRPr lang="en-US"/>
          </a:p>
        </p:txBody>
      </p:sp>
    </p:spTree>
    <p:extLst>
      <p:ext uri="{BB962C8B-B14F-4D97-AF65-F5344CB8AC3E}">
        <p14:creationId xmlns:p14="http://schemas.microsoft.com/office/powerpoint/2010/main" val="351500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ADBA7-FCB3-1DAE-3C25-E197D3F5B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6792BA-4B6D-6547-5207-E0EF3190C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C8F4F-94B9-FDDE-9931-F26BDC6B22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89217B-69EC-3A4B-B062-6C6BA731DD8A}" type="datetimeFigureOut">
              <a:rPr lang="en-US" smtClean="0"/>
              <a:t>4/13/26</a:t>
            </a:fld>
            <a:endParaRPr lang="en-US"/>
          </a:p>
        </p:txBody>
      </p:sp>
      <p:sp>
        <p:nvSpPr>
          <p:cNvPr id="5" name="Footer Placeholder 4">
            <a:extLst>
              <a:ext uri="{FF2B5EF4-FFF2-40B4-BE49-F238E27FC236}">
                <a16:creationId xmlns:a16="http://schemas.microsoft.com/office/drawing/2014/main" id="{F83D7835-466F-7A5D-3E02-BA516E75F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4B83B74-6F84-DC48-663B-6084754ED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F76836-ABF2-5A42-B3F5-963BAC9A22B4}" type="slidenum">
              <a:rPr lang="en-US" smtClean="0"/>
              <a:t>‹#›</a:t>
            </a:fld>
            <a:endParaRPr lang="en-US"/>
          </a:p>
        </p:txBody>
      </p:sp>
    </p:spTree>
    <p:extLst>
      <p:ext uri="{BB962C8B-B14F-4D97-AF65-F5344CB8AC3E}">
        <p14:creationId xmlns:p14="http://schemas.microsoft.com/office/powerpoint/2010/main" val="44758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9005-2DB2-A94A-8FA6-305296A4FA6C}"/>
              </a:ext>
            </a:extLst>
          </p:cNvPr>
          <p:cNvSpPr>
            <a:spLocks noGrp="1"/>
          </p:cNvSpPr>
          <p:nvPr>
            <p:ph type="ctrTitle"/>
          </p:nvPr>
        </p:nvSpPr>
        <p:spPr/>
        <p:txBody>
          <a:bodyPr/>
          <a:lstStyle/>
          <a:p>
            <a:r>
              <a:rPr lang="en-US" dirty="0"/>
              <a:t>Introduction to ILD	</a:t>
            </a:r>
          </a:p>
        </p:txBody>
      </p:sp>
      <p:sp>
        <p:nvSpPr>
          <p:cNvPr id="3" name="Subtitle 2">
            <a:extLst>
              <a:ext uri="{FF2B5EF4-FFF2-40B4-BE49-F238E27FC236}">
                <a16:creationId xmlns:a16="http://schemas.microsoft.com/office/drawing/2014/main" id="{02ACF4A8-ACCC-F84B-A86F-09ACCC3070CE}"/>
              </a:ext>
            </a:extLst>
          </p:cNvPr>
          <p:cNvSpPr>
            <a:spLocks noGrp="1"/>
          </p:cNvSpPr>
          <p:nvPr>
            <p:ph type="subTitle" idx="1"/>
          </p:nvPr>
        </p:nvSpPr>
        <p:spPr/>
        <p:txBody>
          <a:bodyPr/>
          <a:lstStyle/>
          <a:p>
            <a:r>
              <a:rPr lang="en-US" dirty="0"/>
              <a:t>Sally Suliman, MD</a:t>
            </a:r>
          </a:p>
          <a:p>
            <a:r>
              <a:rPr lang="en-US" dirty="0"/>
              <a:t>Associate Professor of Medicine</a:t>
            </a:r>
          </a:p>
          <a:p>
            <a:r>
              <a:rPr lang="en-US" dirty="0"/>
              <a:t>Director of Pulmonary Fibrosis </a:t>
            </a:r>
          </a:p>
        </p:txBody>
      </p:sp>
    </p:spTree>
    <p:extLst>
      <p:ext uri="{BB962C8B-B14F-4D97-AF65-F5344CB8AC3E}">
        <p14:creationId xmlns:p14="http://schemas.microsoft.com/office/powerpoint/2010/main" val="336218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9"/>
          <p:cNvSpPr>
            <a:spLocks noChangeShapeType="1"/>
          </p:cNvSpPr>
          <p:nvPr/>
        </p:nvSpPr>
        <p:spPr bwMode="auto">
          <a:xfrm>
            <a:off x="6183313" y="684213"/>
            <a:ext cx="0" cy="5486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Rectangle 20"/>
          <p:cNvSpPr>
            <a:spLocks noChangeArrowheads="1"/>
          </p:cNvSpPr>
          <p:nvPr/>
        </p:nvSpPr>
        <p:spPr bwMode="auto">
          <a:xfrm>
            <a:off x="2193925" y="93663"/>
            <a:ext cx="7772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4000" dirty="0"/>
              <a:t>Alternative Classification</a:t>
            </a:r>
          </a:p>
        </p:txBody>
      </p:sp>
      <p:grpSp>
        <p:nvGrpSpPr>
          <p:cNvPr id="4" name="Group 21"/>
          <p:cNvGrpSpPr>
            <a:grpSpLocks/>
          </p:cNvGrpSpPr>
          <p:nvPr/>
        </p:nvGrpSpPr>
        <p:grpSpPr bwMode="auto">
          <a:xfrm>
            <a:off x="3276600" y="685800"/>
            <a:ext cx="5867400" cy="5486400"/>
            <a:chOff x="1104" y="720"/>
            <a:chExt cx="3696" cy="3456"/>
          </a:xfrm>
        </p:grpSpPr>
        <p:sp>
          <p:nvSpPr>
            <p:cNvPr id="5" name="Oval 22"/>
            <p:cNvSpPr>
              <a:spLocks noChangeArrowheads="1"/>
            </p:cNvSpPr>
            <p:nvPr/>
          </p:nvSpPr>
          <p:spPr bwMode="auto">
            <a:xfrm>
              <a:off x="1104" y="720"/>
              <a:ext cx="3696" cy="345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
          <p:nvSpPr>
            <p:cNvPr id="6" name="Line 23"/>
            <p:cNvSpPr>
              <a:spLocks noChangeShapeType="1"/>
            </p:cNvSpPr>
            <p:nvPr/>
          </p:nvSpPr>
          <p:spPr bwMode="auto">
            <a:xfrm>
              <a:off x="1104" y="2447"/>
              <a:ext cx="36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 name="Text Box 24"/>
          <p:cNvSpPr txBox="1">
            <a:spLocks noChangeArrowheads="1"/>
          </p:cNvSpPr>
          <p:nvPr/>
        </p:nvSpPr>
        <p:spPr bwMode="auto">
          <a:xfrm>
            <a:off x="5054601" y="1719263"/>
            <a:ext cx="26209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a:t>Granulomatous</a:t>
            </a:r>
          </a:p>
        </p:txBody>
      </p:sp>
      <p:sp>
        <p:nvSpPr>
          <p:cNvPr id="8" name="Text Box 25"/>
          <p:cNvSpPr txBox="1">
            <a:spLocks noChangeArrowheads="1"/>
          </p:cNvSpPr>
          <p:nvPr/>
        </p:nvSpPr>
        <p:spPr bwMode="auto">
          <a:xfrm>
            <a:off x="4902200" y="4614863"/>
            <a:ext cx="3316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a:t>Non-granulomatous</a:t>
            </a:r>
          </a:p>
        </p:txBody>
      </p:sp>
      <p:sp>
        <p:nvSpPr>
          <p:cNvPr id="9" name="Text Box 26"/>
          <p:cNvSpPr txBox="1">
            <a:spLocks noChangeArrowheads="1"/>
          </p:cNvSpPr>
          <p:nvPr/>
        </p:nvSpPr>
        <p:spPr bwMode="auto">
          <a:xfrm rot="16200000">
            <a:off x="5622132" y="3126582"/>
            <a:ext cx="1670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a:t>Unknown</a:t>
            </a:r>
          </a:p>
        </p:txBody>
      </p:sp>
      <p:sp>
        <p:nvSpPr>
          <p:cNvPr id="10" name="Text Box 27"/>
          <p:cNvSpPr txBox="1">
            <a:spLocks noChangeArrowheads="1"/>
          </p:cNvSpPr>
          <p:nvPr/>
        </p:nvSpPr>
        <p:spPr bwMode="auto">
          <a:xfrm rot="16200000">
            <a:off x="5287170" y="3121820"/>
            <a:ext cx="1273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a:t>Known</a:t>
            </a:r>
          </a:p>
        </p:txBody>
      </p:sp>
      <p:sp>
        <p:nvSpPr>
          <p:cNvPr id="11" name="Text Box 28"/>
          <p:cNvSpPr txBox="1">
            <a:spLocks noChangeArrowheads="1"/>
          </p:cNvSpPr>
          <p:nvPr/>
        </p:nvSpPr>
        <p:spPr bwMode="auto">
          <a:xfrm>
            <a:off x="2695997" y="1262064"/>
            <a:ext cx="2342308" cy="83099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a:t>Hypersensitivity</a:t>
            </a:r>
          </a:p>
          <a:p>
            <a:pPr algn="ctr" eaLnBrk="1" hangingPunct="1"/>
            <a:r>
              <a:rPr lang="en-US" altLang="en-US"/>
              <a:t>Pneumonitis</a:t>
            </a:r>
          </a:p>
        </p:txBody>
      </p:sp>
      <p:sp>
        <p:nvSpPr>
          <p:cNvPr id="12" name="Text Box 29"/>
          <p:cNvSpPr txBox="1">
            <a:spLocks noChangeArrowheads="1"/>
          </p:cNvSpPr>
          <p:nvPr/>
        </p:nvSpPr>
        <p:spPr bwMode="auto">
          <a:xfrm>
            <a:off x="7112001" y="1033463"/>
            <a:ext cx="1762125" cy="457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t>Sarcoidosis</a:t>
            </a:r>
          </a:p>
        </p:txBody>
      </p:sp>
      <p:sp>
        <p:nvSpPr>
          <p:cNvPr id="13" name="Text Box 30"/>
          <p:cNvSpPr txBox="1">
            <a:spLocks noChangeArrowheads="1"/>
          </p:cNvSpPr>
          <p:nvPr/>
        </p:nvSpPr>
        <p:spPr bwMode="auto">
          <a:xfrm>
            <a:off x="7487519" y="3776664"/>
            <a:ext cx="2906565" cy="83099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a:t>Idiopathic Interstitial</a:t>
            </a:r>
          </a:p>
          <a:p>
            <a:pPr algn="ctr" eaLnBrk="1" hangingPunct="1"/>
            <a:r>
              <a:rPr lang="en-US" altLang="en-US"/>
              <a:t>Pneumonias</a:t>
            </a:r>
          </a:p>
        </p:txBody>
      </p:sp>
      <p:sp>
        <p:nvSpPr>
          <p:cNvPr id="14" name="Text Box 31"/>
          <p:cNvSpPr txBox="1">
            <a:spLocks noChangeArrowheads="1"/>
          </p:cNvSpPr>
          <p:nvPr/>
        </p:nvSpPr>
        <p:spPr bwMode="auto">
          <a:xfrm>
            <a:off x="2356408" y="4462464"/>
            <a:ext cx="2681760" cy="83099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a:t>Collagen-Vascular</a:t>
            </a:r>
          </a:p>
          <a:p>
            <a:pPr algn="ctr" eaLnBrk="1" hangingPunct="1"/>
            <a:r>
              <a:rPr lang="en-US" altLang="en-US"/>
              <a:t>Diseases</a:t>
            </a:r>
          </a:p>
        </p:txBody>
      </p:sp>
      <p:graphicFrame>
        <p:nvGraphicFramePr>
          <p:cNvPr id="15" name="Object 40"/>
          <p:cNvGraphicFramePr>
            <a:graphicFrameLocks noChangeAspect="1"/>
          </p:cNvGraphicFramePr>
          <p:nvPr/>
        </p:nvGraphicFramePr>
        <p:xfrm>
          <a:off x="6216650" y="687388"/>
          <a:ext cx="4117967" cy="2716212"/>
        </p:xfrm>
        <a:graphic>
          <a:graphicData uri="http://schemas.openxmlformats.org/presentationml/2006/ole">
            <mc:AlternateContent xmlns:mc="http://schemas.openxmlformats.org/markup-compatibility/2006">
              <mc:Choice xmlns:v="urn:schemas-microsoft-com:vml" Requires="v">
                <p:oleObj name="Photo Editor Photo" r:id="rId2" imgW="5372566" imgH="4122777" progId="MSPhotoEd.3">
                  <p:embed/>
                </p:oleObj>
              </mc:Choice>
              <mc:Fallback>
                <p:oleObj name="Photo Editor Photo" r:id="rId2" imgW="5372566" imgH="4122777" progId="MSPhotoEd.3">
                  <p:embed/>
                  <p:pic>
                    <p:nvPicPr>
                      <p:cNvPr id="15" name="Object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650" y="687388"/>
                        <a:ext cx="4117967" cy="2716212"/>
                      </a:xfrm>
                      <a:prstGeom prst="rect">
                        <a:avLst/>
                      </a:prstGeom>
                      <a:noFill/>
                      <a:ln>
                        <a:noFill/>
                      </a:ln>
                      <a:effectLst/>
                    </p:spPr>
                  </p:pic>
                </p:oleObj>
              </mc:Fallback>
            </mc:AlternateContent>
          </a:graphicData>
        </a:graphic>
      </p:graphicFrame>
      <p:pic>
        <p:nvPicPr>
          <p:cNvPr id="16" name="Picture 47" descr="HP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708026"/>
            <a:ext cx="4078288"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brooks-m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5976" y="3466524"/>
            <a:ext cx="4006274" cy="300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uip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481" y="3503201"/>
            <a:ext cx="4266603" cy="286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1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3"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1000" fill="hold"/>
                                        <p:tgtEl>
                                          <p:spTgt spid="15"/>
                                        </p:tgtEl>
                                        <p:attrNameLst>
                                          <p:attrName>ppt_x</p:attrName>
                                        </p:attrNameLst>
                                      </p:cBhvr>
                                      <p:tavLst>
                                        <p:tav tm="0">
                                          <p:val>
                                            <p:strVal val="1+#ppt_w/2"/>
                                          </p:val>
                                        </p:tav>
                                        <p:tav tm="100000">
                                          <p:val>
                                            <p:strVal val="#ppt_x"/>
                                          </p:val>
                                        </p:tav>
                                      </p:tavLst>
                                    </p:anim>
                                    <p:anim calcmode="lin" valueType="num">
                                      <p:cBhvr additive="base">
                                        <p:cTn id="42"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1000" fill="hold"/>
                                        <p:tgtEl>
                                          <p:spTgt spid="16"/>
                                        </p:tgtEl>
                                        <p:attrNameLst>
                                          <p:attrName>ppt_x</p:attrName>
                                        </p:attrNameLst>
                                      </p:cBhvr>
                                      <p:tavLst>
                                        <p:tav tm="0">
                                          <p:val>
                                            <p:strVal val="0-#ppt_w/2"/>
                                          </p:val>
                                        </p:tav>
                                        <p:tav tm="100000">
                                          <p:val>
                                            <p:strVal val="#ppt_x"/>
                                          </p:val>
                                        </p:tav>
                                      </p:tavLst>
                                    </p:anim>
                                    <p:anim calcmode="lin" valueType="num">
                                      <p:cBhvr additive="base">
                                        <p:cTn id="5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2"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0-#ppt_w/2"/>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1000" fill="hold"/>
                                        <p:tgtEl>
                                          <p:spTgt spid="17"/>
                                        </p:tgtEl>
                                        <p:attrNameLst>
                                          <p:attrName>ppt_x</p:attrName>
                                        </p:attrNameLst>
                                      </p:cBhvr>
                                      <p:tavLst>
                                        <p:tav tm="0">
                                          <p:val>
                                            <p:strVal val="0-#ppt_w/2"/>
                                          </p:val>
                                        </p:tav>
                                        <p:tav tm="100000">
                                          <p:val>
                                            <p:strVal val="#ppt_x"/>
                                          </p:val>
                                        </p:tav>
                                      </p:tavLst>
                                    </p:anim>
                                    <p:anim calcmode="lin" valueType="num">
                                      <p:cBhvr additive="base">
                                        <p:cTn id="6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6"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1000" fill="hold"/>
                                        <p:tgtEl>
                                          <p:spTgt spid="13"/>
                                        </p:tgtEl>
                                        <p:attrNameLst>
                                          <p:attrName>ppt_x</p:attrName>
                                        </p:attrNameLst>
                                      </p:cBhvr>
                                      <p:tavLst>
                                        <p:tav tm="0">
                                          <p:val>
                                            <p:strVal val="1+#ppt_w/2"/>
                                          </p:val>
                                        </p:tav>
                                        <p:tav tm="100000">
                                          <p:val>
                                            <p:strVal val="#ppt_x"/>
                                          </p:val>
                                        </p:tav>
                                      </p:tavLst>
                                    </p:anim>
                                    <p:anim calcmode="lin" valueType="num">
                                      <p:cBhvr additive="base">
                                        <p:cTn id="7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6"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1000" fill="hold"/>
                                        <p:tgtEl>
                                          <p:spTgt spid="18"/>
                                        </p:tgtEl>
                                        <p:attrNameLst>
                                          <p:attrName>ppt_x</p:attrName>
                                        </p:attrNameLst>
                                      </p:cBhvr>
                                      <p:tavLst>
                                        <p:tav tm="0">
                                          <p:val>
                                            <p:strVal val="1+#ppt_w/2"/>
                                          </p:val>
                                        </p:tav>
                                        <p:tav tm="100000">
                                          <p:val>
                                            <p:strVal val="#ppt_x"/>
                                          </p:val>
                                        </p:tav>
                                      </p:tavLst>
                                    </p:anim>
                                    <p:anim calcmode="lin" valueType="num">
                                      <p:cBhvr additive="base">
                                        <p:cTn id="7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E945-0D48-AB4F-98D0-DF4B70B3AF16}"/>
              </a:ext>
            </a:extLst>
          </p:cNvPr>
          <p:cNvSpPr>
            <a:spLocks noGrp="1"/>
          </p:cNvSpPr>
          <p:nvPr>
            <p:ph type="title"/>
          </p:nvPr>
        </p:nvSpPr>
        <p:spPr>
          <a:xfrm>
            <a:off x="838200" y="365125"/>
            <a:ext cx="10515600" cy="1325563"/>
          </a:xfrm>
        </p:spPr>
        <p:txBody>
          <a:bodyPr anchor="ctr">
            <a:normAutofit/>
          </a:bodyPr>
          <a:lstStyle/>
          <a:p>
            <a:r>
              <a:rPr lang="en-US" dirty="0"/>
              <a:t>Typical symptoms</a:t>
            </a:r>
          </a:p>
        </p:txBody>
      </p:sp>
      <p:graphicFrame>
        <p:nvGraphicFramePr>
          <p:cNvPr id="5" name="Content Placeholder 2">
            <a:extLst>
              <a:ext uri="{FF2B5EF4-FFF2-40B4-BE49-F238E27FC236}">
                <a16:creationId xmlns:a16="http://schemas.microsoft.com/office/drawing/2014/main" id="{E30A6FB3-7F49-C1C6-58D5-B1B66506B5F6}"/>
              </a:ext>
            </a:extLst>
          </p:cNvPr>
          <p:cNvGraphicFramePr>
            <a:graphicFrameLocks noGrp="1"/>
          </p:cNvGraphicFramePr>
          <p:nvPr>
            <p:ph idx="1"/>
            <p:extLst>
              <p:ext uri="{D42A27DB-BD31-4B8C-83A1-F6EECF244321}">
                <p14:modId xmlns:p14="http://schemas.microsoft.com/office/powerpoint/2010/main" val="18567572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47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7DFDE8-6A3F-D003-6585-EB4170F6B420}"/>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Diagnostics/Testing</a:t>
            </a:r>
          </a:p>
        </p:txBody>
      </p:sp>
      <p:graphicFrame>
        <p:nvGraphicFramePr>
          <p:cNvPr id="5" name="Content Placeholder 2">
            <a:extLst>
              <a:ext uri="{FF2B5EF4-FFF2-40B4-BE49-F238E27FC236}">
                <a16:creationId xmlns:a16="http://schemas.microsoft.com/office/drawing/2014/main" id="{19F39926-240E-6467-706B-9C22A0A4C13C}"/>
              </a:ext>
            </a:extLst>
          </p:cNvPr>
          <p:cNvGraphicFramePr>
            <a:graphicFrameLocks noGrp="1"/>
          </p:cNvGraphicFramePr>
          <p:nvPr>
            <p:ph idx="1"/>
            <p:extLst>
              <p:ext uri="{D42A27DB-BD31-4B8C-83A1-F6EECF244321}">
                <p14:modId xmlns:p14="http://schemas.microsoft.com/office/powerpoint/2010/main" val="66190796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2900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3A444125-C3D8-834A-8BF0-BE432127FB6C}"/>
              </a:ext>
            </a:extLst>
          </p:cNvPr>
          <p:cNvSpPr>
            <a:spLocks noGrp="1"/>
          </p:cNvSpPr>
          <p:nvPr>
            <p:ph type="title"/>
          </p:nvPr>
        </p:nvSpPr>
        <p:spPr>
          <a:xfrm>
            <a:off x="3880430" y="583345"/>
            <a:ext cx="7160357" cy="4164820"/>
          </a:xfrm>
        </p:spPr>
        <p:txBody>
          <a:bodyPr vert="horz" lIns="91440" tIns="45720" rIns="91440" bIns="45720" rtlCol="0" anchor="t">
            <a:normAutofit/>
          </a:bodyPr>
          <a:lstStyle/>
          <a:p>
            <a:pPr algn="r"/>
            <a:r>
              <a:rPr lang="en-US" sz="8000" kern="1200">
                <a:solidFill>
                  <a:srgbClr val="FFFFFF"/>
                </a:solidFill>
                <a:latin typeface="+mj-lt"/>
                <a:ea typeface="+mj-ea"/>
                <a:cs typeface="+mj-cs"/>
              </a:rPr>
              <a:t>IMAGING</a:t>
            </a: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33922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335801-9711-5944-8544-07FB2D6CD7BF}"/>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HRCT</a:t>
            </a:r>
          </a:p>
        </p:txBody>
      </p:sp>
      <p:graphicFrame>
        <p:nvGraphicFramePr>
          <p:cNvPr id="7" name="Content Placeholder 2">
            <a:extLst>
              <a:ext uri="{FF2B5EF4-FFF2-40B4-BE49-F238E27FC236}">
                <a16:creationId xmlns:a16="http://schemas.microsoft.com/office/drawing/2014/main" id="{CC42EBEE-168E-2B84-7282-D810A6114279}"/>
              </a:ext>
            </a:extLst>
          </p:cNvPr>
          <p:cNvGraphicFramePr>
            <a:graphicFrameLocks noGrp="1"/>
          </p:cNvGraphicFramePr>
          <p:nvPr>
            <p:ph idx="1"/>
            <p:extLst>
              <p:ext uri="{D42A27DB-BD31-4B8C-83A1-F6EECF244321}">
                <p14:modId xmlns:p14="http://schemas.microsoft.com/office/powerpoint/2010/main" val="201873117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739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2302-F718-7642-BA31-118A361A1490}"/>
              </a:ext>
            </a:extLst>
          </p:cNvPr>
          <p:cNvSpPr>
            <a:spLocks noGrp="1"/>
          </p:cNvSpPr>
          <p:nvPr>
            <p:ph type="title"/>
          </p:nvPr>
        </p:nvSpPr>
        <p:spPr>
          <a:xfrm>
            <a:off x="838200" y="365125"/>
            <a:ext cx="10515600" cy="1325563"/>
          </a:xfrm>
        </p:spPr>
        <p:txBody>
          <a:bodyPr anchor="ctr">
            <a:normAutofit/>
          </a:bodyPr>
          <a:lstStyle/>
          <a:p>
            <a:r>
              <a:rPr lang="en-US" dirty="0"/>
              <a:t>Structured approach</a:t>
            </a:r>
          </a:p>
        </p:txBody>
      </p:sp>
      <p:graphicFrame>
        <p:nvGraphicFramePr>
          <p:cNvPr id="5" name="Content Placeholder 2">
            <a:extLst>
              <a:ext uri="{FF2B5EF4-FFF2-40B4-BE49-F238E27FC236}">
                <a16:creationId xmlns:a16="http://schemas.microsoft.com/office/drawing/2014/main" id="{9F1B13F1-7612-4EA1-1D12-F2044EBBB93D}"/>
              </a:ext>
            </a:extLst>
          </p:cNvPr>
          <p:cNvGraphicFramePr>
            <a:graphicFrameLocks noGrp="1"/>
          </p:cNvGraphicFramePr>
          <p:nvPr>
            <p:ph idx="1"/>
            <p:extLst>
              <p:ext uri="{D42A27DB-BD31-4B8C-83A1-F6EECF244321}">
                <p14:modId xmlns:p14="http://schemas.microsoft.com/office/powerpoint/2010/main" val="27001075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578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2452C-62EB-B741-8437-1339EEF48390}"/>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Idiopathic Pulmonary Fibrosis</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227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52E5F1-E526-F340-8331-C53CC0598435}"/>
              </a:ext>
            </a:extLst>
          </p:cNvPr>
          <p:cNvSpPr>
            <a:spLocks noGrp="1"/>
          </p:cNvSpPr>
          <p:nvPr>
            <p:ph type="title"/>
          </p:nvPr>
        </p:nvSpPr>
        <p:spPr>
          <a:xfrm>
            <a:off x="838200" y="365125"/>
            <a:ext cx="10515600" cy="1325563"/>
          </a:xfrm>
        </p:spPr>
        <p:txBody>
          <a:bodyPr>
            <a:normAutofit/>
          </a:bodyPr>
          <a:lstStyle/>
          <a:p>
            <a:r>
              <a:rPr lang="en-US" sz="5400"/>
              <a:t>Idiopathic Pulmonary Fibrosis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C94B58-8A1B-CE47-A33D-F49B074706E8}"/>
              </a:ext>
            </a:extLst>
          </p:cNvPr>
          <p:cNvSpPr>
            <a:spLocks noGrp="1"/>
          </p:cNvSpPr>
          <p:nvPr>
            <p:ph idx="1"/>
          </p:nvPr>
        </p:nvSpPr>
        <p:spPr>
          <a:xfrm>
            <a:off x="838200" y="1929384"/>
            <a:ext cx="10515600" cy="4251960"/>
          </a:xfrm>
        </p:spPr>
        <p:txBody>
          <a:bodyPr>
            <a:normAutofit/>
          </a:bodyPr>
          <a:lstStyle/>
          <a:p>
            <a:r>
              <a:rPr lang="en-US" sz="2200"/>
              <a:t>Clinical-Radiographic- histopathological diagnosis</a:t>
            </a:r>
          </a:p>
          <a:p>
            <a:r>
              <a:rPr lang="en-US" sz="2200"/>
              <a:t>History and physical exam</a:t>
            </a:r>
          </a:p>
          <a:p>
            <a:r>
              <a:rPr lang="en-US" sz="2200"/>
              <a:t>&gt; 50 years old</a:t>
            </a:r>
          </a:p>
          <a:p>
            <a:r>
              <a:rPr lang="en-US" sz="2200"/>
              <a:t>Gender ???</a:t>
            </a:r>
          </a:p>
          <a:p>
            <a:r>
              <a:rPr lang="en-US" sz="2200"/>
              <a:t>Progressive dyspnea &gt; 3 months</a:t>
            </a:r>
          </a:p>
          <a:p>
            <a:r>
              <a:rPr lang="en-US" sz="2200"/>
              <a:t>Over 70% are ex-smokers or exposed to tobacco</a:t>
            </a:r>
          </a:p>
          <a:p>
            <a:r>
              <a:rPr lang="en-US" sz="2200"/>
              <a:t>Imaging- ??</a:t>
            </a:r>
          </a:p>
          <a:p>
            <a:r>
              <a:rPr lang="en-US" sz="2200"/>
              <a:t>Physiological testing</a:t>
            </a:r>
          </a:p>
          <a:p>
            <a:endParaRPr lang="en-US" sz="2200" b="1" dirty="0"/>
          </a:p>
        </p:txBody>
      </p:sp>
    </p:spTree>
    <p:extLst>
      <p:ext uri="{BB962C8B-B14F-4D97-AF65-F5344CB8AC3E}">
        <p14:creationId xmlns:p14="http://schemas.microsoft.com/office/powerpoint/2010/main" val="3641629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FE2072-8CDC-3C4D-89EB-2812390AAD09}"/>
              </a:ext>
            </a:extLst>
          </p:cNvPr>
          <p:cNvSpPr>
            <a:spLocks noGrp="1"/>
          </p:cNvSpPr>
          <p:nvPr>
            <p:ph type="title"/>
          </p:nvPr>
        </p:nvSpPr>
        <p:spPr>
          <a:xfrm>
            <a:off x="838200" y="365125"/>
            <a:ext cx="10515600" cy="1325563"/>
          </a:xfrm>
        </p:spPr>
        <p:txBody>
          <a:bodyPr>
            <a:normAutofit/>
          </a:bodyPr>
          <a:lstStyle/>
          <a:p>
            <a:r>
              <a:rPr lang="en-US" sz="5400"/>
              <a:t>Definite UIP on HRCT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BDF122-D5DC-1245-9BDE-384528558C94}"/>
              </a:ext>
            </a:extLst>
          </p:cNvPr>
          <p:cNvSpPr>
            <a:spLocks noGrp="1"/>
          </p:cNvSpPr>
          <p:nvPr>
            <p:ph idx="1"/>
          </p:nvPr>
        </p:nvSpPr>
        <p:spPr>
          <a:xfrm>
            <a:off x="838200" y="1929384"/>
            <a:ext cx="10515600" cy="4251960"/>
          </a:xfrm>
        </p:spPr>
        <p:txBody>
          <a:bodyPr>
            <a:normAutofit/>
          </a:bodyPr>
          <a:lstStyle/>
          <a:p>
            <a:r>
              <a:rPr lang="en-US" sz="2000"/>
              <a:t>UIP Pattern</a:t>
            </a:r>
          </a:p>
          <a:p>
            <a:pPr lvl="1"/>
            <a:r>
              <a:rPr lang="en-US" sz="2000"/>
              <a:t>Basilar, sometimes diffuse, subpleural distribution</a:t>
            </a:r>
          </a:p>
          <a:p>
            <a:pPr lvl="1"/>
            <a:r>
              <a:rPr lang="en-US" sz="2000"/>
              <a:t>Reticulations dominate </a:t>
            </a:r>
          </a:p>
          <a:p>
            <a:pPr lvl="1"/>
            <a:r>
              <a:rPr lang="en-US" sz="2000"/>
              <a:t>Traction Bronchiectasis </a:t>
            </a:r>
          </a:p>
          <a:p>
            <a:pPr lvl="1"/>
            <a:r>
              <a:rPr lang="en-US" sz="2000"/>
              <a:t>Honeycombing</a:t>
            </a:r>
          </a:p>
          <a:p>
            <a:pPr lvl="1"/>
            <a:r>
              <a:rPr lang="en-US" sz="2000"/>
              <a:t>Heterogenous pattern</a:t>
            </a:r>
          </a:p>
          <a:p>
            <a:r>
              <a:rPr lang="en-US" sz="2000"/>
              <a:t>Atypical features:</a:t>
            </a:r>
          </a:p>
          <a:p>
            <a:pPr lvl="1"/>
            <a:r>
              <a:rPr lang="en-US" sz="2000"/>
              <a:t>Upper/mid lung predominant</a:t>
            </a:r>
          </a:p>
          <a:p>
            <a:pPr lvl="1"/>
            <a:r>
              <a:rPr lang="en-US" sz="2000"/>
              <a:t>Peribronchovascular, subpleural sparing</a:t>
            </a:r>
          </a:p>
          <a:p>
            <a:pPr lvl="1"/>
            <a:r>
              <a:rPr lang="en-US" sz="2000"/>
              <a:t>Consolidations or extensive GGO</a:t>
            </a:r>
          </a:p>
          <a:p>
            <a:pPr lvl="1"/>
            <a:r>
              <a:rPr lang="en-US" sz="2000"/>
              <a:t>Mosaic attenuation</a:t>
            </a:r>
          </a:p>
          <a:p>
            <a:pPr lvl="1"/>
            <a:r>
              <a:rPr lang="en-US" sz="2000"/>
              <a:t>Diffuse Nodules/Cysts</a:t>
            </a:r>
          </a:p>
        </p:txBody>
      </p:sp>
    </p:spTree>
    <p:extLst>
      <p:ext uri="{BB962C8B-B14F-4D97-AF65-F5344CB8AC3E}">
        <p14:creationId xmlns:p14="http://schemas.microsoft.com/office/powerpoint/2010/main" val="314298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D830-1486-AD4A-93BE-05D045D1E6CB}"/>
              </a:ext>
            </a:extLst>
          </p:cNvPr>
          <p:cNvSpPr>
            <a:spLocks noGrp="1"/>
          </p:cNvSpPr>
          <p:nvPr>
            <p:ph type="title"/>
          </p:nvPr>
        </p:nvSpPr>
        <p:spPr/>
        <p:txBody>
          <a:bodyPr/>
          <a:lstStyle/>
          <a:p>
            <a:pPr algn="ctr"/>
            <a:r>
              <a:rPr lang="en-US" dirty="0"/>
              <a:t>Imaging-HRCT UIP Pattern</a:t>
            </a:r>
          </a:p>
        </p:txBody>
      </p:sp>
      <p:pic>
        <p:nvPicPr>
          <p:cNvPr id="4" name="Picture 3">
            <a:extLst>
              <a:ext uri="{FF2B5EF4-FFF2-40B4-BE49-F238E27FC236}">
                <a16:creationId xmlns:a16="http://schemas.microsoft.com/office/drawing/2014/main" id="{7B093E26-D5E9-8040-BCF7-34FDAD15469C}"/>
              </a:ext>
            </a:extLst>
          </p:cNvPr>
          <p:cNvPicPr>
            <a:picLocks noChangeAspect="1"/>
          </p:cNvPicPr>
          <p:nvPr/>
        </p:nvPicPr>
        <p:blipFill>
          <a:blip r:embed="rId3"/>
          <a:stretch>
            <a:fillRect/>
          </a:stretch>
        </p:blipFill>
        <p:spPr>
          <a:xfrm>
            <a:off x="883632" y="1864156"/>
            <a:ext cx="10470168" cy="2957226"/>
          </a:xfrm>
          <a:prstGeom prst="rect">
            <a:avLst/>
          </a:prstGeom>
        </p:spPr>
      </p:pic>
      <p:sp>
        <p:nvSpPr>
          <p:cNvPr id="5" name="TextBox 4">
            <a:extLst>
              <a:ext uri="{FF2B5EF4-FFF2-40B4-BE49-F238E27FC236}">
                <a16:creationId xmlns:a16="http://schemas.microsoft.com/office/drawing/2014/main" id="{36677296-AAF6-C94B-B95C-163BC679C466}"/>
              </a:ext>
            </a:extLst>
          </p:cNvPr>
          <p:cNvSpPr txBox="1"/>
          <p:nvPr/>
        </p:nvSpPr>
        <p:spPr>
          <a:xfrm>
            <a:off x="1316182" y="5458691"/>
            <a:ext cx="1975221" cy="369332"/>
          </a:xfrm>
          <a:prstGeom prst="rect">
            <a:avLst/>
          </a:prstGeom>
          <a:noFill/>
        </p:spPr>
        <p:txBody>
          <a:bodyPr wrap="none" rtlCol="0">
            <a:spAutoFit/>
          </a:bodyPr>
          <a:lstStyle/>
          <a:p>
            <a:r>
              <a:rPr lang="en-US" dirty="0"/>
              <a:t>Reticular opacities</a:t>
            </a:r>
          </a:p>
        </p:txBody>
      </p:sp>
      <p:sp>
        <p:nvSpPr>
          <p:cNvPr id="6" name="TextBox 5">
            <a:extLst>
              <a:ext uri="{FF2B5EF4-FFF2-40B4-BE49-F238E27FC236}">
                <a16:creationId xmlns:a16="http://schemas.microsoft.com/office/drawing/2014/main" id="{9590B988-197C-004C-8243-A78D019645C2}"/>
              </a:ext>
            </a:extLst>
          </p:cNvPr>
          <p:cNvSpPr txBox="1"/>
          <p:nvPr/>
        </p:nvSpPr>
        <p:spPr>
          <a:xfrm>
            <a:off x="5131105" y="5453950"/>
            <a:ext cx="997389" cy="369332"/>
          </a:xfrm>
          <a:prstGeom prst="rect">
            <a:avLst/>
          </a:prstGeom>
          <a:noFill/>
        </p:spPr>
        <p:txBody>
          <a:bodyPr wrap="none" rtlCol="0">
            <a:spAutoFit/>
          </a:bodyPr>
          <a:lstStyle/>
          <a:p>
            <a:r>
              <a:rPr lang="en-US" dirty="0"/>
              <a:t>Traction</a:t>
            </a:r>
          </a:p>
        </p:txBody>
      </p:sp>
      <p:sp>
        <p:nvSpPr>
          <p:cNvPr id="7" name="TextBox 6">
            <a:extLst>
              <a:ext uri="{FF2B5EF4-FFF2-40B4-BE49-F238E27FC236}">
                <a16:creationId xmlns:a16="http://schemas.microsoft.com/office/drawing/2014/main" id="{B975C2AB-610B-FA46-9637-D55FB09DA553}"/>
              </a:ext>
            </a:extLst>
          </p:cNvPr>
          <p:cNvSpPr txBox="1"/>
          <p:nvPr/>
        </p:nvSpPr>
        <p:spPr>
          <a:xfrm>
            <a:off x="8603673" y="5453950"/>
            <a:ext cx="1657826" cy="646331"/>
          </a:xfrm>
          <a:prstGeom prst="rect">
            <a:avLst/>
          </a:prstGeom>
          <a:noFill/>
        </p:spPr>
        <p:txBody>
          <a:bodyPr wrap="none" rtlCol="0">
            <a:spAutoFit/>
          </a:bodyPr>
          <a:lstStyle/>
          <a:p>
            <a:r>
              <a:rPr lang="en-US" dirty="0"/>
              <a:t>Subpleural, </a:t>
            </a:r>
          </a:p>
          <a:p>
            <a:r>
              <a:rPr lang="en-US" dirty="0"/>
              <a:t>Honeycombing</a:t>
            </a:r>
          </a:p>
        </p:txBody>
      </p:sp>
    </p:spTree>
    <p:extLst>
      <p:ext uri="{BB962C8B-B14F-4D97-AF65-F5344CB8AC3E}">
        <p14:creationId xmlns:p14="http://schemas.microsoft.com/office/powerpoint/2010/main" val="96912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CE5D-FCBD-5E4C-A683-7D52E3F4D5C5}"/>
              </a:ext>
            </a:extLst>
          </p:cNvPr>
          <p:cNvSpPr>
            <a:spLocks noGrp="1"/>
          </p:cNvSpPr>
          <p:nvPr>
            <p:ph type="title"/>
          </p:nvPr>
        </p:nvSpPr>
        <p:spPr>
          <a:xfrm>
            <a:off x="838200" y="365125"/>
            <a:ext cx="10515600" cy="1325563"/>
          </a:xfrm>
        </p:spPr>
        <p:txBody>
          <a:bodyPr anchor="ctr">
            <a:normAutofit/>
          </a:bodyPr>
          <a:lstStyle/>
          <a:p>
            <a:r>
              <a:rPr lang="en-US" dirty="0"/>
              <a:t>Objectives</a:t>
            </a:r>
          </a:p>
        </p:txBody>
      </p:sp>
      <p:graphicFrame>
        <p:nvGraphicFramePr>
          <p:cNvPr id="5" name="Content Placeholder 2">
            <a:extLst>
              <a:ext uri="{FF2B5EF4-FFF2-40B4-BE49-F238E27FC236}">
                <a16:creationId xmlns:a16="http://schemas.microsoft.com/office/drawing/2014/main" id="{8C12A64B-A65D-9D3F-9F58-17459355883F}"/>
              </a:ext>
            </a:extLst>
          </p:cNvPr>
          <p:cNvGraphicFramePr>
            <a:graphicFrameLocks noGrp="1"/>
          </p:cNvGraphicFramePr>
          <p:nvPr>
            <p:ph idx="1"/>
            <p:extLst>
              <p:ext uri="{D42A27DB-BD31-4B8C-83A1-F6EECF244321}">
                <p14:modId xmlns:p14="http://schemas.microsoft.com/office/powerpoint/2010/main" val="14804875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1893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4465C-F4CE-BF4E-8F14-D0E4B176505B}"/>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Alternative Diagnosis</a:t>
            </a:r>
          </a:p>
        </p:txBody>
      </p:sp>
      <p:pic>
        <p:nvPicPr>
          <p:cNvPr id="5" name="Picture 4">
            <a:extLst>
              <a:ext uri="{FF2B5EF4-FFF2-40B4-BE49-F238E27FC236}">
                <a16:creationId xmlns:a16="http://schemas.microsoft.com/office/drawing/2014/main" id="{3CFF3A2E-5940-1D4F-9221-266CA34F7434}"/>
              </a:ext>
            </a:extLst>
          </p:cNvPr>
          <p:cNvPicPr>
            <a:picLocks noChangeAspect="1"/>
          </p:cNvPicPr>
          <p:nvPr/>
        </p:nvPicPr>
        <p:blipFill rotWithShape="1">
          <a:blip r:embed="rId2"/>
          <a:srcRect t="8169" r="-2" b="-2"/>
          <a:stretch/>
        </p:blipFill>
        <p:spPr>
          <a:xfrm>
            <a:off x="198741" y="2410448"/>
            <a:ext cx="5803323" cy="3890357"/>
          </a:xfrm>
          <a:prstGeom prst="rect">
            <a:avLst/>
          </a:prstGeom>
        </p:spPr>
      </p:pic>
      <p:pic>
        <p:nvPicPr>
          <p:cNvPr id="4" name="Content Placeholder 3">
            <a:extLst>
              <a:ext uri="{FF2B5EF4-FFF2-40B4-BE49-F238E27FC236}">
                <a16:creationId xmlns:a16="http://schemas.microsoft.com/office/drawing/2014/main" id="{49A476E9-C3A1-0042-A66D-A3994A9C893B}"/>
              </a:ext>
            </a:extLst>
          </p:cNvPr>
          <p:cNvPicPr>
            <a:picLocks noGrp="1" noChangeAspect="1"/>
          </p:cNvPicPr>
          <p:nvPr>
            <p:ph idx="1"/>
          </p:nvPr>
        </p:nvPicPr>
        <p:blipFill rotWithShape="1">
          <a:blip r:embed="rId3"/>
          <a:srcRect t="13133" r="-2" b="4611"/>
          <a:stretch/>
        </p:blipFill>
        <p:spPr>
          <a:xfrm>
            <a:off x="6189934" y="2410448"/>
            <a:ext cx="5803323" cy="3890357"/>
          </a:xfrm>
          <a:prstGeom prst="rect">
            <a:avLst/>
          </a:prstGeom>
        </p:spPr>
      </p:pic>
    </p:spTree>
    <p:extLst>
      <p:ext uri="{BB962C8B-B14F-4D97-AF65-F5344CB8AC3E}">
        <p14:creationId xmlns:p14="http://schemas.microsoft.com/office/powerpoint/2010/main" val="5879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64755C4-4D72-0D46-8589-9A64CDC793D3}"/>
              </a:ext>
            </a:extLst>
          </p:cNvPr>
          <p:cNvGrpSpPr/>
          <p:nvPr/>
        </p:nvGrpSpPr>
        <p:grpSpPr>
          <a:xfrm>
            <a:off x="2183513" y="643467"/>
            <a:ext cx="7824973" cy="5571066"/>
            <a:chOff x="2440137" y="1739167"/>
            <a:chExt cx="6472023" cy="4607819"/>
          </a:xfrm>
          <a:noFill/>
        </p:grpSpPr>
        <p:grpSp>
          <p:nvGrpSpPr>
            <p:cNvPr id="18" name="Group 17">
              <a:extLst>
                <a:ext uri="{FF2B5EF4-FFF2-40B4-BE49-F238E27FC236}">
                  <a16:creationId xmlns:a16="http://schemas.microsoft.com/office/drawing/2014/main" id="{BDF508D5-78E6-3049-BCA1-A692567A35F6}"/>
                </a:ext>
              </a:extLst>
            </p:cNvPr>
            <p:cNvGrpSpPr/>
            <p:nvPr/>
          </p:nvGrpSpPr>
          <p:grpSpPr>
            <a:xfrm>
              <a:off x="4149351" y="1760314"/>
              <a:ext cx="3294035" cy="2891594"/>
              <a:chOff x="3438041" y="2570136"/>
              <a:chExt cx="2433234" cy="2262752"/>
            </a:xfrm>
            <a:grpFill/>
          </p:grpSpPr>
          <p:sp>
            <p:nvSpPr>
              <p:cNvPr id="9" name="Oval 8">
                <a:extLst>
                  <a:ext uri="{FF2B5EF4-FFF2-40B4-BE49-F238E27FC236}">
                    <a16:creationId xmlns:a16="http://schemas.microsoft.com/office/drawing/2014/main" id="{0B5044D0-7DFE-4C47-8317-14FC06269126}"/>
                  </a:ext>
                </a:extLst>
              </p:cNvPr>
              <p:cNvSpPr/>
              <p:nvPr/>
            </p:nvSpPr>
            <p:spPr>
              <a:xfrm>
                <a:off x="3438041" y="2570136"/>
                <a:ext cx="2433234" cy="226275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2F116F-6209-654B-BFC5-BB3DBA133FBA}"/>
                  </a:ext>
                </a:extLst>
              </p:cNvPr>
              <p:cNvSpPr txBox="1"/>
              <p:nvPr/>
            </p:nvSpPr>
            <p:spPr>
              <a:xfrm>
                <a:off x="4091553" y="3429000"/>
                <a:ext cx="1456840" cy="369332"/>
              </a:xfrm>
              <a:prstGeom prst="rect">
                <a:avLst/>
              </a:prstGeom>
              <a:grpFill/>
            </p:spPr>
            <p:txBody>
              <a:bodyPr wrap="square" rtlCol="0">
                <a:normAutofit/>
              </a:bodyPr>
              <a:lstStyle/>
              <a:p>
                <a:pPr>
                  <a:lnSpc>
                    <a:spcPct val="90000"/>
                  </a:lnSpc>
                  <a:spcAft>
                    <a:spcPts val="600"/>
                  </a:spcAft>
                </a:pPr>
                <a:r>
                  <a:rPr lang="en-US" sz="3100"/>
                  <a:t>NSIP</a:t>
                </a:r>
              </a:p>
            </p:txBody>
          </p:sp>
        </p:grpSp>
        <p:grpSp>
          <p:nvGrpSpPr>
            <p:cNvPr id="19" name="Group 18">
              <a:extLst>
                <a:ext uri="{FF2B5EF4-FFF2-40B4-BE49-F238E27FC236}">
                  <a16:creationId xmlns:a16="http://schemas.microsoft.com/office/drawing/2014/main" id="{FE0D6CB2-0942-4546-B76A-5780CA14D4B3}"/>
                </a:ext>
              </a:extLst>
            </p:cNvPr>
            <p:cNvGrpSpPr/>
            <p:nvPr/>
          </p:nvGrpSpPr>
          <p:grpSpPr>
            <a:xfrm>
              <a:off x="2440137" y="1850300"/>
              <a:ext cx="2433234" cy="2262752"/>
              <a:chOff x="389395" y="2496453"/>
              <a:chExt cx="2433234" cy="2262752"/>
            </a:xfrm>
            <a:grpFill/>
          </p:grpSpPr>
          <p:sp>
            <p:nvSpPr>
              <p:cNvPr id="5" name="Oval 4">
                <a:extLst>
                  <a:ext uri="{FF2B5EF4-FFF2-40B4-BE49-F238E27FC236}">
                    <a16:creationId xmlns:a16="http://schemas.microsoft.com/office/drawing/2014/main" id="{A5725532-AF2B-8341-9D38-1FDE12B929CC}"/>
                  </a:ext>
                </a:extLst>
              </p:cNvPr>
              <p:cNvSpPr/>
              <p:nvPr/>
            </p:nvSpPr>
            <p:spPr>
              <a:xfrm>
                <a:off x="389395" y="2496453"/>
                <a:ext cx="2433234" cy="226275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FBF0EA-F9C3-E54E-8557-6912321E59D1}"/>
                  </a:ext>
                </a:extLst>
              </p:cNvPr>
              <p:cNvSpPr txBox="1"/>
              <p:nvPr/>
            </p:nvSpPr>
            <p:spPr>
              <a:xfrm>
                <a:off x="1233408" y="3443163"/>
                <a:ext cx="1456840" cy="369332"/>
              </a:xfrm>
              <a:prstGeom prst="rect">
                <a:avLst/>
              </a:prstGeom>
              <a:grpFill/>
            </p:spPr>
            <p:txBody>
              <a:bodyPr wrap="square" rtlCol="0">
                <a:normAutofit/>
              </a:bodyPr>
              <a:lstStyle/>
              <a:p>
                <a:pPr>
                  <a:lnSpc>
                    <a:spcPct val="90000"/>
                  </a:lnSpc>
                  <a:spcAft>
                    <a:spcPts val="600"/>
                  </a:spcAft>
                </a:pPr>
                <a:r>
                  <a:rPr lang="en-US" sz="2400"/>
                  <a:t>UIP</a:t>
                </a:r>
              </a:p>
            </p:txBody>
          </p:sp>
        </p:grpSp>
        <p:grpSp>
          <p:nvGrpSpPr>
            <p:cNvPr id="22" name="Group 21">
              <a:extLst>
                <a:ext uri="{FF2B5EF4-FFF2-40B4-BE49-F238E27FC236}">
                  <a16:creationId xmlns:a16="http://schemas.microsoft.com/office/drawing/2014/main" id="{D5E4E37D-837D-3C4E-8730-D58BFF8883F8}"/>
                </a:ext>
              </a:extLst>
            </p:cNvPr>
            <p:cNvGrpSpPr/>
            <p:nvPr/>
          </p:nvGrpSpPr>
          <p:grpSpPr>
            <a:xfrm>
              <a:off x="5727673" y="3554357"/>
              <a:ext cx="2433234" cy="2262752"/>
              <a:chOff x="5718875" y="2417736"/>
              <a:chExt cx="2433234" cy="2262752"/>
            </a:xfrm>
            <a:grpFill/>
          </p:grpSpPr>
          <p:sp>
            <p:nvSpPr>
              <p:cNvPr id="11" name="Oval 10">
                <a:extLst>
                  <a:ext uri="{FF2B5EF4-FFF2-40B4-BE49-F238E27FC236}">
                    <a16:creationId xmlns:a16="http://schemas.microsoft.com/office/drawing/2014/main" id="{94F48E2F-A77C-D94C-9678-6B3776525CD5}"/>
                  </a:ext>
                </a:extLst>
              </p:cNvPr>
              <p:cNvSpPr/>
              <p:nvPr/>
            </p:nvSpPr>
            <p:spPr>
              <a:xfrm>
                <a:off x="5718875" y="2417736"/>
                <a:ext cx="2433234" cy="226275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43EA7FD-9810-0E4F-B0A0-1BFCFD292489}"/>
                  </a:ext>
                </a:extLst>
              </p:cNvPr>
              <p:cNvSpPr txBox="1"/>
              <p:nvPr/>
            </p:nvSpPr>
            <p:spPr>
              <a:xfrm>
                <a:off x="6336509" y="3459127"/>
                <a:ext cx="1456840" cy="369332"/>
              </a:xfrm>
              <a:prstGeom prst="rect">
                <a:avLst/>
              </a:prstGeom>
              <a:grpFill/>
            </p:spPr>
            <p:txBody>
              <a:bodyPr wrap="square" rtlCol="0">
                <a:normAutofit/>
              </a:bodyPr>
              <a:lstStyle/>
              <a:p>
                <a:pPr>
                  <a:lnSpc>
                    <a:spcPct val="90000"/>
                  </a:lnSpc>
                  <a:spcAft>
                    <a:spcPts val="600"/>
                  </a:spcAft>
                </a:pPr>
                <a:r>
                  <a:rPr lang="en-US" sz="2400"/>
                  <a:t>RBILD/DIP</a:t>
                </a:r>
              </a:p>
            </p:txBody>
          </p:sp>
        </p:grpSp>
        <p:grpSp>
          <p:nvGrpSpPr>
            <p:cNvPr id="20" name="Group 19">
              <a:extLst>
                <a:ext uri="{FF2B5EF4-FFF2-40B4-BE49-F238E27FC236}">
                  <a16:creationId xmlns:a16="http://schemas.microsoft.com/office/drawing/2014/main" id="{4EC987A3-F2AA-C44D-A1A8-D6E95C212E94}"/>
                </a:ext>
              </a:extLst>
            </p:cNvPr>
            <p:cNvGrpSpPr/>
            <p:nvPr/>
          </p:nvGrpSpPr>
          <p:grpSpPr>
            <a:xfrm>
              <a:off x="6387453" y="1739167"/>
              <a:ext cx="2524707" cy="2262752"/>
              <a:chOff x="7214462" y="4035936"/>
              <a:chExt cx="2524707" cy="2262752"/>
            </a:xfrm>
            <a:grpFill/>
          </p:grpSpPr>
          <p:sp>
            <p:nvSpPr>
              <p:cNvPr id="10" name="Oval 9">
                <a:extLst>
                  <a:ext uri="{FF2B5EF4-FFF2-40B4-BE49-F238E27FC236}">
                    <a16:creationId xmlns:a16="http://schemas.microsoft.com/office/drawing/2014/main" id="{AB0873FA-1D20-9345-9889-D412DA442520}"/>
                  </a:ext>
                </a:extLst>
              </p:cNvPr>
              <p:cNvSpPr/>
              <p:nvPr/>
            </p:nvSpPr>
            <p:spPr>
              <a:xfrm>
                <a:off x="7214462" y="4035936"/>
                <a:ext cx="2433234" cy="226275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6082A3-05D5-3E43-9FBB-68FB2F58F6BD}"/>
                  </a:ext>
                </a:extLst>
              </p:cNvPr>
              <p:cNvSpPr txBox="1"/>
              <p:nvPr/>
            </p:nvSpPr>
            <p:spPr>
              <a:xfrm>
                <a:off x="8253917" y="4830594"/>
                <a:ext cx="1485252" cy="369332"/>
              </a:xfrm>
              <a:prstGeom prst="rect">
                <a:avLst/>
              </a:prstGeom>
              <a:grpFill/>
            </p:spPr>
            <p:txBody>
              <a:bodyPr wrap="square" rtlCol="0">
                <a:normAutofit/>
              </a:bodyPr>
              <a:lstStyle/>
              <a:p>
                <a:pPr>
                  <a:lnSpc>
                    <a:spcPct val="90000"/>
                  </a:lnSpc>
                  <a:spcAft>
                    <a:spcPts val="600"/>
                  </a:spcAft>
                </a:pPr>
                <a:r>
                  <a:rPr lang="en-US" sz="2400"/>
                  <a:t>HP</a:t>
                </a:r>
              </a:p>
            </p:txBody>
          </p:sp>
        </p:grpSp>
        <p:grpSp>
          <p:nvGrpSpPr>
            <p:cNvPr id="21" name="Group 20">
              <a:extLst>
                <a:ext uri="{FF2B5EF4-FFF2-40B4-BE49-F238E27FC236}">
                  <a16:creationId xmlns:a16="http://schemas.microsoft.com/office/drawing/2014/main" id="{D97CC583-5DBB-9F4F-B975-CBC78C3032DB}"/>
                </a:ext>
              </a:extLst>
            </p:cNvPr>
            <p:cNvGrpSpPr/>
            <p:nvPr/>
          </p:nvGrpSpPr>
          <p:grpSpPr>
            <a:xfrm>
              <a:off x="3297993" y="4084234"/>
              <a:ext cx="2433234" cy="2262752"/>
              <a:chOff x="7366862" y="2297624"/>
              <a:chExt cx="2433234" cy="2262752"/>
            </a:xfrm>
            <a:grpFill/>
          </p:grpSpPr>
          <p:sp>
            <p:nvSpPr>
              <p:cNvPr id="12" name="Oval 11">
                <a:extLst>
                  <a:ext uri="{FF2B5EF4-FFF2-40B4-BE49-F238E27FC236}">
                    <a16:creationId xmlns:a16="http://schemas.microsoft.com/office/drawing/2014/main" id="{185EB83F-476F-8B48-92D9-1262A3642820}"/>
                  </a:ext>
                </a:extLst>
              </p:cNvPr>
              <p:cNvSpPr/>
              <p:nvPr/>
            </p:nvSpPr>
            <p:spPr>
              <a:xfrm>
                <a:off x="7366862" y="2297624"/>
                <a:ext cx="2433234" cy="226275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5AD190D-646B-1C40-8681-E2AABF39831A}"/>
                  </a:ext>
                </a:extLst>
              </p:cNvPr>
              <p:cNvSpPr txBox="1"/>
              <p:nvPr/>
            </p:nvSpPr>
            <p:spPr>
              <a:xfrm>
                <a:off x="7966129" y="3178470"/>
                <a:ext cx="1681567" cy="369332"/>
              </a:xfrm>
              <a:prstGeom prst="rect">
                <a:avLst/>
              </a:prstGeom>
              <a:grpFill/>
            </p:spPr>
            <p:txBody>
              <a:bodyPr wrap="square" rtlCol="0">
                <a:normAutofit/>
              </a:bodyPr>
              <a:lstStyle/>
              <a:p>
                <a:pPr>
                  <a:lnSpc>
                    <a:spcPct val="90000"/>
                  </a:lnSpc>
                  <a:spcAft>
                    <a:spcPts val="600"/>
                  </a:spcAft>
                </a:pPr>
                <a:r>
                  <a:rPr lang="en-US" sz="2400"/>
                  <a:t>LIP</a:t>
                </a:r>
              </a:p>
            </p:txBody>
          </p:sp>
        </p:grpSp>
      </p:grpSp>
    </p:spTree>
    <p:extLst>
      <p:ext uri="{BB962C8B-B14F-4D97-AF65-F5344CB8AC3E}">
        <p14:creationId xmlns:p14="http://schemas.microsoft.com/office/powerpoint/2010/main" val="3995181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5CD2-8BA2-034D-88C5-625E45AB0704}"/>
              </a:ext>
            </a:extLst>
          </p:cNvPr>
          <p:cNvSpPr>
            <a:spLocks noGrp="1"/>
          </p:cNvSpPr>
          <p:nvPr>
            <p:ph type="title"/>
          </p:nvPr>
        </p:nvSpPr>
        <p:spPr>
          <a:xfrm>
            <a:off x="838200" y="400051"/>
            <a:ext cx="10515600" cy="1270232"/>
          </a:xfrm>
        </p:spPr>
        <p:txBody>
          <a:bodyPr vert="horz" lIns="91440" tIns="45720" rIns="91440" bIns="45720" rtlCol="0" anchor="b">
            <a:normAutofit/>
          </a:bodyPr>
          <a:lstStyle/>
          <a:p>
            <a:pPr algn="ctr"/>
            <a:r>
              <a:rPr lang="en-US" sz="6600" kern="1200">
                <a:solidFill>
                  <a:schemeClr val="tx1"/>
                </a:solidFill>
                <a:latin typeface="+mj-lt"/>
                <a:ea typeface="+mj-ea"/>
                <a:cs typeface="+mj-cs"/>
              </a:rPr>
              <a:t>Other Causes of UIP</a:t>
            </a:r>
          </a:p>
        </p:txBody>
      </p:sp>
      <p:pic>
        <p:nvPicPr>
          <p:cNvPr id="4" name="Picture 3">
            <a:extLst>
              <a:ext uri="{FF2B5EF4-FFF2-40B4-BE49-F238E27FC236}">
                <a16:creationId xmlns:a16="http://schemas.microsoft.com/office/drawing/2014/main" id="{85110850-4179-124F-9D3F-85FC851B74CB}"/>
              </a:ext>
            </a:extLst>
          </p:cNvPr>
          <p:cNvPicPr>
            <a:picLocks noChangeAspect="1"/>
          </p:cNvPicPr>
          <p:nvPr/>
        </p:nvPicPr>
        <p:blipFill rotWithShape="1">
          <a:blip r:embed="rId2"/>
          <a:srcRect r="-1" b="2216"/>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6" name="Picture 5">
            <a:extLst>
              <a:ext uri="{FF2B5EF4-FFF2-40B4-BE49-F238E27FC236}">
                <a16:creationId xmlns:a16="http://schemas.microsoft.com/office/drawing/2014/main" id="{B6695C0E-83F1-8A4D-AB85-4EDC5E259607}"/>
              </a:ext>
            </a:extLst>
          </p:cNvPr>
          <p:cNvPicPr>
            <a:picLocks noChangeAspect="1"/>
          </p:cNvPicPr>
          <p:nvPr/>
        </p:nvPicPr>
        <p:blipFill rotWithShape="1">
          <a:blip r:embed="rId3"/>
          <a:srcRect t="9887" r="-3" b="13540"/>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5" name="Picture 4">
            <a:extLst>
              <a:ext uri="{FF2B5EF4-FFF2-40B4-BE49-F238E27FC236}">
                <a16:creationId xmlns:a16="http://schemas.microsoft.com/office/drawing/2014/main" id="{67E536D8-52A0-6F40-AA7D-FBFC549A8171}"/>
              </a:ext>
            </a:extLst>
          </p:cNvPr>
          <p:cNvPicPr>
            <a:picLocks noChangeAspect="1"/>
          </p:cNvPicPr>
          <p:nvPr/>
        </p:nvPicPr>
        <p:blipFill rotWithShape="1">
          <a:blip r:embed="rId4"/>
          <a:srcRect l="15799" r="18969" b="3"/>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7" name="TextBox 6">
            <a:extLst>
              <a:ext uri="{FF2B5EF4-FFF2-40B4-BE49-F238E27FC236}">
                <a16:creationId xmlns:a16="http://schemas.microsoft.com/office/drawing/2014/main" id="{7E587688-C960-A44A-A39E-76130482095C}"/>
              </a:ext>
            </a:extLst>
          </p:cNvPr>
          <p:cNvSpPr txBox="1"/>
          <p:nvPr/>
        </p:nvSpPr>
        <p:spPr>
          <a:xfrm>
            <a:off x="838200" y="2070334"/>
            <a:ext cx="2974383" cy="369332"/>
          </a:xfrm>
          <a:prstGeom prst="rect">
            <a:avLst/>
          </a:prstGeom>
          <a:noFill/>
        </p:spPr>
        <p:txBody>
          <a:bodyPr wrap="square" rtlCol="0">
            <a:spAutoFit/>
          </a:bodyPr>
          <a:lstStyle/>
          <a:p>
            <a:r>
              <a:rPr lang="en-US" dirty="0"/>
              <a:t>Straight edge sign</a:t>
            </a:r>
          </a:p>
        </p:txBody>
      </p:sp>
      <p:sp>
        <p:nvSpPr>
          <p:cNvPr id="9" name="TextBox 8">
            <a:extLst>
              <a:ext uri="{FF2B5EF4-FFF2-40B4-BE49-F238E27FC236}">
                <a16:creationId xmlns:a16="http://schemas.microsoft.com/office/drawing/2014/main" id="{808BC9E5-86C4-7E46-9126-0ECA36B7E95E}"/>
              </a:ext>
            </a:extLst>
          </p:cNvPr>
          <p:cNvSpPr txBox="1"/>
          <p:nvPr/>
        </p:nvSpPr>
        <p:spPr>
          <a:xfrm>
            <a:off x="4448014" y="2070334"/>
            <a:ext cx="3037667" cy="369332"/>
          </a:xfrm>
          <a:prstGeom prst="rect">
            <a:avLst/>
          </a:prstGeom>
          <a:noFill/>
        </p:spPr>
        <p:txBody>
          <a:bodyPr wrap="square" rtlCol="0">
            <a:spAutoFit/>
          </a:bodyPr>
          <a:lstStyle/>
          <a:p>
            <a:r>
              <a:rPr lang="en-US" dirty="0"/>
              <a:t>Anterior Upper lobe sign</a:t>
            </a:r>
          </a:p>
        </p:txBody>
      </p:sp>
      <p:sp>
        <p:nvSpPr>
          <p:cNvPr id="11" name="TextBox 10">
            <a:extLst>
              <a:ext uri="{FF2B5EF4-FFF2-40B4-BE49-F238E27FC236}">
                <a16:creationId xmlns:a16="http://schemas.microsoft.com/office/drawing/2014/main" id="{5C818E81-12FA-AA4B-9EE0-F211D8E5C046}"/>
              </a:ext>
            </a:extLst>
          </p:cNvPr>
          <p:cNvSpPr txBox="1"/>
          <p:nvPr/>
        </p:nvSpPr>
        <p:spPr>
          <a:xfrm>
            <a:off x="8379419" y="1998392"/>
            <a:ext cx="2717367" cy="369332"/>
          </a:xfrm>
          <a:prstGeom prst="rect">
            <a:avLst/>
          </a:prstGeom>
          <a:noFill/>
        </p:spPr>
        <p:txBody>
          <a:bodyPr wrap="square" rtlCol="0">
            <a:spAutoFit/>
          </a:bodyPr>
          <a:lstStyle/>
          <a:p>
            <a:r>
              <a:rPr lang="en-US" dirty="0"/>
              <a:t>Exuberant honeycombing</a:t>
            </a:r>
          </a:p>
        </p:txBody>
      </p:sp>
      <p:sp>
        <p:nvSpPr>
          <p:cNvPr id="13" name="TextBox 12">
            <a:extLst>
              <a:ext uri="{FF2B5EF4-FFF2-40B4-BE49-F238E27FC236}">
                <a16:creationId xmlns:a16="http://schemas.microsoft.com/office/drawing/2014/main" id="{51D8214B-E0D3-5541-BE73-4EAD91CC0E02}"/>
              </a:ext>
            </a:extLst>
          </p:cNvPr>
          <p:cNvSpPr txBox="1"/>
          <p:nvPr/>
        </p:nvSpPr>
        <p:spPr>
          <a:xfrm>
            <a:off x="6096000" y="6457949"/>
            <a:ext cx="5257800" cy="369332"/>
          </a:xfrm>
          <a:prstGeom prst="rect">
            <a:avLst/>
          </a:prstGeom>
          <a:noFill/>
        </p:spPr>
        <p:txBody>
          <a:bodyPr wrap="square" rtlCol="0">
            <a:spAutoFit/>
          </a:bodyPr>
          <a:lstStyle/>
          <a:p>
            <a:r>
              <a:rPr lang="en-US" dirty="0"/>
              <a:t>Chung et al. AJR Am J </a:t>
            </a:r>
            <a:r>
              <a:rPr lang="en-US" dirty="0" err="1"/>
              <a:t>Roentgenol</a:t>
            </a:r>
            <a:r>
              <a:rPr lang="en-US" dirty="0"/>
              <a:t>. 2018.</a:t>
            </a:r>
          </a:p>
        </p:txBody>
      </p:sp>
    </p:spTree>
    <p:extLst>
      <p:ext uri="{BB962C8B-B14F-4D97-AF65-F5344CB8AC3E}">
        <p14:creationId xmlns:p14="http://schemas.microsoft.com/office/powerpoint/2010/main" val="22299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D7A8CD-8AEE-C044-B8C5-8A1821265464}"/>
              </a:ext>
            </a:extLst>
          </p:cNvPr>
          <p:cNvSpPr>
            <a:spLocks noGrp="1"/>
          </p:cNvSpPr>
          <p:nvPr>
            <p:ph type="title"/>
          </p:nvPr>
        </p:nvSpPr>
        <p:spPr>
          <a:xfrm>
            <a:off x="838200" y="365125"/>
            <a:ext cx="10515600" cy="1325563"/>
          </a:xfrm>
        </p:spPr>
        <p:txBody>
          <a:bodyPr>
            <a:normAutofit/>
          </a:bodyPr>
          <a:lstStyle/>
          <a:p>
            <a:r>
              <a:rPr lang="en-US" sz="4200"/>
              <a:t>Physiological Testing</a:t>
            </a:r>
            <a:br>
              <a:rPr lang="en-US" sz="4200"/>
            </a:br>
            <a:endParaRPr lang="en-US"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6F6449-2724-3D46-A90C-A475707B7D2D}"/>
              </a:ext>
            </a:extLst>
          </p:cNvPr>
          <p:cNvSpPr>
            <a:spLocks noGrp="1"/>
          </p:cNvSpPr>
          <p:nvPr>
            <p:ph idx="1"/>
          </p:nvPr>
        </p:nvSpPr>
        <p:spPr>
          <a:xfrm>
            <a:off x="838200" y="1929384"/>
            <a:ext cx="10515600" cy="4251960"/>
          </a:xfrm>
        </p:spPr>
        <p:txBody>
          <a:bodyPr>
            <a:normAutofit/>
          </a:bodyPr>
          <a:lstStyle/>
          <a:p>
            <a:r>
              <a:rPr lang="en-US" sz="2200" dirty="0"/>
              <a:t>PFTs: </a:t>
            </a:r>
          </a:p>
          <a:p>
            <a:pPr lvl="1"/>
            <a:r>
              <a:rPr lang="en-US" sz="2200" dirty="0"/>
              <a:t>Not diagnostic. </a:t>
            </a:r>
          </a:p>
          <a:p>
            <a:pPr lvl="1"/>
            <a:r>
              <a:rPr lang="en-US" sz="2200"/>
              <a:t>Help evaluate impairment and follow the disease over time</a:t>
            </a:r>
          </a:p>
          <a:p>
            <a:r>
              <a:rPr lang="en-US" sz="2200" dirty="0"/>
              <a:t>6MWT: a valid and useful test to provide functional and near-term prognosis data</a:t>
            </a:r>
          </a:p>
          <a:p>
            <a:r>
              <a:rPr lang="en-US" sz="2200" dirty="0"/>
              <a:t>Serology– ANA </a:t>
            </a:r>
            <a:r>
              <a:rPr lang="en-US" sz="2200"/>
              <a:t>etc</a:t>
            </a:r>
            <a:endParaRPr lang="en-US" sz="2200" dirty="0"/>
          </a:p>
          <a:p>
            <a:r>
              <a:rPr lang="en-US" sz="2200" dirty="0"/>
              <a:t>Biomarkers- serum</a:t>
            </a:r>
          </a:p>
        </p:txBody>
      </p:sp>
    </p:spTree>
    <p:extLst>
      <p:ext uri="{BB962C8B-B14F-4D97-AF65-F5344CB8AC3E}">
        <p14:creationId xmlns:p14="http://schemas.microsoft.com/office/powerpoint/2010/main" val="212726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4DC2-93CF-094B-BC60-79CA7E7F622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To Biopsy or Not To Biopsy- That is the Question?</a:t>
            </a:r>
          </a:p>
        </p:txBody>
      </p:sp>
      <p:pic>
        <p:nvPicPr>
          <p:cNvPr id="4" name="Picture 3" descr="A poster of a shakespeare play&#10;&#10;AI-generated content may be incorrect.">
            <a:extLst>
              <a:ext uri="{FF2B5EF4-FFF2-40B4-BE49-F238E27FC236}">
                <a16:creationId xmlns:a16="http://schemas.microsoft.com/office/drawing/2014/main" id="{17AD89D8-6174-7AC8-512F-063580309531}"/>
              </a:ext>
            </a:extLst>
          </p:cNvPr>
          <p:cNvPicPr>
            <a:picLocks noChangeAspect="1"/>
          </p:cNvPicPr>
          <p:nvPr/>
        </p:nvPicPr>
        <p:blipFill>
          <a:blip r:embed="rId3"/>
          <a:stretch>
            <a:fillRect/>
          </a:stretch>
        </p:blipFill>
        <p:spPr>
          <a:xfrm>
            <a:off x="4864608" y="1436392"/>
            <a:ext cx="6846363" cy="3833962"/>
          </a:xfrm>
          <a:prstGeom prst="rect">
            <a:avLst/>
          </a:prstGeom>
        </p:spPr>
      </p:pic>
    </p:spTree>
    <p:extLst>
      <p:ext uri="{BB962C8B-B14F-4D97-AF65-F5344CB8AC3E}">
        <p14:creationId xmlns:p14="http://schemas.microsoft.com/office/powerpoint/2010/main" val="419239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7C8A-9C19-8F47-8C0E-C2C2AFDBBB20}"/>
              </a:ext>
            </a:extLst>
          </p:cNvPr>
          <p:cNvSpPr>
            <a:spLocks noGrp="1"/>
          </p:cNvSpPr>
          <p:nvPr>
            <p:ph type="title"/>
          </p:nvPr>
        </p:nvSpPr>
        <p:spPr>
          <a:xfrm>
            <a:off x="477981" y="1122363"/>
            <a:ext cx="4023360" cy="3204134"/>
          </a:xfrm>
        </p:spPr>
        <p:txBody>
          <a:bodyPr vert="horz" lIns="91440" tIns="45720" rIns="91440" bIns="45720" rtlCol="0" anchor="b" anchorCtr="1">
            <a:normAutofit/>
          </a:bodyPr>
          <a:lstStyle/>
          <a:p>
            <a:r>
              <a:rPr lang="en-US" sz="4800" kern="1200">
                <a:solidFill>
                  <a:schemeClr val="tx1"/>
                </a:solidFill>
                <a:latin typeface="+mj-lt"/>
                <a:ea typeface="+mj-ea"/>
                <a:cs typeface="+mj-cs"/>
              </a:rPr>
              <a:t>Size of Lung Biopsy Specimens</a:t>
            </a:r>
          </a:p>
        </p:txBody>
      </p:sp>
      <p:pic>
        <p:nvPicPr>
          <p:cNvPr id="4" name="Picture 3">
            <a:extLst>
              <a:ext uri="{FF2B5EF4-FFF2-40B4-BE49-F238E27FC236}">
                <a16:creationId xmlns:a16="http://schemas.microsoft.com/office/drawing/2014/main" id="{9FC946E6-431A-AA44-966E-9319EB95A2D0}"/>
              </a:ext>
            </a:extLst>
          </p:cNvPr>
          <p:cNvPicPr>
            <a:picLocks noChangeAspect="1"/>
          </p:cNvPicPr>
          <p:nvPr/>
        </p:nvPicPr>
        <p:blipFill>
          <a:blip r:embed="rId3"/>
          <a:stretch>
            <a:fillRect/>
          </a:stretch>
        </p:blipFill>
        <p:spPr>
          <a:xfrm>
            <a:off x="4864608" y="1496297"/>
            <a:ext cx="6846363" cy="3714151"/>
          </a:xfrm>
          <a:prstGeom prst="rect">
            <a:avLst/>
          </a:prstGeom>
        </p:spPr>
      </p:pic>
    </p:spTree>
    <p:extLst>
      <p:ext uri="{BB962C8B-B14F-4D97-AF65-F5344CB8AC3E}">
        <p14:creationId xmlns:p14="http://schemas.microsoft.com/office/powerpoint/2010/main" val="74764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A63DE5B-58DE-8540-A08D-9BF454542B94}"/>
              </a:ext>
            </a:extLst>
          </p:cNvPr>
          <p:cNvGraphicFramePr>
            <a:graphicFrameLocks noGrp="1"/>
          </p:cNvGraphicFramePr>
          <p:nvPr/>
        </p:nvGraphicFramePr>
        <p:xfrm>
          <a:off x="1644898" y="462699"/>
          <a:ext cx="8127999" cy="55626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959334760"/>
                    </a:ext>
                  </a:extLst>
                </a:gridCol>
                <a:gridCol w="2709333">
                  <a:extLst>
                    <a:ext uri="{9D8B030D-6E8A-4147-A177-3AD203B41FA5}">
                      <a16:colId xmlns:a16="http://schemas.microsoft.com/office/drawing/2014/main" val="83024563"/>
                    </a:ext>
                  </a:extLst>
                </a:gridCol>
                <a:gridCol w="2709333">
                  <a:extLst>
                    <a:ext uri="{9D8B030D-6E8A-4147-A177-3AD203B41FA5}">
                      <a16:colId xmlns:a16="http://schemas.microsoft.com/office/drawing/2014/main" val="3330812294"/>
                    </a:ext>
                  </a:extLst>
                </a:gridCol>
              </a:tblGrid>
              <a:tr h="370840">
                <a:tc>
                  <a:txBody>
                    <a:bodyPr/>
                    <a:lstStyle/>
                    <a:p>
                      <a:endParaRPr lang="en-US" dirty="0"/>
                    </a:p>
                  </a:txBody>
                  <a:tcPr/>
                </a:tc>
                <a:tc>
                  <a:txBody>
                    <a:bodyPr/>
                    <a:lstStyle/>
                    <a:p>
                      <a:r>
                        <a:rPr lang="en-US" dirty="0"/>
                        <a:t>TBBX</a:t>
                      </a:r>
                    </a:p>
                  </a:txBody>
                  <a:tcPr/>
                </a:tc>
                <a:tc>
                  <a:txBody>
                    <a:bodyPr/>
                    <a:lstStyle/>
                    <a:p>
                      <a:r>
                        <a:rPr lang="en-US" dirty="0"/>
                        <a:t>SLB</a:t>
                      </a:r>
                    </a:p>
                  </a:txBody>
                  <a:tcPr/>
                </a:tc>
                <a:extLst>
                  <a:ext uri="{0D108BD9-81ED-4DB2-BD59-A6C34878D82A}">
                    <a16:rowId xmlns:a16="http://schemas.microsoft.com/office/drawing/2014/main" val="2622400960"/>
                  </a:ext>
                </a:extLst>
              </a:tr>
              <a:tr h="370840">
                <a:tc>
                  <a:txBody>
                    <a:bodyPr/>
                    <a:lstStyle/>
                    <a:p>
                      <a:r>
                        <a:rPr lang="en-US" dirty="0"/>
                        <a:t>Granulomatous diseases</a:t>
                      </a:r>
                    </a:p>
                  </a:txBody>
                  <a:tcPr/>
                </a:tc>
                <a:tc>
                  <a:txBody>
                    <a:bodyPr/>
                    <a:lstStyle/>
                    <a:p>
                      <a:r>
                        <a:rPr lang="en-US" dirty="0">
                          <a:solidFill>
                            <a:srgbClr val="00B050"/>
                          </a:solidFill>
                        </a:rPr>
                        <a:t>Yes</a:t>
                      </a:r>
                    </a:p>
                  </a:txBody>
                  <a:tcPr/>
                </a:tc>
                <a:tc>
                  <a:txBody>
                    <a:bodyPr/>
                    <a:lstStyle/>
                    <a:p>
                      <a:pPr algn="ctr"/>
                      <a:r>
                        <a:rPr lang="en-US" dirty="0"/>
                        <a:t>Yes</a:t>
                      </a:r>
                    </a:p>
                  </a:txBody>
                  <a:tcPr/>
                </a:tc>
                <a:extLst>
                  <a:ext uri="{0D108BD9-81ED-4DB2-BD59-A6C34878D82A}">
                    <a16:rowId xmlns:a16="http://schemas.microsoft.com/office/drawing/2014/main" val="3512539672"/>
                  </a:ext>
                </a:extLst>
              </a:tr>
              <a:tr h="370840">
                <a:tc>
                  <a:txBody>
                    <a:bodyPr/>
                    <a:lstStyle/>
                    <a:p>
                      <a:r>
                        <a:rPr lang="en-US" dirty="0"/>
                        <a:t>Tumors</a:t>
                      </a:r>
                    </a:p>
                  </a:txBody>
                  <a:tcPr/>
                </a:tc>
                <a:tc>
                  <a:txBody>
                    <a:bodyPr/>
                    <a:lstStyle/>
                    <a:p>
                      <a:r>
                        <a:rPr lang="en-US" dirty="0">
                          <a:solidFill>
                            <a:srgbClr val="00B050"/>
                          </a:solidFill>
                        </a:rPr>
                        <a:t>Yes</a:t>
                      </a:r>
                    </a:p>
                  </a:txBody>
                  <a:tcPr/>
                </a:tc>
                <a:tc>
                  <a:txBody>
                    <a:bodyPr/>
                    <a:lstStyle/>
                    <a:p>
                      <a:endParaRPr lang="en-US" dirty="0"/>
                    </a:p>
                  </a:txBody>
                  <a:tcPr/>
                </a:tc>
                <a:extLst>
                  <a:ext uri="{0D108BD9-81ED-4DB2-BD59-A6C34878D82A}">
                    <a16:rowId xmlns:a16="http://schemas.microsoft.com/office/drawing/2014/main" val="2017845592"/>
                  </a:ext>
                </a:extLst>
              </a:tr>
              <a:tr h="370840">
                <a:tc>
                  <a:txBody>
                    <a:bodyPr/>
                    <a:lstStyle/>
                    <a:p>
                      <a:r>
                        <a:rPr lang="en-US" dirty="0"/>
                        <a:t>DAD</a:t>
                      </a:r>
                    </a:p>
                  </a:txBody>
                  <a:tcPr/>
                </a:tc>
                <a:tc>
                  <a:txBody>
                    <a:bodyPr/>
                    <a:lstStyle/>
                    <a:p>
                      <a:r>
                        <a:rPr lang="en-US" dirty="0">
                          <a:solidFill>
                            <a:srgbClr val="00B050"/>
                          </a:solidFill>
                        </a:rPr>
                        <a:t>Yes</a:t>
                      </a:r>
                    </a:p>
                  </a:txBody>
                  <a:tcPr/>
                </a:tc>
                <a:tc>
                  <a:txBody>
                    <a:bodyPr/>
                    <a:lstStyle/>
                    <a:p>
                      <a:endParaRPr lang="en-US"/>
                    </a:p>
                  </a:txBody>
                  <a:tcPr/>
                </a:tc>
                <a:extLst>
                  <a:ext uri="{0D108BD9-81ED-4DB2-BD59-A6C34878D82A}">
                    <a16:rowId xmlns:a16="http://schemas.microsoft.com/office/drawing/2014/main" val="2630873844"/>
                  </a:ext>
                </a:extLst>
              </a:tr>
              <a:tr h="370840">
                <a:tc>
                  <a:txBody>
                    <a:bodyPr/>
                    <a:lstStyle/>
                    <a:p>
                      <a:r>
                        <a:rPr lang="en-US" dirty="0"/>
                        <a:t>Infections</a:t>
                      </a:r>
                    </a:p>
                  </a:txBody>
                  <a:tcPr/>
                </a:tc>
                <a:tc>
                  <a:txBody>
                    <a:bodyPr/>
                    <a:lstStyle/>
                    <a:p>
                      <a:r>
                        <a:rPr lang="en-US" dirty="0">
                          <a:solidFill>
                            <a:srgbClr val="00B050"/>
                          </a:solidFill>
                        </a:rPr>
                        <a:t>Yes</a:t>
                      </a:r>
                    </a:p>
                  </a:txBody>
                  <a:tcPr/>
                </a:tc>
                <a:tc>
                  <a:txBody>
                    <a:bodyPr/>
                    <a:lstStyle/>
                    <a:p>
                      <a:endParaRPr lang="en-US"/>
                    </a:p>
                  </a:txBody>
                  <a:tcPr/>
                </a:tc>
                <a:extLst>
                  <a:ext uri="{0D108BD9-81ED-4DB2-BD59-A6C34878D82A}">
                    <a16:rowId xmlns:a16="http://schemas.microsoft.com/office/drawing/2014/main" val="1727850806"/>
                  </a:ext>
                </a:extLst>
              </a:tr>
              <a:tr h="370840">
                <a:tc>
                  <a:txBody>
                    <a:bodyPr/>
                    <a:lstStyle/>
                    <a:p>
                      <a:r>
                        <a:rPr lang="en-US" dirty="0"/>
                        <a:t>Alveolar proteinosis</a:t>
                      </a:r>
                    </a:p>
                  </a:txBody>
                  <a:tcPr/>
                </a:tc>
                <a:tc>
                  <a:txBody>
                    <a:bodyPr/>
                    <a:lstStyle/>
                    <a:p>
                      <a:r>
                        <a:rPr lang="en-US" dirty="0">
                          <a:solidFill>
                            <a:srgbClr val="00B050"/>
                          </a:solidFill>
                        </a:rPr>
                        <a:t>Yes</a:t>
                      </a:r>
                    </a:p>
                  </a:txBody>
                  <a:tcPr/>
                </a:tc>
                <a:tc>
                  <a:txBody>
                    <a:bodyPr/>
                    <a:lstStyle/>
                    <a:p>
                      <a:endParaRPr lang="en-US"/>
                    </a:p>
                  </a:txBody>
                  <a:tcPr/>
                </a:tc>
                <a:extLst>
                  <a:ext uri="{0D108BD9-81ED-4DB2-BD59-A6C34878D82A}">
                    <a16:rowId xmlns:a16="http://schemas.microsoft.com/office/drawing/2014/main" val="2649661122"/>
                  </a:ext>
                </a:extLst>
              </a:tr>
              <a:tr h="370840">
                <a:tc>
                  <a:txBody>
                    <a:bodyPr/>
                    <a:lstStyle/>
                    <a:p>
                      <a:r>
                        <a:rPr lang="en-US" dirty="0"/>
                        <a:t>Eosinophilic pneumonia</a:t>
                      </a:r>
                    </a:p>
                  </a:txBody>
                  <a:tcPr/>
                </a:tc>
                <a:tc>
                  <a:txBody>
                    <a:bodyPr/>
                    <a:lstStyle/>
                    <a:p>
                      <a:r>
                        <a:rPr lang="en-US" dirty="0">
                          <a:solidFill>
                            <a:srgbClr val="00B050"/>
                          </a:solidFill>
                        </a:rPr>
                        <a:t>Yes</a:t>
                      </a:r>
                    </a:p>
                  </a:txBody>
                  <a:tcPr/>
                </a:tc>
                <a:tc>
                  <a:txBody>
                    <a:bodyPr/>
                    <a:lstStyle/>
                    <a:p>
                      <a:endParaRPr lang="en-US"/>
                    </a:p>
                  </a:txBody>
                  <a:tcPr/>
                </a:tc>
                <a:extLst>
                  <a:ext uri="{0D108BD9-81ED-4DB2-BD59-A6C34878D82A}">
                    <a16:rowId xmlns:a16="http://schemas.microsoft.com/office/drawing/2014/main" val="3702126681"/>
                  </a:ext>
                </a:extLst>
              </a:tr>
              <a:tr h="370840">
                <a:tc>
                  <a:txBody>
                    <a:bodyPr/>
                    <a:lstStyle/>
                    <a:p>
                      <a:r>
                        <a:rPr lang="en-US" dirty="0"/>
                        <a:t>Vasculitis</a:t>
                      </a:r>
                    </a:p>
                  </a:txBody>
                  <a:tcPr/>
                </a:tc>
                <a:tc>
                  <a:txBody>
                    <a:bodyPr/>
                    <a:lstStyle/>
                    <a:p>
                      <a:r>
                        <a:rPr lang="en-US" dirty="0">
                          <a:solidFill>
                            <a:schemeClr val="accent2">
                              <a:lumMod val="60000"/>
                              <a:lumOff val="40000"/>
                            </a:schemeClr>
                          </a:solidFill>
                        </a:rPr>
                        <a:t>Maybe</a:t>
                      </a:r>
                    </a:p>
                  </a:txBody>
                  <a:tcPr/>
                </a:tc>
                <a:tc>
                  <a:txBody>
                    <a:bodyPr/>
                    <a:lstStyle/>
                    <a:p>
                      <a:endParaRPr lang="en-US"/>
                    </a:p>
                  </a:txBody>
                  <a:tcPr/>
                </a:tc>
                <a:extLst>
                  <a:ext uri="{0D108BD9-81ED-4DB2-BD59-A6C34878D82A}">
                    <a16:rowId xmlns:a16="http://schemas.microsoft.com/office/drawing/2014/main" val="4217552987"/>
                  </a:ext>
                </a:extLst>
              </a:tr>
              <a:tr h="370840">
                <a:tc>
                  <a:txBody>
                    <a:bodyPr/>
                    <a:lstStyle/>
                    <a:p>
                      <a:r>
                        <a:rPr lang="en-US" dirty="0"/>
                        <a:t>Amyloidosis</a:t>
                      </a:r>
                    </a:p>
                  </a:txBody>
                  <a:tcPr/>
                </a:tc>
                <a:tc>
                  <a:txBody>
                    <a:bodyPr/>
                    <a:lstStyle/>
                    <a:p>
                      <a:r>
                        <a:rPr lang="en-US" dirty="0">
                          <a:solidFill>
                            <a:schemeClr val="accent2">
                              <a:lumMod val="60000"/>
                              <a:lumOff val="40000"/>
                            </a:schemeClr>
                          </a:solidFill>
                        </a:rPr>
                        <a:t>Maybe</a:t>
                      </a:r>
                    </a:p>
                  </a:txBody>
                  <a:tcPr/>
                </a:tc>
                <a:tc>
                  <a:txBody>
                    <a:bodyPr/>
                    <a:lstStyle/>
                    <a:p>
                      <a:endParaRPr lang="en-US"/>
                    </a:p>
                  </a:txBody>
                  <a:tcPr/>
                </a:tc>
                <a:extLst>
                  <a:ext uri="{0D108BD9-81ED-4DB2-BD59-A6C34878D82A}">
                    <a16:rowId xmlns:a16="http://schemas.microsoft.com/office/drawing/2014/main" val="1154419452"/>
                  </a:ext>
                </a:extLst>
              </a:tr>
              <a:tr h="370840">
                <a:tc>
                  <a:txBody>
                    <a:bodyPr/>
                    <a:lstStyle/>
                    <a:p>
                      <a:r>
                        <a:rPr lang="en-US" dirty="0"/>
                        <a:t>PLCH</a:t>
                      </a:r>
                    </a:p>
                  </a:txBody>
                  <a:tcPr/>
                </a:tc>
                <a:tc>
                  <a:txBody>
                    <a:bodyPr/>
                    <a:lstStyle/>
                    <a:p>
                      <a:r>
                        <a:rPr lang="en-US" dirty="0">
                          <a:solidFill>
                            <a:schemeClr val="accent2">
                              <a:lumMod val="60000"/>
                              <a:lumOff val="40000"/>
                            </a:schemeClr>
                          </a:solidFill>
                        </a:rPr>
                        <a:t>Maybe</a:t>
                      </a:r>
                    </a:p>
                  </a:txBody>
                  <a:tcPr/>
                </a:tc>
                <a:tc>
                  <a:txBody>
                    <a:bodyPr/>
                    <a:lstStyle/>
                    <a:p>
                      <a:endParaRPr lang="en-US"/>
                    </a:p>
                  </a:txBody>
                  <a:tcPr/>
                </a:tc>
                <a:extLst>
                  <a:ext uri="{0D108BD9-81ED-4DB2-BD59-A6C34878D82A}">
                    <a16:rowId xmlns:a16="http://schemas.microsoft.com/office/drawing/2014/main" val="3882231799"/>
                  </a:ext>
                </a:extLst>
              </a:tr>
              <a:tr h="370840">
                <a:tc>
                  <a:txBody>
                    <a:bodyPr/>
                    <a:lstStyle/>
                    <a:p>
                      <a:r>
                        <a:rPr lang="en-US" dirty="0"/>
                        <a:t>LAM</a:t>
                      </a:r>
                    </a:p>
                  </a:txBody>
                  <a:tcPr/>
                </a:tc>
                <a:tc>
                  <a:txBody>
                    <a:bodyPr/>
                    <a:lstStyle/>
                    <a:p>
                      <a:r>
                        <a:rPr lang="en-US" dirty="0">
                          <a:solidFill>
                            <a:schemeClr val="accent2">
                              <a:lumMod val="60000"/>
                              <a:lumOff val="40000"/>
                            </a:schemeClr>
                          </a:solidFill>
                        </a:rPr>
                        <a:t>Maybe</a:t>
                      </a:r>
                    </a:p>
                  </a:txBody>
                  <a:tcPr/>
                </a:tc>
                <a:tc>
                  <a:txBody>
                    <a:bodyPr/>
                    <a:lstStyle/>
                    <a:p>
                      <a:endParaRPr lang="en-US"/>
                    </a:p>
                  </a:txBody>
                  <a:tcPr/>
                </a:tc>
                <a:extLst>
                  <a:ext uri="{0D108BD9-81ED-4DB2-BD59-A6C34878D82A}">
                    <a16:rowId xmlns:a16="http://schemas.microsoft.com/office/drawing/2014/main" val="729178169"/>
                  </a:ext>
                </a:extLst>
              </a:tr>
              <a:tr h="370840">
                <a:tc>
                  <a:txBody>
                    <a:bodyPr/>
                    <a:lstStyle/>
                    <a:p>
                      <a:r>
                        <a:rPr lang="en-US" dirty="0"/>
                        <a:t>RB/RBILD/DIP</a:t>
                      </a:r>
                    </a:p>
                  </a:txBody>
                  <a:tcPr/>
                </a:tc>
                <a:tc>
                  <a:txBody>
                    <a:bodyPr/>
                    <a:lstStyle/>
                    <a:p>
                      <a:r>
                        <a:rPr lang="en-US" dirty="0">
                          <a:solidFill>
                            <a:srgbClr val="FF0000"/>
                          </a:solidFill>
                        </a:rPr>
                        <a:t>No</a:t>
                      </a:r>
                    </a:p>
                  </a:txBody>
                  <a:tcPr/>
                </a:tc>
                <a:tc>
                  <a:txBody>
                    <a:bodyPr/>
                    <a:lstStyle/>
                    <a:p>
                      <a:endParaRPr lang="en-US" dirty="0"/>
                    </a:p>
                  </a:txBody>
                  <a:tcPr/>
                </a:tc>
                <a:extLst>
                  <a:ext uri="{0D108BD9-81ED-4DB2-BD59-A6C34878D82A}">
                    <a16:rowId xmlns:a16="http://schemas.microsoft.com/office/drawing/2014/main" val="3907457367"/>
                  </a:ext>
                </a:extLst>
              </a:tr>
              <a:tr h="370840">
                <a:tc>
                  <a:txBody>
                    <a:bodyPr/>
                    <a:lstStyle/>
                    <a:p>
                      <a:r>
                        <a:rPr lang="en-US" dirty="0"/>
                        <a:t>UIP/NSIP/LIP/OP</a:t>
                      </a:r>
                    </a:p>
                  </a:txBody>
                  <a:tcPr/>
                </a:tc>
                <a:tc>
                  <a:txBody>
                    <a:bodyPr/>
                    <a:lstStyle/>
                    <a:p>
                      <a:r>
                        <a:rPr lang="en-US" dirty="0">
                          <a:solidFill>
                            <a:srgbClr val="FF0000"/>
                          </a:solidFill>
                        </a:rPr>
                        <a:t>No</a:t>
                      </a:r>
                    </a:p>
                  </a:txBody>
                  <a:tcPr/>
                </a:tc>
                <a:tc>
                  <a:txBody>
                    <a:bodyPr/>
                    <a:lstStyle/>
                    <a:p>
                      <a:endParaRPr lang="en-US"/>
                    </a:p>
                  </a:txBody>
                  <a:tcPr/>
                </a:tc>
                <a:extLst>
                  <a:ext uri="{0D108BD9-81ED-4DB2-BD59-A6C34878D82A}">
                    <a16:rowId xmlns:a16="http://schemas.microsoft.com/office/drawing/2014/main" val="1805962523"/>
                  </a:ext>
                </a:extLst>
              </a:tr>
              <a:tr h="370840">
                <a:tc>
                  <a:txBody>
                    <a:bodyPr/>
                    <a:lstStyle/>
                    <a:p>
                      <a:r>
                        <a:rPr lang="en-US" dirty="0"/>
                        <a:t>Small airway disease</a:t>
                      </a:r>
                    </a:p>
                  </a:txBody>
                  <a:tcPr/>
                </a:tc>
                <a:tc>
                  <a:txBody>
                    <a:bodyPr/>
                    <a:lstStyle/>
                    <a:p>
                      <a:r>
                        <a:rPr lang="en-US" dirty="0">
                          <a:solidFill>
                            <a:srgbClr val="FF0000"/>
                          </a:solidFill>
                        </a:rPr>
                        <a:t>No</a:t>
                      </a:r>
                    </a:p>
                  </a:txBody>
                  <a:tcPr/>
                </a:tc>
                <a:tc>
                  <a:txBody>
                    <a:bodyPr/>
                    <a:lstStyle/>
                    <a:p>
                      <a:endParaRPr lang="en-US"/>
                    </a:p>
                  </a:txBody>
                  <a:tcPr/>
                </a:tc>
                <a:extLst>
                  <a:ext uri="{0D108BD9-81ED-4DB2-BD59-A6C34878D82A}">
                    <a16:rowId xmlns:a16="http://schemas.microsoft.com/office/drawing/2014/main" val="1657767826"/>
                  </a:ext>
                </a:extLst>
              </a:tr>
              <a:tr h="370840">
                <a:tc>
                  <a:txBody>
                    <a:bodyPr/>
                    <a:lstStyle/>
                    <a:p>
                      <a:r>
                        <a:rPr lang="en-US" dirty="0"/>
                        <a:t>PAH/PVOD</a:t>
                      </a:r>
                    </a:p>
                  </a:txBody>
                  <a:tcPr/>
                </a:tc>
                <a:tc>
                  <a:txBody>
                    <a:bodyPr/>
                    <a:lstStyle/>
                    <a:p>
                      <a:r>
                        <a:rPr lang="en-US" dirty="0">
                          <a:solidFill>
                            <a:srgbClr val="FF0000"/>
                          </a:solidFill>
                        </a:rPr>
                        <a:t>No</a:t>
                      </a:r>
                    </a:p>
                  </a:txBody>
                  <a:tcPr/>
                </a:tc>
                <a:tc>
                  <a:txBody>
                    <a:bodyPr/>
                    <a:lstStyle/>
                    <a:p>
                      <a:endParaRPr lang="en-US" dirty="0"/>
                    </a:p>
                  </a:txBody>
                  <a:tcPr/>
                </a:tc>
                <a:extLst>
                  <a:ext uri="{0D108BD9-81ED-4DB2-BD59-A6C34878D82A}">
                    <a16:rowId xmlns:a16="http://schemas.microsoft.com/office/drawing/2014/main" val="1745731280"/>
                  </a:ext>
                </a:extLst>
              </a:tr>
            </a:tbl>
          </a:graphicData>
        </a:graphic>
      </p:graphicFrame>
      <p:sp>
        <p:nvSpPr>
          <p:cNvPr id="12" name="TextBox 11">
            <a:extLst>
              <a:ext uri="{FF2B5EF4-FFF2-40B4-BE49-F238E27FC236}">
                <a16:creationId xmlns:a16="http://schemas.microsoft.com/office/drawing/2014/main" id="{2657A96E-4401-8248-8CBB-D08265DE1746}"/>
              </a:ext>
            </a:extLst>
          </p:cNvPr>
          <p:cNvSpPr txBox="1"/>
          <p:nvPr/>
        </p:nvSpPr>
        <p:spPr>
          <a:xfrm>
            <a:off x="8641724" y="6400800"/>
            <a:ext cx="3078051" cy="369332"/>
          </a:xfrm>
          <a:prstGeom prst="rect">
            <a:avLst/>
          </a:prstGeom>
          <a:noFill/>
        </p:spPr>
        <p:txBody>
          <a:bodyPr wrap="square" rtlCol="0">
            <a:spAutoFit/>
          </a:bodyPr>
          <a:lstStyle/>
          <a:p>
            <a:r>
              <a:rPr lang="en-US" dirty="0"/>
              <a:t>Leslie:  Chest 2005</a:t>
            </a:r>
          </a:p>
        </p:txBody>
      </p:sp>
      <p:sp>
        <p:nvSpPr>
          <p:cNvPr id="15" name="Down Arrow 14">
            <a:extLst>
              <a:ext uri="{FF2B5EF4-FFF2-40B4-BE49-F238E27FC236}">
                <a16:creationId xmlns:a16="http://schemas.microsoft.com/office/drawing/2014/main" id="{8452DBB9-D58C-3F48-8639-467B6D984E64}"/>
              </a:ext>
            </a:extLst>
          </p:cNvPr>
          <p:cNvSpPr/>
          <p:nvPr/>
        </p:nvSpPr>
        <p:spPr>
          <a:xfrm>
            <a:off x="8075053" y="1272995"/>
            <a:ext cx="721217" cy="4752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611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8A08C-2DEE-474D-8DAD-BE82EE712257}"/>
              </a:ext>
            </a:extLst>
          </p:cNvPr>
          <p:cNvSpPr>
            <a:spLocks noGrp="1"/>
          </p:cNvSpPr>
          <p:nvPr>
            <p:ph type="title"/>
          </p:nvPr>
        </p:nvSpPr>
        <p:spPr>
          <a:xfrm>
            <a:off x="838200" y="365125"/>
            <a:ext cx="10515600" cy="1325563"/>
          </a:xfrm>
        </p:spPr>
        <p:txBody>
          <a:bodyPr>
            <a:normAutofit/>
          </a:bodyPr>
          <a:lstStyle/>
          <a:p>
            <a:r>
              <a:rPr lang="en-US" sz="5400"/>
              <a:t>Cryobiopsy??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E6C663-C979-4F4A-8CEA-4C9CD351EB53}"/>
              </a:ext>
            </a:extLst>
          </p:cNvPr>
          <p:cNvSpPr>
            <a:spLocks noGrp="1"/>
          </p:cNvSpPr>
          <p:nvPr>
            <p:ph idx="1"/>
          </p:nvPr>
        </p:nvSpPr>
        <p:spPr>
          <a:xfrm>
            <a:off x="838200" y="1929384"/>
            <a:ext cx="10515600" cy="4251960"/>
          </a:xfrm>
        </p:spPr>
        <p:txBody>
          <a:bodyPr>
            <a:normAutofit/>
          </a:bodyPr>
          <a:lstStyle/>
          <a:p>
            <a:r>
              <a:rPr lang="en-US" sz="2200" dirty="0"/>
              <a:t>COLDICE- 2020</a:t>
            </a:r>
          </a:p>
          <a:p>
            <a:r>
              <a:rPr lang="en-US" sz="2200" dirty="0"/>
              <a:t>COLD study 2024</a:t>
            </a:r>
          </a:p>
          <a:p>
            <a:endParaRPr lang="en-US" sz="2200" dirty="0"/>
          </a:p>
          <a:p>
            <a:r>
              <a:rPr lang="en-US" sz="2200" dirty="0"/>
              <a:t>COLD-ICE Comparative multicenter prospective study to evaluate diagnostic agreement between TBLC and VATs</a:t>
            </a:r>
          </a:p>
          <a:p>
            <a:r>
              <a:rPr lang="en-US" sz="2200" dirty="0"/>
              <a:t>Favored SLB as the gold standard</a:t>
            </a:r>
          </a:p>
          <a:p>
            <a:r>
              <a:rPr lang="en-US" sz="2200" dirty="0"/>
              <a:t>COLD Study: start with Cryobiopsy </a:t>
            </a:r>
            <a:r>
              <a:rPr lang="en-US" sz="2200" dirty="0">
                <a:sym typeface="Wingdings" pitchFamily="2" charset="2"/>
              </a:rPr>
              <a:t> </a:t>
            </a:r>
            <a:r>
              <a:rPr lang="en-US" sz="2200" dirty="0"/>
              <a:t>SLB if needed</a:t>
            </a:r>
          </a:p>
          <a:p>
            <a:r>
              <a:rPr lang="en-US" sz="2200" dirty="0"/>
              <a:t>Fewer adverse events with similar diagnostic yield</a:t>
            </a:r>
          </a:p>
          <a:p>
            <a:endParaRPr lang="en-US" sz="2200" dirty="0"/>
          </a:p>
        </p:txBody>
      </p:sp>
    </p:spTree>
    <p:extLst>
      <p:ext uri="{BB962C8B-B14F-4D97-AF65-F5344CB8AC3E}">
        <p14:creationId xmlns:p14="http://schemas.microsoft.com/office/powerpoint/2010/main" val="2697766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248079-A68F-614C-8F75-AF64AAE1BC38}"/>
              </a:ext>
            </a:extLst>
          </p:cNvPr>
          <p:cNvSpPr txBox="1"/>
          <p:nvPr/>
        </p:nvSpPr>
        <p:spPr>
          <a:xfrm>
            <a:off x="6741763" y="6080760"/>
            <a:ext cx="5114440" cy="369332"/>
          </a:xfrm>
          <a:prstGeom prst="rect">
            <a:avLst/>
          </a:prstGeom>
          <a:noFill/>
        </p:spPr>
        <p:txBody>
          <a:bodyPr wrap="square" rtlCol="0">
            <a:spAutoFit/>
          </a:bodyPr>
          <a:lstStyle/>
          <a:p>
            <a:r>
              <a:rPr lang="en-US" dirty="0"/>
              <a:t>Raghu et al. Am J Respir Crit Care Med. 2022</a:t>
            </a:r>
          </a:p>
        </p:txBody>
      </p:sp>
      <p:pic>
        <p:nvPicPr>
          <p:cNvPr id="6" name="Picture 5" descr="A table with different colored squares&#10;&#10;Description automatically generated">
            <a:extLst>
              <a:ext uri="{FF2B5EF4-FFF2-40B4-BE49-F238E27FC236}">
                <a16:creationId xmlns:a16="http://schemas.microsoft.com/office/drawing/2014/main" id="{4A621B93-CC76-56F1-98E8-25CDEE276490}"/>
              </a:ext>
            </a:extLst>
          </p:cNvPr>
          <p:cNvPicPr>
            <a:picLocks noChangeAspect="1"/>
          </p:cNvPicPr>
          <p:nvPr/>
        </p:nvPicPr>
        <p:blipFill>
          <a:blip r:embed="rId3"/>
          <a:stretch>
            <a:fillRect/>
          </a:stretch>
        </p:blipFill>
        <p:spPr>
          <a:xfrm>
            <a:off x="0" y="407908"/>
            <a:ext cx="11955330" cy="5672852"/>
          </a:xfrm>
          <a:prstGeom prst="rect">
            <a:avLst/>
          </a:prstGeom>
        </p:spPr>
      </p:pic>
    </p:spTree>
    <p:extLst>
      <p:ext uri="{BB962C8B-B14F-4D97-AF65-F5344CB8AC3E}">
        <p14:creationId xmlns:p14="http://schemas.microsoft.com/office/powerpoint/2010/main" val="1633662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unopened pill packets">
            <a:extLst>
              <a:ext uri="{FF2B5EF4-FFF2-40B4-BE49-F238E27FC236}">
                <a16:creationId xmlns:a16="http://schemas.microsoft.com/office/drawing/2014/main" id="{0967D426-2A7C-4ABC-973F-5E42AA15445A}"/>
              </a:ext>
            </a:extLst>
          </p:cNvPr>
          <p:cNvPicPr>
            <a:picLocks noChangeAspect="1"/>
          </p:cNvPicPr>
          <p:nvPr/>
        </p:nvPicPr>
        <p:blipFill rotWithShape="1">
          <a:blip r:embed="rId2"/>
          <a:srcRect r="16892"/>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122AF5C1-85E6-9541-951F-3336DB048D8E}"/>
              </a:ext>
            </a:extLst>
          </p:cNvPr>
          <p:cNvSpPr>
            <a:spLocks noGrp="1"/>
          </p:cNvSpPr>
          <p:nvPr>
            <p:ph type="title"/>
          </p:nvPr>
        </p:nvSpPr>
        <p:spPr>
          <a:xfrm>
            <a:off x="0" y="2713219"/>
            <a:ext cx="3523488" cy="1598287"/>
          </a:xfrm>
        </p:spPr>
        <p:txBody>
          <a:bodyPr vert="horz" lIns="91440" tIns="45720" rIns="91440" bIns="45720" rtlCol="0" anchor="b">
            <a:normAutofit/>
          </a:bodyPr>
          <a:lstStyle/>
          <a:p>
            <a:r>
              <a:rPr lang="en-US" sz="4800" dirty="0"/>
              <a:t>IPF TREATMENT</a:t>
            </a:r>
          </a:p>
        </p:txBody>
      </p:sp>
    </p:spTree>
    <p:extLst>
      <p:ext uri="{BB962C8B-B14F-4D97-AF65-F5344CB8AC3E}">
        <p14:creationId xmlns:p14="http://schemas.microsoft.com/office/powerpoint/2010/main" val="725057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F85C-863E-5D40-83DF-7992A4BF2E34}"/>
              </a:ext>
            </a:extLst>
          </p:cNvPr>
          <p:cNvSpPr>
            <a:spLocks noGrp="1"/>
          </p:cNvSpPr>
          <p:nvPr>
            <p:ph type="title"/>
          </p:nvPr>
        </p:nvSpPr>
        <p:spPr>
          <a:xfrm>
            <a:off x="477981" y="1122363"/>
            <a:ext cx="4023360" cy="3552668"/>
          </a:xfrm>
        </p:spPr>
        <p:txBody>
          <a:bodyPr vert="horz" lIns="91440" tIns="45720" rIns="91440" bIns="45720" rtlCol="0" anchor="b">
            <a:normAutofit/>
          </a:bodyPr>
          <a:lstStyle/>
          <a:p>
            <a:r>
              <a:rPr lang="en-US" sz="4800" dirty="0"/>
              <a:t>What Is The Interstitium </a:t>
            </a:r>
            <a:br>
              <a:rPr lang="en-US" sz="4800" dirty="0"/>
            </a:br>
            <a:r>
              <a:rPr lang="en-US" sz="4800" dirty="0"/>
              <a:t>and What Happens There</a:t>
            </a:r>
          </a:p>
        </p:txBody>
      </p:sp>
      <p:pic>
        <p:nvPicPr>
          <p:cNvPr id="3" name="Picture 4" descr="A picture containing text, book&#10;&#10;Description automatically generated">
            <a:extLst>
              <a:ext uri="{FF2B5EF4-FFF2-40B4-BE49-F238E27FC236}">
                <a16:creationId xmlns:a16="http://schemas.microsoft.com/office/drawing/2014/main" id="{C7BA6D80-AA8C-FE43-B1A8-0C3D6FDE678A}"/>
              </a:ext>
            </a:extLst>
          </p:cNvPr>
          <p:cNvPicPr>
            <a:picLocks noChangeAspect="1" noChangeArrowheads="1"/>
          </p:cNvPicPr>
          <p:nvPr/>
        </p:nvPicPr>
        <p:blipFill rotWithShape="1">
          <a:blip r:embed="rId3" cstate="print"/>
          <a:srcRect l="3715" r="3717" b="1"/>
          <a:stretch/>
        </p:blipFill>
        <p:spPr bwMode="auto">
          <a:xfrm>
            <a:off x="4868487" y="10"/>
            <a:ext cx="7323513" cy="6857990"/>
          </a:xfrm>
          <a:prstGeom prst="rect">
            <a:avLst/>
          </a:prstGeom>
          <a:solidFill>
            <a:srgbClr val="FF0000"/>
          </a:solidFill>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44529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EBEA-00E6-1746-9808-5B3EA5EF39F4}"/>
              </a:ext>
            </a:extLst>
          </p:cNvPr>
          <p:cNvSpPr>
            <a:spLocks noGrp="1"/>
          </p:cNvSpPr>
          <p:nvPr>
            <p:ph type="title"/>
          </p:nvPr>
        </p:nvSpPr>
        <p:spPr>
          <a:xfrm>
            <a:off x="1115568" y="548640"/>
            <a:ext cx="10168128" cy="1179576"/>
          </a:xfrm>
        </p:spPr>
        <p:txBody>
          <a:bodyPr>
            <a:normAutofit/>
          </a:bodyPr>
          <a:lstStyle/>
          <a:p>
            <a:r>
              <a:rPr lang="en-US" sz="3700" dirty="0"/>
              <a:t>Ascend Trial 2014 </a:t>
            </a:r>
            <a:br>
              <a:rPr lang="en-US" sz="3700" dirty="0"/>
            </a:br>
            <a:r>
              <a:rPr lang="en-US" sz="3700" dirty="0"/>
              <a:t>(Pirfenidone)</a:t>
            </a:r>
          </a:p>
        </p:txBody>
      </p:sp>
      <p:pic>
        <p:nvPicPr>
          <p:cNvPr id="4" name="Picture 3">
            <a:extLst>
              <a:ext uri="{FF2B5EF4-FFF2-40B4-BE49-F238E27FC236}">
                <a16:creationId xmlns:a16="http://schemas.microsoft.com/office/drawing/2014/main" id="{EDACA1EC-4862-024E-B628-7E201878ADBE}"/>
              </a:ext>
            </a:extLst>
          </p:cNvPr>
          <p:cNvPicPr>
            <a:picLocks noChangeAspect="1"/>
          </p:cNvPicPr>
          <p:nvPr/>
        </p:nvPicPr>
        <p:blipFill rotWithShape="1">
          <a:blip r:embed="rId3"/>
          <a:srcRect r="2" b="12190"/>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E620AA8C-0221-9444-A251-50A7ED470621}"/>
              </a:ext>
            </a:extLst>
          </p:cNvPr>
          <p:cNvSpPr>
            <a:spLocks noGrp="1"/>
          </p:cNvSpPr>
          <p:nvPr>
            <p:ph idx="1"/>
          </p:nvPr>
        </p:nvSpPr>
        <p:spPr>
          <a:xfrm>
            <a:off x="7411453" y="2276856"/>
            <a:ext cx="3872243" cy="3895344"/>
          </a:xfrm>
        </p:spPr>
        <p:txBody>
          <a:bodyPr anchor="ctr">
            <a:normAutofit/>
          </a:bodyPr>
          <a:lstStyle/>
          <a:p>
            <a:r>
              <a:rPr lang="en-US" sz="1500" b="1" dirty="0"/>
              <a:t>Inhibits TGF-B, PDGF, AND TNF- a?</a:t>
            </a:r>
          </a:p>
          <a:p>
            <a:r>
              <a:rPr lang="en-US" sz="1500" dirty="0"/>
              <a:t>Phase 3 RCT double blinded</a:t>
            </a:r>
          </a:p>
          <a:p>
            <a:r>
              <a:rPr lang="en-US" sz="1500" dirty="0"/>
              <a:t>Reduction in number of pts who had a decline of 10% or more on FVC or those who died</a:t>
            </a:r>
          </a:p>
          <a:p>
            <a:r>
              <a:rPr lang="en-US" sz="1500" dirty="0"/>
              <a:t>Reduced decline in 6MWT</a:t>
            </a:r>
          </a:p>
          <a:p>
            <a:r>
              <a:rPr lang="en-US" sz="1500" dirty="0"/>
              <a:t>Shown to reduce respiratory related hospitalizations</a:t>
            </a:r>
          </a:p>
          <a:p>
            <a:r>
              <a:rPr lang="en-US" sz="1500" dirty="0"/>
              <a:t>Possibly reduces exacerbation when combined with steroids and Recombinant human thrombomodulin?</a:t>
            </a:r>
          </a:p>
          <a:p>
            <a:endParaRPr lang="en-US" sz="1500" dirty="0"/>
          </a:p>
        </p:txBody>
      </p:sp>
      <p:sp>
        <p:nvSpPr>
          <p:cNvPr id="5" name="TextBox 4">
            <a:extLst>
              <a:ext uri="{FF2B5EF4-FFF2-40B4-BE49-F238E27FC236}">
                <a16:creationId xmlns:a16="http://schemas.microsoft.com/office/drawing/2014/main" id="{BC6F4C89-634F-4044-A293-D395F477590D}"/>
              </a:ext>
            </a:extLst>
          </p:cNvPr>
          <p:cNvSpPr txBox="1"/>
          <p:nvPr/>
        </p:nvSpPr>
        <p:spPr>
          <a:xfrm>
            <a:off x="498834" y="6330434"/>
            <a:ext cx="3702700" cy="369332"/>
          </a:xfrm>
          <a:prstGeom prst="rect">
            <a:avLst/>
          </a:prstGeom>
          <a:noFill/>
        </p:spPr>
        <p:txBody>
          <a:bodyPr wrap="square" rtlCol="0">
            <a:spAutoFit/>
          </a:bodyPr>
          <a:lstStyle/>
          <a:p>
            <a:r>
              <a:rPr lang="en-US" dirty="0"/>
              <a:t>King et al. N </a:t>
            </a:r>
            <a:r>
              <a:rPr lang="en-US" dirty="0" err="1"/>
              <a:t>Engl</a:t>
            </a:r>
            <a:r>
              <a:rPr lang="en-US" dirty="0"/>
              <a:t> J Med</a:t>
            </a:r>
            <a:r>
              <a:rPr lang="en-US" cap="small" dirty="0"/>
              <a:t>.</a:t>
            </a:r>
            <a:r>
              <a:rPr lang="en-US" dirty="0"/>
              <a:t> 2014</a:t>
            </a:r>
          </a:p>
        </p:txBody>
      </p:sp>
    </p:spTree>
    <p:extLst>
      <p:ext uri="{BB962C8B-B14F-4D97-AF65-F5344CB8AC3E}">
        <p14:creationId xmlns:p14="http://schemas.microsoft.com/office/powerpoint/2010/main" val="1543537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CE46E-C2ED-064A-9236-F5B59B6BF042}"/>
              </a:ext>
            </a:extLst>
          </p:cNvPr>
          <p:cNvSpPr>
            <a:spLocks noGrp="1"/>
          </p:cNvSpPr>
          <p:nvPr>
            <p:ph type="title"/>
          </p:nvPr>
        </p:nvSpPr>
        <p:spPr>
          <a:xfrm>
            <a:off x="1115568" y="548640"/>
            <a:ext cx="10168128" cy="1179576"/>
          </a:xfrm>
        </p:spPr>
        <p:txBody>
          <a:bodyPr>
            <a:normAutofit/>
          </a:bodyPr>
          <a:lstStyle/>
          <a:p>
            <a:r>
              <a:rPr lang="en-US" sz="4000"/>
              <a:t>Inpulsis Trial (Nintedanib)</a:t>
            </a:r>
          </a:p>
        </p:txBody>
      </p:sp>
      <p:pic>
        <p:nvPicPr>
          <p:cNvPr id="5" name="Picture 4">
            <a:extLst>
              <a:ext uri="{FF2B5EF4-FFF2-40B4-BE49-F238E27FC236}">
                <a16:creationId xmlns:a16="http://schemas.microsoft.com/office/drawing/2014/main" id="{8622C949-118E-5C43-BB0C-C750300A1C0D}"/>
              </a:ext>
            </a:extLst>
          </p:cNvPr>
          <p:cNvPicPr>
            <a:picLocks noChangeAspect="1"/>
          </p:cNvPicPr>
          <p:nvPr/>
        </p:nvPicPr>
        <p:blipFill rotWithShape="1">
          <a:blip r:embed="rId3"/>
          <a:srcRect l="840" r="8867" b="-3"/>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7A32D539-4178-9643-8DB1-0ED4181013AC}"/>
              </a:ext>
            </a:extLst>
          </p:cNvPr>
          <p:cNvSpPr>
            <a:spLocks noGrp="1"/>
          </p:cNvSpPr>
          <p:nvPr>
            <p:ph idx="1"/>
          </p:nvPr>
        </p:nvSpPr>
        <p:spPr>
          <a:xfrm>
            <a:off x="7411453" y="2478024"/>
            <a:ext cx="3872243" cy="3694176"/>
          </a:xfrm>
        </p:spPr>
        <p:txBody>
          <a:bodyPr anchor="ctr">
            <a:normAutofit/>
          </a:bodyPr>
          <a:lstStyle/>
          <a:p>
            <a:r>
              <a:rPr lang="en-US" sz="1800" dirty="0"/>
              <a:t>Published 2014</a:t>
            </a:r>
          </a:p>
          <a:p>
            <a:r>
              <a:rPr lang="en-US" sz="1800" dirty="0" err="1"/>
              <a:t>Nintedanib</a:t>
            </a:r>
            <a:r>
              <a:rPr lang="en-US" sz="1800" dirty="0"/>
              <a:t> at 150mg BID treatment</a:t>
            </a:r>
          </a:p>
          <a:p>
            <a:r>
              <a:rPr lang="en-US" sz="1800" b="1" dirty="0"/>
              <a:t>Inhibits tyrosine kinase, targets growth factors </a:t>
            </a:r>
          </a:p>
          <a:p>
            <a:r>
              <a:rPr lang="en-US" sz="1800" b="1" dirty="0"/>
              <a:t>Reduced rate </a:t>
            </a:r>
            <a:r>
              <a:rPr lang="en-US" sz="1800" dirty="0"/>
              <a:t>of decline in FVC vs placebo</a:t>
            </a:r>
          </a:p>
          <a:p>
            <a:r>
              <a:rPr lang="en-US" sz="1800" dirty="0"/>
              <a:t>Improvement in  time to first exacerbation </a:t>
            </a:r>
          </a:p>
          <a:p>
            <a:endParaRPr lang="en-US" sz="1800" dirty="0"/>
          </a:p>
        </p:txBody>
      </p:sp>
      <p:sp>
        <p:nvSpPr>
          <p:cNvPr id="4" name="TextBox 3">
            <a:extLst>
              <a:ext uri="{FF2B5EF4-FFF2-40B4-BE49-F238E27FC236}">
                <a16:creationId xmlns:a16="http://schemas.microsoft.com/office/drawing/2014/main" id="{A1305174-2CD7-274A-8A95-B56BDBBBBC91}"/>
              </a:ext>
            </a:extLst>
          </p:cNvPr>
          <p:cNvSpPr txBox="1"/>
          <p:nvPr/>
        </p:nvSpPr>
        <p:spPr>
          <a:xfrm>
            <a:off x="7051728" y="6183824"/>
            <a:ext cx="4610619" cy="369332"/>
          </a:xfrm>
          <a:prstGeom prst="rect">
            <a:avLst/>
          </a:prstGeom>
          <a:noFill/>
        </p:spPr>
        <p:txBody>
          <a:bodyPr wrap="square" rtlCol="0">
            <a:spAutoFit/>
          </a:bodyPr>
          <a:lstStyle/>
          <a:p>
            <a:pPr>
              <a:spcAft>
                <a:spcPts val="600"/>
              </a:spcAft>
            </a:pPr>
            <a:r>
              <a:rPr lang="en-US" dirty="0"/>
              <a:t>Collard et al. N </a:t>
            </a:r>
            <a:r>
              <a:rPr lang="en-US" dirty="0" err="1"/>
              <a:t>Engl</a:t>
            </a:r>
            <a:r>
              <a:rPr lang="en-US" dirty="0"/>
              <a:t> J Med. 2014</a:t>
            </a:r>
          </a:p>
        </p:txBody>
      </p:sp>
    </p:spTree>
    <p:extLst>
      <p:ext uri="{BB962C8B-B14F-4D97-AF65-F5344CB8AC3E}">
        <p14:creationId xmlns:p14="http://schemas.microsoft.com/office/powerpoint/2010/main" val="523677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2621A652-02B8-9142-AAEF-31DE67FD4FA8}"/>
              </a:ext>
            </a:extLst>
          </p:cNvPr>
          <p:cNvPicPr>
            <a:picLocks noChangeAspect="1"/>
          </p:cNvPicPr>
          <p:nvPr/>
        </p:nvPicPr>
        <p:blipFill>
          <a:blip r:embed="rId2"/>
          <a:stretch>
            <a:fillRect/>
          </a:stretch>
        </p:blipFill>
        <p:spPr>
          <a:xfrm>
            <a:off x="604435" y="294468"/>
            <a:ext cx="11114044" cy="6196079"/>
          </a:xfrm>
          <a:prstGeom prst="rect">
            <a:avLst/>
          </a:prstGeom>
        </p:spPr>
      </p:pic>
    </p:spTree>
    <p:extLst>
      <p:ext uri="{BB962C8B-B14F-4D97-AF65-F5344CB8AC3E}">
        <p14:creationId xmlns:p14="http://schemas.microsoft.com/office/powerpoint/2010/main" val="1827027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ACB6D-6283-5E41-B8BC-60C4CB5F77A1}"/>
              </a:ext>
            </a:extLst>
          </p:cNvPr>
          <p:cNvSpPr>
            <a:spLocks noGrp="1"/>
          </p:cNvSpPr>
          <p:nvPr>
            <p:ph type="title"/>
          </p:nvPr>
        </p:nvSpPr>
        <p:spPr>
          <a:xfrm>
            <a:off x="838200" y="365125"/>
            <a:ext cx="10515600" cy="1325563"/>
          </a:xfrm>
        </p:spPr>
        <p:txBody>
          <a:bodyPr>
            <a:normAutofit/>
          </a:bodyPr>
          <a:lstStyle/>
          <a:p>
            <a:r>
              <a:rPr lang="en-US" sz="5400"/>
              <a:t>“Recent ” Advances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AA9375-6D63-C04E-8DC9-421B45E98279}"/>
              </a:ext>
            </a:extLst>
          </p:cNvPr>
          <p:cNvSpPr>
            <a:spLocks noGrp="1"/>
          </p:cNvSpPr>
          <p:nvPr>
            <p:ph idx="1"/>
          </p:nvPr>
        </p:nvSpPr>
        <p:spPr>
          <a:xfrm>
            <a:off x="838200" y="1929384"/>
            <a:ext cx="10515600" cy="4251960"/>
          </a:xfrm>
        </p:spPr>
        <p:txBody>
          <a:bodyPr>
            <a:normAutofit/>
          </a:bodyPr>
          <a:lstStyle/>
          <a:p>
            <a:r>
              <a:rPr lang="en-US" sz="2200" dirty="0"/>
              <a:t>INBUILD trial: NEJM 2019</a:t>
            </a:r>
          </a:p>
          <a:p>
            <a:pPr lvl="1"/>
            <a:r>
              <a:rPr lang="en-US" sz="2200" dirty="0"/>
              <a:t>Nintedanib 150 mg BID vs placebo</a:t>
            </a:r>
          </a:p>
          <a:p>
            <a:pPr lvl="1"/>
            <a:r>
              <a:rPr lang="en-US" sz="2200" dirty="0"/>
              <a:t>Overall, fibrosis pts vs UIP-like pattern</a:t>
            </a:r>
          </a:p>
          <a:p>
            <a:pPr lvl="1"/>
            <a:r>
              <a:rPr lang="en-US" sz="2200" dirty="0"/>
              <a:t>Reduction in the decline of FVC</a:t>
            </a:r>
          </a:p>
          <a:p>
            <a:r>
              <a:rPr lang="en-US" sz="2200" dirty="0"/>
              <a:t>SENSCIS NEJM 2019</a:t>
            </a:r>
          </a:p>
          <a:p>
            <a:pPr lvl="1"/>
            <a:r>
              <a:rPr lang="en-US" sz="2200" dirty="0"/>
              <a:t>576 pts enrolled, </a:t>
            </a:r>
            <a:r>
              <a:rPr lang="en-US" sz="2200"/>
              <a:t>SSc</a:t>
            </a:r>
            <a:r>
              <a:rPr lang="en-US" sz="2200" dirty="0"/>
              <a:t>-associated ILD</a:t>
            </a:r>
          </a:p>
          <a:p>
            <a:pPr lvl="1"/>
            <a:r>
              <a:rPr lang="en-US" sz="2200" dirty="0"/>
              <a:t>Stable dose of Mycophenolate or Methotrexate</a:t>
            </a:r>
          </a:p>
          <a:p>
            <a:pPr lvl="1"/>
            <a:r>
              <a:rPr lang="en-US" sz="2200" dirty="0"/>
              <a:t>Reduction in the decline of FVC  </a:t>
            </a:r>
          </a:p>
          <a:p>
            <a:pPr lvl="1"/>
            <a:r>
              <a:rPr lang="en-US" sz="2200" dirty="0"/>
              <a:t>No changes to other systemic sclerosis symptoms</a:t>
            </a:r>
          </a:p>
        </p:txBody>
      </p:sp>
    </p:spTree>
    <p:extLst>
      <p:ext uri="{BB962C8B-B14F-4D97-AF65-F5344CB8AC3E}">
        <p14:creationId xmlns:p14="http://schemas.microsoft.com/office/powerpoint/2010/main" val="2969026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50103-CA37-A46A-FCA0-5C09ADAF0849}"/>
              </a:ext>
            </a:extLst>
          </p:cNvPr>
          <p:cNvSpPr>
            <a:spLocks noGrp="1"/>
          </p:cNvSpPr>
          <p:nvPr>
            <p:ph type="title"/>
          </p:nvPr>
        </p:nvSpPr>
        <p:spPr>
          <a:xfrm>
            <a:off x="838200" y="365125"/>
            <a:ext cx="10515600" cy="1325563"/>
          </a:xfrm>
        </p:spPr>
        <p:txBody>
          <a:bodyPr>
            <a:normAutofit/>
          </a:bodyPr>
          <a:lstStyle/>
          <a:p>
            <a:r>
              <a:rPr lang="en-US" sz="5400"/>
              <a:t>Fibroneer-IPF</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704CEB-89A8-83E7-4800-AAA3A78818F5}"/>
              </a:ext>
            </a:extLst>
          </p:cNvPr>
          <p:cNvSpPr>
            <a:spLocks noGrp="1"/>
          </p:cNvSpPr>
          <p:nvPr>
            <p:ph idx="1"/>
          </p:nvPr>
        </p:nvSpPr>
        <p:spPr>
          <a:xfrm>
            <a:off x="838200" y="1929384"/>
            <a:ext cx="10515600" cy="4251960"/>
          </a:xfrm>
        </p:spPr>
        <p:txBody>
          <a:bodyPr>
            <a:normAutofit/>
          </a:bodyPr>
          <a:lstStyle/>
          <a:p>
            <a:r>
              <a:rPr lang="en-US" sz="2200" dirty="0"/>
              <a:t>Name: </a:t>
            </a:r>
            <a:r>
              <a:rPr lang="en-US" sz="2200"/>
              <a:t>Nerandomilast</a:t>
            </a:r>
            <a:r>
              <a:rPr lang="en-US" sz="2200" dirty="0"/>
              <a:t> (</a:t>
            </a:r>
            <a:r>
              <a:rPr lang="en-US" sz="2200"/>
              <a:t>Jascayd</a:t>
            </a:r>
            <a:r>
              <a:rPr lang="en-US" sz="2200" dirty="0"/>
              <a:t>)</a:t>
            </a:r>
          </a:p>
          <a:p>
            <a:r>
              <a:rPr lang="en-US" sz="2200" dirty="0"/>
              <a:t>What is the MOA??</a:t>
            </a:r>
          </a:p>
          <a:p>
            <a:r>
              <a:rPr lang="en-US" sz="2200" dirty="0"/>
              <a:t>Now approved for 18mg Q12hours as solo or add-on therapy for IPF</a:t>
            </a:r>
          </a:p>
          <a:p>
            <a:r>
              <a:rPr lang="en-US" sz="2200" dirty="0"/>
              <a:t>9mg dose available for side effects/combination with pirfenidone</a:t>
            </a:r>
          </a:p>
          <a:p>
            <a:r>
              <a:rPr lang="en-US" sz="2200" dirty="0"/>
              <a:t>No drug monitoring</a:t>
            </a:r>
          </a:p>
          <a:p>
            <a:r>
              <a:rPr lang="en-US" sz="2200" dirty="0"/>
              <a:t>RCI: eGFR &lt;15mL, and in severe hepatic impairment</a:t>
            </a:r>
          </a:p>
          <a:p>
            <a:endParaRPr lang="en-US" sz="2200" dirty="0"/>
          </a:p>
        </p:txBody>
      </p:sp>
    </p:spTree>
    <p:extLst>
      <p:ext uri="{BB962C8B-B14F-4D97-AF65-F5344CB8AC3E}">
        <p14:creationId xmlns:p14="http://schemas.microsoft.com/office/powerpoint/2010/main" val="3529313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able with numbers and text&#10;&#10;AI-generated content may be incorrect.">
            <a:extLst>
              <a:ext uri="{FF2B5EF4-FFF2-40B4-BE49-F238E27FC236}">
                <a16:creationId xmlns:a16="http://schemas.microsoft.com/office/drawing/2014/main" id="{FDE73BD5-8044-158C-59DD-654AA82FD0A6}"/>
              </a:ext>
            </a:extLst>
          </p:cNvPr>
          <p:cNvPicPr>
            <a:picLocks noChangeAspect="1"/>
          </p:cNvPicPr>
          <p:nvPr/>
        </p:nvPicPr>
        <p:blipFill>
          <a:blip r:embed="rId2"/>
          <a:stretch>
            <a:fillRect/>
          </a:stretch>
        </p:blipFill>
        <p:spPr>
          <a:xfrm>
            <a:off x="643467" y="1504157"/>
            <a:ext cx="5291666" cy="3849686"/>
          </a:xfrm>
          <a:prstGeom prst="rect">
            <a:avLst/>
          </a:prstGeom>
        </p:spPr>
      </p:pic>
      <p:pic>
        <p:nvPicPr>
          <p:cNvPr id="5" name="Content Placeholder 4" descr="A graph of a patient's weight&#10;&#10;AI-generated content may be incorrect.">
            <a:extLst>
              <a:ext uri="{FF2B5EF4-FFF2-40B4-BE49-F238E27FC236}">
                <a16:creationId xmlns:a16="http://schemas.microsoft.com/office/drawing/2014/main" id="{BB3ACAEA-6627-00BA-8AB5-7A24BB237E4D}"/>
              </a:ext>
            </a:extLst>
          </p:cNvPr>
          <p:cNvPicPr>
            <a:picLocks noGrp="1" noChangeAspect="1"/>
          </p:cNvPicPr>
          <p:nvPr>
            <p:ph idx="1"/>
          </p:nvPr>
        </p:nvPicPr>
        <p:blipFill>
          <a:blip r:embed="rId3"/>
          <a:stretch>
            <a:fillRect/>
          </a:stretch>
        </p:blipFill>
        <p:spPr>
          <a:xfrm>
            <a:off x="6256865" y="2416969"/>
            <a:ext cx="5291667" cy="2024062"/>
          </a:xfrm>
          <a:prstGeom prst="rect">
            <a:avLst/>
          </a:prstGeom>
        </p:spPr>
      </p:pic>
    </p:spTree>
    <p:extLst>
      <p:ext uri="{BB962C8B-B14F-4D97-AF65-F5344CB8AC3E}">
        <p14:creationId xmlns:p14="http://schemas.microsoft.com/office/powerpoint/2010/main" val="969612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748473-CC7B-2846-B5F6-617110195ABE}"/>
              </a:ext>
            </a:extLst>
          </p:cNvPr>
          <p:cNvSpPr>
            <a:spLocks noGrp="1"/>
          </p:cNvSpPr>
          <p:nvPr>
            <p:ph type="title"/>
          </p:nvPr>
        </p:nvSpPr>
        <p:spPr>
          <a:xfrm>
            <a:off x="838200" y="365125"/>
            <a:ext cx="10515600" cy="1325563"/>
          </a:xfrm>
        </p:spPr>
        <p:txBody>
          <a:bodyPr>
            <a:normAutofit/>
          </a:bodyPr>
          <a:lstStyle/>
          <a:p>
            <a:r>
              <a:rPr lang="en-US" sz="5400"/>
              <a:t>Acute Exacerbations of IPF</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24008E-E36B-3C4C-9589-6F66FA5B87E7}"/>
              </a:ext>
            </a:extLst>
          </p:cNvPr>
          <p:cNvSpPr>
            <a:spLocks noGrp="1"/>
          </p:cNvSpPr>
          <p:nvPr>
            <p:ph idx="1"/>
          </p:nvPr>
        </p:nvSpPr>
        <p:spPr>
          <a:xfrm>
            <a:off x="838200" y="1929384"/>
            <a:ext cx="10515600" cy="4251960"/>
          </a:xfrm>
        </p:spPr>
        <p:txBody>
          <a:bodyPr>
            <a:normAutofit/>
          </a:bodyPr>
          <a:lstStyle/>
          <a:p>
            <a:r>
              <a:rPr lang="en-US" sz="2200"/>
              <a:t>Unexplained worsening of symptoms and lung function within 30 days + new infiltrates in HRCT </a:t>
            </a:r>
          </a:p>
          <a:p>
            <a:r>
              <a:rPr lang="en-US" sz="2200"/>
              <a:t>Occurs in 5-10% of pts</a:t>
            </a:r>
          </a:p>
          <a:p>
            <a:r>
              <a:rPr lang="en-US" sz="2200"/>
              <a:t>More common in advanced disease, smokers, LTOT, GERD</a:t>
            </a:r>
            <a:r>
              <a:rPr lang="en-US" sz="2200" b="1"/>
              <a:t>, </a:t>
            </a:r>
            <a:r>
              <a:rPr lang="en-US" sz="2200" b="1" i="1"/>
              <a:t>post intervention </a:t>
            </a:r>
            <a:r>
              <a:rPr lang="en-US" sz="2200"/>
              <a:t>and PH</a:t>
            </a:r>
          </a:p>
          <a:p>
            <a:r>
              <a:rPr lang="en-US" sz="2200"/>
              <a:t>Post exacerbation survival is 3-4 months</a:t>
            </a:r>
          </a:p>
          <a:p>
            <a:r>
              <a:rPr lang="en-US" sz="2200"/>
              <a:t>Treatment  is supportive care, high dose steroids/Immunosuppressive therapy and antibiotics- no data</a:t>
            </a:r>
          </a:p>
          <a:p>
            <a:r>
              <a:rPr lang="en-US" sz="2200"/>
              <a:t>No role for bronchoscopy in most cases</a:t>
            </a:r>
          </a:p>
          <a:p>
            <a:endParaRPr lang="en-US" sz="2200"/>
          </a:p>
          <a:p>
            <a:endParaRPr lang="en-US" sz="2200"/>
          </a:p>
        </p:txBody>
      </p:sp>
    </p:spTree>
    <p:extLst>
      <p:ext uri="{BB962C8B-B14F-4D97-AF65-F5344CB8AC3E}">
        <p14:creationId xmlns:p14="http://schemas.microsoft.com/office/powerpoint/2010/main" val="1005439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913673-539F-FA3A-868B-09F3337D2625}"/>
              </a:ext>
            </a:extLst>
          </p:cNvPr>
          <p:cNvSpPr>
            <a:spLocks noGrp="1"/>
          </p:cNvSpPr>
          <p:nvPr>
            <p:ph type="title"/>
          </p:nvPr>
        </p:nvSpPr>
        <p:spPr>
          <a:xfrm>
            <a:off x="841248" y="548640"/>
            <a:ext cx="3600860" cy="5431536"/>
          </a:xfrm>
        </p:spPr>
        <p:txBody>
          <a:bodyPr>
            <a:normAutofit/>
          </a:bodyPr>
          <a:lstStyle/>
          <a:p>
            <a:r>
              <a:rPr lang="en-US" sz="5400"/>
              <a:t>Prognosis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C9E380-F5A8-7D21-FF8E-A708D0D7FB62}"/>
              </a:ext>
            </a:extLst>
          </p:cNvPr>
          <p:cNvSpPr>
            <a:spLocks noGrp="1"/>
          </p:cNvSpPr>
          <p:nvPr>
            <p:ph idx="1"/>
          </p:nvPr>
        </p:nvSpPr>
        <p:spPr>
          <a:xfrm>
            <a:off x="5126418" y="552091"/>
            <a:ext cx="6224335" cy="5431536"/>
          </a:xfrm>
        </p:spPr>
        <p:txBody>
          <a:bodyPr anchor="ctr">
            <a:normAutofit/>
          </a:bodyPr>
          <a:lstStyle/>
          <a:p>
            <a:r>
              <a:rPr lang="en-US" sz="2200" dirty="0"/>
              <a:t>3-5 years</a:t>
            </a:r>
          </a:p>
          <a:p>
            <a:r>
              <a:rPr lang="en-US" sz="2200" dirty="0"/>
              <a:t>But…….be mindful</a:t>
            </a:r>
          </a:p>
        </p:txBody>
      </p:sp>
    </p:spTree>
    <p:extLst>
      <p:ext uri="{BB962C8B-B14F-4D97-AF65-F5344CB8AC3E}">
        <p14:creationId xmlns:p14="http://schemas.microsoft.com/office/powerpoint/2010/main" val="1312676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EF8E-65AD-B648-A635-D68C4E232926}"/>
              </a:ext>
            </a:extLst>
          </p:cNvPr>
          <p:cNvSpPr>
            <a:spLocks noGrp="1"/>
          </p:cNvSpPr>
          <p:nvPr>
            <p:ph type="title"/>
          </p:nvPr>
        </p:nvSpPr>
        <p:spPr>
          <a:xfrm>
            <a:off x="643468" y="643467"/>
            <a:ext cx="5125154" cy="4567137"/>
          </a:xfrm>
        </p:spPr>
        <p:txBody>
          <a:bodyPr vert="horz" lIns="91440" tIns="45720" rIns="91440" bIns="45720" rtlCol="0" anchor="b">
            <a:normAutofit/>
          </a:bodyPr>
          <a:lstStyle/>
          <a:p>
            <a:r>
              <a:rPr lang="en-US" dirty="0"/>
              <a:t>HYPERSENSITIVITY PNEUMONITIS</a:t>
            </a:r>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824D8988-D3D9-3C40-AF6E-BF2A1D6872F6}"/>
              </a:ext>
            </a:extLst>
          </p:cNvPr>
          <p:cNvPicPr>
            <a:picLocks noChangeAspect="1"/>
          </p:cNvPicPr>
          <p:nvPr/>
        </p:nvPicPr>
        <p:blipFill rotWithShape="1">
          <a:blip r:embed="rId2"/>
          <a:srcRect l="2345" r="916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86065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E959E257-3794-A8C8-FA8C-54622745DA43}"/>
              </a:ext>
            </a:extLst>
          </p:cNvPr>
          <p:cNvSpPr>
            <a:spLocks noGrp="1"/>
          </p:cNvSpPr>
          <p:nvPr>
            <p:ph type="title"/>
          </p:nvPr>
        </p:nvSpPr>
        <p:spPr>
          <a:xfrm>
            <a:off x="804672" y="457200"/>
            <a:ext cx="10579608" cy="1188720"/>
          </a:xfrm>
        </p:spPr>
        <p:txBody>
          <a:bodyPr>
            <a:normAutofit/>
          </a:bodyPr>
          <a:lstStyle/>
          <a:p>
            <a:r>
              <a:rPr lang="en-US" sz="4000">
                <a:solidFill>
                  <a:schemeClr val="tx2"/>
                </a:solidFill>
              </a:rPr>
              <a:t>Introduction/Definition</a:t>
            </a:r>
          </a:p>
        </p:txBody>
      </p:sp>
      <p:grpSp>
        <p:nvGrpSpPr>
          <p:cNvPr id="27" name="Group 26">
            <a:extLst>
              <a:ext uri="{FF2B5EF4-FFF2-40B4-BE49-F238E27FC236}">
                <a16:creationId xmlns:a16="http://schemas.microsoft.com/office/drawing/2014/main" id="{76566969-F813-4CC5-B3E9-363D85B55C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81264" y="-5116"/>
            <a:ext cx="3318648" cy="2490264"/>
            <a:chOff x="-305" y="-1"/>
            <a:chExt cx="3832880" cy="2876136"/>
          </a:xfrm>
        </p:grpSpPr>
        <p:sp>
          <p:nvSpPr>
            <p:cNvPr id="28" name="Freeform: Shape 13">
              <a:extLst>
                <a:ext uri="{FF2B5EF4-FFF2-40B4-BE49-F238E27FC236}">
                  <a16:creationId xmlns:a16="http://schemas.microsoft.com/office/drawing/2014/main" id="{AF8CF66C-45E2-456B-92B0-9E97A331D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4">
              <a:extLst>
                <a:ext uri="{FF2B5EF4-FFF2-40B4-BE49-F238E27FC236}">
                  <a16:creationId xmlns:a16="http://schemas.microsoft.com/office/drawing/2014/main" id="{D65D590E-D70D-4D25-B853-D5208F2AA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5">
              <a:extLst>
                <a:ext uri="{FF2B5EF4-FFF2-40B4-BE49-F238E27FC236}">
                  <a16:creationId xmlns:a16="http://schemas.microsoft.com/office/drawing/2014/main" id="{6231501E-3F84-4705-A001-13995FA6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6">
              <a:extLst>
                <a:ext uri="{FF2B5EF4-FFF2-40B4-BE49-F238E27FC236}">
                  <a16:creationId xmlns:a16="http://schemas.microsoft.com/office/drawing/2014/main" id="{552617E4-47FD-4C38-8F70-93BF9B125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0217D733-97B6-4C43-AF0C-5E3CB0EA13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07887"/>
            <a:ext cx="2605762" cy="2252847"/>
            <a:chOff x="-305" y="-4155"/>
            <a:chExt cx="2514948" cy="2174333"/>
          </a:xfrm>
        </p:grpSpPr>
        <p:sp>
          <p:nvSpPr>
            <p:cNvPr id="33" name="Freeform: Shape 19">
              <a:extLst>
                <a:ext uri="{FF2B5EF4-FFF2-40B4-BE49-F238E27FC236}">
                  <a16:creationId xmlns:a16="http://schemas.microsoft.com/office/drawing/2014/main" id="{FD288266-7E76-4D4A-BAAC-E233FA013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0">
              <a:extLst>
                <a:ext uri="{FF2B5EF4-FFF2-40B4-BE49-F238E27FC236}">
                  <a16:creationId xmlns:a16="http://schemas.microsoft.com/office/drawing/2014/main" id="{B697F88A-8624-4BA2-AF06-E6C3A52F0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1">
              <a:extLst>
                <a:ext uri="{FF2B5EF4-FFF2-40B4-BE49-F238E27FC236}">
                  <a16:creationId xmlns:a16="http://schemas.microsoft.com/office/drawing/2014/main" id="{8CA77163-C052-481C-9DCF-68C23ACA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22">
              <a:extLst>
                <a:ext uri="{FF2B5EF4-FFF2-40B4-BE49-F238E27FC236}">
                  <a16:creationId xmlns:a16="http://schemas.microsoft.com/office/drawing/2014/main" id="{02B425B5-0A0E-4B85-B718-E5DA7343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37" name="Content Placeholder 2">
            <a:extLst>
              <a:ext uri="{FF2B5EF4-FFF2-40B4-BE49-F238E27FC236}">
                <a16:creationId xmlns:a16="http://schemas.microsoft.com/office/drawing/2014/main" id="{445D19F4-FA6F-2CB3-8A7F-12AC9A3A0395}"/>
              </a:ext>
            </a:extLst>
          </p:cNvPr>
          <p:cNvGraphicFramePr>
            <a:graphicFrameLocks noGrp="1"/>
          </p:cNvGraphicFramePr>
          <p:nvPr>
            <p:ph idx="1"/>
            <p:extLst>
              <p:ext uri="{D42A27DB-BD31-4B8C-83A1-F6EECF244321}">
                <p14:modId xmlns:p14="http://schemas.microsoft.com/office/powerpoint/2010/main" val="1936103911"/>
              </p:ext>
            </p:extLst>
          </p:nvPr>
        </p:nvGraphicFramePr>
        <p:xfrm>
          <a:off x="1036320" y="2560320"/>
          <a:ext cx="1011936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660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icture containing text, map&#10;&#10;Description automatically generated">
            <a:extLst>
              <a:ext uri="{FF2B5EF4-FFF2-40B4-BE49-F238E27FC236}">
                <a16:creationId xmlns:a16="http://schemas.microsoft.com/office/drawing/2014/main" id="{84164C0C-B2B8-1E4C-8A48-D9478851D782}"/>
              </a:ext>
            </a:extLst>
          </p:cNvPr>
          <p:cNvPicPr>
            <a:picLocks noChangeAspect="1" noChangeArrowheads="1"/>
          </p:cNvPicPr>
          <p:nvPr/>
        </p:nvPicPr>
        <p:blipFill rotWithShape="1">
          <a:blip r:embed="rId3"/>
          <a:srcRect t="5013" r="1" b="1"/>
          <a:stretch/>
        </p:blipFill>
        <p:spPr bwMode="auto">
          <a:xfrm>
            <a:off x="680483" y="685792"/>
            <a:ext cx="2931299" cy="5486400"/>
          </a:xfrm>
          <a:prstGeom prst="rect">
            <a:avLst/>
          </a:prstGeom>
          <a:noFill/>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9ABF4F-A0D8-304C-89D9-AE61D669549E}"/>
              </a:ext>
            </a:extLst>
          </p:cNvPr>
          <p:cNvSpPr>
            <a:spLocks noGrp="1"/>
          </p:cNvSpPr>
          <p:nvPr>
            <p:ph type="title"/>
          </p:nvPr>
        </p:nvSpPr>
        <p:spPr>
          <a:xfrm>
            <a:off x="4099396" y="1084521"/>
            <a:ext cx="4019107" cy="1292027"/>
          </a:xfrm>
        </p:spPr>
        <p:txBody>
          <a:bodyPr anchor="b">
            <a:normAutofit/>
          </a:bodyPr>
          <a:lstStyle/>
          <a:p>
            <a:pPr algn="ctr"/>
            <a:r>
              <a:rPr lang="en-US" sz="2800" dirty="0">
                <a:solidFill>
                  <a:srgbClr val="595959"/>
                </a:solidFill>
              </a:rPr>
              <a:t>Secondary lobule</a:t>
            </a:r>
          </a:p>
        </p:txBody>
      </p:sp>
      <p:sp>
        <p:nvSpPr>
          <p:cNvPr id="3" name="Content Placeholder 2">
            <a:extLst>
              <a:ext uri="{FF2B5EF4-FFF2-40B4-BE49-F238E27FC236}">
                <a16:creationId xmlns:a16="http://schemas.microsoft.com/office/drawing/2014/main" id="{CE479294-EF34-C142-A805-8DFAFC84D110}"/>
              </a:ext>
            </a:extLst>
          </p:cNvPr>
          <p:cNvSpPr>
            <a:spLocks noGrp="1"/>
          </p:cNvSpPr>
          <p:nvPr>
            <p:ph sz="quarter" idx="13"/>
          </p:nvPr>
        </p:nvSpPr>
        <p:spPr>
          <a:xfrm>
            <a:off x="4120661" y="2678654"/>
            <a:ext cx="3976577" cy="3137355"/>
          </a:xfrm>
        </p:spPr>
        <p:txBody>
          <a:bodyPr anchor="t">
            <a:normAutofit/>
          </a:bodyPr>
          <a:lstStyle/>
          <a:p>
            <a:pPr algn="ctr"/>
            <a:r>
              <a:rPr lang="en-US" sz="2000" dirty="0">
                <a:solidFill>
                  <a:srgbClr val="595959"/>
                </a:solidFill>
              </a:rPr>
              <a:t>Smallest lung unit surrounded by connective tissue</a:t>
            </a:r>
          </a:p>
          <a:p>
            <a:pPr algn="ctr"/>
            <a:r>
              <a:rPr lang="en-US" sz="2000" dirty="0">
                <a:solidFill>
                  <a:srgbClr val="595959"/>
                </a:solidFill>
              </a:rPr>
              <a:t>Basic anatomic unit</a:t>
            </a:r>
          </a:p>
          <a:p>
            <a:pPr algn="ctr"/>
            <a:r>
              <a:rPr lang="en-US" sz="2000" dirty="0">
                <a:solidFill>
                  <a:srgbClr val="595959"/>
                </a:solidFill>
              </a:rPr>
              <a:t>Interlobular septa and subpleural interstitium</a:t>
            </a:r>
          </a:p>
          <a:p>
            <a:pPr algn="ctr"/>
            <a:r>
              <a:rPr lang="en-US" sz="2000" dirty="0">
                <a:solidFill>
                  <a:srgbClr val="595959"/>
                </a:solidFill>
              </a:rPr>
              <a:t>Centrilobular structures</a:t>
            </a:r>
          </a:p>
          <a:p>
            <a:pPr algn="ctr"/>
            <a:endParaRPr lang="en-US" sz="2000" dirty="0">
              <a:solidFill>
                <a:srgbClr val="595959"/>
              </a:solidFill>
            </a:endParaRPr>
          </a:p>
        </p:txBody>
      </p:sp>
      <p:pic>
        <p:nvPicPr>
          <p:cNvPr id="4" name="Picture 3">
            <a:extLst>
              <a:ext uri="{FF2B5EF4-FFF2-40B4-BE49-F238E27FC236}">
                <a16:creationId xmlns:a16="http://schemas.microsoft.com/office/drawing/2014/main" id="{6CC36621-68B4-E244-AF74-C943E6142A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37" r="35213"/>
          <a:stretch/>
        </p:blipFill>
        <p:spPr>
          <a:xfrm>
            <a:off x="8606117" y="685808"/>
            <a:ext cx="2905400" cy="5486399"/>
          </a:xfrm>
          <a:prstGeom prst="rect">
            <a:avLst/>
          </a:prstGeom>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a16="http://schemas.microsoft.com/office/drawing/2014/main" id="{069A5AA3-8CD2-F64E-3030-1E1D8DD6F60E}"/>
              </a:ext>
            </a:extLst>
          </p:cNvPr>
          <p:cNvSpPr txBox="1"/>
          <p:nvPr/>
        </p:nvSpPr>
        <p:spPr>
          <a:xfrm>
            <a:off x="-1623848" y="219140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11760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D9E41-F897-0C4F-BB99-7BEB96B091B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Current Classification</a:t>
            </a:r>
          </a:p>
        </p:txBody>
      </p:sp>
      <p:graphicFrame>
        <p:nvGraphicFramePr>
          <p:cNvPr id="23" name="Content Placeholder 2">
            <a:extLst>
              <a:ext uri="{FF2B5EF4-FFF2-40B4-BE49-F238E27FC236}">
                <a16:creationId xmlns:a16="http://schemas.microsoft.com/office/drawing/2014/main" id="{833EDDE2-A944-40C7-AD3F-2C10D741BEF7}"/>
              </a:ext>
            </a:extLst>
          </p:cNvPr>
          <p:cNvGraphicFramePr>
            <a:graphicFrameLocks noGrp="1"/>
          </p:cNvGraphicFramePr>
          <p:nvPr>
            <p:ph idx="1"/>
            <p:extLst>
              <p:ext uri="{D42A27DB-BD31-4B8C-83A1-F6EECF244321}">
                <p14:modId xmlns:p14="http://schemas.microsoft.com/office/powerpoint/2010/main" val="15561723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8807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302A0-906A-5244-9F16-F77212C516CD}"/>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Sings and Symptoms</a:t>
            </a:r>
          </a:p>
        </p:txBody>
      </p:sp>
      <p:graphicFrame>
        <p:nvGraphicFramePr>
          <p:cNvPr id="23" name="Content Placeholder 2">
            <a:extLst>
              <a:ext uri="{FF2B5EF4-FFF2-40B4-BE49-F238E27FC236}">
                <a16:creationId xmlns:a16="http://schemas.microsoft.com/office/drawing/2014/main" id="{6BF7F23C-A66F-86FA-6D32-6B89ADB95F25}"/>
              </a:ext>
            </a:extLst>
          </p:cNvPr>
          <p:cNvGraphicFramePr>
            <a:graphicFrameLocks noGrp="1"/>
          </p:cNvGraphicFramePr>
          <p:nvPr>
            <p:ph idx="1"/>
            <p:extLst>
              <p:ext uri="{D42A27DB-BD31-4B8C-83A1-F6EECF244321}">
                <p14:modId xmlns:p14="http://schemas.microsoft.com/office/powerpoint/2010/main" val="68241002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8258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C6DDD-55AB-A1EA-5B85-9BED1ECF1ACA}"/>
              </a:ext>
            </a:extLst>
          </p:cNvPr>
          <p:cNvSpPr>
            <a:spLocks noGrp="1"/>
          </p:cNvSpPr>
          <p:nvPr>
            <p:ph type="title"/>
          </p:nvPr>
        </p:nvSpPr>
        <p:spPr>
          <a:xfrm>
            <a:off x="635000" y="640823"/>
            <a:ext cx="3418659" cy="5583148"/>
          </a:xfrm>
        </p:spPr>
        <p:txBody>
          <a:bodyPr anchor="ctr">
            <a:normAutofit/>
          </a:bodyPr>
          <a:lstStyle/>
          <a:p>
            <a:r>
              <a:rPr lang="en-US" sz="5000"/>
              <a:t>Inciting Agents/Risk Factors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EF311E7-882C-723A-9238-D829DA620DA2}"/>
              </a:ext>
            </a:extLst>
          </p:cNvPr>
          <p:cNvGraphicFramePr>
            <a:graphicFrameLocks noGrp="1"/>
          </p:cNvGraphicFramePr>
          <p:nvPr>
            <p:ph idx="1"/>
            <p:extLst>
              <p:ext uri="{D42A27DB-BD31-4B8C-83A1-F6EECF244321}">
                <p14:modId xmlns:p14="http://schemas.microsoft.com/office/powerpoint/2010/main" val="24990446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8207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214F78-521E-835A-4459-FA9D54DEC301}"/>
              </a:ext>
            </a:extLst>
          </p:cNvPr>
          <p:cNvSpPr>
            <a:spLocks noGrp="1"/>
          </p:cNvSpPr>
          <p:nvPr>
            <p:ph type="title"/>
          </p:nvPr>
        </p:nvSpPr>
        <p:spPr>
          <a:xfrm>
            <a:off x="838200" y="365125"/>
            <a:ext cx="10515600" cy="1325563"/>
          </a:xfrm>
        </p:spPr>
        <p:txBody>
          <a:bodyPr>
            <a:normAutofit/>
          </a:bodyPr>
          <a:lstStyle/>
          <a:p>
            <a:r>
              <a:rPr lang="en-US" sz="5400"/>
              <a:t>Imaging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E1DF35-4C1A-4C2C-639B-A2325271A447}"/>
              </a:ext>
            </a:extLst>
          </p:cNvPr>
          <p:cNvSpPr>
            <a:spLocks noGrp="1"/>
          </p:cNvSpPr>
          <p:nvPr>
            <p:ph idx="1"/>
          </p:nvPr>
        </p:nvSpPr>
        <p:spPr>
          <a:xfrm>
            <a:off x="838200" y="1929384"/>
            <a:ext cx="10515600" cy="4251960"/>
          </a:xfrm>
        </p:spPr>
        <p:txBody>
          <a:bodyPr>
            <a:normAutofit/>
          </a:bodyPr>
          <a:lstStyle/>
          <a:p>
            <a:r>
              <a:rPr lang="en-US" sz="2200"/>
              <a:t>GGO</a:t>
            </a:r>
          </a:p>
          <a:p>
            <a:r>
              <a:rPr lang="en-US" sz="2200"/>
              <a:t>Mosaic attenuation</a:t>
            </a:r>
          </a:p>
          <a:p>
            <a:r>
              <a:rPr lang="en-US" sz="2200"/>
              <a:t>Air trapping</a:t>
            </a:r>
          </a:p>
          <a:p>
            <a:r>
              <a:rPr lang="en-US" sz="2200"/>
              <a:t>3-Density sign</a:t>
            </a:r>
          </a:p>
        </p:txBody>
      </p:sp>
    </p:spTree>
    <p:extLst>
      <p:ext uri="{BB962C8B-B14F-4D97-AF65-F5344CB8AC3E}">
        <p14:creationId xmlns:p14="http://schemas.microsoft.com/office/powerpoint/2010/main" val="2374534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ircle, screenshot, text&#10;&#10;Description automatically generated">
            <a:extLst>
              <a:ext uri="{FF2B5EF4-FFF2-40B4-BE49-F238E27FC236}">
                <a16:creationId xmlns:a16="http://schemas.microsoft.com/office/drawing/2014/main" id="{7FF43CAC-EB0E-E5A0-B5C3-AB50228920DC}"/>
              </a:ext>
            </a:extLst>
          </p:cNvPr>
          <p:cNvPicPr>
            <a:picLocks noGrp="1" noChangeAspect="1"/>
          </p:cNvPicPr>
          <p:nvPr>
            <p:ph idx="1"/>
          </p:nvPr>
        </p:nvPicPr>
        <p:blipFill>
          <a:blip r:embed="rId2"/>
          <a:stretch>
            <a:fillRect/>
          </a:stretch>
        </p:blipFill>
        <p:spPr>
          <a:xfrm>
            <a:off x="397198" y="521494"/>
            <a:ext cx="11397604" cy="5815011"/>
          </a:xfrm>
          <a:prstGeom prst="rect">
            <a:avLst/>
          </a:prstGeom>
        </p:spPr>
      </p:pic>
    </p:spTree>
    <p:extLst>
      <p:ext uri="{BB962C8B-B14F-4D97-AF65-F5344CB8AC3E}">
        <p14:creationId xmlns:p14="http://schemas.microsoft.com/office/powerpoint/2010/main" val="3313743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0EC03-F82D-144A-7E95-322B0C1C8B7A}"/>
              </a:ext>
            </a:extLst>
          </p:cNvPr>
          <p:cNvSpPr>
            <a:spLocks noGrp="1"/>
          </p:cNvSpPr>
          <p:nvPr>
            <p:ph type="title"/>
          </p:nvPr>
        </p:nvSpPr>
        <p:spPr>
          <a:xfrm>
            <a:off x="586478" y="1683756"/>
            <a:ext cx="3115265" cy="2396359"/>
          </a:xfrm>
        </p:spPr>
        <p:txBody>
          <a:bodyPr anchor="b">
            <a:normAutofit/>
          </a:bodyPr>
          <a:lstStyle/>
          <a:p>
            <a:pPr algn="r"/>
            <a:r>
              <a:rPr lang="en-US" sz="3400">
                <a:solidFill>
                  <a:srgbClr val="FFFFFF"/>
                </a:solidFill>
              </a:rPr>
              <a:t>Role of bronchoscopy -BAL and Cellular Analysis</a:t>
            </a:r>
          </a:p>
        </p:txBody>
      </p:sp>
      <p:graphicFrame>
        <p:nvGraphicFramePr>
          <p:cNvPr id="5" name="Content Placeholder 2">
            <a:extLst>
              <a:ext uri="{FF2B5EF4-FFF2-40B4-BE49-F238E27FC236}">
                <a16:creationId xmlns:a16="http://schemas.microsoft.com/office/drawing/2014/main" id="{9D9FEEA9-7435-9634-2561-7AB6B92EE270}"/>
              </a:ext>
            </a:extLst>
          </p:cNvPr>
          <p:cNvGraphicFramePr>
            <a:graphicFrameLocks noGrp="1"/>
          </p:cNvGraphicFramePr>
          <p:nvPr>
            <p:ph idx="1"/>
            <p:extLst>
              <p:ext uri="{D42A27DB-BD31-4B8C-83A1-F6EECF244321}">
                <p14:modId xmlns:p14="http://schemas.microsoft.com/office/powerpoint/2010/main" val="422937354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3235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F3D5A-C58F-E13A-41B7-330AB73C9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F1A89-6D14-B47E-2BE4-8F31A29B4A9F}"/>
              </a:ext>
            </a:extLst>
          </p:cNvPr>
          <p:cNvSpPr>
            <a:spLocks noGrp="1"/>
          </p:cNvSpPr>
          <p:nvPr>
            <p:ph type="title"/>
          </p:nvPr>
        </p:nvSpPr>
        <p:spPr/>
        <p:txBody>
          <a:bodyPr/>
          <a:lstStyle/>
          <a:p>
            <a:r>
              <a:rPr lang="en-US" dirty="0"/>
              <a:t>Bronchoscopy</a:t>
            </a:r>
          </a:p>
        </p:txBody>
      </p:sp>
      <p:graphicFrame>
        <p:nvGraphicFramePr>
          <p:cNvPr id="4" name="Content Placeholder 3">
            <a:extLst>
              <a:ext uri="{FF2B5EF4-FFF2-40B4-BE49-F238E27FC236}">
                <a16:creationId xmlns:a16="http://schemas.microsoft.com/office/drawing/2014/main" id="{8173BE01-D083-7C7C-7F0C-EC8FCCDAD25E}"/>
              </a:ext>
            </a:extLst>
          </p:cNvPr>
          <p:cNvGraphicFramePr>
            <a:graphicFrameLocks noGrp="1"/>
          </p:cNvGraphicFramePr>
          <p:nvPr>
            <p:ph sz="quarter" idx="13"/>
          </p:nvPr>
        </p:nvGraphicFramePr>
        <p:xfrm>
          <a:off x="914400" y="2366963"/>
          <a:ext cx="10363199" cy="3403600"/>
        </p:xfrm>
        <a:graphic>
          <a:graphicData uri="http://schemas.openxmlformats.org/drawingml/2006/table">
            <a:tbl>
              <a:tblPr firstRow="1" bandRow="1">
                <a:tableStyleId>{5C22544A-7EE6-4342-B048-85BDC9FD1C3A}</a:tableStyleId>
              </a:tblPr>
              <a:tblGrid>
                <a:gridCol w="1668379">
                  <a:extLst>
                    <a:ext uri="{9D8B030D-6E8A-4147-A177-3AD203B41FA5}">
                      <a16:colId xmlns:a16="http://schemas.microsoft.com/office/drawing/2014/main" val="1118185593"/>
                    </a:ext>
                  </a:extLst>
                </a:gridCol>
                <a:gridCol w="1292535">
                  <a:extLst>
                    <a:ext uri="{9D8B030D-6E8A-4147-A177-3AD203B41FA5}">
                      <a16:colId xmlns:a16="http://schemas.microsoft.com/office/drawing/2014/main" val="3253872443"/>
                    </a:ext>
                  </a:extLst>
                </a:gridCol>
                <a:gridCol w="1480457">
                  <a:extLst>
                    <a:ext uri="{9D8B030D-6E8A-4147-A177-3AD203B41FA5}">
                      <a16:colId xmlns:a16="http://schemas.microsoft.com/office/drawing/2014/main" val="3303703647"/>
                    </a:ext>
                  </a:extLst>
                </a:gridCol>
                <a:gridCol w="1480457">
                  <a:extLst>
                    <a:ext uri="{9D8B030D-6E8A-4147-A177-3AD203B41FA5}">
                      <a16:colId xmlns:a16="http://schemas.microsoft.com/office/drawing/2014/main" val="3831418178"/>
                    </a:ext>
                  </a:extLst>
                </a:gridCol>
                <a:gridCol w="1480457">
                  <a:extLst>
                    <a:ext uri="{9D8B030D-6E8A-4147-A177-3AD203B41FA5}">
                      <a16:colId xmlns:a16="http://schemas.microsoft.com/office/drawing/2014/main" val="1281284893"/>
                    </a:ext>
                  </a:extLst>
                </a:gridCol>
                <a:gridCol w="1480457">
                  <a:extLst>
                    <a:ext uri="{9D8B030D-6E8A-4147-A177-3AD203B41FA5}">
                      <a16:colId xmlns:a16="http://schemas.microsoft.com/office/drawing/2014/main" val="1562420479"/>
                    </a:ext>
                  </a:extLst>
                </a:gridCol>
                <a:gridCol w="1480457">
                  <a:extLst>
                    <a:ext uri="{9D8B030D-6E8A-4147-A177-3AD203B41FA5}">
                      <a16:colId xmlns:a16="http://schemas.microsoft.com/office/drawing/2014/main" val="2259591712"/>
                    </a:ext>
                  </a:extLst>
                </a:gridCol>
              </a:tblGrid>
              <a:tr h="370840">
                <a:tc>
                  <a:txBody>
                    <a:bodyPr/>
                    <a:lstStyle/>
                    <a:p>
                      <a:r>
                        <a:rPr lang="en-US" dirty="0"/>
                        <a:t>CELL TYPE</a:t>
                      </a:r>
                    </a:p>
                  </a:txBody>
                  <a:tcPr/>
                </a:tc>
                <a:tc>
                  <a:txBody>
                    <a:bodyPr/>
                    <a:lstStyle/>
                    <a:p>
                      <a:r>
                        <a:rPr lang="en-US" dirty="0"/>
                        <a:t>HEALTHY</a:t>
                      </a:r>
                    </a:p>
                  </a:txBody>
                  <a:tcPr/>
                </a:tc>
                <a:tc>
                  <a:txBody>
                    <a:bodyPr/>
                    <a:lstStyle/>
                    <a:p>
                      <a:r>
                        <a:rPr lang="en-US" dirty="0"/>
                        <a:t>UIP/IPF</a:t>
                      </a:r>
                    </a:p>
                  </a:txBody>
                  <a:tcPr/>
                </a:tc>
                <a:tc>
                  <a:txBody>
                    <a:bodyPr/>
                    <a:lstStyle/>
                    <a:p>
                      <a:r>
                        <a:rPr lang="en-US" dirty="0"/>
                        <a:t>NSIP</a:t>
                      </a:r>
                    </a:p>
                  </a:txBody>
                  <a:tcPr/>
                </a:tc>
                <a:tc>
                  <a:txBody>
                    <a:bodyPr/>
                    <a:lstStyle/>
                    <a:p>
                      <a:r>
                        <a:rPr lang="en-US" dirty="0"/>
                        <a:t>HP</a:t>
                      </a:r>
                    </a:p>
                  </a:txBody>
                  <a:tcPr/>
                </a:tc>
                <a:tc>
                  <a:txBody>
                    <a:bodyPr/>
                    <a:lstStyle/>
                    <a:p>
                      <a:r>
                        <a:rPr lang="en-US" dirty="0"/>
                        <a:t>AEP</a:t>
                      </a:r>
                    </a:p>
                  </a:txBody>
                  <a:tcPr/>
                </a:tc>
                <a:tc>
                  <a:txBody>
                    <a:bodyPr/>
                    <a:lstStyle/>
                    <a:p>
                      <a:r>
                        <a:rPr lang="en-US" dirty="0"/>
                        <a:t>OP</a:t>
                      </a:r>
                    </a:p>
                  </a:txBody>
                  <a:tcPr/>
                </a:tc>
                <a:extLst>
                  <a:ext uri="{0D108BD9-81ED-4DB2-BD59-A6C34878D82A}">
                    <a16:rowId xmlns:a16="http://schemas.microsoft.com/office/drawing/2014/main" val="3053955481"/>
                  </a:ext>
                </a:extLst>
              </a:tr>
              <a:tr h="370840">
                <a:tc>
                  <a:txBody>
                    <a:bodyPr/>
                    <a:lstStyle/>
                    <a:p>
                      <a:r>
                        <a:rPr lang="en-US" dirty="0"/>
                        <a:t>MACROPHAGES</a:t>
                      </a:r>
                    </a:p>
                  </a:txBody>
                  <a:tcPr/>
                </a:tc>
                <a:tc>
                  <a:txBody>
                    <a:bodyPr/>
                    <a:lstStyle/>
                    <a:p>
                      <a:r>
                        <a:rPr lang="en-US" dirty="0"/>
                        <a:t>80%</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69064462"/>
                  </a:ext>
                </a:extLst>
              </a:tr>
              <a:tr h="370840">
                <a:tc>
                  <a:txBody>
                    <a:bodyPr/>
                    <a:lstStyle/>
                    <a:p>
                      <a:r>
                        <a:rPr lang="en-US" dirty="0"/>
                        <a:t>LYMPHOCYTES</a:t>
                      </a:r>
                    </a:p>
                  </a:txBody>
                  <a:tcPr/>
                </a:tc>
                <a:tc>
                  <a:txBody>
                    <a:bodyPr/>
                    <a:lstStyle/>
                    <a:p>
                      <a:r>
                        <a:rPr lang="en-US" dirty="0"/>
                        <a:t>15%</a:t>
                      </a:r>
                    </a:p>
                  </a:txBody>
                  <a:tcPr/>
                </a:tc>
                <a:tc>
                  <a:txBody>
                    <a:bodyPr/>
                    <a:lstStyle/>
                    <a:p>
                      <a:r>
                        <a:rPr lang="en-US" dirty="0"/>
                        <a:t>↑</a:t>
                      </a:r>
                    </a:p>
                  </a:txBody>
                  <a:tcPr/>
                </a:tc>
                <a:tc>
                  <a:txBody>
                    <a:bodyPr/>
                    <a:lstStyle/>
                    <a:p>
                      <a:r>
                        <a:rPr lang="en-US" dirty="0"/>
                        <a:t>↑↑</a:t>
                      </a:r>
                    </a:p>
                  </a:txBody>
                  <a:tcPr/>
                </a:tc>
                <a:tc>
                  <a:txBody>
                    <a:bodyPr/>
                    <a:lstStyle/>
                    <a:p>
                      <a:r>
                        <a:rPr lang="en-US" dirty="0"/>
                        <a:t>&gt;50%↑↑↑</a:t>
                      </a:r>
                    </a:p>
                  </a:txBody>
                  <a:tcPr/>
                </a:tc>
                <a:tc>
                  <a:txBody>
                    <a:bodyPr/>
                    <a:lstStyle/>
                    <a:p>
                      <a:endParaRPr lang="en-US"/>
                    </a:p>
                  </a:txBody>
                  <a:tcPr/>
                </a:tc>
                <a:tc>
                  <a:txBody>
                    <a:bodyPr/>
                    <a:lstStyle/>
                    <a:p>
                      <a:r>
                        <a:rPr lang="en-US" dirty="0"/>
                        <a:t>↑↑ 20%</a:t>
                      </a:r>
                    </a:p>
                  </a:txBody>
                  <a:tcPr/>
                </a:tc>
                <a:extLst>
                  <a:ext uri="{0D108BD9-81ED-4DB2-BD59-A6C34878D82A}">
                    <a16:rowId xmlns:a16="http://schemas.microsoft.com/office/drawing/2014/main" val="2498092358"/>
                  </a:ext>
                </a:extLst>
              </a:tr>
              <a:tr h="370840">
                <a:tc>
                  <a:txBody>
                    <a:bodyPr/>
                    <a:lstStyle/>
                    <a:p>
                      <a:r>
                        <a:rPr lang="en-US" dirty="0"/>
                        <a:t>NEUTROPHILS</a:t>
                      </a:r>
                    </a:p>
                  </a:txBody>
                  <a:tcPr/>
                </a:tc>
                <a:tc>
                  <a:txBody>
                    <a:bodyPr/>
                    <a:lstStyle/>
                    <a:p>
                      <a:r>
                        <a:rPr lang="en-US" dirty="0"/>
                        <a:t>3%</a:t>
                      </a:r>
                    </a:p>
                  </a:txBody>
                  <a:tcPr/>
                </a:tc>
                <a:tc>
                  <a:txBody>
                    <a:bodyPr/>
                    <a:lstStyle/>
                    <a:p>
                      <a:r>
                        <a:rPr lang="en-US" dirty="0"/>
                        <a:t>↑↑-PROGNOSIS</a:t>
                      </a:r>
                    </a:p>
                  </a:txBody>
                  <a:tcPr/>
                </a:tc>
                <a:tc>
                  <a:txBody>
                    <a:bodyPr/>
                    <a:lstStyle/>
                    <a:p>
                      <a:endParaRPr lang="en-US" dirty="0"/>
                    </a:p>
                  </a:txBody>
                  <a:tcPr/>
                </a:tc>
                <a:tc>
                  <a:txBody>
                    <a:bodyPr/>
                    <a:lstStyle/>
                    <a:p>
                      <a:r>
                        <a:rPr lang="en-US" dirty="0"/>
                        <a:t>↑</a:t>
                      </a:r>
                    </a:p>
                  </a:txBody>
                  <a:tcPr/>
                </a:tc>
                <a:tc>
                  <a:txBody>
                    <a:bodyPr/>
                    <a:lstStyle/>
                    <a:p>
                      <a:endParaRPr lang="en-US"/>
                    </a:p>
                  </a:txBody>
                  <a:tcPr/>
                </a:tc>
                <a:tc>
                  <a:txBody>
                    <a:bodyPr/>
                    <a:lstStyle/>
                    <a:p>
                      <a:r>
                        <a:rPr lang="en-US" dirty="0"/>
                        <a:t>↑</a:t>
                      </a:r>
                    </a:p>
                  </a:txBody>
                  <a:tcPr/>
                </a:tc>
                <a:extLst>
                  <a:ext uri="{0D108BD9-81ED-4DB2-BD59-A6C34878D82A}">
                    <a16:rowId xmlns:a16="http://schemas.microsoft.com/office/drawing/2014/main" val="3981409554"/>
                  </a:ext>
                </a:extLst>
              </a:tr>
              <a:tr h="370840">
                <a:tc>
                  <a:txBody>
                    <a:bodyPr/>
                    <a:lstStyle/>
                    <a:p>
                      <a:r>
                        <a:rPr lang="en-US" dirty="0"/>
                        <a:t>EOSINOPHILS</a:t>
                      </a:r>
                    </a:p>
                  </a:txBody>
                  <a:tcPr/>
                </a:tc>
                <a:tc>
                  <a:txBody>
                    <a:bodyPr/>
                    <a:lstStyle/>
                    <a:p>
                      <a:r>
                        <a:rPr lang="en-US" dirty="0"/>
                        <a:t>0.5%</a:t>
                      </a:r>
                    </a:p>
                  </a:txBody>
                  <a:tcPr/>
                </a:tc>
                <a:tc>
                  <a:txBody>
                    <a:bodyPr/>
                    <a:lstStyle/>
                    <a:p>
                      <a:r>
                        <a:rPr lang="en-US" dirty="0"/>
                        <a:t>↑</a:t>
                      </a:r>
                    </a:p>
                  </a:txBody>
                  <a:tcPr/>
                </a:tc>
                <a:tc>
                  <a:txBody>
                    <a:bodyPr/>
                    <a:lstStyle/>
                    <a:p>
                      <a:endParaRPr lang="en-US"/>
                    </a:p>
                  </a:txBody>
                  <a:tcPr/>
                </a:tc>
                <a:tc>
                  <a:txBody>
                    <a:bodyPr/>
                    <a:lstStyle/>
                    <a:p>
                      <a:r>
                        <a:rPr lang="en-US" dirty="0"/>
                        <a:t>↑</a:t>
                      </a:r>
                    </a:p>
                  </a:txBody>
                  <a:tcPr/>
                </a:tc>
                <a:tc>
                  <a:txBody>
                    <a:bodyPr/>
                    <a:lstStyle/>
                    <a:p>
                      <a:r>
                        <a:rPr lang="en-US" dirty="0"/>
                        <a:t>&gt;25%</a:t>
                      </a:r>
                    </a:p>
                  </a:txBody>
                  <a:tcPr/>
                </a:tc>
                <a:tc>
                  <a:txBody>
                    <a:bodyPr/>
                    <a:lstStyle/>
                    <a:p>
                      <a:r>
                        <a:rPr lang="en-US" dirty="0"/>
                        <a:t>↑ 2-25%</a:t>
                      </a:r>
                    </a:p>
                  </a:txBody>
                  <a:tcPr/>
                </a:tc>
                <a:extLst>
                  <a:ext uri="{0D108BD9-81ED-4DB2-BD59-A6C34878D82A}">
                    <a16:rowId xmlns:a16="http://schemas.microsoft.com/office/drawing/2014/main" val="1159840808"/>
                  </a:ext>
                </a:extLst>
              </a:tr>
              <a:tr h="370840">
                <a:tc>
                  <a:txBody>
                    <a:bodyPr/>
                    <a:lstStyle/>
                    <a:p>
                      <a:r>
                        <a:rPr lang="en-US" dirty="0"/>
                        <a:t>MAST CELLS</a:t>
                      </a:r>
                    </a:p>
                  </a:txBody>
                  <a:tcPr/>
                </a:tc>
                <a:tc>
                  <a:txBody>
                    <a:bodyPr/>
                    <a:lstStyle/>
                    <a:p>
                      <a:r>
                        <a:rPr lang="en-US" dirty="0"/>
                        <a:t>0.5%</a:t>
                      </a:r>
                    </a:p>
                  </a:txBody>
                  <a:tcPr/>
                </a:tc>
                <a:tc>
                  <a:txBody>
                    <a:bodyPr/>
                    <a:lstStyle/>
                    <a:p>
                      <a:endParaRPr lang="en-US"/>
                    </a:p>
                  </a:txBody>
                  <a:tcPr/>
                </a:tc>
                <a:tc>
                  <a:txBody>
                    <a:bodyPr/>
                    <a:lstStyle/>
                    <a:p>
                      <a:endParaRPr lang="en-US"/>
                    </a:p>
                  </a:txBody>
                  <a:tcPr/>
                </a:tc>
                <a:tc>
                  <a:txBody>
                    <a:bodyPr/>
                    <a:lstStyle/>
                    <a:p>
                      <a:r>
                        <a:rPr lang="en-US" dirty="0"/>
                        <a:t>↑</a:t>
                      </a:r>
                    </a:p>
                  </a:txBody>
                  <a:tcPr/>
                </a:tc>
                <a:tc>
                  <a:txBody>
                    <a:bodyPr/>
                    <a:lstStyle/>
                    <a:p>
                      <a:endParaRPr lang="en-US"/>
                    </a:p>
                  </a:txBody>
                  <a:tcPr/>
                </a:tc>
                <a:tc>
                  <a:txBody>
                    <a:bodyPr/>
                    <a:lstStyle/>
                    <a:p>
                      <a:r>
                        <a:rPr lang="en-US" dirty="0"/>
                        <a:t>↑</a:t>
                      </a:r>
                    </a:p>
                  </a:txBody>
                  <a:tcPr/>
                </a:tc>
                <a:extLst>
                  <a:ext uri="{0D108BD9-81ED-4DB2-BD59-A6C34878D82A}">
                    <a16:rowId xmlns:a16="http://schemas.microsoft.com/office/drawing/2014/main" val="388767149"/>
                  </a:ext>
                </a:extLst>
              </a:tr>
              <a:tr h="370840">
                <a:tc>
                  <a:txBody>
                    <a:bodyPr/>
                    <a:lstStyle/>
                    <a:p>
                      <a:r>
                        <a:rPr lang="en-US" dirty="0"/>
                        <a:t>CD4/CD8</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r>
                        <a:rPr lang="en-US" dirty="0"/>
                        <a:t>REDUCED</a:t>
                      </a:r>
                    </a:p>
                  </a:txBody>
                  <a:tcPr/>
                </a:tc>
                <a:tc>
                  <a:txBody>
                    <a:bodyPr/>
                    <a:lstStyle/>
                    <a:p>
                      <a:endParaRPr lang="en-US" dirty="0"/>
                    </a:p>
                  </a:txBody>
                  <a:tcPr/>
                </a:tc>
                <a:tc>
                  <a:txBody>
                    <a:bodyPr/>
                    <a:lstStyle/>
                    <a:p>
                      <a:r>
                        <a:rPr lang="en-US" dirty="0"/>
                        <a:t>REDUCED</a:t>
                      </a:r>
                    </a:p>
                  </a:txBody>
                  <a:tcPr/>
                </a:tc>
                <a:extLst>
                  <a:ext uri="{0D108BD9-81ED-4DB2-BD59-A6C34878D82A}">
                    <a16:rowId xmlns:a16="http://schemas.microsoft.com/office/drawing/2014/main" val="3762536058"/>
                  </a:ext>
                </a:extLst>
              </a:tr>
            </a:tbl>
          </a:graphicData>
        </a:graphic>
      </p:graphicFrame>
    </p:spTree>
    <p:extLst>
      <p:ext uri="{BB962C8B-B14F-4D97-AF65-F5344CB8AC3E}">
        <p14:creationId xmlns:p14="http://schemas.microsoft.com/office/powerpoint/2010/main" val="1266446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6" name="Rectangle 5">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4C35EF9-353E-350A-38AF-2E464CF0A16D}"/>
              </a:ext>
            </a:extLst>
          </p:cNvPr>
          <p:cNvSpPr>
            <a:spLocks noGrp="1"/>
          </p:cNvSpPr>
          <p:nvPr>
            <p:ph type="title"/>
          </p:nvPr>
        </p:nvSpPr>
        <p:spPr>
          <a:xfrm>
            <a:off x="1143000" y="990599"/>
            <a:ext cx="9906000" cy="685800"/>
          </a:xfrm>
        </p:spPr>
        <p:txBody>
          <a:bodyPr anchor="t">
            <a:normAutofit/>
          </a:bodyPr>
          <a:lstStyle/>
          <a:p>
            <a:r>
              <a:rPr lang="en-US" sz="4000"/>
              <a:t>Histopathology</a:t>
            </a:r>
          </a:p>
        </p:txBody>
      </p:sp>
      <p:graphicFrame>
        <p:nvGraphicFramePr>
          <p:cNvPr id="5" name="Content Placeholder 2">
            <a:extLst>
              <a:ext uri="{FF2B5EF4-FFF2-40B4-BE49-F238E27FC236}">
                <a16:creationId xmlns:a16="http://schemas.microsoft.com/office/drawing/2014/main" id="{87E818F6-4AB8-1EB9-29F7-AB4723EC4965}"/>
              </a:ext>
            </a:extLst>
          </p:cNvPr>
          <p:cNvGraphicFramePr>
            <a:graphicFrameLocks noGrp="1"/>
          </p:cNvGraphicFramePr>
          <p:nvPr>
            <p:ph idx="1"/>
            <p:extLst>
              <p:ext uri="{D42A27DB-BD31-4B8C-83A1-F6EECF244321}">
                <p14:modId xmlns:p14="http://schemas.microsoft.com/office/powerpoint/2010/main" val="3649086170"/>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4784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8" name="Group 27">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A94E703-AD89-A046-8042-3D66EDF69E85}"/>
              </a:ext>
            </a:extLst>
          </p:cNvPr>
          <p:cNvSpPr>
            <a:spLocks noGrp="1"/>
          </p:cNvSpPr>
          <p:nvPr>
            <p:ph type="title"/>
          </p:nvPr>
        </p:nvSpPr>
        <p:spPr>
          <a:xfrm>
            <a:off x="1143000" y="990599"/>
            <a:ext cx="9906000" cy="685800"/>
          </a:xfrm>
        </p:spPr>
        <p:txBody>
          <a:bodyPr anchor="t">
            <a:normAutofit/>
          </a:bodyPr>
          <a:lstStyle/>
          <a:p>
            <a:r>
              <a:rPr lang="en-US" sz="4000"/>
              <a:t>Management and Prognosis</a:t>
            </a:r>
          </a:p>
        </p:txBody>
      </p:sp>
      <p:graphicFrame>
        <p:nvGraphicFramePr>
          <p:cNvPr id="5" name="Content Placeholder 2">
            <a:extLst>
              <a:ext uri="{FF2B5EF4-FFF2-40B4-BE49-F238E27FC236}">
                <a16:creationId xmlns:a16="http://schemas.microsoft.com/office/drawing/2014/main" id="{6BB6E787-0B05-F3FB-921C-DACC2B917E28}"/>
              </a:ext>
            </a:extLst>
          </p:cNvPr>
          <p:cNvGraphicFramePr>
            <a:graphicFrameLocks noGrp="1"/>
          </p:cNvGraphicFramePr>
          <p:nvPr>
            <p:ph idx="1"/>
            <p:extLst>
              <p:ext uri="{D42A27DB-BD31-4B8C-83A1-F6EECF244321}">
                <p14:modId xmlns:p14="http://schemas.microsoft.com/office/powerpoint/2010/main" val="2057184879"/>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7652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C50E19D-2D49-5440-ABD1-076F0CF1915C}"/>
              </a:ext>
            </a:extLst>
          </p:cNvPr>
          <p:cNvSpPr>
            <a:spLocks noGrp="1"/>
          </p:cNvSpPr>
          <p:nvPr>
            <p:ph type="ctrTitle"/>
          </p:nvPr>
        </p:nvSpPr>
        <p:spPr>
          <a:xfrm>
            <a:off x="1804988" y="1442172"/>
            <a:ext cx="8582025" cy="2177328"/>
          </a:xfrm>
        </p:spPr>
        <p:txBody>
          <a:bodyPr anchor="ctr">
            <a:normAutofit/>
          </a:bodyPr>
          <a:lstStyle/>
          <a:p>
            <a:r>
              <a:rPr lang="en-US" sz="6600" dirty="0"/>
              <a:t>NSIP</a:t>
            </a:r>
          </a:p>
        </p:txBody>
      </p:sp>
      <p:sp>
        <p:nvSpPr>
          <p:cNvPr id="11" name="Rectangle: Rounded Corners 1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710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D3F46D-8439-AD46-8D01-304238D26C86}"/>
              </a:ext>
            </a:extLst>
          </p:cNvPr>
          <p:cNvSpPr>
            <a:spLocks noGrp="1"/>
          </p:cNvSpPr>
          <p:nvPr>
            <p:ph type="title"/>
          </p:nvPr>
        </p:nvSpPr>
        <p:spPr>
          <a:xfrm>
            <a:off x="838200" y="365125"/>
            <a:ext cx="10515600" cy="1325563"/>
          </a:xfrm>
        </p:spPr>
        <p:txBody>
          <a:bodyPr anchor="ctr">
            <a:normAutofit/>
          </a:bodyPr>
          <a:lstStyle/>
          <a:p>
            <a:r>
              <a:rPr lang="en-US" dirty="0"/>
              <a:t>What are the ILDs?</a:t>
            </a:r>
          </a:p>
        </p:txBody>
      </p:sp>
      <p:pic>
        <p:nvPicPr>
          <p:cNvPr id="8" name="Picture 7" descr="Wood human figure">
            <a:extLst>
              <a:ext uri="{FF2B5EF4-FFF2-40B4-BE49-F238E27FC236}">
                <a16:creationId xmlns:a16="http://schemas.microsoft.com/office/drawing/2014/main" id="{DD6657CB-CF73-F997-32CF-137E118C1983}"/>
              </a:ext>
            </a:extLst>
          </p:cNvPr>
          <p:cNvPicPr>
            <a:picLocks noChangeAspect="1"/>
          </p:cNvPicPr>
          <p:nvPr/>
        </p:nvPicPr>
        <p:blipFill>
          <a:blip r:embed="rId2"/>
          <a:srcRect b="38008"/>
          <a:stretch>
            <a:fillRect/>
          </a:stretch>
        </p:blipFill>
        <p:spPr>
          <a:xfrm>
            <a:off x="838200" y="1825625"/>
            <a:ext cx="10515600" cy="4351338"/>
          </a:xfrm>
          <a:prstGeom prst="rect">
            <a:avLst/>
          </a:prstGeom>
          <a:noFill/>
        </p:spPr>
      </p:pic>
    </p:spTree>
    <p:extLst>
      <p:ext uri="{BB962C8B-B14F-4D97-AF65-F5344CB8AC3E}">
        <p14:creationId xmlns:p14="http://schemas.microsoft.com/office/powerpoint/2010/main" val="2742990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923C1-783A-B149-8DC7-0E7E8CC47042}"/>
              </a:ext>
            </a:extLst>
          </p:cNvPr>
          <p:cNvSpPr>
            <a:spLocks noGrp="1"/>
          </p:cNvSpPr>
          <p:nvPr>
            <p:ph type="title"/>
          </p:nvPr>
        </p:nvSpPr>
        <p:spPr>
          <a:xfrm>
            <a:off x="839788" y="457200"/>
            <a:ext cx="3932237" cy="1600200"/>
          </a:xfrm>
        </p:spPr>
        <p:txBody>
          <a:bodyPr anchor="b">
            <a:normAutofit/>
          </a:bodyPr>
          <a:lstStyle/>
          <a:p>
            <a:r>
              <a:rPr lang="en-US" dirty="0"/>
              <a:t>NSIP</a:t>
            </a:r>
          </a:p>
        </p:txBody>
      </p:sp>
      <p:graphicFrame>
        <p:nvGraphicFramePr>
          <p:cNvPr id="7" name="Content Placeholder 2">
            <a:extLst>
              <a:ext uri="{FF2B5EF4-FFF2-40B4-BE49-F238E27FC236}">
                <a16:creationId xmlns:a16="http://schemas.microsoft.com/office/drawing/2014/main" id="{57C34BEE-880E-8467-8209-A86474B875F1}"/>
              </a:ext>
            </a:extLst>
          </p:cNvPr>
          <p:cNvGraphicFramePr>
            <a:graphicFrameLocks noGrp="1"/>
          </p:cNvGraphicFramePr>
          <p:nvPr>
            <p:ph idx="1"/>
            <p:extLst>
              <p:ext uri="{D42A27DB-BD31-4B8C-83A1-F6EECF244321}">
                <p14:modId xmlns:p14="http://schemas.microsoft.com/office/powerpoint/2010/main" val="895205428"/>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7954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0B24-42F4-D144-9DD4-04244C0ED970}"/>
              </a:ext>
            </a:extLst>
          </p:cNvPr>
          <p:cNvSpPr>
            <a:spLocks noGrp="1"/>
          </p:cNvSpPr>
          <p:nvPr>
            <p:ph type="title"/>
          </p:nvPr>
        </p:nvSpPr>
        <p:spPr>
          <a:xfrm>
            <a:off x="838200" y="365125"/>
            <a:ext cx="10515600" cy="1325563"/>
          </a:xfrm>
        </p:spPr>
        <p:txBody>
          <a:bodyPr anchor="ctr">
            <a:normAutofit/>
          </a:bodyPr>
          <a:lstStyle/>
          <a:p>
            <a:r>
              <a:rPr lang="en-US" dirty="0"/>
              <a:t>NSIP on imaging</a:t>
            </a:r>
          </a:p>
        </p:txBody>
      </p:sp>
      <p:graphicFrame>
        <p:nvGraphicFramePr>
          <p:cNvPr id="5" name="Content Placeholder 2">
            <a:extLst>
              <a:ext uri="{FF2B5EF4-FFF2-40B4-BE49-F238E27FC236}">
                <a16:creationId xmlns:a16="http://schemas.microsoft.com/office/drawing/2014/main" id="{449EEA16-DB83-478E-9FB6-56994DD2CFFA}"/>
              </a:ext>
            </a:extLst>
          </p:cNvPr>
          <p:cNvGraphicFramePr>
            <a:graphicFrameLocks noGrp="1"/>
          </p:cNvGraphicFramePr>
          <p:nvPr>
            <p:ph idx="1"/>
            <p:extLst>
              <p:ext uri="{D42A27DB-BD31-4B8C-83A1-F6EECF244321}">
                <p14:modId xmlns:p14="http://schemas.microsoft.com/office/powerpoint/2010/main" val="24505755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5583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icture containing clothing, cake, photo&#10;&#10;Description automatically generated">
            <a:extLst>
              <a:ext uri="{FF2B5EF4-FFF2-40B4-BE49-F238E27FC236}">
                <a16:creationId xmlns:a16="http://schemas.microsoft.com/office/drawing/2014/main" id="{EDD554AE-3FDF-9F48-8991-88FB117DFF96}"/>
              </a:ext>
            </a:extLst>
          </p:cNvPr>
          <p:cNvPicPr>
            <a:picLocks noChangeAspect="1"/>
          </p:cNvPicPr>
          <p:nvPr/>
        </p:nvPicPr>
        <p:blipFill>
          <a:blip r:embed="rId2"/>
          <a:stretch>
            <a:fillRect/>
          </a:stretch>
        </p:blipFill>
        <p:spPr>
          <a:xfrm>
            <a:off x="3804051" y="1283369"/>
            <a:ext cx="8122923" cy="2944557"/>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0" name="Content Placeholder 9">
            <a:extLst>
              <a:ext uri="{FF2B5EF4-FFF2-40B4-BE49-F238E27FC236}">
                <a16:creationId xmlns:a16="http://schemas.microsoft.com/office/drawing/2014/main" id="{597226B5-F421-4F1A-9B10-0927A8872741}"/>
              </a:ext>
            </a:extLst>
          </p:cNvPr>
          <p:cNvSpPr>
            <a:spLocks noGrp="1"/>
          </p:cNvSpPr>
          <p:nvPr>
            <p:ph sz="quarter" idx="13"/>
          </p:nvPr>
        </p:nvSpPr>
        <p:spPr>
          <a:xfrm>
            <a:off x="0" y="4303735"/>
            <a:ext cx="4870474" cy="2554265"/>
          </a:xfrm>
        </p:spPr>
        <p:txBody>
          <a:bodyPr>
            <a:normAutofit/>
          </a:bodyPr>
          <a:lstStyle/>
          <a:p>
            <a:pPr algn="ctr"/>
            <a:r>
              <a:rPr lang="en-US" sz="1600" dirty="0"/>
              <a:t>Left: Cellular NSIP- subpleural sparing</a:t>
            </a:r>
          </a:p>
          <a:p>
            <a:pPr algn="ctr"/>
            <a:r>
              <a:rPr lang="en-US" sz="1600" dirty="0"/>
              <a:t>Right: fibrotic NSIP- </a:t>
            </a:r>
            <a:r>
              <a:rPr lang="en-US" sz="1600" dirty="0" err="1"/>
              <a:t>peribronchavscular</a:t>
            </a:r>
            <a:r>
              <a:rPr lang="en-US" sz="1600" dirty="0"/>
              <a:t> opacity and traction BE</a:t>
            </a:r>
          </a:p>
        </p:txBody>
      </p:sp>
    </p:spTree>
    <p:extLst>
      <p:ext uri="{BB962C8B-B14F-4D97-AF65-F5344CB8AC3E}">
        <p14:creationId xmlns:p14="http://schemas.microsoft.com/office/powerpoint/2010/main" val="216891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brooks-ml1">
            <a:extLst>
              <a:ext uri="{FF2B5EF4-FFF2-40B4-BE49-F238E27FC236}">
                <a16:creationId xmlns:a16="http://schemas.microsoft.com/office/drawing/2014/main" id="{FAEF4434-D15B-7B47-8B8E-6AC303A44236}"/>
              </a:ext>
            </a:extLst>
          </p:cNvPr>
          <p:cNvPicPr>
            <a:picLocks noChangeAspect="1" noChangeArrowheads="1"/>
          </p:cNvPicPr>
          <p:nvPr/>
        </p:nvPicPr>
        <p:blipFill>
          <a:blip r:embed="rId2" cstate="print"/>
          <a:srcRect/>
          <a:stretch>
            <a:fillRect/>
          </a:stretch>
        </p:blipFill>
        <p:spPr>
          <a:xfrm>
            <a:off x="5078061" y="875338"/>
            <a:ext cx="6200163" cy="4650122"/>
          </a:xfrm>
          <a:prstGeom prst="roundRect">
            <a:avLst>
              <a:gd name="adj" fmla="val 2392"/>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ontent Placeholder 11">
            <a:extLst>
              <a:ext uri="{FF2B5EF4-FFF2-40B4-BE49-F238E27FC236}">
                <a16:creationId xmlns:a16="http://schemas.microsoft.com/office/drawing/2014/main" id="{B3C65295-1EF2-402D-8859-544D8996F6C7}"/>
              </a:ext>
            </a:extLst>
          </p:cNvPr>
          <p:cNvSpPr>
            <a:spLocks noGrp="1"/>
          </p:cNvSpPr>
          <p:nvPr>
            <p:ph sz="quarter" idx="13"/>
          </p:nvPr>
        </p:nvSpPr>
        <p:spPr>
          <a:xfrm>
            <a:off x="913774" y="2367093"/>
            <a:ext cx="3893978" cy="1242382"/>
          </a:xfrm>
        </p:spPr>
        <p:txBody>
          <a:bodyPr>
            <a:normAutofit/>
          </a:bodyPr>
          <a:lstStyle/>
          <a:p>
            <a:pPr algn="ctr"/>
            <a:r>
              <a:rPr lang="en-US" sz="1600" dirty="0"/>
              <a:t>NSIP on pathology- dense inflammatory cells</a:t>
            </a:r>
          </a:p>
        </p:txBody>
      </p:sp>
    </p:spTree>
    <p:extLst>
      <p:ext uri="{BB962C8B-B14F-4D97-AF65-F5344CB8AC3E}">
        <p14:creationId xmlns:p14="http://schemas.microsoft.com/office/powerpoint/2010/main" val="2486219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2DDB6F2-749E-C5DB-12EC-0256A009E171}"/>
              </a:ext>
            </a:extLst>
          </p:cNvPr>
          <p:cNvSpPr>
            <a:spLocks noGrp="1"/>
          </p:cNvSpPr>
          <p:nvPr>
            <p:ph type="title"/>
          </p:nvPr>
        </p:nvSpPr>
        <p:spPr>
          <a:xfrm>
            <a:off x="838200" y="365125"/>
            <a:ext cx="10515600" cy="1325563"/>
          </a:xfrm>
        </p:spPr>
        <p:txBody>
          <a:bodyPr/>
          <a:lstStyle/>
          <a:p>
            <a:endParaRPr lang="en-US"/>
          </a:p>
        </p:txBody>
      </p:sp>
      <p:graphicFrame>
        <p:nvGraphicFramePr>
          <p:cNvPr id="5" name="Content Placeholder 2">
            <a:extLst>
              <a:ext uri="{FF2B5EF4-FFF2-40B4-BE49-F238E27FC236}">
                <a16:creationId xmlns:a16="http://schemas.microsoft.com/office/drawing/2014/main" id="{92A21790-D0C0-6678-751E-47706E027A3D}"/>
              </a:ext>
            </a:extLst>
          </p:cNvPr>
          <p:cNvGraphicFramePr>
            <a:graphicFrameLocks noGrp="1"/>
          </p:cNvGraphicFramePr>
          <p:nvPr>
            <p:ph idx="1"/>
            <p:extLst>
              <p:ext uri="{D42A27DB-BD31-4B8C-83A1-F6EECF244321}">
                <p14:modId xmlns:p14="http://schemas.microsoft.com/office/powerpoint/2010/main" val="2163638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8919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28BFF-588D-754E-9612-86763685A07E}"/>
              </a:ext>
            </a:extLst>
          </p:cNvPr>
          <p:cNvSpPr>
            <a:spLocks noGrp="1"/>
          </p:cNvSpPr>
          <p:nvPr>
            <p:ph type="title"/>
          </p:nvPr>
        </p:nvSpPr>
        <p:spPr>
          <a:xfrm>
            <a:off x="838200" y="365125"/>
            <a:ext cx="10515600" cy="1325563"/>
          </a:xfrm>
        </p:spPr>
        <p:txBody>
          <a:bodyPr>
            <a:normAutofit/>
          </a:bodyPr>
          <a:lstStyle/>
          <a:p>
            <a:r>
              <a:rPr lang="en-US" sz="5400"/>
              <a:t>Summary and Future Directions</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67487A-8659-5F45-ACFC-C07C6AADC27F}"/>
              </a:ext>
            </a:extLst>
          </p:cNvPr>
          <p:cNvSpPr>
            <a:spLocks noGrp="1"/>
          </p:cNvSpPr>
          <p:nvPr>
            <p:ph idx="1"/>
          </p:nvPr>
        </p:nvSpPr>
        <p:spPr>
          <a:xfrm>
            <a:off x="838200" y="1929384"/>
            <a:ext cx="10515600" cy="4251960"/>
          </a:xfrm>
        </p:spPr>
        <p:txBody>
          <a:bodyPr>
            <a:normAutofit/>
          </a:bodyPr>
          <a:lstStyle/>
          <a:p>
            <a:r>
              <a:rPr lang="en-US" sz="2200"/>
              <a:t>Suspect the disease early- refer to specialist centers/ MDD</a:t>
            </a:r>
          </a:p>
          <a:p>
            <a:r>
              <a:rPr lang="en-US" sz="2200"/>
              <a:t>Treat and manage comorbidities- PH/OSA</a:t>
            </a:r>
          </a:p>
          <a:p>
            <a:r>
              <a:rPr lang="en-US" sz="2200"/>
              <a:t>Antifibrotic therapies work in IPF </a:t>
            </a:r>
          </a:p>
          <a:p>
            <a:r>
              <a:rPr lang="en-US" sz="2200"/>
              <a:t>Antifibrotics </a:t>
            </a:r>
            <a:r>
              <a:rPr lang="en-US" sz="2200" i="1"/>
              <a:t>may</a:t>
            </a:r>
            <a:r>
              <a:rPr lang="en-US" sz="2200"/>
              <a:t> work in non-IPF disorders</a:t>
            </a:r>
          </a:p>
          <a:p>
            <a:r>
              <a:rPr lang="en-US" sz="2200"/>
              <a:t>Biomarkers' future directions, blood and breath, etc</a:t>
            </a:r>
          </a:p>
          <a:p>
            <a:r>
              <a:rPr lang="en-US" sz="2200"/>
              <a:t>Must still distinguish IPF/UIP from other forms</a:t>
            </a:r>
          </a:p>
          <a:p>
            <a:r>
              <a:rPr lang="en-US" sz="2200"/>
              <a:t>Transplant referral </a:t>
            </a:r>
          </a:p>
          <a:p>
            <a:r>
              <a:rPr lang="en-US" sz="2200"/>
              <a:t>End of life discussions/ Managing expectations</a:t>
            </a:r>
          </a:p>
          <a:p>
            <a:endParaRPr lang="en-US" sz="2200"/>
          </a:p>
          <a:p>
            <a:endParaRPr lang="en-US" sz="2200"/>
          </a:p>
          <a:p>
            <a:endParaRPr lang="en-US" sz="2200"/>
          </a:p>
          <a:p>
            <a:endParaRPr lang="en-US" sz="2200"/>
          </a:p>
        </p:txBody>
      </p:sp>
    </p:spTree>
    <p:extLst>
      <p:ext uri="{BB962C8B-B14F-4D97-AF65-F5344CB8AC3E}">
        <p14:creationId xmlns:p14="http://schemas.microsoft.com/office/powerpoint/2010/main" val="2323190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6440FB-A5D9-A02A-3FBB-A644DC29086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3B3F6-4CD6-D002-F3B4-3939475BEF51}"/>
              </a:ext>
            </a:extLst>
          </p:cNvPr>
          <p:cNvSpPr>
            <a:spLocks noGrp="1"/>
          </p:cNvSpPr>
          <p:nvPr>
            <p:ph type="title"/>
          </p:nvPr>
        </p:nvSpPr>
        <p:spPr>
          <a:xfrm>
            <a:off x="838200" y="365125"/>
            <a:ext cx="10515600" cy="1325563"/>
          </a:xfrm>
        </p:spPr>
        <p:txBody>
          <a:bodyPr>
            <a:normAutofit/>
          </a:bodyPr>
          <a:lstStyle/>
          <a:p>
            <a:r>
              <a:rPr lang="en-US" sz="5400"/>
              <a:t>Don’t Forget The Simple Stuff</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E38402-2811-AF41-E930-85408CCE0F74}"/>
              </a:ext>
            </a:extLst>
          </p:cNvPr>
          <p:cNvSpPr>
            <a:spLocks noGrp="1"/>
          </p:cNvSpPr>
          <p:nvPr>
            <p:ph idx="1"/>
          </p:nvPr>
        </p:nvSpPr>
        <p:spPr>
          <a:xfrm>
            <a:off x="838200" y="1929384"/>
            <a:ext cx="10515600" cy="4251960"/>
          </a:xfrm>
        </p:spPr>
        <p:txBody>
          <a:bodyPr>
            <a:normAutofit/>
          </a:bodyPr>
          <a:lstStyle/>
          <a:p>
            <a:r>
              <a:rPr lang="en-US" sz="2200"/>
              <a:t>Smoking cessation, GERD</a:t>
            </a:r>
          </a:p>
          <a:p>
            <a:r>
              <a:rPr lang="en-US" sz="2200"/>
              <a:t>Avoid exposure to offending agents,</a:t>
            </a:r>
          </a:p>
          <a:p>
            <a:r>
              <a:rPr lang="en-US" sz="2200"/>
              <a:t>Vaccinations</a:t>
            </a:r>
          </a:p>
          <a:p>
            <a:r>
              <a:rPr lang="en-US" sz="2200"/>
              <a:t>Cough treatments- OTC----morphine</a:t>
            </a:r>
          </a:p>
          <a:p>
            <a:r>
              <a:rPr lang="en-US" sz="2200"/>
              <a:t>Pulmonary rehab</a:t>
            </a:r>
          </a:p>
          <a:p>
            <a:r>
              <a:rPr lang="en-US" sz="2200"/>
              <a:t>Oxygen supplementation</a:t>
            </a:r>
          </a:p>
          <a:p>
            <a:r>
              <a:rPr lang="en-US" sz="2200"/>
              <a:t>Depression/sleep disorders/co-morbidities (PH)</a:t>
            </a:r>
          </a:p>
          <a:p>
            <a:r>
              <a:rPr lang="en-US" sz="2200"/>
              <a:t>Transplant referral</a:t>
            </a:r>
          </a:p>
        </p:txBody>
      </p:sp>
    </p:spTree>
    <p:extLst>
      <p:ext uri="{BB962C8B-B14F-4D97-AF65-F5344CB8AC3E}">
        <p14:creationId xmlns:p14="http://schemas.microsoft.com/office/powerpoint/2010/main" val="2372017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34BA55-3614-EF97-F259-70378F45CDA3}"/>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QUESTIONS</a:t>
            </a:r>
          </a:p>
        </p:txBody>
      </p:sp>
      <p:pic>
        <p:nvPicPr>
          <p:cNvPr id="4" name="Picture 3" descr="Yellow question mark">
            <a:extLst>
              <a:ext uri="{FF2B5EF4-FFF2-40B4-BE49-F238E27FC236}">
                <a16:creationId xmlns:a16="http://schemas.microsoft.com/office/drawing/2014/main" id="{D5D67CCC-6C94-B139-3E24-A7F0E38D614B}"/>
              </a:ext>
            </a:extLst>
          </p:cNvPr>
          <p:cNvPicPr>
            <a:picLocks noChangeAspect="1"/>
          </p:cNvPicPr>
          <p:nvPr/>
        </p:nvPicPr>
        <p:blipFill>
          <a:blip r:embed="rId2"/>
          <a:srcRect l="47101" r="12152"/>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6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079BC90-35AD-1CC6-5751-FF79A3FA98B4}"/>
              </a:ext>
            </a:extLst>
          </p:cNvPr>
          <p:cNvGraphicFramePr>
            <a:graphicFrameLocks noGrp="1"/>
          </p:cNvGraphicFramePr>
          <p:nvPr>
            <p:ph idx="1"/>
            <p:extLst>
              <p:ext uri="{D42A27DB-BD31-4B8C-83A1-F6EECF244321}">
                <p14:modId xmlns:p14="http://schemas.microsoft.com/office/powerpoint/2010/main" val="17910114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905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12BE-DAA5-5342-BBA9-C9F598DDDDF9}"/>
              </a:ext>
            </a:extLst>
          </p:cNvPr>
          <p:cNvSpPr>
            <a:spLocks noGrp="1"/>
          </p:cNvSpPr>
          <p:nvPr>
            <p:ph type="title"/>
          </p:nvPr>
        </p:nvSpPr>
        <p:spPr>
          <a:xfrm>
            <a:off x="839788" y="457200"/>
            <a:ext cx="3932237" cy="1600200"/>
          </a:xfrm>
        </p:spPr>
        <p:txBody>
          <a:bodyPr anchor="b">
            <a:normAutofit/>
          </a:bodyPr>
          <a:lstStyle/>
          <a:p>
            <a:r>
              <a:rPr lang="en-US" dirty="0"/>
              <a:t>Pathophysiology</a:t>
            </a:r>
          </a:p>
        </p:txBody>
      </p:sp>
      <p:graphicFrame>
        <p:nvGraphicFramePr>
          <p:cNvPr id="5" name="Content Placeholder 2">
            <a:extLst>
              <a:ext uri="{FF2B5EF4-FFF2-40B4-BE49-F238E27FC236}">
                <a16:creationId xmlns:a16="http://schemas.microsoft.com/office/drawing/2014/main" id="{5DF7EA48-DD19-9BD5-27D9-544E1B9EB622}"/>
              </a:ext>
            </a:extLst>
          </p:cNvPr>
          <p:cNvGraphicFramePr>
            <a:graphicFrameLocks noGrp="1"/>
          </p:cNvGraphicFramePr>
          <p:nvPr>
            <p:ph idx="1"/>
            <p:extLst>
              <p:ext uri="{D42A27DB-BD31-4B8C-83A1-F6EECF244321}">
                <p14:modId xmlns:p14="http://schemas.microsoft.com/office/powerpoint/2010/main" val="97958655"/>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2500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a:extLst>
              <a:ext uri="{FF2B5EF4-FFF2-40B4-BE49-F238E27FC236}">
                <a16:creationId xmlns:a16="http://schemas.microsoft.com/office/drawing/2014/main" id="{C6B2068B-08E2-ED49-BD43-8E0D8D7173B4}"/>
              </a:ext>
            </a:extLst>
          </p:cNvPr>
          <p:cNvSpPr>
            <a:spLocks noChangeArrowheads="1"/>
          </p:cNvSpPr>
          <p:nvPr/>
        </p:nvSpPr>
        <p:spPr bwMode="auto">
          <a:xfrm>
            <a:off x="2061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4000" b="1" dirty="0">
                <a:solidFill>
                  <a:schemeClr val="tx1"/>
                </a:solidFill>
                <a:latin typeface="+mj-lt"/>
                <a:ea typeface="Arial Unicode MS" panose="020B0604020202020204" pitchFamily="34" charset="-128"/>
                <a:cs typeface="Calibri" panose="020F0502020204030204" pitchFamily="34" charset="0"/>
              </a:rPr>
              <a:t>Pathogenesis of Pulmonary Fibrosis.</a:t>
            </a:r>
          </a:p>
        </p:txBody>
      </p:sp>
      <p:pic>
        <p:nvPicPr>
          <p:cNvPr id="2" name="Content Placeholder 4">
            <a:extLst>
              <a:ext uri="{FF2B5EF4-FFF2-40B4-BE49-F238E27FC236}">
                <a16:creationId xmlns:a16="http://schemas.microsoft.com/office/drawing/2014/main" id="{9249A84A-2B6B-45F4-EEF9-005B269C130E}"/>
              </a:ext>
            </a:extLst>
          </p:cNvPr>
          <p:cNvPicPr>
            <a:picLocks noChangeAspect="1"/>
          </p:cNvPicPr>
          <p:nvPr/>
        </p:nvPicPr>
        <p:blipFill>
          <a:blip r:embed="rId3"/>
          <a:stretch>
            <a:fillRect/>
          </a:stretch>
        </p:blipFill>
        <p:spPr>
          <a:xfrm>
            <a:off x="2061883" y="1214016"/>
            <a:ext cx="7758923" cy="5489437"/>
          </a:xfrm>
          <a:prstGeom prst="rect">
            <a:avLst/>
          </a:prstGeom>
        </p:spPr>
      </p:pic>
    </p:spTree>
    <p:extLst>
      <p:ext uri="{BB962C8B-B14F-4D97-AF65-F5344CB8AC3E}">
        <p14:creationId xmlns:p14="http://schemas.microsoft.com/office/powerpoint/2010/main" val="3214406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6DB3C76-DBC9-DC4A-86E3-646344C23494}"/>
              </a:ext>
            </a:extLst>
          </p:cNvPr>
          <p:cNvSpPr/>
          <p:nvPr/>
        </p:nvSpPr>
        <p:spPr>
          <a:xfrm>
            <a:off x="2100263" y="1714500"/>
            <a:ext cx="4143375" cy="373483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F6FC314-1E45-EB41-AE6F-92DAC9BCD298}"/>
              </a:ext>
            </a:extLst>
          </p:cNvPr>
          <p:cNvSpPr txBox="1"/>
          <p:nvPr/>
        </p:nvSpPr>
        <p:spPr>
          <a:xfrm>
            <a:off x="9413630" y="1714500"/>
            <a:ext cx="2520462" cy="369332"/>
          </a:xfrm>
          <a:prstGeom prst="rect">
            <a:avLst/>
          </a:prstGeom>
          <a:noFill/>
        </p:spPr>
        <p:txBody>
          <a:bodyPr wrap="square" rtlCol="0">
            <a:spAutoFit/>
          </a:bodyPr>
          <a:lstStyle/>
          <a:p>
            <a:r>
              <a:rPr lang="en-US" dirty="0"/>
              <a:t>Over 300 distinct ILDs</a:t>
            </a:r>
          </a:p>
        </p:txBody>
      </p:sp>
      <p:sp>
        <p:nvSpPr>
          <p:cNvPr id="4" name="Oval 3">
            <a:extLst>
              <a:ext uri="{FF2B5EF4-FFF2-40B4-BE49-F238E27FC236}">
                <a16:creationId xmlns:a16="http://schemas.microsoft.com/office/drawing/2014/main" id="{BC0904BB-CA9D-9446-8070-FCF13FB95A52}"/>
              </a:ext>
            </a:extLst>
          </p:cNvPr>
          <p:cNvSpPr/>
          <p:nvPr/>
        </p:nvSpPr>
        <p:spPr>
          <a:xfrm>
            <a:off x="3064119" y="2549967"/>
            <a:ext cx="2215661" cy="206389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B66849-0204-4B4B-89CA-F50FA45506CC}"/>
              </a:ext>
            </a:extLst>
          </p:cNvPr>
          <p:cNvSpPr txBox="1"/>
          <p:nvPr/>
        </p:nvSpPr>
        <p:spPr>
          <a:xfrm>
            <a:off x="9413630" y="2549871"/>
            <a:ext cx="2368062" cy="923330"/>
          </a:xfrm>
          <a:prstGeom prst="rect">
            <a:avLst/>
          </a:prstGeom>
          <a:noFill/>
        </p:spPr>
        <p:txBody>
          <a:bodyPr wrap="square" rtlCol="0">
            <a:spAutoFit/>
          </a:bodyPr>
          <a:lstStyle/>
          <a:p>
            <a:r>
              <a:rPr lang="en-US" dirty="0"/>
              <a:t>IIPs distinct entities  most commonly identified clinically</a:t>
            </a:r>
          </a:p>
        </p:txBody>
      </p:sp>
      <p:sp>
        <p:nvSpPr>
          <p:cNvPr id="6" name="Oval 5">
            <a:extLst>
              <a:ext uri="{FF2B5EF4-FFF2-40B4-BE49-F238E27FC236}">
                <a16:creationId xmlns:a16="http://schemas.microsoft.com/office/drawing/2014/main" id="{F01D8218-2805-534A-9EDA-BE4612A81533}"/>
              </a:ext>
            </a:extLst>
          </p:cNvPr>
          <p:cNvSpPr/>
          <p:nvPr/>
        </p:nvSpPr>
        <p:spPr>
          <a:xfrm>
            <a:off x="3788110" y="3219634"/>
            <a:ext cx="767678" cy="7245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5B5C93-1BE0-B042-AE62-231D4BDB7304}"/>
              </a:ext>
            </a:extLst>
          </p:cNvPr>
          <p:cNvSpPr txBox="1"/>
          <p:nvPr/>
        </p:nvSpPr>
        <p:spPr>
          <a:xfrm>
            <a:off x="9413630" y="3754574"/>
            <a:ext cx="2274277" cy="646331"/>
          </a:xfrm>
          <a:prstGeom prst="rect">
            <a:avLst/>
          </a:prstGeom>
          <a:noFill/>
        </p:spPr>
        <p:txBody>
          <a:bodyPr wrap="square" rtlCol="0">
            <a:spAutoFit/>
          </a:bodyPr>
          <a:lstStyle/>
          <a:p>
            <a:r>
              <a:rPr lang="en-US" b="1" dirty="0"/>
              <a:t>IPF most common IIP’s</a:t>
            </a:r>
          </a:p>
        </p:txBody>
      </p:sp>
      <p:sp>
        <p:nvSpPr>
          <p:cNvPr id="8" name="Title 1">
            <a:extLst>
              <a:ext uri="{FF2B5EF4-FFF2-40B4-BE49-F238E27FC236}">
                <a16:creationId xmlns:a16="http://schemas.microsoft.com/office/drawing/2014/main" id="{83125B36-D949-6A46-8151-C4759AC5C25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An Overview</a:t>
            </a:r>
          </a:p>
        </p:txBody>
      </p:sp>
    </p:spTree>
    <p:extLst>
      <p:ext uri="{BB962C8B-B14F-4D97-AF65-F5344CB8AC3E}">
        <p14:creationId xmlns:p14="http://schemas.microsoft.com/office/powerpoint/2010/main" val="11908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TotalTime>
  <Words>1969</Words>
  <Application>Microsoft Macintosh PowerPoint</Application>
  <PresentationFormat>Widescreen</PresentationFormat>
  <Paragraphs>413</Paragraphs>
  <Slides>57</Slides>
  <Notes>20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5" baseType="lpstr">
      <vt:lpstr>Arial Unicode MS</vt:lpstr>
      <vt:lpstr>Aptos</vt:lpstr>
      <vt:lpstr>Aptos Display</vt:lpstr>
      <vt:lpstr>Arial</vt:lpstr>
      <vt:lpstr>Calibri</vt:lpstr>
      <vt:lpstr>Wingdings</vt:lpstr>
      <vt:lpstr>Office Theme</vt:lpstr>
      <vt:lpstr>Photo Editor Photo</vt:lpstr>
      <vt:lpstr>Introduction to ILD </vt:lpstr>
      <vt:lpstr>Objectives</vt:lpstr>
      <vt:lpstr>What Is The Interstitium  and What Happens There</vt:lpstr>
      <vt:lpstr>Secondary lobule</vt:lpstr>
      <vt:lpstr>What are the ILDs?</vt:lpstr>
      <vt:lpstr>PowerPoint Presentation</vt:lpstr>
      <vt:lpstr>Pathophysiology</vt:lpstr>
      <vt:lpstr>PowerPoint Presentation</vt:lpstr>
      <vt:lpstr>PowerPoint Presentation</vt:lpstr>
      <vt:lpstr>PowerPoint Presentation</vt:lpstr>
      <vt:lpstr>Typical symptoms</vt:lpstr>
      <vt:lpstr>Diagnostics/Testing</vt:lpstr>
      <vt:lpstr>IMAGING</vt:lpstr>
      <vt:lpstr>HRCT</vt:lpstr>
      <vt:lpstr>Structured approach</vt:lpstr>
      <vt:lpstr>Idiopathic Pulmonary Fibrosis</vt:lpstr>
      <vt:lpstr>Idiopathic Pulmonary Fibrosis</vt:lpstr>
      <vt:lpstr>Definite UIP on HRCT</vt:lpstr>
      <vt:lpstr>Imaging-HRCT UIP Pattern</vt:lpstr>
      <vt:lpstr>Alternative Diagnosis</vt:lpstr>
      <vt:lpstr>PowerPoint Presentation</vt:lpstr>
      <vt:lpstr>Other Causes of UIP</vt:lpstr>
      <vt:lpstr>Physiological Testing </vt:lpstr>
      <vt:lpstr>To Biopsy or Not To Biopsy- That is the Question?</vt:lpstr>
      <vt:lpstr>Size of Lung Biopsy Specimens</vt:lpstr>
      <vt:lpstr>PowerPoint Presentation</vt:lpstr>
      <vt:lpstr>Cryobiopsy??</vt:lpstr>
      <vt:lpstr>PowerPoint Presentation</vt:lpstr>
      <vt:lpstr>IPF TREATMENT</vt:lpstr>
      <vt:lpstr>Ascend Trial 2014  (Pirfenidone)</vt:lpstr>
      <vt:lpstr>Inpulsis Trial (Nintedanib)</vt:lpstr>
      <vt:lpstr>PowerPoint Presentation</vt:lpstr>
      <vt:lpstr>“Recent ” Advances</vt:lpstr>
      <vt:lpstr>Fibroneer-IPF</vt:lpstr>
      <vt:lpstr>PowerPoint Presentation</vt:lpstr>
      <vt:lpstr>Acute Exacerbations of IPF</vt:lpstr>
      <vt:lpstr>Prognosis</vt:lpstr>
      <vt:lpstr>HYPERSENSITIVITY PNEUMONITIS   </vt:lpstr>
      <vt:lpstr>Introduction/Definition</vt:lpstr>
      <vt:lpstr>Current Classification</vt:lpstr>
      <vt:lpstr>Sings and Symptoms</vt:lpstr>
      <vt:lpstr>Inciting Agents/Risk Factors</vt:lpstr>
      <vt:lpstr>Imaging</vt:lpstr>
      <vt:lpstr>PowerPoint Presentation</vt:lpstr>
      <vt:lpstr>Role of bronchoscopy -BAL and Cellular Analysis</vt:lpstr>
      <vt:lpstr>Bronchoscopy</vt:lpstr>
      <vt:lpstr>Histopathology</vt:lpstr>
      <vt:lpstr>Management and Prognosis</vt:lpstr>
      <vt:lpstr>NSIP</vt:lpstr>
      <vt:lpstr>NSIP</vt:lpstr>
      <vt:lpstr>NSIP on imaging</vt:lpstr>
      <vt:lpstr>PowerPoint Presentation</vt:lpstr>
      <vt:lpstr>PowerPoint Presentation</vt:lpstr>
      <vt:lpstr>PowerPoint Presentation</vt:lpstr>
      <vt:lpstr>Summary and Future Directions</vt:lpstr>
      <vt:lpstr>Don’t Forget The Simple Stuff</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sally suliman</dc:creator>
  <cp:lastModifiedBy>sally suliman</cp:lastModifiedBy>
  <cp:revision>1</cp:revision>
  <dcterms:created xsi:type="dcterms:W3CDTF">2026-04-14T05:27:28Z</dcterms:created>
  <dcterms:modified xsi:type="dcterms:W3CDTF">2026-04-14T06:38:53Z</dcterms:modified>
</cp:coreProperties>
</file>