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87" r:id="rId3"/>
  </p:sldMasterIdLst>
  <p:sldIdLst>
    <p:sldId id="256" r:id="rId4"/>
    <p:sldId id="259" r:id="rId5"/>
    <p:sldId id="299" r:id="rId6"/>
    <p:sldId id="289" r:id="rId7"/>
    <p:sldId id="302" r:id="rId8"/>
    <p:sldId id="303" r:id="rId9"/>
    <p:sldId id="293" r:id="rId10"/>
    <p:sldId id="295" r:id="rId11"/>
    <p:sldId id="294" r:id="rId12"/>
    <p:sldId id="291" r:id="rId13"/>
    <p:sldId id="272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3" r:id="rId27"/>
    <p:sldId id="274" r:id="rId28"/>
    <p:sldId id="275" r:id="rId29"/>
    <p:sldId id="276" r:id="rId30"/>
    <p:sldId id="277" r:id="rId31"/>
    <p:sldId id="292" r:id="rId32"/>
    <p:sldId id="279" r:id="rId33"/>
    <p:sldId id="307" r:id="rId34"/>
    <p:sldId id="280" r:id="rId35"/>
    <p:sldId id="281" r:id="rId36"/>
    <p:sldId id="282" r:id="rId37"/>
    <p:sldId id="283" r:id="rId38"/>
    <p:sldId id="284" r:id="rId39"/>
    <p:sldId id="285" r:id="rId40"/>
    <p:sldId id="304" r:id="rId41"/>
    <p:sldId id="286" r:id="rId42"/>
    <p:sldId id="287" r:id="rId43"/>
    <p:sldId id="288" r:id="rId44"/>
    <p:sldId id="290" r:id="rId45"/>
    <p:sldId id="258" r:id="rId46"/>
    <p:sldId id="308" r:id="rId47"/>
    <p:sldId id="305" r:id="rId48"/>
    <p:sldId id="306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4" autoAdjust="0"/>
    <p:restoredTop sz="94758"/>
  </p:normalViewPr>
  <p:slideViewPr>
    <p:cSldViewPr>
      <p:cViewPr varScale="1">
        <p:scale>
          <a:sx n="109" d="100"/>
          <a:sy n="109" d="100"/>
        </p:scale>
        <p:origin x="174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F916C-B7E3-D248-A20E-28B1361B1F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BAA09B2-3369-8043-8B6E-6F45E3E67B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FLAT LESIONS</a:t>
          </a:r>
        </a:p>
      </dgm:t>
    </dgm:pt>
    <dgm:pt modelId="{DA5596FB-E028-C444-AD45-577FA12B92B0}" type="parTrans" cxnId="{C79B17D8-9D10-4C42-8922-B3B4BD4A92E5}">
      <dgm:prSet/>
      <dgm:spPr/>
    </dgm:pt>
    <dgm:pt modelId="{2412F5C0-AE37-F342-B6A8-91002AE68B15}" type="sibTrans" cxnId="{C79B17D8-9D10-4C42-8922-B3B4BD4A92E5}">
      <dgm:prSet/>
      <dgm:spPr/>
    </dgm:pt>
    <dgm:pt modelId="{1B42711A-061F-834C-B57F-57D629970AA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SMALL</a:t>
          </a:r>
        </a:p>
      </dgm:t>
    </dgm:pt>
    <dgm:pt modelId="{A5C7BA30-8BE7-9B4B-9C6F-AB65EC04999E}" type="parTrans" cxnId="{AC494E53-2D6C-FC44-AB8A-6E76D618AA30}">
      <dgm:prSet/>
      <dgm:spPr/>
    </dgm:pt>
    <dgm:pt modelId="{6EE4A531-B2D0-544C-AC33-4E0761FF2571}" type="sibTrans" cxnId="{AC494E53-2D6C-FC44-AB8A-6E76D618AA30}">
      <dgm:prSet/>
      <dgm:spPr/>
    </dgm:pt>
    <dgm:pt modelId="{FBAA5961-0177-964F-B1E1-185F185B71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MACULE</a:t>
          </a:r>
        </a:p>
      </dgm:t>
    </dgm:pt>
    <dgm:pt modelId="{76ABF094-3806-5C42-A0BB-DAE88F642336}" type="parTrans" cxnId="{C9EE326E-6956-2442-8D39-2DA193471B65}">
      <dgm:prSet/>
      <dgm:spPr/>
    </dgm:pt>
    <dgm:pt modelId="{5ACCF9B8-9276-7B46-B9C8-B62227A1F387}" type="sibTrans" cxnId="{C9EE326E-6956-2442-8D39-2DA193471B65}">
      <dgm:prSet/>
      <dgm:spPr/>
    </dgm:pt>
    <dgm:pt modelId="{F2EC99F8-4DFB-0840-8AB4-B7F47AACC8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LARGE</a:t>
          </a:r>
        </a:p>
      </dgm:t>
    </dgm:pt>
    <dgm:pt modelId="{2FA31EBD-09F8-1342-8305-56C55771B3C8}" type="parTrans" cxnId="{6E276118-BE29-9147-8B68-6E58FB1C1772}">
      <dgm:prSet/>
      <dgm:spPr/>
    </dgm:pt>
    <dgm:pt modelId="{83A69474-7DB9-CF48-9611-1ED7FB547E0D}" type="sibTrans" cxnId="{6E276118-BE29-9147-8B68-6E58FB1C1772}">
      <dgm:prSet/>
      <dgm:spPr/>
    </dgm:pt>
    <dgm:pt modelId="{F7493C48-538E-2A43-AF39-20F9530F589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PATCH</a:t>
          </a:r>
        </a:p>
      </dgm:t>
    </dgm:pt>
    <dgm:pt modelId="{63AA7839-42FF-644F-9AFE-DD81E520C8E2}" type="parTrans" cxnId="{BFFA0AC2-DBAF-544C-A099-5427BB11935E}">
      <dgm:prSet/>
      <dgm:spPr/>
    </dgm:pt>
    <dgm:pt modelId="{2CA36CC3-6802-9948-97F7-A87AF922F213}" type="sibTrans" cxnId="{BFFA0AC2-DBAF-544C-A099-5427BB11935E}">
      <dgm:prSet/>
      <dgm:spPr/>
    </dgm:pt>
    <dgm:pt modelId="{5438E993-CE73-8D44-B565-4FB09B4E77DF}" type="pres">
      <dgm:prSet presAssocID="{A87F916C-B7E3-D248-A20E-28B1361B1F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7B26B6-1CC9-E849-8C78-1AC86E709485}" type="pres">
      <dgm:prSet presAssocID="{BBAA09B2-3369-8043-8B6E-6F45E3E67B28}" presName="hierRoot1" presStyleCnt="0">
        <dgm:presLayoutVars>
          <dgm:hierBranch/>
        </dgm:presLayoutVars>
      </dgm:prSet>
      <dgm:spPr/>
    </dgm:pt>
    <dgm:pt modelId="{850E2FEA-4D40-1F45-9E33-A8B3B153F09A}" type="pres">
      <dgm:prSet presAssocID="{BBAA09B2-3369-8043-8B6E-6F45E3E67B28}" presName="rootComposite1" presStyleCnt="0"/>
      <dgm:spPr/>
    </dgm:pt>
    <dgm:pt modelId="{B7B5A54D-9508-EC43-AC49-11D17D02E850}" type="pres">
      <dgm:prSet presAssocID="{BBAA09B2-3369-8043-8B6E-6F45E3E67B28}" presName="rootText1" presStyleLbl="node0" presStyleIdx="0" presStyleCnt="1">
        <dgm:presLayoutVars>
          <dgm:chPref val="3"/>
        </dgm:presLayoutVars>
      </dgm:prSet>
      <dgm:spPr/>
    </dgm:pt>
    <dgm:pt modelId="{2F511515-8C17-744B-8408-8B892AF89F4C}" type="pres">
      <dgm:prSet presAssocID="{BBAA09B2-3369-8043-8B6E-6F45E3E67B28}" presName="rootConnector1" presStyleLbl="node1" presStyleIdx="0" presStyleCnt="0"/>
      <dgm:spPr/>
    </dgm:pt>
    <dgm:pt modelId="{DCA9B900-BC5B-AD4E-ABC3-6C49DD1058F4}" type="pres">
      <dgm:prSet presAssocID="{BBAA09B2-3369-8043-8B6E-6F45E3E67B28}" presName="hierChild2" presStyleCnt="0"/>
      <dgm:spPr/>
    </dgm:pt>
    <dgm:pt modelId="{05FE1D72-ABDF-6744-B812-05B85D21B95D}" type="pres">
      <dgm:prSet presAssocID="{A5C7BA30-8BE7-9B4B-9C6F-AB65EC04999E}" presName="Name35" presStyleLbl="parChTrans1D2" presStyleIdx="0" presStyleCnt="2"/>
      <dgm:spPr/>
    </dgm:pt>
    <dgm:pt modelId="{03461E15-C6B6-A848-AE7E-24A6B3BC201A}" type="pres">
      <dgm:prSet presAssocID="{1B42711A-061F-834C-B57F-57D629970AAE}" presName="hierRoot2" presStyleCnt="0">
        <dgm:presLayoutVars>
          <dgm:hierBranch/>
        </dgm:presLayoutVars>
      </dgm:prSet>
      <dgm:spPr/>
    </dgm:pt>
    <dgm:pt modelId="{DBB5E1F2-BB66-9741-B7F6-02355E44B1E0}" type="pres">
      <dgm:prSet presAssocID="{1B42711A-061F-834C-B57F-57D629970AAE}" presName="rootComposite" presStyleCnt="0"/>
      <dgm:spPr/>
    </dgm:pt>
    <dgm:pt modelId="{85BF2DF4-E1B7-BC40-88F4-73F90DBA19BF}" type="pres">
      <dgm:prSet presAssocID="{1B42711A-061F-834C-B57F-57D629970AAE}" presName="rootText" presStyleLbl="node2" presStyleIdx="0" presStyleCnt="2">
        <dgm:presLayoutVars>
          <dgm:chPref val="3"/>
        </dgm:presLayoutVars>
      </dgm:prSet>
      <dgm:spPr/>
    </dgm:pt>
    <dgm:pt modelId="{BC7E2BE0-BA8A-D74F-BA30-2D845F7FA790}" type="pres">
      <dgm:prSet presAssocID="{1B42711A-061F-834C-B57F-57D629970AAE}" presName="rootConnector" presStyleLbl="node2" presStyleIdx="0" presStyleCnt="2"/>
      <dgm:spPr/>
    </dgm:pt>
    <dgm:pt modelId="{383D9758-1A41-6448-B85F-6D1E936DDD26}" type="pres">
      <dgm:prSet presAssocID="{1B42711A-061F-834C-B57F-57D629970AAE}" presName="hierChild4" presStyleCnt="0"/>
      <dgm:spPr/>
    </dgm:pt>
    <dgm:pt modelId="{B44D1E06-3613-DA47-8307-BA0332F5392E}" type="pres">
      <dgm:prSet presAssocID="{76ABF094-3806-5C42-A0BB-DAE88F642336}" presName="Name35" presStyleLbl="parChTrans1D3" presStyleIdx="0" presStyleCnt="2"/>
      <dgm:spPr/>
    </dgm:pt>
    <dgm:pt modelId="{2757FA0F-8096-B94B-A291-A8EBDF2ECC6B}" type="pres">
      <dgm:prSet presAssocID="{FBAA5961-0177-964F-B1E1-185F185B7132}" presName="hierRoot2" presStyleCnt="0">
        <dgm:presLayoutVars>
          <dgm:hierBranch val="r"/>
        </dgm:presLayoutVars>
      </dgm:prSet>
      <dgm:spPr/>
    </dgm:pt>
    <dgm:pt modelId="{C2C9936F-E3B2-024D-AD0F-DED6B89B451D}" type="pres">
      <dgm:prSet presAssocID="{FBAA5961-0177-964F-B1E1-185F185B7132}" presName="rootComposite" presStyleCnt="0"/>
      <dgm:spPr/>
    </dgm:pt>
    <dgm:pt modelId="{54BCB0B2-E045-C44D-9FCD-BC1A5264D714}" type="pres">
      <dgm:prSet presAssocID="{FBAA5961-0177-964F-B1E1-185F185B7132}" presName="rootText" presStyleLbl="node3" presStyleIdx="0" presStyleCnt="2">
        <dgm:presLayoutVars>
          <dgm:chPref val="3"/>
        </dgm:presLayoutVars>
      </dgm:prSet>
      <dgm:spPr/>
    </dgm:pt>
    <dgm:pt modelId="{751936D7-51EF-4C46-AE32-2A4AAC5FF9DA}" type="pres">
      <dgm:prSet presAssocID="{FBAA5961-0177-964F-B1E1-185F185B7132}" presName="rootConnector" presStyleLbl="node3" presStyleIdx="0" presStyleCnt="2"/>
      <dgm:spPr/>
    </dgm:pt>
    <dgm:pt modelId="{C794CA49-25F0-0547-BBAD-AB4991D9AE27}" type="pres">
      <dgm:prSet presAssocID="{FBAA5961-0177-964F-B1E1-185F185B7132}" presName="hierChild4" presStyleCnt="0"/>
      <dgm:spPr/>
    </dgm:pt>
    <dgm:pt modelId="{32E5B8A3-ABB9-EA46-B937-E1699CA54F2D}" type="pres">
      <dgm:prSet presAssocID="{FBAA5961-0177-964F-B1E1-185F185B7132}" presName="hierChild5" presStyleCnt="0"/>
      <dgm:spPr/>
    </dgm:pt>
    <dgm:pt modelId="{62F29095-F366-0B47-A9F9-85542008679F}" type="pres">
      <dgm:prSet presAssocID="{1B42711A-061F-834C-B57F-57D629970AAE}" presName="hierChild5" presStyleCnt="0"/>
      <dgm:spPr/>
    </dgm:pt>
    <dgm:pt modelId="{0C230E98-1D58-3B46-A41F-E7C2075B3E60}" type="pres">
      <dgm:prSet presAssocID="{2FA31EBD-09F8-1342-8305-56C55771B3C8}" presName="Name35" presStyleLbl="parChTrans1D2" presStyleIdx="1" presStyleCnt="2"/>
      <dgm:spPr/>
    </dgm:pt>
    <dgm:pt modelId="{3B18C71C-F637-6647-B054-79DB335F293A}" type="pres">
      <dgm:prSet presAssocID="{F2EC99F8-4DFB-0840-8AB4-B7F47AACC8AA}" presName="hierRoot2" presStyleCnt="0">
        <dgm:presLayoutVars>
          <dgm:hierBranch/>
        </dgm:presLayoutVars>
      </dgm:prSet>
      <dgm:spPr/>
    </dgm:pt>
    <dgm:pt modelId="{A703AF9E-F28E-CB4A-AEC2-A8A5F771B0C2}" type="pres">
      <dgm:prSet presAssocID="{F2EC99F8-4DFB-0840-8AB4-B7F47AACC8AA}" presName="rootComposite" presStyleCnt="0"/>
      <dgm:spPr/>
    </dgm:pt>
    <dgm:pt modelId="{55A94C27-8CC7-1D45-923D-E7E973BA986D}" type="pres">
      <dgm:prSet presAssocID="{F2EC99F8-4DFB-0840-8AB4-B7F47AACC8AA}" presName="rootText" presStyleLbl="node2" presStyleIdx="1" presStyleCnt="2">
        <dgm:presLayoutVars>
          <dgm:chPref val="3"/>
        </dgm:presLayoutVars>
      </dgm:prSet>
      <dgm:spPr/>
    </dgm:pt>
    <dgm:pt modelId="{EF611645-736C-EC4B-A9B4-14A6E479E189}" type="pres">
      <dgm:prSet presAssocID="{F2EC99F8-4DFB-0840-8AB4-B7F47AACC8AA}" presName="rootConnector" presStyleLbl="node2" presStyleIdx="1" presStyleCnt="2"/>
      <dgm:spPr/>
    </dgm:pt>
    <dgm:pt modelId="{F52D69B2-1356-194C-9FB0-57D0B66CDE4D}" type="pres">
      <dgm:prSet presAssocID="{F2EC99F8-4DFB-0840-8AB4-B7F47AACC8AA}" presName="hierChild4" presStyleCnt="0"/>
      <dgm:spPr/>
    </dgm:pt>
    <dgm:pt modelId="{DD0323A9-AE55-C346-9BE1-7F5D14D59B04}" type="pres">
      <dgm:prSet presAssocID="{63AA7839-42FF-644F-9AFE-DD81E520C8E2}" presName="Name35" presStyleLbl="parChTrans1D3" presStyleIdx="1" presStyleCnt="2"/>
      <dgm:spPr/>
    </dgm:pt>
    <dgm:pt modelId="{7CEA0562-5AEE-1240-94F1-9A7C3C60E005}" type="pres">
      <dgm:prSet presAssocID="{F7493C48-538E-2A43-AF39-20F9530F5892}" presName="hierRoot2" presStyleCnt="0">
        <dgm:presLayoutVars>
          <dgm:hierBranch val="r"/>
        </dgm:presLayoutVars>
      </dgm:prSet>
      <dgm:spPr/>
    </dgm:pt>
    <dgm:pt modelId="{3CEC6110-49C2-D441-AB4A-BD31BA4497D0}" type="pres">
      <dgm:prSet presAssocID="{F7493C48-538E-2A43-AF39-20F9530F5892}" presName="rootComposite" presStyleCnt="0"/>
      <dgm:spPr/>
    </dgm:pt>
    <dgm:pt modelId="{610C523C-D302-4149-A7D3-F3767CFBCF12}" type="pres">
      <dgm:prSet presAssocID="{F7493C48-538E-2A43-AF39-20F9530F5892}" presName="rootText" presStyleLbl="node3" presStyleIdx="1" presStyleCnt="2">
        <dgm:presLayoutVars>
          <dgm:chPref val="3"/>
        </dgm:presLayoutVars>
      </dgm:prSet>
      <dgm:spPr/>
    </dgm:pt>
    <dgm:pt modelId="{AA9E3CB8-1BA4-8B4A-8145-E17C1EAE86FE}" type="pres">
      <dgm:prSet presAssocID="{F7493C48-538E-2A43-AF39-20F9530F5892}" presName="rootConnector" presStyleLbl="node3" presStyleIdx="1" presStyleCnt="2"/>
      <dgm:spPr/>
    </dgm:pt>
    <dgm:pt modelId="{45D3DFBD-5DEC-BB4F-88A8-2F3ED0B1037B}" type="pres">
      <dgm:prSet presAssocID="{F7493C48-538E-2A43-AF39-20F9530F5892}" presName="hierChild4" presStyleCnt="0"/>
      <dgm:spPr/>
    </dgm:pt>
    <dgm:pt modelId="{7E177812-4FDE-B74F-B02C-F7BC24279C72}" type="pres">
      <dgm:prSet presAssocID="{F7493C48-538E-2A43-AF39-20F9530F5892}" presName="hierChild5" presStyleCnt="0"/>
      <dgm:spPr/>
    </dgm:pt>
    <dgm:pt modelId="{F86746A7-57BC-8B4A-AE59-244DD4DD206F}" type="pres">
      <dgm:prSet presAssocID="{F2EC99F8-4DFB-0840-8AB4-B7F47AACC8AA}" presName="hierChild5" presStyleCnt="0"/>
      <dgm:spPr/>
    </dgm:pt>
    <dgm:pt modelId="{BE3EC76A-754F-ED48-B565-6612F1453EF1}" type="pres">
      <dgm:prSet presAssocID="{BBAA09B2-3369-8043-8B6E-6F45E3E67B28}" presName="hierChild3" presStyleCnt="0"/>
      <dgm:spPr/>
    </dgm:pt>
  </dgm:ptLst>
  <dgm:cxnLst>
    <dgm:cxn modelId="{28B2580A-3640-FF4A-8D44-F0B7DCEF9D3A}" type="presOf" srcId="{1B42711A-061F-834C-B57F-57D629970AAE}" destId="{BC7E2BE0-BA8A-D74F-BA30-2D845F7FA790}" srcOrd="1" destOrd="0" presId="urn:microsoft.com/office/officeart/2005/8/layout/orgChart1"/>
    <dgm:cxn modelId="{6E276118-BE29-9147-8B68-6E58FB1C1772}" srcId="{BBAA09B2-3369-8043-8B6E-6F45E3E67B28}" destId="{F2EC99F8-4DFB-0840-8AB4-B7F47AACC8AA}" srcOrd="1" destOrd="0" parTransId="{2FA31EBD-09F8-1342-8305-56C55771B3C8}" sibTransId="{83A69474-7DB9-CF48-9611-1ED7FB547E0D}"/>
    <dgm:cxn modelId="{8972A328-37EE-364F-8661-0447674D2A33}" type="presOf" srcId="{F2EC99F8-4DFB-0840-8AB4-B7F47AACC8AA}" destId="{55A94C27-8CC7-1D45-923D-E7E973BA986D}" srcOrd="0" destOrd="0" presId="urn:microsoft.com/office/officeart/2005/8/layout/orgChart1"/>
    <dgm:cxn modelId="{D19AA22D-9147-4F45-931D-A8BB19C9B3E8}" type="presOf" srcId="{FBAA5961-0177-964F-B1E1-185F185B7132}" destId="{54BCB0B2-E045-C44D-9FCD-BC1A5264D714}" srcOrd="0" destOrd="0" presId="urn:microsoft.com/office/officeart/2005/8/layout/orgChart1"/>
    <dgm:cxn modelId="{AABB4833-56F1-C549-8BDD-52FD4C8ECA59}" type="presOf" srcId="{1B42711A-061F-834C-B57F-57D629970AAE}" destId="{85BF2DF4-E1B7-BC40-88F4-73F90DBA19BF}" srcOrd="0" destOrd="0" presId="urn:microsoft.com/office/officeart/2005/8/layout/orgChart1"/>
    <dgm:cxn modelId="{FFAEB338-48E9-2F46-9EA8-0856CA202666}" type="presOf" srcId="{2FA31EBD-09F8-1342-8305-56C55771B3C8}" destId="{0C230E98-1D58-3B46-A41F-E7C2075B3E60}" srcOrd="0" destOrd="0" presId="urn:microsoft.com/office/officeart/2005/8/layout/orgChart1"/>
    <dgm:cxn modelId="{3431553E-7A8E-A347-9A3B-391FA913266E}" type="presOf" srcId="{F2EC99F8-4DFB-0840-8AB4-B7F47AACC8AA}" destId="{EF611645-736C-EC4B-A9B4-14A6E479E189}" srcOrd="1" destOrd="0" presId="urn:microsoft.com/office/officeart/2005/8/layout/orgChart1"/>
    <dgm:cxn modelId="{32A92747-17DE-1C48-9CEE-1CAD413DDC95}" type="presOf" srcId="{A87F916C-B7E3-D248-A20E-28B1361B1FC5}" destId="{5438E993-CE73-8D44-B565-4FB09B4E77DF}" srcOrd="0" destOrd="0" presId="urn:microsoft.com/office/officeart/2005/8/layout/orgChart1"/>
    <dgm:cxn modelId="{8A78FA47-367E-D44C-95CD-C13E1E753961}" type="presOf" srcId="{A5C7BA30-8BE7-9B4B-9C6F-AB65EC04999E}" destId="{05FE1D72-ABDF-6744-B812-05B85D21B95D}" srcOrd="0" destOrd="0" presId="urn:microsoft.com/office/officeart/2005/8/layout/orgChart1"/>
    <dgm:cxn modelId="{AC494E53-2D6C-FC44-AB8A-6E76D618AA30}" srcId="{BBAA09B2-3369-8043-8B6E-6F45E3E67B28}" destId="{1B42711A-061F-834C-B57F-57D629970AAE}" srcOrd="0" destOrd="0" parTransId="{A5C7BA30-8BE7-9B4B-9C6F-AB65EC04999E}" sibTransId="{6EE4A531-B2D0-544C-AC33-4E0761FF2571}"/>
    <dgm:cxn modelId="{C9EE326E-6956-2442-8D39-2DA193471B65}" srcId="{1B42711A-061F-834C-B57F-57D629970AAE}" destId="{FBAA5961-0177-964F-B1E1-185F185B7132}" srcOrd="0" destOrd="0" parTransId="{76ABF094-3806-5C42-A0BB-DAE88F642336}" sibTransId="{5ACCF9B8-9276-7B46-B9C8-B62227A1F387}"/>
    <dgm:cxn modelId="{AE52F68E-638B-2140-829D-3C0344E7447D}" type="presOf" srcId="{BBAA09B2-3369-8043-8B6E-6F45E3E67B28}" destId="{2F511515-8C17-744B-8408-8B892AF89F4C}" srcOrd="1" destOrd="0" presId="urn:microsoft.com/office/officeart/2005/8/layout/orgChart1"/>
    <dgm:cxn modelId="{4359D293-EB96-3244-9BB8-9A5BE5ADFF20}" type="presOf" srcId="{F7493C48-538E-2A43-AF39-20F9530F5892}" destId="{AA9E3CB8-1BA4-8B4A-8145-E17C1EAE86FE}" srcOrd="1" destOrd="0" presId="urn:microsoft.com/office/officeart/2005/8/layout/orgChart1"/>
    <dgm:cxn modelId="{BFFA0AC2-DBAF-544C-A099-5427BB11935E}" srcId="{F2EC99F8-4DFB-0840-8AB4-B7F47AACC8AA}" destId="{F7493C48-538E-2A43-AF39-20F9530F5892}" srcOrd="0" destOrd="0" parTransId="{63AA7839-42FF-644F-9AFE-DD81E520C8E2}" sibTransId="{2CA36CC3-6802-9948-97F7-A87AF922F213}"/>
    <dgm:cxn modelId="{917773D6-687C-CC4D-941B-DC5A8DAB1729}" type="presOf" srcId="{BBAA09B2-3369-8043-8B6E-6F45E3E67B28}" destId="{B7B5A54D-9508-EC43-AC49-11D17D02E850}" srcOrd="0" destOrd="0" presId="urn:microsoft.com/office/officeart/2005/8/layout/orgChart1"/>
    <dgm:cxn modelId="{C79B17D8-9D10-4C42-8922-B3B4BD4A92E5}" srcId="{A87F916C-B7E3-D248-A20E-28B1361B1FC5}" destId="{BBAA09B2-3369-8043-8B6E-6F45E3E67B28}" srcOrd="0" destOrd="0" parTransId="{DA5596FB-E028-C444-AD45-577FA12B92B0}" sibTransId="{2412F5C0-AE37-F342-B6A8-91002AE68B15}"/>
    <dgm:cxn modelId="{C6D3A0DA-8B5E-BB41-A169-12F913275611}" type="presOf" srcId="{F7493C48-538E-2A43-AF39-20F9530F5892}" destId="{610C523C-D302-4149-A7D3-F3767CFBCF12}" srcOrd="0" destOrd="0" presId="urn:microsoft.com/office/officeart/2005/8/layout/orgChart1"/>
    <dgm:cxn modelId="{BB6D49E3-526E-D744-9D7B-EECC3F9D20A0}" type="presOf" srcId="{63AA7839-42FF-644F-9AFE-DD81E520C8E2}" destId="{DD0323A9-AE55-C346-9BE1-7F5D14D59B04}" srcOrd="0" destOrd="0" presId="urn:microsoft.com/office/officeart/2005/8/layout/orgChart1"/>
    <dgm:cxn modelId="{EE9E90EA-053D-A245-919B-0EB1A14DB54F}" type="presOf" srcId="{FBAA5961-0177-964F-B1E1-185F185B7132}" destId="{751936D7-51EF-4C46-AE32-2A4AAC5FF9DA}" srcOrd="1" destOrd="0" presId="urn:microsoft.com/office/officeart/2005/8/layout/orgChart1"/>
    <dgm:cxn modelId="{E1737CF5-C8BC-304F-A425-2F1C3BD06B5F}" type="presOf" srcId="{76ABF094-3806-5C42-A0BB-DAE88F642336}" destId="{B44D1E06-3613-DA47-8307-BA0332F5392E}" srcOrd="0" destOrd="0" presId="urn:microsoft.com/office/officeart/2005/8/layout/orgChart1"/>
    <dgm:cxn modelId="{BF92D38B-5446-6A4C-9AC7-F0C1885B8E40}" type="presParOf" srcId="{5438E993-CE73-8D44-B565-4FB09B4E77DF}" destId="{EC7B26B6-1CC9-E849-8C78-1AC86E709485}" srcOrd="0" destOrd="0" presId="urn:microsoft.com/office/officeart/2005/8/layout/orgChart1"/>
    <dgm:cxn modelId="{2383A185-9C02-8B4D-BF95-84C3EBFFA3D5}" type="presParOf" srcId="{EC7B26B6-1CC9-E849-8C78-1AC86E709485}" destId="{850E2FEA-4D40-1F45-9E33-A8B3B153F09A}" srcOrd="0" destOrd="0" presId="urn:microsoft.com/office/officeart/2005/8/layout/orgChart1"/>
    <dgm:cxn modelId="{A7B36940-2B09-FD49-988F-3A4C3EEE259D}" type="presParOf" srcId="{850E2FEA-4D40-1F45-9E33-A8B3B153F09A}" destId="{B7B5A54D-9508-EC43-AC49-11D17D02E850}" srcOrd="0" destOrd="0" presId="urn:microsoft.com/office/officeart/2005/8/layout/orgChart1"/>
    <dgm:cxn modelId="{A78E5C3D-B2B7-B647-8045-B30FCE80886D}" type="presParOf" srcId="{850E2FEA-4D40-1F45-9E33-A8B3B153F09A}" destId="{2F511515-8C17-744B-8408-8B892AF89F4C}" srcOrd="1" destOrd="0" presId="urn:microsoft.com/office/officeart/2005/8/layout/orgChart1"/>
    <dgm:cxn modelId="{4976D759-9FD0-8243-AC7A-0BE76D5B2740}" type="presParOf" srcId="{EC7B26B6-1CC9-E849-8C78-1AC86E709485}" destId="{DCA9B900-BC5B-AD4E-ABC3-6C49DD1058F4}" srcOrd="1" destOrd="0" presId="urn:microsoft.com/office/officeart/2005/8/layout/orgChart1"/>
    <dgm:cxn modelId="{D19D1BA7-6F37-4541-BD00-FAD1C564F1B4}" type="presParOf" srcId="{DCA9B900-BC5B-AD4E-ABC3-6C49DD1058F4}" destId="{05FE1D72-ABDF-6744-B812-05B85D21B95D}" srcOrd="0" destOrd="0" presId="urn:microsoft.com/office/officeart/2005/8/layout/orgChart1"/>
    <dgm:cxn modelId="{F8E5BD55-F5E0-1246-AD59-DB5E2EA1D091}" type="presParOf" srcId="{DCA9B900-BC5B-AD4E-ABC3-6C49DD1058F4}" destId="{03461E15-C6B6-A848-AE7E-24A6B3BC201A}" srcOrd="1" destOrd="0" presId="urn:microsoft.com/office/officeart/2005/8/layout/orgChart1"/>
    <dgm:cxn modelId="{5A4F1DA0-7AC8-984A-B2D3-D6638156B412}" type="presParOf" srcId="{03461E15-C6B6-A848-AE7E-24A6B3BC201A}" destId="{DBB5E1F2-BB66-9741-B7F6-02355E44B1E0}" srcOrd="0" destOrd="0" presId="urn:microsoft.com/office/officeart/2005/8/layout/orgChart1"/>
    <dgm:cxn modelId="{8BC306E9-DB4D-294D-9AA3-A39D411A867F}" type="presParOf" srcId="{DBB5E1F2-BB66-9741-B7F6-02355E44B1E0}" destId="{85BF2DF4-E1B7-BC40-88F4-73F90DBA19BF}" srcOrd="0" destOrd="0" presId="urn:microsoft.com/office/officeart/2005/8/layout/orgChart1"/>
    <dgm:cxn modelId="{E3BFEF87-5CEA-E745-A979-16AB461E46AE}" type="presParOf" srcId="{DBB5E1F2-BB66-9741-B7F6-02355E44B1E0}" destId="{BC7E2BE0-BA8A-D74F-BA30-2D845F7FA790}" srcOrd="1" destOrd="0" presId="urn:microsoft.com/office/officeart/2005/8/layout/orgChart1"/>
    <dgm:cxn modelId="{902CB3C3-F765-094A-9896-A5AE49FAC168}" type="presParOf" srcId="{03461E15-C6B6-A848-AE7E-24A6B3BC201A}" destId="{383D9758-1A41-6448-B85F-6D1E936DDD26}" srcOrd="1" destOrd="0" presId="urn:microsoft.com/office/officeart/2005/8/layout/orgChart1"/>
    <dgm:cxn modelId="{C53F432C-A37A-EA48-AE90-AF23A108F9AB}" type="presParOf" srcId="{383D9758-1A41-6448-B85F-6D1E936DDD26}" destId="{B44D1E06-3613-DA47-8307-BA0332F5392E}" srcOrd="0" destOrd="0" presId="urn:microsoft.com/office/officeart/2005/8/layout/orgChart1"/>
    <dgm:cxn modelId="{3C1B050B-D78E-2243-B37A-D2D657DDF914}" type="presParOf" srcId="{383D9758-1A41-6448-B85F-6D1E936DDD26}" destId="{2757FA0F-8096-B94B-A291-A8EBDF2ECC6B}" srcOrd="1" destOrd="0" presId="urn:microsoft.com/office/officeart/2005/8/layout/orgChart1"/>
    <dgm:cxn modelId="{10635021-D640-6649-9E10-668E4919D25C}" type="presParOf" srcId="{2757FA0F-8096-B94B-A291-A8EBDF2ECC6B}" destId="{C2C9936F-E3B2-024D-AD0F-DED6B89B451D}" srcOrd="0" destOrd="0" presId="urn:microsoft.com/office/officeart/2005/8/layout/orgChart1"/>
    <dgm:cxn modelId="{331D5641-BE66-1444-993A-CB030B3EA303}" type="presParOf" srcId="{C2C9936F-E3B2-024D-AD0F-DED6B89B451D}" destId="{54BCB0B2-E045-C44D-9FCD-BC1A5264D714}" srcOrd="0" destOrd="0" presId="urn:microsoft.com/office/officeart/2005/8/layout/orgChart1"/>
    <dgm:cxn modelId="{C2BCC7C7-16C6-0146-AAF7-4B92B4125840}" type="presParOf" srcId="{C2C9936F-E3B2-024D-AD0F-DED6B89B451D}" destId="{751936D7-51EF-4C46-AE32-2A4AAC5FF9DA}" srcOrd="1" destOrd="0" presId="urn:microsoft.com/office/officeart/2005/8/layout/orgChart1"/>
    <dgm:cxn modelId="{2B32ABE7-9656-5B44-B747-430AF7FB3EA9}" type="presParOf" srcId="{2757FA0F-8096-B94B-A291-A8EBDF2ECC6B}" destId="{C794CA49-25F0-0547-BBAD-AB4991D9AE27}" srcOrd="1" destOrd="0" presId="urn:microsoft.com/office/officeart/2005/8/layout/orgChart1"/>
    <dgm:cxn modelId="{DAE6FDC7-7CB8-CA4D-985B-9A02767A02E6}" type="presParOf" srcId="{2757FA0F-8096-B94B-A291-A8EBDF2ECC6B}" destId="{32E5B8A3-ABB9-EA46-B937-E1699CA54F2D}" srcOrd="2" destOrd="0" presId="urn:microsoft.com/office/officeart/2005/8/layout/orgChart1"/>
    <dgm:cxn modelId="{AEA48891-A2CD-8C47-A3A3-E874B95147F0}" type="presParOf" srcId="{03461E15-C6B6-A848-AE7E-24A6B3BC201A}" destId="{62F29095-F366-0B47-A9F9-85542008679F}" srcOrd="2" destOrd="0" presId="urn:microsoft.com/office/officeart/2005/8/layout/orgChart1"/>
    <dgm:cxn modelId="{76C809A4-E858-0442-8483-B26AA897ECA3}" type="presParOf" srcId="{DCA9B900-BC5B-AD4E-ABC3-6C49DD1058F4}" destId="{0C230E98-1D58-3B46-A41F-E7C2075B3E60}" srcOrd="2" destOrd="0" presId="urn:microsoft.com/office/officeart/2005/8/layout/orgChart1"/>
    <dgm:cxn modelId="{148265AD-0A2C-084B-B0F6-5C999486013A}" type="presParOf" srcId="{DCA9B900-BC5B-AD4E-ABC3-6C49DD1058F4}" destId="{3B18C71C-F637-6647-B054-79DB335F293A}" srcOrd="3" destOrd="0" presId="urn:microsoft.com/office/officeart/2005/8/layout/orgChart1"/>
    <dgm:cxn modelId="{ECF695B7-D9ED-9A48-A558-AB6627526BB7}" type="presParOf" srcId="{3B18C71C-F637-6647-B054-79DB335F293A}" destId="{A703AF9E-F28E-CB4A-AEC2-A8A5F771B0C2}" srcOrd="0" destOrd="0" presId="urn:microsoft.com/office/officeart/2005/8/layout/orgChart1"/>
    <dgm:cxn modelId="{5A208E85-6C32-5C4C-BC95-D2B808EA9891}" type="presParOf" srcId="{A703AF9E-F28E-CB4A-AEC2-A8A5F771B0C2}" destId="{55A94C27-8CC7-1D45-923D-E7E973BA986D}" srcOrd="0" destOrd="0" presId="urn:microsoft.com/office/officeart/2005/8/layout/orgChart1"/>
    <dgm:cxn modelId="{2F1C1554-B396-0047-8B87-8D76745E5E64}" type="presParOf" srcId="{A703AF9E-F28E-CB4A-AEC2-A8A5F771B0C2}" destId="{EF611645-736C-EC4B-A9B4-14A6E479E189}" srcOrd="1" destOrd="0" presId="urn:microsoft.com/office/officeart/2005/8/layout/orgChart1"/>
    <dgm:cxn modelId="{644BFAFB-2933-4541-B2E9-0B8666DF67C9}" type="presParOf" srcId="{3B18C71C-F637-6647-B054-79DB335F293A}" destId="{F52D69B2-1356-194C-9FB0-57D0B66CDE4D}" srcOrd="1" destOrd="0" presId="urn:microsoft.com/office/officeart/2005/8/layout/orgChart1"/>
    <dgm:cxn modelId="{EF9F88CC-2122-5D4C-A6B1-273886F59494}" type="presParOf" srcId="{F52D69B2-1356-194C-9FB0-57D0B66CDE4D}" destId="{DD0323A9-AE55-C346-9BE1-7F5D14D59B04}" srcOrd="0" destOrd="0" presId="urn:microsoft.com/office/officeart/2005/8/layout/orgChart1"/>
    <dgm:cxn modelId="{D8A9E224-2142-6C43-8FE8-B3228AB6B117}" type="presParOf" srcId="{F52D69B2-1356-194C-9FB0-57D0B66CDE4D}" destId="{7CEA0562-5AEE-1240-94F1-9A7C3C60E005}" srcOrd="1" destOrd="0" presId="urn:microsoft.com/office/officeart/2005/8/layout/orgChart1"/>
    <dgm:cxn modelId="{769FDCB3-A926-7348-97EA-AF3384CB49A5}" type="presParOf" srcId="{7CEA0562-5AEE-1240-94F1-9A7C3C60E005}" destId="{3CEC6110-49C2-D441-AB4A-BD31BA4497D0}" srcOrd="0" destOrd="0" presId="urn:microsoft.com/office/officeart/2005/8/layout/orgChart1"/>
    <dgm:cxn modelId="{A04C9620-8517-3143-A524-6FE1CCC7B440}" type="presParOf" srcId="{3CEC6110-49C2-D441-AB4A-BD31BA4497D0}" destId="{610C523C-D302-4149-A7D3-F3767CFBCF12}" srcOrd="0" destOrd="0" presId="urn:microsoft.com/office/officeart/2005/8/layout/orgChart1"/>
    <dgm:cxn modelId="{CD723EBC-129A-494A-A1AC-60F118F36371}" type="presParOf" srcId="{3CEC6110-49C2-D441-AB4A-BD31BA4497D0}" destId="{AA9E3CB8-1BA4-8B4A-8145-E17C1EAE86FE}" srcOrd="1" destOrd="0" presId="urn:microsoft.com/office/officeart/2005/8/layout/orgChart1"/>
    <dgm:cxn modelId="{3D888BA8-29B9-7343-B081-DF869D3A9C1D}" type="presParOf" srcId="{7CEA0562-5AEE-1240-94F1-9A7C3C60E005}" destId="{45D3DFBD-5DEC-BB4F-88A8-2F3ED0B1037B}" srcOrd="1" destOrd="0" presId="urn:microsoft.com/office/officeart/2005/8/layout/orgChart1"/>
    <dgm:cxn modelId="{8DF9D21A-6124-144D-8046-95C55A1AA7CE}" type="presParOf" srcId="{7CEA0562-5AEE-1240-94F1-9A7C3C60E005}" destId="{7E177812-4FDE-B74F-B02C-F7BC24279C72}" srcOrd="2" destOrd="0" presId="urn:microsoft.com/office/officeart/2005/8/layout/orgChart1"/>
    <dgm:cxn modelId="{2039A40C-16C2-9C4B-BAE6-2295CA45FE83}" type="presParOf" srcId="{3B18C71C-F637-6647-B054-79DB335F293A}" destId="{F86746A7-57BC-8B4A-AE59-244DD4DD206F}" srcOrd="2" destOrd="0" presId="urn:microsoft.com/office/officeart/2005/8/layout/orgChart1"/>
    <dgm:cxn modelId="{34024F84-8834-A444-B0D5-9A97968631CE}" type="presParOf" srcId="{EC7B26B6-1CC9-E849-8C78-1AC86E709485}" destId="{BE3EC76A-754F-ED48-B565-6612F1453E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311EC-DAC4-AF4F-A6E8-A70C398EF3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3C0ECD2-4A28-F649-9E0B-757AD28ED3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RAISED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LESIONS</a:t>
          </a:r>
        </a:p>
      </dgm:t>
    </dgm:pt>
    <dgm:pt modelId="{2469B890-EDFE-B244-9773-0BD362F2DA8F}" type="parTrans" cxnId="{E527BA56-EA01-7F4A-BC59-A722684BB008}">
      <dgm:prSet/>
      <dgm:spPr/>
    </dgm:pt>
    <dgm:pt modelId="{6FE2BB42-0A08-4B45-9986-EE9B37CCC532}" type="sibTrans" cxnId="{E527BA56-EA01-7F4A-BC59-A722684BB008}">
      <dgm:prSet/>
      <dgm:spPr/>
    </dgm:pt>
    <dgm:pt modelId="{D3F31FE3-137D-F343-AD78-ACF55134F35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SMALL</a:t>
          </a:r>
        </a:p>
      </dgm:t>
    </dgm:pt>
    <dgm:pt modelId="{B81BC739-692F-4D41-8D6A-ADB667C9B5E9}" type="parTrans" cxnId="{81FECE83-0E7C-764C-9C49-C4656FD1D799}">
      <dgm:prSet/>
      <dgm:spPr/>
    </dgm:pt>
    <dgm:pt modelId="{0323582C-A68B-C74F-8059-67C3EAB75B44}" type="sibTrans" cxnId="{81FECE83-0E7C-764C-9C49-C4656FD1D799}">
      <dgm:prSet/>
      <dgm:spPr/>
    </dgm:pt>
    <dgm:pt modelId="{2EEA3260-8B9A-0743-B986-776410E1A4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PAPULE</a:t>
          </a:r>
        </a:p>
      </dgm:t>
    </dgm:pt>
    <dgm:pt modelId="{2BEBFAEB-7D72-2043-9BDD-027295BCEDBA}" type="parTrans" cxnId="{51B2B44B-5612-E54C-85AF-3339DE682D6C}">
      <dgm:prSet/>
      <dgm:spPr/>
    </dgm:pt>
    <dgm:pt modelId="{F7C652A1-F76F-D049-A589-888C438399D5}" type="sibTrans" cxnId="{51B2B44B-5612-E54C-85AF-3339DE682D6C}">
      <dgm:prSet/>
      <dgm:spPr/>
    </dgm:pt>
    <dgm:pt modelId="{347FBEBA-8C82-BD40-A033-CDE04D5D0A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LARGE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WITHOUT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SUBSTANCE</a:t>
          </a:r>
        </a:p>
      </dgm:t>
    </dgm:pt>
    <dgm:pt modelId="{5EB81597-6049-6A47-A806-3585F5E84BFE}" type="parTrans" cxnId="{6AF93B16-F6B7-0541-8767-9BE619286E01}">
      <dgm:prSet/>
      <dgm:spPr/>
    </dgm:pt>
    <dgm:pt modelId="{5DDD8699-400C-6C41-B806-760C62F183A3}" type="sibTrans" cxnId="{6AF93B16-F6B7-0541-8767-9BE619286E01}">
      <dgm:prSet/>
      <dgm:spPr/>
    </dgm:pt>
    <dgm:pt modelId="{21D7430B-BF8D-4E4F-9A53-30365180068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PLAQUE</a:t>
          </a:r>
        </a:p>
      </dgm:t>
    </dgm:pt>
    <dgm:pt modelId="{7615D6B3-9D86-F84E-BB81-626121F351A4}" type="parTrans" cxnId="{BA9B465C-59C7-B946-BE65-5C97F479A559}">
      <dgm:prSet/>
      <dgm:spPr/>
    </dgm:pt>
    <dgm:pt modelId="{6AFD473D-FA7E-644C-A383-50AC322623AE}" type="sibTrans" cxnId="{BA9B465C-59C7-B946-BE65-5C97F479A559}">
      <dgm:prSet/>
      <dgm:spPr/>
    </dgm:pt>
    <dgm:pt modelId="{6A410EED-997C-DC42-8786-8D2AE6417C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LARGE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WITH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SUBSTANCE</a:t>
          </a:r>
        </a:p>
      </dgm:t>
    </dgm:pt>
    <dgm:pt modelId="{08EB14D9-2A78-E94E-9A60-163FA4E8F59A}" type="parTrans" cxnId="{5A766A2F-6AA0-AC44-BFD8-6F88C8EFE334}">
      <dgm:prSet/>
      <dgm:spPr/>
    </dgm:pt>
    <dgm:pt modelId="{01506DCC-0878-E84B-AFF3-AF3E44A67DD1}" type="sibTrans" cxnId="{5A766A2F-6AA0-AC44-BFD8-6F88C8EFE334}">
      <dgm:prSet/>
      <dgm:spPr/>
    </dgm:pt>
    <dgm:pt modelId="{81F61420-3280-D147-8724-3B80D6AABF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NODULE</a:t>
          </a:r>
        </a:p>
      </dgm:t>
    </dgm:pt>
    <dgm:pt modelId="{A4762CB8-4A15-FC4B-BBE4-3134D77D7665}" type="parTrans" cxnId="{74519962-931E-704A-94B3-DCEC7BD86947}">
      <dgm:prSet/>
      <dgm:spPr/>
    </dgm:pt>
    <dgm:pt modelId="{07476F9C-7E3C-4641-A999-A6698D4C15C5}" type="sibTrans" cxnId="{74519962-931E-704A-94B3-DCEC7BD86947}">
      <dgm:prSet/>
      <dgm:spPr/>
    </dgm:pt>
    <dgm:pt modelId="{30236868-9B68-F843-9672-A686407C0C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CYST</a:t>
          </a:r>
        </a:p>
      </dgm:t>
    </dgm:pt>
    <dgm:pt modelId="{A90853CE-8D3B-D74B-BADF-CDB24563F89B}" type="parTrans" cxnId="{02EAE284-3F1E-7442-96A6-377F279E24C4}">
      <dgm:prSet/>
      <dgm:spPr/>
    </dgm:pt>
    <dgm:pt modelId="{548C51A6-FF09-FD4E-A45C-F46B8F6AED00}" type="sibTrans" cxnId="{02EAE284-3F1E-7442-96A6-377F279E24C4}">
      <dgm:prSet/>
      <dgm:spPr/>
    </dgm:pt>
    <dgm:pt modelId="{6ABB3FC4-0FC7-5640-85F9-C1A47F2986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TUMOR</a:t>
          </a:r>
        </a:p>
      </dgm:t>
    </dgm:pt>
    <dgm:pt modelId="{3DF3959B-AA32-0E40-86BC-6D493017E606}" type="parTrans" cxnId="{FAAB5058-1F63-3249-9F57-71B216C2A9CB}">
      <dgm:prSet/>
      <dgm:spPr/>
    </dgm:pt>
    <dgm:pt modelId="{27A5BB81-C7F3-AB43-AD92-306C812A22E1}" type="sibTrans" cxnId="{FAAB5058-1F63-3249-9F57-71B216C2A9CB}">
      <dgm:prSet/>
      <dgm:spPr/>
    </dgm:pt>
    <dgm:pt modelId="{078DF27C-E6FF-3E49-A510-25691AD758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DERMAL</a:t>
          </a:r>
        </a:p>
      </dgm:t>
    </dgm:pt>
    <dgm:pt modelId="{D5FBFA89-1DA5-1549-9B20-EA10325A5C08}" type="parTrans" cxnId="{861C942B-3F8B-0545-A890-D9527514EBCA}">
      <dgm:prSet/>
      <dgm:spPr/>
    </dgm:pt>
    <dgm:pt modelId="{1B97DD4B-99C8-894A-88D9-34DB1AA9B8A8}" type="sibTrans" cxnId="{861C942B-3F8B-0545-A890-D9527514EBCA}">
      <dgm:prSet/>
      <dgm:spPr/>
    </dgm:pt>
    <dgm:pt modelId="{39314C03-52DD-5041-BE02-5318629D67B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WHEAL</a:t>
          </a:r>
        </a:p>
      </dgm:t>
    </dgm:pt>
    <dgm:pt modelId="{2AEF9E2B-6E2E-5344-91EF-228134A5EB65}" type="parTrans" cxnId="{4C49FD01-8B69-0A42-8EF0-A6353AA09FCC}">
      <dgm:prSet/>
      <dgm:spPr/>
    </dgm:pt>
    <dgm:pt modelId="{F2C96A5D-0EDF-5D4E-BE0A-A9B48559EB75}" type="sibTrans" cxnId="{4C49FD01-8B69-0A42-8EF0-A6353AA09FCC}">
      <dgm:prSet/>
      <dgm:spPr/>
    </dgm:pt>
    <dgm:pt modelId="{7B95BE84-A81A-C442-988B-351C3D19479F}" type="pres">
      <dgm:prSet presAssocID="{B28311EC-DAC4-AF4F-A6E8-A70C398EF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BD0684-3F60-B649-850D-541F1BDBB8DE}" type="pres">
      <dgm:prSet presAssocID="{43C0ECD2-4A28-F649-9E0B-757AD28ED3FE}" presName="hierRoot1" presStyleCnt="0">
        <dgm:presLayoutVars>
          <dgm:hierBranch/>
        </dgm:presLayoutVars>
      </dgm:prSet>
      <dgm:spPr/>
    </dgm:pt>
    <dgm:pt modelId="{98CFBD62-83AE-2F4F-A064-201C75155610}" type="pres">
      <dgm:prSet presAssocID="{43C0ECD2-4A28-F649-9E0B-757AD28ED3FE}" presName="rootComposite1" presStyleCnt="0"/>
      <dgm:spPr/>
    </dgm:pt>
    <dgm:pt modelId="{B966EA16-A9BC-F640-AB34-00637A1A5E20}" type="pres">
      <dgm:prSet presAssocID="{43C0ECD2-4A28-F649-9E0B-757AD28ED3FE}" presName="rootText1" presStyleLbl="node0" presStyleIdx="0" presStyleCnt="1">
        <dgm:presLayoutVars>
          <dgm:chPref val="3"/>
        </dgm:presLayoutVars>
      </dgm:prSet>
      <dgm:spPr/>
    </dgm:pt>
    <dgm:pt modelId="{2A49F7EA-C7E9-DE42-9044-1DEB4667F182}" type="pres">
      <dgm:prSet presAssocID="{43C0ECD2-4A28-F649-9E0B-757AD28ED3FE}" presName="rootConnector1" presStyleLbl="node1" presStyleIdx="0" presStyleCnt="0"/>
      <dgm:spPr/>
    </dgm:pt>
    <dgm:pt modelId="{2E4C4164-E6A8-0C43-B421-444F218AE056}" type="pres">
      <dgm:prSet presAssocID="{43C0ECD2-4A28-F649-9E0B-757AD28ED3FE}" presName="hierChild2" presStyleCnt="0"/>
      <dgm:spPr/>
    </dgm:pt>
    <dgm:pt modelId="{D347283B-7757-FB4F-8410-5A6AC4EFFE4F}" type="pres">
      <dgm:prSet presAssocID="{B81BC739-692F-4D41-8D6A-ADB667C9B5E9}" presName="Name35" presStyleLbl="parChTrans1D2" presStyleIdx="0" presStyleCnt="4"/>
      <dgm:spPr/>
    </dgm:pt>
    <dgm:pt modelId="{519802D4-ECC9-D746-8DA8-48B5525102FF}" type="pres">
      <dgm:prSet presAssocID="{D3F31FE3-137D-F343-AD78-ACF55134F351}" presName="hierRoot2" presStyleCnt="0">
        <dgm:presLayoutVars>
          <dgm:hierBranch/>
        </dgm:presLayoutVars>
      </dgm:prSet>
      <dgm:spPr/>
    </dgm:pt>
    <dgm:pt modelId="{865E7400-84B5-2D4B-87C8-EC06C84226BB}" type="pres">
      <dgm:prSet presAssocID="{D3F31FE3-137D-F343-AD78-ACF55134F351}" presName="rootComposite" presStyleCnt="0"/>
      <dgm:spPr/>
    </dgm:pt>
    <dgm:pt modelId="{3B34CD58-1516-F149-94D3-9A09D940FD63}" type="pres">
      <dgm:prSet presAssocID="{D3F31FE3-137D-F343-AD78-ACF55134F351}" presName="rootText" presStyleLbl="node2" presStyleIdx="0" presStyleCnt="4">
        <dgm:presLayoutVars>
          <dgm:chPref val="3"/>
        </dgm:presLayoutVars>
      </dgm:prSet>
      <dgm:spPr/>
    </dgm:pt>
    <dgm:pt modelId="{C497E93E-41C3-AF46-BA5E-7DC1C521467A}" type="pres">
      <dgm:prSet presAssocID="{D3F31FE3-137D-F343-AD78-ACF55134F351}" presName="rootConnector" presStyleLbl="node2" presStyleIdx="0" presStyleCnt="4"/>
      <dgm:spPr/>
    </dgm:pt>
    <dgm:pt modelId="{7CAF7DB5-0D3E-8549-8000-535B751E13A3}" type="pres">
      <dgm:prSet presAssocID="{D3F31FE3-137D-F343-AD78-ACF55134F351}" presName="hierChild4" presStyleCnt="0"/>
      <dgm:spPr/>
    </dgm:pt>
    <dgm:pt modelId="{7758713A-0C83-9D49-8C95-4D4C307A724F}" type="pres">
      <dgm:prSet presAssocID="{2BEBFAEB-7D72-2043-9BDD-027295BCEDBA}" presName="Name35" presStyleLbl="parChTrans1D3" presStyleIdx="0" presStyleCnt="4"/>
      <dgm:spPr/>
    </dgm:pt>
    <dgm:pt modelId="{BE421F02-0848-0148-877B-598ADDA4A990}" type="pres">
      <dgm:prSet presAssocID="{2EEA3260-8B9A-0743-B986-776410E1A4DA}" presName="hierRoot2" presStyleCnt="0">
        <dgm:presLayoutVars>
          <dgm:hierBranch val="r"/>
        </dgm:presLayoutVars>
      </dgm:prSet>
      <dgm:spPr/>
    </dgm:pt>
    <dgm:pt modelId="{F40F7967-5F2E-2041-9DDB-96217B0FF804}" type="pres">
      <dgm:prSet presAssocID="{2EEA3260-8B9A-0743-B986-776410E1A4DA}" presName="rootComposite" presStyleCnt="0"/>
      <dgm:spPr/>
    </dgm:pt>
    <dgm:pt modelId="{F1F49880-7798-614E-8543-6AAE1F5E2A6B}" type="pres">
      <dgm:prSet presAssocID="{2EEA3260-8B9A-0743-B986-776410E1A4DA}" presName="rootText" presStyleLbl="node3" presStyleIdx="0" presStyleCnt="4">
        <dgm:presLayoutVars>
          <dgm:chPref val="3"/>
        </dgm:presLayoutVars>
      </dgm:prSet>
      <dgm:spPr/>
    </dgm:pt>
    <dgm:pt modelId="{BB8BD760-4F72-B64B-902E-A577D816903F}" type="pres">
      <dgm:prSet presAssocID="{2EEA3260-8B9A-0743-B986-776410E1A4DA}" presName="rootConnector" presStyleLbl="node3" presStyleIdx="0" presStyleCnt="4"/>
      <dgm:spPr/>
    </dgm:pt>
    <dgm:pt modelId="{047E3001-C960-A345-9584-FEBBC634A247}" type="pres">
      <dgm:prSet presAssocID="{2EEA3260-8B9A-0743-B986-776410E1A4DA}" presName="hierChild4" presStyleCnt="0"/>
      <dgm:spPr/>
    </dgm:pt>
    <dgm:pt modelId="{AEB8388A-C600-4344-A3C6-195F77F58534}" type="pres">
      <dgm:prSet presAssocID="{2EEA3260-8B9A-0743-B986-776410E1A4DA}" presName="hierChild5" presStyleCnt="0"/>
      <dgm:spPr/>
    </dgm:pt>
    <dgm:pt modelId="{AAF5B190-FF87-5A4E-B031-524146970038}" type="pres">
      <dgm:prSet presAssocID="{D3F31FE3-137D-F343-AD78-ACF55134F351}" presName="hierChild5" presStyleCnt="0"/>
      <dgm:spPr/>
    </dgm:pt>
    <dgm:pt modelId="{04F75518-0386-B74C-A890-D04ABCEF680C}" type="pres">
      <dgm:prSet presAssocID="{5EB81597-6049-6A47-A806-3585F5E84BFE}" presName="Name35" presStyleLbl="parChTrans1D2" presStyleIdx="1" presStyleCnt="4"/>
      <dgm:spPr/>
    </dgm:pt>
    <dgm:pt modelId="{72B83F48-668B-4A4A-9D64-F5604126FD6E}" type="pres">
      <dgm:prSet presAssocID="{347FBEBA-8C82-BD40-A033-CDE04D5D0A2D}" presName="hierRoot2" presStyleCnt="0">
        <dgm:presLayoutVars>
          <dgm:hierBranch/>
        </dgm:presLayoutVars>
      </dgm:prSet>
      <dgm:spPr/>
    </dgm:pt>
    <dgm:pt modelId="{7AFEDF40-0AB7-E340-8D06-1253C50F4D38}" type="pres">
      <dgm:prSet presAssocID="{347FBEBA-8C82-BD40-A033-CDE04D5D0A2D}" presName="rootComposite" presStyleCnt="0"/>
      <dgm:spPr/>
    </dgm:pt>
    <dgm:pt modelId="{E243C58A-398E-4E45-ADA3-5B917A142755}" type="pres">
      <dgm:prSet presAssocID="{347FBEBA-8C82-BD40-A033-CDE04D5D0A2D}" presName="rootText" presStyleLbl="node2" presStyleIdx="1" presStyleCnt="4">
        <dgm:presLayoutVars>
          <dgm:chPref val="3"/>
        </dgm:presLayoutVars>
      </dgm:prSet>
      <dgm:spPr/>
    </dgm:pt>
    <dgm:pt modelId="{1F0E4C13-EECC-1744-9559-D80FA115EA41}" type="pres">
      <dgm:prSet presAssocID="{347FBEBA-8C82-BD40-A033-CDE04D5D0A2D}" presName="rootConnector" presStyleLbl="node2" presStyleIdx="1" presStyleCnt="4"/>
      <dgm:spPr/>
    </dgm:pt>
    <dgm:pt modelId="{E001105A-B9E6-C548-A34A-8FAC35A369DF}" type="pres">
      <dgm:prSet presAssocID="{347FBEBA-8C82-BD40-A033-CDE04D5D0A2D}" presName="hierChild4" presStyleCnt="0"/>
      <dgm:spPr/>
    </dgm:pt>
    <dgm:pt modelId="{470B0C13-9ED1-DD46-A96A-26D61BED68F2}" type="pres">
      <dgm:prSet presAssocID="{7615D6B3-9D86-F84E-BB81-626121F351A4}" presName="Name35" presStyleLbl="parChTrans1D3" presStyleIdx="1" presStyleCnt="4"/>
      <dgm:spPr/>
    </dgm:pt>
    <dgm:pt modelId="{5EFC062D-21DD-864E-B3C5-DBB81B878CA6}" type="pres">
      <dgm:prSet presAssocID="{21D7430B-BF8D-4E4F-9A53-303651800684}" presName="hierRoot2" presStyleCnt="0">
        <dgm:presLayoutVars>
          <dgm:hierBranch val="r"/>
        </dgm:presLayoutVars>
      </dgm:prSet>
      <dgm:spPr/>
    </dgm:pt>
    <dgm:pt modelId="{6D8F8AF3-7169-5D45-B0F6-DBDD32D1FD0B}" type="pres">
      <dgm:prSet presAssocID="{21D7430B-BF8D-4E4F-9A53-303651800684}" presName="rootComposite" presStyleCnt="0"/>
      <dgm:spPr/>
    </dgm:pt>
    <dgm:pt modelId="{F6F84CB0-57D4-344B-A85E-84618265E093}" type="pres">
      <dgm:prSet presAssocID="{21D7430B-BF8D-4E4F-9A53-303651800684}" presName="rootText" presStyleLbl="node3" presStyleIdx="1" presStyleCnt="4">
        <dgm:presLayoutVars>
          <dgm:chPref val="3"/>
        </dgm:presLayoutVars>
      </dgm:prSet>
      <dgm:spPr/>
    </dgm:pt>
    <dgm:pt modelId="{50E19126-696D-6E4C-9D31-D7E93761C1BE}" type="pres">
      <dgm:prSet presAssocID="{21D7430B-BF8D-4E4F-9A53-303651800684}" presName="rootConnector" presStyleLbl="node3" presStyleIdx="1" presStyleCnt="4"/>
      <dgm:spPr/>
    </dgm:pt>
    <dgm:pt modelId="{E568BEE3-15A5-ED48-8558-CAB43C2A2CEC}" type="pres">
      <dgm:prSet presAssocID="{21D7430B-BF8D-4E4F-9A53-303651800684}" presName="hierChild4" presStyleCnt="0"/>
      <dgm:spPr/>
    </dgm:pt>
    <dgm:pt modelId="{1F7C786B-8E8C-1E4A-B3AC-395BB0C49621}" type="pres">
      <dgm:prSet presAssocID="{21D7430B-BF8D-4E4F-9A53-303651800684}" presName="hierChild5" presStyleCnt="0"/>
      <dgm:spPr/>
    </dgm:pt>
    <dgm:pt modelId="{1CF51409-D12C-2A4B-BE13-D8D03DBF627B}" type="pres">
      <dgm:prSet presAssocID="{347FBEBA-8C82-BD40-A033-CDE04D5D0A2D}" presName="hierChild5" presStyleCnt="0"/>
      <dgm:spPr/>
    </dgm:pt>
    <dgm:pt modelId="{06D0F16C-B433-5849-BC74-5FFEE6AAEED6}" type="pres">
      <dgm:prSet presAssocID="{08EB14D9-2A78-E94E-9A60-163FA4E8F59A}" presName="Name35" presStyleLbl="parChTrans1D2" presStyleIdx="2" presStyleCnt="4"/>
      <dgm:spPr/>
    </dgm:pt>
    <dgm:pt modelId="{71BB7FF0-35FD-7148-8ABC-039523D09E02}" type="pres">
      <dgm:prSet presAssocID="{6A410EED-997C-DC42-8786-8D2AE6417CA7}" presName="hierRoot2" presStyleCnt="0">
        <dgm:presLayoutVars>
          <dgm:hierBranch/>
        </dgm:presLayoutVars>
      </dgm:prSet>
      <dgm:spPr/>
    </dgm:pt>
    <dgm:pt modelId="{AD9BCEA4-8F54-634A-AB74-2304A3B2F2D0}" type="pres">
      <dgm:prSet presAssocID="{6A410EED-997C-DC42-8786-8D2AE6417CA7}" presName="rootComposite" presStyleCnt="0"/>
      <dgm:spPr/>
    </dgm:pt>
    <dgm:pt modelId="{B3891929-06CF-D54E-ABD3-900CC7C310AD}" type="pres">
      <dgm:prSet presAssocID="{6A410EED-997C-DC42-8786-8D2AE6417CA7}" presName="rootText" presStyleLbl="node2" presStyleIdx="2" presStyleCnt="4">
        <dgm:presLayoutVars>
          <dgm:chPref val="3"/>
        </dgm:presLayoutVars>
      </dgm:prSet>
      <dgm:spPr/>
    </dgm:pt>
    <dgm:pt modelId="{6222EA6C-717E-9F43-BF0B-D1DC1F315D9D}" type="pres">
      <dgm:prSet presAssocID="{6A410EED-997C-DC42-8786-8D2AE6417CA7}" presName="rootConnector" presStyleLbl="node2" presStyleIdx="2" presStyleCnt="4"/>
      <dgm:spPr/>
    </dgm:pt>
    <dgm:pt modelId="{72DD6AE6-2F1E-0B4F-970F-DCD1B9004DF2}" type="pres">
      <dgm:prSet presAssocID="{6A410EED-997C-DC42-8786-8D2AE6417CA7}" presName="hierChild4" presStyleCnt="0"/>
      <dgm:spPr/>
    </dgm:pt>
    <dgm:pt modelId="{1695125C-D456-4544-9CDF-BEC2541A2FB9}" type="pres">
      <dgm:prSet presAssocID="{A4762CB8-4A15-FC4B-BBE4-3134D77D7665}" presName="Name35" presStyleLbl="parChTrans1D3" presStyleIdx="2" presStyleCnt="4"/>
      <dgm:spPr/>
    </dgm:pt>
    <dgm:pt modelId="{CB3548AC-83F3-8049-A042-828996E16291}" type="pres">
      <dgm:prSet presAssocID="{81F61420-3280-D147-8724-3B80D6AABF0F}" presName="hierRoot2" presStyleCnt="0">
        <dgm:presLayoutVars>
          <dgm:hierBranch val="r"/>
        </dgm:presLayoutVars>
      </dgm:prSet>
      <dgm:spPr/>
    </dgm:pt>
    <dgm:pt modelId="{32AE72D1-9EFC-2C47-B45F-3FFCD09D12E2}" type="pres">
      <dgm:prSet presAssocID="{81F61420-3280-D147-8724-3B80D6AABF0F}" presName="rootComposite" presStyleCnt="0"/>
      <dgm:spPr/>
    </dgm:pt>
    <dgm:pt modelId="{BE208C04-E1A1-9A40-B3DC-770487E41D3E}" type="pres">
      <dgm:prSet presAssocID="{81F61420-3280-D147-8724-3B80D6AABF0F}" presName="rootText" presStyleLbl="node3" presStyleIdx="2" presStyleCnt="4">
        <dgm:presLayoutVars>
          <dgm:chPref val="3"/>
        </dgm:presLayoutVars>
      </dgm:prSet>
      <dgm:spPr/>
    </dgm:pt>
    <dgm:pt modelId="{2B6108E2-5D08-F241-AF9A-905E1A82ED73}" type="pres">
      <dgm:prSet presAssocID="{81F61420-3280-D147-8724-3B80D6AABF0F}" presName="rootConnector" presStyleLbl="node3" presStyleIdx="2" presStyleCnt="4"/>
      <dgm:spPr/>
    </dgm:pt>
    <dgm:pt modelId="{D41EC89F-761B-9E4C-BE6A-37B501303549}" type="pres">
      <dgm:prSet presAssocID="{81F61420-3280-D147-8724-3B80D6AABF0F}" presName="hierChild4" presStyleCnt="0"/>
      <dgm:spPr/>
    </dgm:pt>
    <dgm:pt modelId="{729523A8-FCDC-374A-AE93-203F0870FC44}" type="pres">
      <dgm:prSet presAssocID="{A90853CE-8D3B-D74B-BADF-CDB24563F89B}" presName="Name50" presStyleLbl="parChTrans1D4" presStyleIdx="0" presStyleCnt="2"/>
      <dgm:spPr/>
    </dgm:pt>
    <dgm:pt modelId="{EB7210B6-7D93-8A48-86D4-F325B71DAF4F}" type="pres">
      <dgm:prSet presAssocID="{30236868-9B68-F843-9672-A686407C0C41}" presName="hierRoot2" presStyleCnt="0">
        <dgm:presLayoutVars>
          <dgm:hierBranch val="r"/>
        </dgm:presLayoutVars>
      </dgm:prSet>
      <dgm:spPr/>
    </dgm:pt>
    <dgm:pt modelId="{5C9D2E5A-1E61-EF43-BB3B-DB483A54037A}" type="pres">
      <dgm:prSet presAssocID="{30236868-9B68-F843-9672-A686407C0C41}" presName="rootComposite" presStyleCnt="0"/>
      <dgm:spPr/>
    </dgm:pt>
    <dgm:pt modelId="{2DA093CC-B841-8946-BD4E-0065D20AF8BD}" type="pres">
      <dgm:prSet presAssocID="{30236868-9B68-F843-9672-A686407C0C41}" presName="rootText" presStyleLbl="node4" presStyleIdx="0" presStyleCnt="2">
        <dgm:presLayoutVars>
          <dgm:chPref val="3"/>
        </dgm:presLayoutVars>
      </dgm:prSet>
      <dgm:spPr/>
    </dgm:pt>
    <dgm:pt modelId="{D54A1FD5-6482-6F47-BC64-073167B48810}" type="pres">
      <dgm:prSet presAssocID="{30236868-9B68-F843-9672-A686407C0C41}" presName="rootConnector" presStyleLbl="node4" presStyleIdx="0" presStyleCnt="2"/>
      <dgm:spPr/>
    </dgm:pt>
    <dgm:pt modelId="{9DA1577C-B350-9246-86B9-E62A81B42EF6}" type="pres">
      <dgm:prSet presAssocID="{30236868-9B68-F843-9672-A686407C0C41}" presName="hierChild4" presStyleCnt="0"/>
      <dgm:spPr/>
    </dgm:pt>
    <dgm:pt modelId="{7673A18C-EA95-B54D-8AC0-EBBEF97E7C4C}" type="pres">
      <dgm:prSet presAssocID="{30236868-9B68-F843-9672-A686407C0C41}" presName="hierChild5" presStyleCnt="0"/>
      <dgm:spPr/>
    </dgm:pt>
    <dgm:pt modelId="{877EEF7C-33B6-F44A-965D-5AEC25334C57}" type="pres">
      <dgm:prSet presAssocID="{3DF3959B-AA32-0E40-86BC-6D493017E606}" presName="Name50" presStyleLbl="parChTrans1D4" presStyleIdx="1" presStyleCnt="2"/>
      <dgm:spPr/>
    </dgm:pt>
    <dgm:pt modelId="{68F836EB-D184-FF4D-BC68-708EB11E16A3}" type="pres">
      <dgm:prSet presAssocID="{6ABB3FC4-0FC7-5640-85F9-C1A47F2986A1}" presName="hierRoot2" presStyleCnt="0">
        <dgm:presLayoutVars>
          <dgm:hierBranch val="r"/>
        </dgm:presLayoutVars>
      </dgm:prSet>
      <dgm:spPr/>
    </dgm:pt>
    <dgm:pt modelId="{9F40EED8-893C-4346-BE5C-53B57C88B6ED}" type="pres">
      <dgm:prSet presAssocID="{6ABB3FC4-0FC7-5640-85F9-C1A47F2986A1}" presName="rootComposite" presStyleCnt="0"/>
      <dgm:spPr/>
    </dgm:pt>
    <dgm:pt modelId="{8D7A4026-AC71-5046-8593-5C4C4AABAFBE}" type="pres">
      <dgm:prSet presAssocID="{6ABB3FC4-0FC7-5640-85F9-C1A47F2986A1}" presName="rootText" presStyleLbl="node4" presStyleIdx="1" presStyleCnt="2">
        <dgm:presLayoutVars>
          <dgm:chPref val="3"/>
        </dgm:presLayoutVars>
      </dgm:prSet>
      <dgm:spPr/>
    </dgm:pt>
    <dgm:pt modelId="{749847FE-75B4-1B43-AACC-87AB9CA90FBA}" type="pres">
      <dgm:prSet presAssocID="{6ABB3FC4-0FC7-5640-85F9-C1A47F2986A1}" presName="rootConnector" presStyleLbl="node4" presStyleIdx="1" presStyleCnt="2"/>
      <dgm:spPr/>
    </dgm:pt>
    <dgm:pt modelId="{5D5B081B-AD0C-9F4D-914A-E02A53EEFC19}" type="pres">
      <dgm:prSet presAssocID="{6ABB3FC4-0FC7-5640-85F9-C1A47F2986A1}" presName="hierChild4" presStyleCnt="0"/>
      <dgm:spPr/>
    </dgm:pt>
    <dgm:pt modelId="{A55179C7-AE96-2C41-B511-39239C5FA18E}" type="pres">
      <dgm:prSet presAssocID="{6ABB3FC4-0FC7-5640-85F9-C1A47F2986A1}" presName="hierChild5" presStyleCnt="0"/>
      <dgm:spPr/>
    </dgm:pt>
    <dgm:pt modelId="{B09DB86E-374C-784D-B4D8-A8F34334C6CA}" type="pres">
      <dgm:prSet presAssocID="{81F61420-3280-D147-8724-3B80D6AABF0F}" presName="hierChild5" presStyleCnt="0"/>
      <dgm:spPr/>
    </dgm:pt>
    <dgm:pt modelId="{AD132500-8FF5-CE44-A58E-29CCF5864941}" type="pres">
      <dgm:prSet presAssocID="{6A410EED-997C-DC42-8786-8D2AE6417CA7}" presName="hierChild5" presStyleCnt="0"/>
      <dgm:spPr/>
    </dgm:pt>
    <dgm:pt modelId="{C4C8CCCE-14B7-1D4C-8968-FE3F5AC3FA18}" type="pres">
      <dgm:prSet presAssocID="{D5FBFA89-1DA5-1549-9B20-EA10325A5C08}" presName="Name35" presStyleLbl="parChTrans1D2" presStyleIdx="3" presStyleCnt="4"/>
      <dgm:spPr/>
    </dgm:pt>
    <dgm:pt modelId="{5A3ED6A3-E86E-AD4A-A3B0-16C4CD0CBBDA}" type="pres">
      <dgm:prSet presAssocID="{078DF27C-E6FF-3E49-A510-25691AD75800}" presName="hierRoot2" presStyleCnt="0">
        <dgm:presLayoutVars>
          <dgm:hierBranch/>
        </dgm:presLayoutVars>
      </dgm:prSet>
      <dgm:spPr/>
    </dgm:pt>
    <dgm:pt modelId="{EF7BC68B-A829-C546-8CA1-89A5AE772405}" type="pres">
      <dgm:prSet presAssocID="{078DF27C-E6FF-3E49-A510-25691AD75800}" presName="rootComposite" presStyleCnt="0"/>
      <dgm:spPr/>
    </dgm:pt>
    <dgm:pt modelId="{DF9152FD-0079-7140-B5E5-9E65BA4826A1}" type="pres">
      <dgm:prSet presAssocID="{078DF27C-E6FF-3E49-A510-25691AD75800}" presName="rootText" presStyleLbl="node2" presStyleIdx="3" presStyleCnt="4">
        <dgm:presLayoutVars>
          <dgm:chPref val="3"/>
        </dgm:presLayoutVars>
      </dgm:prSet>
      <dgm:spPr/>
    </dgm:pt>
    <dgm:pt modelId="{28C82596-1BA2-5846-8501-AE6B1F818625}" type="pres">
      <dgm:prSet presAssocID="{078DF27C-E6FF-3E49-A510-25691AD75800}" presName="rootConnector" presStyleLbl="node2" presStyleIdx="3" presStyleCnt="4"/>
      <dgm:spPr/>
    </dgm:pt>
    <dgm:pt modelId="{254961DF-222D-454B-9A22-01273FB414CF}" type="pres">
      <dgm:prSet presAssocID="{078DF27C-E6FF-3E49-A510-25691AD75800}" presName="hierChild4" presStyleCnt="0"/>
      <dgm:spPr/>
    </dgm:pt>
    <dgm:pt modelId="{C7CFE1EC-1CEF-8E4A-B460-94A09F3854A0}" type="pres">
      <dgm:prSet presAssocID="{2AEF9E2B-6E2E-5344-91EF-228134A5EB65}" presName="Name35" presStyleLbl="parChTrans1D3" presStyleIdx="3" presStyleCnt="4"/>
      <dgm:spPr/>
    </dgm:pt>
    <dgm:pt modelId="{601BD056-DD08-5B47-B24C-D8AA818CFDF7}" type="pres">
      <dgm:prSet presAssocID="{39314C03-52DD-5041-BE02-5318629D67B9}" presName="hierRoot2" presStyleCnt="0">
        <dgm:presLayoutVars>
          <dgm:hierBranch val="r"/>
        </dgm:presLayoutVars>
      </dgm:prSet>
      <dgm:spPr/>
    </dgm:pt>
    <dgm:pt modelId="{D23C0862-3C50-5A4D-87A4-8919E66D6378}" type="pres">
      <dgm:prSet presAssocID="{39314C03-52DD-5041-BE02-5318629D67B9}" presName="rootComposite" presStyleCnt="0"/>
      <dgm:spPr/>
    </dgm:pt>
    <dgm:pt modelId="{3A66A0E5-E458-8C46-903E-6053A2A3FE12}" type="pres">
      <dgm:prSet presAssocID="{39314C03-52DD-5041-BE02-5318629D67B9}" presName="rootText" presStyleLbl="node3" presStyleIdx="3" presStyleCnt="4">
        <dgm:presLayoutVars>
          <dgm:chPref val="3"/>
        </dgm:presLayoutVars>
      </dgm:prSet>
      <dgm:spPr/>
    </dgm:pt>
    <dgm:pt modelId="{AFCE040F-B63D-E14E-866E-88A8CF99010A}" type="pres">
      <dgm:prSet presAssocID="{39314C03-52DD-5041-BE02-5318629D67B9}" presName="rootConnector" presStyleLbl="node3" presStyleIdx="3" presStyleCnt="4"/>
      <dgm:spPr/>
    </dgm:pt>
    <dgm:pt modelId="{B3216CBD-0E5F-9C4F-8681-4DAFFDD3DEC3}" type="pres">
      <dgm:prSet presAssocID="{39314C03-52DD-5041-BE02-5318629D67B9}" presName="hierChild4" presStyleCnt="0"/>
      <dgm:spPr/>
    </dgm:pt>
    <dgm:pt modelId="{37B4E5C6-C695-F748-86BD-24930807F7A7}" type="pres">
      <dgm:prSet presAssocID="{39314C03-52DD-5041-BE02-5318629D67B9}" presName="hierChild5" presStyleCnt="0"/>
      <dgm:spPr/>
    </dgm:pt>
    <dgm:pt modelId="{03805280-77B7-C244-B015-629115567F65}" type="pres">
      <dgm:prSet presAssocID="{078DF27C-E6FF-3E49-A510-25691AD75800}" presName="hierChild5" presStyleCnt="0"/>
      <dgm:spPr/>
    </dgm:pt>
    <dgm:pt modelId="{BC8AE8DE-3F1B-774E-9A7C-0364B57C44D8}" type="pres">
      <dgm:prSet presAssocID="{43C0ECD2-4A28-F649-9E0B-757AD28ED3FE}" presName="hierChild3" presStyleCnt="0"/>
      <dgm:spPr/>
    </dgm:pt>
  </dgm:ptLst>
  <dgm:cxnLst>
    <dgm:cxn modelId="{4C49FD01-8B69-0A42-8EF0-A6353AA09FCC}" srcId="{078DF27C-E6FF-3E49-A510-25691AD75800}" destId="{39314C03-52DD-5041-BE02-5318629D67B9}" srcOrd="0" destOrd="0" parTransId="{2AEF9E2B-6E2E-5344-91EF-228134A5EB65}" sibTransId="{F2C96A5D-0EDF-5D4E-BE0A-A9B48559EB75}"/>
    <dgm:cxn modelId="{0F6EB802-DEEF-6443-858B-EFA1BE7DB778}" type="presOf" srcId="{7615D6B3-9D86-F84E-BB81-626121F351A4}" destId="{470B0C13-9ED1-DD46-A96A-26D61BED68F2}" srcOrd="0" destOrd="0" presId="urn:microsoft.com/office/officeart/2005/8/layout/orgChart1"/>
    <dgm:cxn modelId="{E488C10E-1C98-684C-9E92-1A7C5E836063}" type="presOf" srcId="{347FBEBA-8C82-BD40-A033-CDE04D5D0A2D}" destId="{E243C58A-398E-4E45-ADA3-5B917A142755}" srcOrd="0" destOrd="0" presId="urn:microsoft.com/office/officeart/2005/8/layout/orgChart1"/>
    <dgm:cxn modelId="{7B9C9114-C37A-FF49-A109-B12A59609ED2}" type="presOf" srcId="{6ABB3FC4-0FC7-5640-85F9-C1A47F2986A1}" destId="{749847FE-75B4-1B43-AACC-87AB9CA90FBA}" srcOrd="1" destOrd="0" presId="urn:microsoft.com/office/officeart/2005/8/layout/orgChart1"/>
    <dgm:cxn modelId="{6AF93B16-F6B7-0541-8767-9BE619286E01}" srcId="{43C0ECD2-4A28-F649-9E0B-757AD28ED3FE}" destId="{347FBEBA-8C82-BD40-A033-CDE04D5D0A2D}" srcOrd="1" destOrd="0" parTransId="{5EB81597-6049-6A47-A806-3585F5E84BFE}" sibTransId="{5DDD8699-400C-6C41-B806-760C62F183A3}"/>
    <dgm:cxn modelId="{890FF316-CB65-2046-85FE-DD813F3EAD3E}" type="presOf" srcId="{A90853CE-8D3B-D74B-BADF-CDB24563F89B}" destId="{729523A8-FCDC-374A-AE93-203F0870FC44}" srcOrd="0" destOrd="0" presId="urn:microsoft.com/office/officeart/2005/8/layout/orgChart1"/>
    <dgm:cxn modelId="{0174C519-414B-3444-8958-5D13E6440F7F}" type="presOf" srcId="{6A410EED-997C-DC42-8786-8D2AE6417CA7}" destId="{B3891929-06CF-D54E-ABD3-900CC7C310AD}" srcOrd="0" destOrd="0" presId="urn:microsoft.com/office/officeart/2005/8/layout/orgChart1"/>
    <dgm:cxn modelId="{DDE41F29-C72C-3949-9A12-D072F4814578}" type="presOf" srcId="{2EEA3260-8B9A-0743-B986-776410E1A4DA}" destId="{BB8BD760-4F72-B64B-902E-A577D816903F}" srcOrd="1" destOrd="0" presId="urn:microsoft.com/office/officeart/2005/8/layout/orgChart1"/>
    <dgm:cxn modelId="{861C942B-3F8B-0545-A890-D9527514EBCA}" srcId="{43C0ECD2-4A28-F649-9E0B-757AD28ED3FE}" destId="{078DF27C-E6FF-3E49-A510-25691AD75800}" srcOrd="3" destOrd="0" parTransId="{D5FBFA89-1DA5-1549-9B20-EA10325A5C08}" sibTransId="{1B97DD4B-99C8-894A-88D9-34DB1AA9B8A8}"/>
    <dgm:cxn modelId="{5A766A2F-6AA0-AC44-BFD8-6F88C8EFE334}" srcId="{43C0ECD2-4A28-F649-9E0B-757AD28ED3FE}" destId="{6A410EED-997C-DC42-8786-8D2AE6417CA7}" srcOrd="2" destOrd="0" parTransId="{08EB14D9-2A78-E94E-9A60-163FA4E8F59A}" sibTransId="{01506DCC-0878-E84B-AFF3-AF3E44A67DD1}"/>
    <dgm:cxn modelId="{2A81E62F-B101-2545-B35E-A8191DDDFAEE}" type="presOf" srcId="{D5FBFA89-1DA5-1549-9B20-EA10325A5C08}" destId="{C4C8CCCE-14B7-1D4C-8968-FE3F5AC3FA18}" srcOrd="0" destOrd="0" presId="urn:microsoft.com/office/officeart/2005/8/layout/orgChart1"/>
    <dgm:cxn modelId="{F644FF3F-9D47-0D49-A85E-7B8F2CD7BB98}" type="presOf" srcId="{39314C03-52DD-5041-BE02-5318629D67B9}" destId="{AFCE040F-B63D-E14E-866E-88A8CF99010A}" srcOrd="1" destOrd="0" presId="urn:microsoft.com/office/officeart/2005/8/layout/orgChart1"/>
    <dgm:cxn modelId="{6F144142-6291-7345-BD7A-AA4E3398AB6A}" type="presOf" srcId="{347FBEBA-8C82-BD40-A033-CDE04D5D0A2D}" destId="{1F0E4C13-EECC-1744-9559-D80FA115EA41}" srcOrd="1" destOrd="0" presId="urn:microsoft.com/office/officeart/2005/8/layout/orgChart1"/>
    <dgm:cxn modelId="{51B2B44B-5612-E54C-85AF-3339DE682D6C}" srcId="{D3F31FE3-137D-F343-AD78-ACF55134F351}" destId="{2EEA3260-8B9A-0743-B986-776410E1A4DA}" srcOrd="0" destOrd="0" parTransId="{2BEBFAEB-7D72-2043-9BDD-027295BCEDBA}" sibTransId="{F7C652A1-F76F-D049-A589-888C438399D5}"/>
    <dgm:cxn modelId="{B0094454-692E-5D41-B0A6-B7DE509DD411}" type="presOf" srcId="{39314C03-52DD-5041-BE02-5318629D67B9}" destId="{3A66A0E5-E458-8C46-903E-6053A2A3FE12}" srcOrd="0" destOrd="0" presId="urn:microsoft.com/office/officeart/2005/8/layout/orgChart1"/>
    <dgm:cxn modelId="{90364655-618A-0F4A-8A83-8B73FBD7CA76}" type="presOf" srcId="{21D7430B-BF8D-4E4F-9A53-303651800684}" destId="{F6F84CB0-57D4-344B-A85E-84618265E093}" srcOrd="0" destOrd="0" presId="urn:microsoft.com/office/officeart/2005/8/layout/orgChart1"/>
    <dgm:cxn modelId="{E527BA56-EA01-7F4A-BC59-A722684BB008}" srcId="{B28311EC-DAC4-AF4F-A6E8-A70C398EF397}" destId="{43C0ECD2-4A28-F649-9E0B-757AD28ED3FE}" srcOrd="0" destOrd="0" parTransId="{2469B890-EDFE-B244-9773-0BD362F2DA8F}" sibTransId="{6FE2BB42-0A08-4B45-9986-EE9B37CCC532}"/>
    <dgm:cxn modelId="{FAAB5058-1F63-3249-9F57-71B216C2A9CB}" srcId="{81F61420-3280-D147-8724-3B80D6AABF0F}" destId="{6ABB3FC4-0FC7-5640-85F9-C1A47F2986A1}" srcOrd="1" destOrd="0" parTransId="{3DF3959B-AA32-0E40-86BC-6D493017E606}" sibTransId="{27A5BB81-C7F3-AB43-AD92-306C812A22E1}"/>
    <dgm:cxn modelId="{FBE5FC58-00B8-8F42-88EC-D4B8DF28AEC1}" type="presOf" srcId="{A4762CB8-4A15-FC4B-BBE4-3134D77D7665}" destId="{1695125C-D456-4544-9CDF-BEC2541A2FB9}" srcOrd="0" destOrd="0" presId="urn:microsoft.com/office/officeart/2005/8/layout/orgChart1"/>
    <dgm:cxn modelId="{DBCE315B-064A-824F-88EC-E617398D3DB3}" type="presOf" srcId="{2AEF9E2B-6E2E-5344-91EF-228134A5EB65}" destId="{C7CFE1EC-1CEF-8E4A-B460-94A09F3854A0}" srcOrd="0" destOrd="0" presId="urn:microsoft.com/office/officeart/2005/8/layout/orgChart1"/>
    <dgm:cxn modelId="{BA9B465C-59C7-B946-BE65-5C97F479A559}" srcId="{347FBEBA-8C82-BD40-A033-CDE04D5D0A2D}" destId="{21D7430B-BF8D-4E4F-9A53-303651800684}" srcOrd="0" destOrd="0" parTransId="{7615D6B3-9D86-F84E-BB81-626121F351A4}" sibTransId="{6AFD473D-FA7E-644C-A383-50AC322623AE}"/>
    <dgm:cxn modelId="{0CEF215D-4D06-CE40-85A0-CBE21DAB2FB6}" type="presOf" srcId="{078DF27C-E6FF-3E49-A510-25691AD75800}" destId="{DF9152FD-0079-7140-B5E5-9E65BA4826A1}" srcOrd="0" destOrd="0" presId="urn:microsoft.com/office/officeart/2005/8/layout/orgChart1"/>
    <dgm:cxn modelId="{74519962-931E-704A-94B3-DCEC7BD86947}" srcId="{6A410EED-997C-DC42-8786-8D2AE6417CA7}" destId="{81F61420-3280-D147-8724-3B80D6AABF0F}" srcOrd="0" destOrd="0" parTransId="{A4762CB8-4A15-FC4B-BBE4-3134D77D7665}" sibTransId="{07476F9C-7E3C-4641-A999-A6698D4C15C5}"/>
    <dgm:cxn modelId="{C4E2F965-8BB6-0649-9ADC-E93489B246C7}" type="presOf" srcId="{D3F31FE3-137D-F343-AD78-ACF55134F351}" destId="{3B34CD58-1516-F149-94D3-9A09D940FD63}" srcOrd="0" destOrd="0" presId="urn:microsoft.com/office/officeart/2005/8/layout/orgChart1"/>
    <dgm:cxn modelId="{A6642575-916C-A04F-8919-2394056A741A}" type="presOf" srcId="{B28311EC-DAC4-AF4F-A6E8-A70C398EF397}" destId="{7B95BE84-A81A-C442-988B-351C3D19479F}" srcOrd="0" destOrd="0" presId="urn:microsoft.com/office/officeart/2005/8/layout/orgChart1"/>
    <dgm:cxn modelId="{6D6E527A-D93C-CF4F-89AA-977C4CE4DD7A}" type="presOf" srcId="{21D7430B-BF8D-4E4F-9A53-303651800684}" destId="{50E19126-696D-6E4C-9D31-D7E93761C1BE}" srcOrd="1" destOrd="0" presId="urn:microsoft.com/office/officeart/2005/8/layout/orgChart1"/>
    <dgm:cxn modelId="{DDF5E37C-0134-1E48-827D-9D3D1BDA3567}" type="presOf" srcId="{5EB81597-6049-6A47-A806-3585F5E84BFE}" destId="{04F75518-0386-B74C-A890-D04ABCEF680C}" srcOrd="0" destOrd="0" presId="urn:microsoft.com/office/officeart/2005/8/layout/orgChart1"/>
    <dgm:cxn modelId="{BCE07280-94F1-7444-9729-965A1F06302A}" type="presOf" srcId="{43C0ECD2-4A28-F649-9E0B-757AD28ED3FE}" destId="{B966EA16-A9BC-F640-AB34-00637A1A5E20}" srcOrd="0" destOrd="0" presId="urn:microsoft.com/office/officeart/2005/8/layout/orgChart1"/>
    <dgm:cxn modelId="{81FECE83-0E7C-764C-9C49-C4656FD1D799}" srcId="{43C0ECD2-4A28-F649-9E0B-757AD28ED3FE}" destId="{D3F31FE3-137D-F343-AD78-ACF55134F351}" srcOrd="0" destOrd="0" parTransId="{B81BC739-692F-4D41-8D6A-ADB667C9B5E9}" sibTransId="{0323582C-A68B-C74F-8059-67C3EAB75B44}"/>
    <dgm:cxn modelId="{02EAE284-3F1E-7442-96A6-377F279E24C4}" srcId="{81F61420-3280-D147-8724-3B80D6AABF0F}" destId="{30236868-9B68-F843-9672-A686407C0C41}" srcOrd="0" destOrd="0" parTransId="{A90853CE-8D3B-D74B-BADF-CDB24563F89B}" sibTransId="{548C51A6-FF09-FD4E-A45C-F46B8F6AED00}"/>
    <dgm:cxn modelId="{C3AB1486-EBC2-6D4C-A6D2-AD789F2D5F36}" type="presOf" srcId="{30236868-9B68-F843-9672-A686407C0C41}" destId="{D54A1FD5-6482-6F47-BC64-073167B48810}" srcOrd="1" destOrd="0" presId="urn:microsoft.com/office/officeart/2005/8/layout/orgChart1"/>
    <dgm:cxn modelId="{E102FF91-4F27-CD42-AEAE-BBCBBC3A658C}" type="presOf" srcId="{2EEA3260-8B9A-0743-B986-776410E1A4DA}" destId="{F1F49880-7798-614E-8543-6AAE1F5E2A6B}" srcOrd="0" destOrd="0" presId="urn:microsoft.com/office/officeart/2005/8/layout/orgChart1"/>
    <dgm:cxn modelId="{92238193-DC5D-7C4E-B339-CE0DDEFD13E2}" type="presOf" srcId="{078DF27C-E6FF-3E49-A510-25691AD75800}" destId="{28C82596-1BA2-5846-8501-AE6B1F818625}" srcOrd="1" destOrd="0" presId="urn:microsoft.com/office/officeart/2005/8/layout/orgChart1"/>
    <dgm:cxn modelId="{80ECBE99-BCD9-9347-ADA6-3ABD266B5291}" type="presOf" srcId="{30236868-9B68-F843-9672-A686407C0C41}" destId="{2DA093CC-B841-8946-BD4E-0065D20AF8BD}" srcOrd="0" destOrd="0" presId="urn:microsoft.com/office/officeart/2005/8/layout/orgChart1"/>
    <dgm:cxn modelId="{620B73A8-F442-0840-BD1E-391A263237BE}" type="presOf" srcId="{3DF3959B-AA32-0E40-86BC-6D493017E606}" destId="{877EEF7C-33B6-F44A-965D-5AEC25334C57}" srcOrd="0" destOrd="0" presId="urn:microsoft.com/office/officeart/2005/8/layout/orgChart1"/>
    <dgm:cxn modelId="{016323B4-9CFF-534E-B1A0-C7A67270EC1C}" type="presOf" srcId="{2BEBFAEB-7D72-2043-9BDD-027295BCEDBA}" destId="{7758713A-0C83-9D49-8C95-4D4C307A724F}" srcOrd="0" destOrd="0" presId="urn:microsoft.com/office/officeart/2005/8/layout/orgChart1"/>
    <dgm:cxn modelId="{E2ABF0C4-7956-2140-A8E7-532CB10CA65D}" type="presOf" srcId="{6A410EED-997C-DC42-8786-8D2AE6417CA7}" destId="{6222EA6C-717E-9F43-BF0B-D1DC1F315D9D}" srcOrd="1" destOrd="0" presId="urn:microsoft.com/office/officeart/2005/8/layout/orgChart1"/>
    <dgm:cxn modelId="{960429D2-6156-674F-A18D-25A06E1FFC8F}" type="presOf" srcId="{6ABB3FC4-0FC7-5640-85F9-C1A47F2986A1}" destId="{8D7A4026-AC71-5046-8593-5C4C4AABAFBE}" srcOrd="0" destOrd="0" presId="urn:microsoft.com/office/officeart/2005/8/layout/orgChart1"/>
    <dgm:cxn modelId="{962D59D2-8C22-3A4C-A4C9-2C52023D522A}" type="presOf" srcId="{81F61420-3280-D147-8724-3B80D6AABF0F}" destId="{2B6108E2-5D08-F241-AF9A-905E1A82ED73}" srcOrd="1" destOrd="0" presId="urn:microsoft.com/office/officeart/2005/8/layout/orgChart1"/>
    <dgm:cxn modelId="{073C20DC-711A-034B-A19E-8790CF5A3C4A}" type="presOf" srcId="{81F61420-3280-D147-8724-3B80D6AABF0F}" destId="{BE208C04-E1A1-9A40-B3DC-770487E41D3E}" srcOrd="0" destOrd="0" presId="urn:microsoft.com/office/officeart/2005/8/layout/orgChart1"/>
    <dgm:cxn modelId="{9E24B8EA-1196-7E4D-A7F8-671F11998EC8}" type="presOf" srcId="{D3F31FE3-137D-F343-AD78-ACF55134F351}" destId="{C497E93E-41C3-AF46-BA5E-7DC1C521467A}" srcOrd="1" destOrd="0" presId="urn:microsoft.com/office/officeart/2005/8/layout/orgChart1"/>
    <dgm:cxn modelId="{FDFE09EE-65FE-F943-ADA5-4946788CD072}" type="presOf" srcId="{B81BC739-692F-4D41-8D6A-ADB667C9B5E9}" destId="{D347283B-7757-FB4F-8410-5A6AC4EFFE4F}" srcOrd="0" destOrd="0" presId="urn:microsoft.com/office/officeart/2005/8/layout/orgChart1"/>
    <dgm:cxn modelId="{9F35B8F4-61A7-344D-8D7E-0566F454CC1A}" type="presOf" srcId="{43C0ECD2-4A28-F649-9E0B-757AD28ED3FE}" destId="{2A49F7EA-C7E9-DE42-9044-1DEB4667F182}" srcOrd="1" destOrd="0" presId="urn:microsoft.com/office/officeart/2005/8/layout/orgChart1"/>
    <dgm:cxn modelId="{D873E7F6-673D-A141-AE4F-DC177C8BBD2F}" type="presOf" srcId="{08EB14D9-2A78-E94E-9A60-163FA4E8F59A}" destId="{06D0F16C-B433-5849-BC74-5FFEE6AAEED6}" srcOrd="0" destOrd="0" presId="urn:microsoft.com/office/officeart/2005/8/layout/orgChart1"/>
    <dgm:cxn modelId="{D8E6D48B-713D-864E-92CD-DA664D54C847}" type="presParOf" srcId="{7B95BE84-A81A-C442-988B-351C3D19479F}" destId="{27BD0684-3F60-B649-850D-541F1BDBB8DE}" srcOrd="0" destOrd="0" presId="urn:microsoft.com/office/officeart/2005/8/layout/orgChart1"/>
    <dgm:cxn modelId="{D0E895B0-EF88-B743-B64D-09FA5DEA605A}" type="presParOf" srcId="{27BD0684-3F60-B649-850D-541F1BDBB8DE}" destId="{98CFBD62-83AE-2F4F-A064-201C75155610}" srcOrd="0" destOrd="0" presId="urn:microsoft.com/office/officeart/2005/8/layout/orgChart1"/>
    <dgm:cxn modelId="{F2FF53AE-31A2-CC46-82D9-DC0008E23FEC}" type="presParOf" srcId="{98CFBD62-83AE-2F4F-A064-201C75155610}" destId="{B966EA16-A9BC-F640-AB34-00637A1A5E20}" srcOrd="0" destOrd="0" presId="urn:microsoft.com/office/officeart/2005/8/layout/orgChart1"/>
    <dgm:cxn modelId="{97EAD604-2243-EE44-B2E5-DECAC323AD4A}" type="presParOf" srcId="{98CFBD62-83AE-2F4F-A064-201C75155610}" destId="{2A49F7EA-C7E9-DE42-9044-1DEB4667F182}" srcOrd="1" destOrd="0" presId="urn:microsoft.com/office/officeart/2005/8/layout/orgChart1"/>
    <dgm:cxn modelId="{67828EFF-CFD9-134B-ACDF-F2C23AAD9791}" type="presParOf" srcId="{27BD0684-3F60-B649-850D-541F1BDBB8DE}" destId="{2E4C4164-E6A8-0C43-B421-444F218AE056}" srcOrd="1" destOrd="0" presId="urn:microsoft.com/office/officeart/2005/8/layout/orgChart1"/>
    <dgm:cxn modelId="{4D62F3F7-EED0-B84A-AD36-8333E399989B}" type="presParOf" srcId="{2E4C4164-E6A8-0C43-B421-444F218AE056}" destId="{D347283B-7757-FB4F-8410-5A6AC4EFFE4F}" srcOrd="0" destOrd="0" presId="urn:microsoft.com/office/officeart/2005/8/layout/orgChart1"/>
    <dgm:cxn modelId="{700064BB-1F0F-DC4E-AA59-CB2344917436}" type="presParOf" srcId="{2E4C4164-E6A8-0C43-B421-444F218AE056}" destId="{519802D4-ECC9-D746-8DA8-48B5525102FF}" srcOrd="1" destOrd="0" presId="urn:microsoft.com/office/officeart/2005/8/layout/orgChart1"/>
    <dgm:cxn modelId="{6FDB22C9-54D9-2C4B-81F0-9E9E7167492C}" type="presParOf" srcId="{519802D4-ECC9-D746-8DA8-48B5525102FF}" destId="{865E7400-84B5-2D4B-87C8-EC06C84226BB}" srcOrd="0" destOrd="0" presId="urn:microsoft.com/office/officeart/2005/8/layout/orgChart1"/>
    <dgm:cxn modelId="{7A696E9F-8899-284A-B16B-8DE3BE824036}" type="presParOf" srcId="{865E7400-84B5-2D4B-87C8-EC06C84226BB}" destId="{3B34CD58-1516-F149-94D3-9A09D940FD63}" srcOrd="0" destOrd="0" presId="urn:microsoft.com/office/officeart/2005/8/layout/orgChart1"/>
    <dgm:cxn modelId="{6891E0FF-B2AB-5A44-83FB-B98153899998}" type="presParOf" srcId="{865E7400-84B5-2D4B-87C8-EC06C84226BB}" destId="{C497E93E-41C3-AF46-BA5E-7DC1C521467A}" srcOrd="1" destOrd="0" presId="urn:microsoft.com/office/officeart/2005/8/layout/orgChart1"/>
    <dgm:cxn modelId="{8180F5CC-E67A-8D43-ADF9-4B3C9D3BF99A}" type="presParOf" srcId="{519802D4-ECC9-D746-8DA8-48B5525102FF}" destId="{7CAF7DB5-0D3E-8549-8000-535B751E13A3}" srcOrd="1" destOrd="0" presId="urn:microsoft.com/office/officeart/2005/8/layout/orgChart1"/>
    <dgm:cxn modelId="{7B1FF2A9-1A7B-E045-9F80-4F93FC572A7A}" type="presParOf" srcId="{7CAF7DB5-0D3E-8549-8000-535B751E13A3}" destId="{7758713A-0C83-9D49-8C95-4D4C307A724F}" srcOrd="0" destOrd="0" presId="urn:microsoft.com/office/officeart/2005/8/layout/orgChart1"/>
    <dgm:cxn modelId="{1B526D45-A239-7944-A22B-268E41C8F450}" type="presParOf" srcId="{7CAF7DB5-0D3E-8549-8000-535B751E13A3}" destId="{BE421F02-0848-0148-877B-598ADDA4A990}" srcOrd="1" destOrd="0" presId="urn:microsoft.com/office/officeart/2005/8/layout/orgChart1"/>
    <dgm:cxn modelId="{B51E649A-0A56-8B4E-9189-AC69F9B818F5}" type="presParOf" srcId="{BE421F02-0848-0148-877B-598ADDA4A990}" destId="{F40F7967-5F2E-2041-9DDB-96217B0FF804}" srcOrd="0" destOrd="0" presId="urn:microsoft.com/office/officeart/2005/8/layout/orgChart1"/>
    <dgm:cxn modelId="{2DB8FD64-B8F2-EA41-972D-253CC3628F9D}" type="presParOf" srcId="{F40F7967-5F2E-2041-9DDB-96217B0FF804}" destId="{F1F49880-7798-614E-8543-6AAE1F5E2A6B}" srcOrd="0" destOrd="0" presId="urn:microsoft.com/office/officeart/2005/8/layout/orgChart1"/>
    <dgm:cxn modelId="{5F9213F7-C9F1-C24B-8B57-858103C0D6C4}" type="presParOf" srcId="{F40F7967-5F2E-2041-9DDB-96217B0FF804}" destId="{BB8BD760-4F72-B64B-902E-A577D816903F}" srcOrd="1" destOrd="0" presId="urn:microsoft.com/office/officeart/2005/8/layout/orgChart1"/>
    <dgm:cxn modelId="{C0EC917B-AF67-6B4C-95A0-6748C03C26B6}" type="presParOf" srcId="{BE421F02-0848-0148-877B-598ADDA4A990}" destId="{047E3001-C960-A345-9584-FEBBC634A247}" srcOrd="1" destOrd="0" presId="urn:microsoft.com/office/officeart/2005/8/layout/orgChart1"/>
    <dgm:cxn modelId="{BD26C6BC-3CB1-8D47-AB6B-B1350E68FD1F}" type="presParOf" srcId="{BE421F02-0848-0148-877B-598ADDA4A990}" destId="{AEB8388A-C600-4344-A3C6-195F77F58534}" srcOrd="2" destOrd="0" presId="urn:microsoft.com/office/officeart/2005/8/layout/orgChart1"/>
    <dgm:cxn modelId="{6016FA9A-C93F-A947-9A68-5D47CBDF0D65}" type="presParOf" srcId="{519802D4-ECC9-D746-8DA8-48B5525102FF}" destId="{AAF5B190-FF87-5A4E-B031-524146970038}" srcOrd="2" destOrd="0" presId="urn:microsoft.com/office/officeart/2005/8/layout/orgChart1"/>
    <dgm:cxn modelId="{28BB51DA-7D0C-FD4D-8405-43368EA246FA}" type="presParOf" srcId="{2E4C4164-E6A8-0C43-B421-444F218AE056}" destId="{04F75518-0386-B74C-A890-D04ABCEF680C}" srcOrd="2" destOrd="0" presId="urn:microsoft.com/office/officeart/2005/8/layout/orgChart1"/>
    <dgm:cxn modelId="{016201D8-51CF-7D43-9A9C-8611BE2E33CF}" type="presParOf" srcId="{2E4C4164-E6A8-0C43-B421-444F218AE056}" destId="{72B83F48-668B-4A4A-9D64-F5604126FD6E}" srcOrd="3" destOrd="0" presId="urn:microsoft.com/office/officeart/2005/8/layout/orgChart1"/>
    <dgm:cxn modelId="{431B0EB7-4412-EB49-AA58-4ADE419B48AE}" type="presParOf" srcId="{72B83F48-668B-4A4A-9D64-F5604126FD6E}" destId="{7AFEDF40-0AB7-E340-8D06-1253C50F4D38}" srcOrd="0" destOrd="0" presId="urn:microsoft.com/office/officeart/2005/8/layout/orgChart1"/>
    <dgm:cxn modelId="{08AC2CDB-3A91-4440-91B1-A648A8A93917}" type="presParOf" srcId="{7AFEDF40-0AB7-E340-8D06-1253C50F4D38}" destId="{E243C58A-398E-4E45-ADA3-5B917A142755}" srcOrd="0" destOrd="0" presId="urn:microsoft.com/office/officeart/2005/8/layout/orgChart1"/>
    <dgm:cxn modelId="{6CCB001F-AD69-C84B-8FBF-B9CC5419FC15}" type="presParOf" srcId="{7AFEDF40-0AB7-E340-8D06-1253C50F4D38}" destId="{1F0E4C13-EECC-1744-9559-D80FA115EA41}" srcOrd="1" destOrd="0" presId="urn:microsoft.com/office/officeart/2005/8/layout/orgChart1"/>
    <dgm:cxn modelId="{A792E1C5-F3AA-B844-96E6-A33824C8FEFF}" type="presParOf" srcId="{72B83F48-668B-4A4A-9D64-F5604126FD6E}" destId="{E001105A-B9E6-C548-A34A-8FAC35A369DF}" srcOrd="1" destOrd="0" presId="urn:microsoft.com/office/officeart/2005/8/layout/orgChart1"/>
    <dgm:cxn modelId="{479061E6-D1DA-344D-B71B-3FC67C6AC20D}" type="presParOf" srcId="{E001105A-B9E6-C548-A34A-8FAC35A369DF}" destId="{470B0C13-9ED1-DD46-A96A-26D61BED68F2}" srcOrd="0" destOrd="0" presId="urn:microsoft.com/office/officeart/2005/8/layout/orgChart1"/>
    <dgm:cxn modelId="{5E4CD61C-87F6-A04D-A3EB-8E12A9A33B5B}" type="presParOf" srcId="{E001105A-B9E6-C548-A34A-8FAC35A369DF}" destId="{5EFC062D-21DD-864E-B3C5-DBB81B878CA6}" srcOrd="1" destOrd="0" presId="urn:microsoft.com/office/officeart/2005/8/layout/orgChart1"/>
    <dgm:cxn modelId="{5B442476-00C2-1C41-A469-E2BF29C68941}" type="presParOf" srcId="{5EFC062D-21DD-864E-B3C5-DBB81B878CA6}" destId="{6D8F8AF3-7169-5D45-B0F6-DBDD32D1FD0B}" srcOrd="0" destOrd="0" presId="urn:microsoft.com/office/officeart/2005/8/layout/orgChart1"/>
    <dgm:cxn modelId="{E7C06EE5-D735-9846-AAFA-29C29617D676}" type="presParOf" srcId="{6D8F8AF3-7169-5D45-B0F6-DBDD32D1FD0B}" destId="{F6F84CB0-57D4-344B-A85E-84618265E093}" srcOrd="0" destOrd="0" presId="urn:microsoft.com/office/officeart/2005/8/layout/orgChart1"/>
    <dgm:cxn modelId="{B315DFDB-3809-314C-BB91-14297722F69E}" type="presParOf" srcId="{6D8F8AF3-7169-5D45-B0F6-DBDD32D1FD0B}" destId="{50E19126-696D-6E4C-9D31-D7E93761C1BE}" srcOrd="1" destOrd="0" presId="urn:microsoft.com/office/officeart/2005/8/layout/orgChart1"/>
    <dgm:cxn modelId="{E98130E7-BB70-5A47-A239-E95095E3983D}" type="presParOf" srcId="{5EFC062D-21DD-864E-B3C5-DBB81B878CA6}" destId="{E568BEE3-15A5-ED48-8558-CAB43C2A2CEC}" srcOrd="1" destOrd="0" presId="urn:microsoft.com/office/officeart/2005/8/layout/orgChart1"/>
    <dgm:cxn modelId="{E4B619CA-BC66-B64C-895C-58C7BAE3EF35}" type="presParOf" srcId="{5EFC062D-21DD-864E-B3C5-DBB81B878CA6}" destId="{1F7C786B-8E8C-1E4A-B3AC-395BB0C49621}" srcOrd="2" destOrd="0" presId="urn:microsoft.com/office/officeart/2005/8/layout/orgChart1"/>
    <dgm:cxn modelId="{9BF2106A-A39D-FF4A-8785-10775992C19F}" type="presParOf" srcId="{72B83F48-668B-4A4A-9D64-F5604126FD6E}" destId="{1CF51409-D12C-2A4B-BE13-D8D03DBF627B}" srcOrd="2" destOrd="0" presId="urn:microsoft.com/office/officeart/2005/8/layout/orgChart1"/>
    <dgm:cxn modelId="{13735D08-E281-3140-80B7-FC53D0133882}" type="presParOf" srcId="{2E4C4164-E6A8-0C43-B421-444F218AE056}" destId="{06D0F16C-B433-5849-BC74-5FFEE6AAEED6}" srcOrd="4" destOrd="0" presId="urn:microsoft.com/office/officeart/2005/8/layout/orgChart1"/>
    <dgm:cxn modelId="{941E7A43-7BCD-9E4A-938B-4031EB9C5DAD}" type="presParOf" srcId="{2E4C4164-E6A8-0C43-B421-444F218AE056}" destId="{71BB7FF0-35FD-7148-8ABC-039523D09E02}" srcOrd="5" destOrd="0" presId="urn:microsoft.com/office/officeart/2005/8/layout/orgChart1"/>
    <dgm:cxn modelId="{EB85809D-3923-3941-9CB0-87E3F843D94F}" type="presParOf" srcId="{71BB7FF0-35FD-7148-8ABC-039523D09E02}" destId="{AD9BCEA4-8F54-634A-AB74-2304A3B2F2D0}" srcOrd="0" destOrd="0" presId="urn:microsoft.com/office/officeart/2005/8/layout/orgChart1"/>
    <dgm:cxn modelId="{CE0F8C87-6638-CC48-826B-BB8DBFC0BD76}" type="presParOf" srcId="{AD9BCEA4-8F54-634A-AB74-2304A3B2F2D0}" destId="{B3891929-06CF-D54E-ABD3-900CC7C310AD}" srcOrd="0" destOrd="0" presId="urn:microsoft.com/office/officeart/2005/8/layout/orgChart1"/>
    <dgm:cxn modelId="{0F5BA6BA-A4A2-FE4D-87C2-F751D8748DBF}" type="presParOf" srcId="{AD9BCEA4-8F54-634A-AB74-2304A3B2F2D0}" destId="{6222EA6C-717E-9F43-BF0B-D1DC1F315D9D}" srcOrd="1" destOrd="0" presId="urn:microsoft.com/office/officeart/2005/8/layout/orgChart1"/>
    <dgm:cxn modelId="{3ECB1FEE-65A9-0D48-BDEB-4307F59D78E1}" type="presParOf" srcId="{71BB7FF0-35FD-7148-8ABC-039523D09E02}" destId="{72DD6AE6-2F1E-0B4F-970F-DCD1B9004DF2}" srcOrd="1" destOrd="0" presId="urn:microsoft.com/office/officeart/2005/8/layout/orgChart1"/>
    <dgm:cxn modelId="{C4C16ED7-641F-AA48-B280-02DBEC00C54D}" type="presParOf" srcId="{72DD6AE6-2F1E-0B4F-970F-DCD1B9004DF2}" destId="{1695125C-D456-4544-9CDF-BEC2541A2FB9}" srcOrd="0" destOrd="0" presId="urn:microsoft.com/office/officeart/2005/8/layout/orgChart1"/>
    <dgm:cxn modelId="{BD8EC05E-B46C-6D42-BAA2-14532FA303E3}" type="presParOf" srcId="{72DD6AE6-2F1E-0B4F-970F-DCD1B9004DF2}" destId="{CB3548AC-83F3-8049-A042-828996E16291}" srcOrd="1" destOrd="0" presId="urn:microsoft.com/office/officeart/2005/8/layout/orgChart1"/>
    <dgm:cxn modelId="{0425D3AA-DC18-0F4B-941F-C42E216CC45A}" type="presParOf" srcId="{CB3548AC-83F3-8049-A042-828996E16291}" destId="{32AE72D1-9EFC-2C47-B45F-3FFCD09D12E2}" srcOrd="0" destOrd="0" presId="urn:microsoft.com/office/officeart/2005/8/layout/orgChart1"/>
    <dgm:cxn modelId="{C3483726-4316-C24E-ACDC-92270E7BD4A6}" type="presParOf" srcId="{32AE72D1-9EFC-2C47-B45F-3FFCD09D12E2}" destId="{BE208C04-E1A1-9A40-B3DC-770487E41D3E}" srcOrd="0" destOrd="0" presId="urn:microsoft.com/office/officeart/2005/8/layout/orgChart1"/>
    <dgm:cxn modelId="{C2EAE4D5-1FCB-D949-960B-73932DCB6D86}" type="presParOf" srcId="{32AE72D1-9EFC-2C47-B45F-3FFCD09D12E2}" destId="{2B6108E2-5D08-F241-AF9A-905E1A82ED73}" srcOrd="1" destOrd="0" presId="urn:microsoft.com/office/officeart/2005/8/layout/orgChart1"/>
    <dgm:cxn modelId="{45F1ADD1-3E64-BC42-9A42-B7608C7EE7B4}" type="presParOf" srcId="{CB3548AC-83F3-8049-A042-828996E16291}" destId="{D41EC89F-761B-9E4C-BE6A-37B501303549}" srcOrd="1" destOrd="0" presId="urn:microsoft.com/office/officeart/2005/8/layout/orgChart1"/>
    <dgm:cxn modelId="{A0ECCA54-57BE-1C40-A41E-72F2DE024672}" type="presParOf" srcId="{D41EC89F-761B-9E4C-BE6A-37B501303549}" destId="{729523A8-FCDC-374A-AE93-203F0870FC44}" srcOrd="0" destOrd="0" presId="urn:microsoft.com/office/officeart/2005/8/layout/orgChart1"/>
    <dgm:cxn modelId="{7725E9DE-7A1E-1443-B04F-EF12AEE0B0A6}" type="presParOf" srcId="{D41EC89F-761B-9E4C-BE6A-37B501303549}" destId="{EB7210B6-7D93-8A48-86D4-F325B71DAF4F}" srcOrd="1" destOrd="0" presId="urn:microsoft.com/office/officeart/2005/8/layout/orgChart1"/>
    <dgm:cxn modelId="{4E2C7AC4-A6EF-E546-879C-C86B256DD694}" type="presParOf" srcId="{EB7210B6-7D93-8A48-86D4-F325B71DAF4F}" destId="{5C9D2E5A-1E61-EF43-BB3B-DB483A54037A}" srcOrd="0" destOrd="0" presId="urn:microsoft.com/office/officeart/2005/8/layout/orgChart1"/>
    <dgm:cxn modelId="{F89A8B77-6DED-4B43-9BC7-8A1E59461ED3}" type="presParOf" srcId="{5C9D2E5A-1E61-EF43-BB3B-DB483A54037A}" destId="{2DA093CC-B841-8946-BD4E-0065D20AF8BD}" srcOrd="0" destOrd="0" presId="urn:microsoft.com/office/officeart/2005/8/layout/orgChart1"/>
    <dgm:cxn modelId="{2382747D-9F84-9346-86FE-D557417C00AC}" type="presParOf" srcId="{5C9D2E5A-1E61-EF43-BB3B-DB483A54037A}" destId="{D54A1FD5-6482-6F47-BC64-073167B48810}" srcOrd="1" destOrd="0" presId="urn:microsoft.com/office/officeart/2005/8/layout/orgChart1"/>
    <dgm:cxn modelId="{F76B7C20-2CDD-BD4D-8D43-0CA13419A2DD}" type="presParOf" srcId="{EB7210B6-7D93-8A48-86D4-F325B71DAF4F}" destId="{9DA1577C-B350-9246-86B9-E62A81B42EF6}" srcOrd="1" destOrd="0" presId="urn:microsoft.com/office/officeart/2005/8/layout/orgChart1"/>
    <dgm:cxn modelId="{E915F082-CACB-5440-9053-AD27334CA862}" type="presParOf" srcId="{EB7210B6-7D93-8A48-86D4-F325B71DAF4F}" destId="{7673A18C-EA95-B54D-8AC0-EBBEF97E7C4C}" srcOrd="2" destOrd="0" presId="urn:microsoft.com/office/officeart/2005/8/layout/orgChart1"/>
    <dgm:cxn modelId="{D13256E8-96FA-A44C-A698-3DCE36B64CFC}" type="presParOf" srcId="{D41EC89F-761B-9E4C-BE6A-37B501303549}" destId="{877EEF7C-33B6-F44A-965D-5AEC25334C57}" srcOrd="2" destOrd="0" presId="urn:microsoft.com/office/officeart/2005/8/layout/orgChart1"/>
    <dgm:cxn modelId="{B0609D40-65D1-3A40-98B6-65EAC7BC630B}" type="presParOf" srcId="{D41EC89F-761B-9E4C-BE6A-37B501303549}" destId="{68F836EB-D184-FF4D-BC68-708EB11E16A3}" srcOrd="3" destOrd="0" presId="urn:microsoft.com/office/officeart/2005/8/layout/orgChart1"/>
    <dgm:cxn modelId="{CE990A29-8D2E-464B-AD1A-44BB0C70C0CE}" type="presParOf" srcId="{68F836EB-D184-FF4D-BC68-708EB11E16A3}" destId="{9F40EED8-893C-4346-BE5C-53B57C88B6ED}" srcOrd="0" destOrd="0" presId="urn:microsoft.com/office/officeart/2005/8/layout/orgChart1"/>
    <dgm:cxn modelId="{8E5BFAD9-D671-2D41-B4A8-61E46BBFD8B6}" type="presParOf" srcId="{9F40EED8-893C-4346-BE5C-53B57C88B6ED}" destId="{8D7A4026-AC71-5046-8593-5C4C4AABAFBE}" srcOrd="0" destOrd="0" presId="urn:microsoft.com/office/officeart/2005/8/layout/orgChart1"/>
    <dgm:cxn modelId="{7E14894D-B345-BA4D-8A23-41653A35F3B7}" type="presParOf" srcId="{9F40EED8-893C-4346-BE5C-53B57C88B6ED}" destId="{749847FE-75B4-1B43-AACC-87AB9CA90FBA}" srcOrd="1" destOrd="0" presId="urn:microsoft.com/office/officeart/2005/8/layout/orgChart1"/>
    <dgm:cxn modelId="{4912E544-3382-244A-B06B-9EF8575A9A98}" type="presParOf" srcId="{68F836EB-D184-FF4D-BC68-708EB11E16A3}" destId="{5D5B081B-AD0C-9F4D-914A-E02A53EEFC19}" srcOrd="1" destOrd="0" presId="urn:microsoft.com/office/officeart/2005/8/layout/orgChart1"/>
    <dgm:cxn modelId="{0AC34718-489F-6C4D-AA62-197C2125A902}" type="presParOf" srcId="{68F836EB-D184-FF4D-BC68-708EB11E16A3}" destId="{A55179C7-AE96-2C41-B511-39239C5FA18E}" srcOrd="2" destOrd="0" presId="urn:microsoft.com/office/officeart/2005/8/layout/orgChart1"/>
    <dgm:cxn modelId="{590D30B8-E400-D84E-9074-5C488772DD78}" type="presParOf" srcId="{CB3548AC-83F3-8049-A042-828996E16291}" destId="{B09DB86E-374C-784D-B4D8-A8F34334C6CA}" srcOrd="2" destOrd="0" presId="urn:microsoft.com/office/officeart/2005/8/layout/orgChart1"/>
    <dgm:cxn modelId="{31B7D199-6EF1-9E41-9EDC-52FEA8F43CDA}" type="presParOf" srcId="{71BB7FF0-35FD-7148-8ABC-039523D09E02}" destId="{AD132500-8FF5-CE44-A58E-29CCF5864941}" srcOrd="2" destOrd="0" presId="urn:microsoft.com/office/officeart/2005/8/layout/orgChart1"/>
    <dgm:cxn modelId="{A52945E1-20AA-D34C-9DEC-FA6A2707D78F}" type="presParOf" srcId="{2E4C4164-E6A8-0C43-B421-444F218AE056}" destId="{C4C8CCCE-14B7-1D4C-8968-FE3F5AC3FA18}" srcOrd="6" destOrd="0" presId="urn:microsoft.com/office/officeart/2005/8/layout/orgChart1"/>
    <dgm:cxn modelId="{6238C122-013B-D44B-85EA-8452D7E4039C}" type="presParOf" srcId="{2E4C4164-E6A8-0C43-B421-444F218AE056}" destId="{5A3ED6A3-E86E-AD4A-A3B0-16C4CD0CBBDA}" srcOrd="7" destOrd="0" presId="urn:microsoft.com/office/officeart/2005/8/layout/orgChart1"/>
    <dgm:cxn modelId="{5052A089-3298-B049-92EC-156DA75D4ACF}" type="presParOf" srcId="{5A3ED6A3-E86E-AD4A-A3B0-16C4CD0CBBDA}" destId="{EF7BC68B-A829-C546-8CA1-89A5AE772405}" srcOrd="0" destOrd="0" presId="urn:microsoft.com/office/officeart/2005/8/layout/orgChart1"/>
    <dgm:cxn modelId="{0967D745-2793-AB42-A897-71337F9909D5}" type="presParOf" srcId="{EF7BC68B-A829-C546-8CA1-89A5AE772405}" destId="{DF9152FD-0079-7140-B5E5-9E65BA4826A1}" srcOrd="0" destOrd="0" presId="urn:microsoft.com/office/officeart/2005/8/layout/orgChart1"/>
    <dgm:cxn modelId="{DE53637F-CE9B-FA48-8602-CC9FBA90C9BA}" type="presParOf" srcId="{EF7BC68B-A829-C546-8CA1-89A5AE772405}" destId="{28C82596-1BA2-5846-8501-AE6B1F818625}" srcOrd="1" destOrd="0" presId="urn:microsoft.com/office/officeart/2005/8/layout/orgChart1"/>
    <dgm:cxn modelId="{9E700A5B-5A9B-834E-B5EB-32CFB39C0666}" type="presParOf" srcId="{5A3ED6A3-E86E-AD4A-A3B0-16C4CD0CBBDA}" destId="{254961DF-222D-454B-9A22-01273FB414CF}" srcOrd="1" destOrd="0" presId="urn:microsoft.com/office/officeart/2005/8/layout/orgChart1"/>
    <dgm:cxn modelId="{371FB6F1-C5F5-9C46-B015-D8E5FC3EF993}" type="presParOf" srcId="{254961DF-222D-454B-9A22-01273FB414CF}" destId="{C7CFE1EC-1CEF-8E4A-B460-94A09F3854A0}" srcOrd="0" destOrd="0" presId="urn:microsoft.com/office/officeart/2005/8/layout/orgChart1"/>
    <dgm:cxn modelId="{538D17B6-010D-7847-84C6-F41FF0450D94}" type="presParOf" srcId="{254961DF-222D-454B-9A22-01273FB414CF}" destId="{601BD056-DD08-5B47-B24C-D8AA818CFDF7}" srcOrd="1" destOrd="0" presId="urn:microsoft.com/office/officeart/2005/8/layout/orgChart1"/>
    <dgm:cxn modelId="{FF26EE9B-1715-4942-B0AF-169384898327}" type="presParOf" srcId="{601BD056-DD08-5B47-B24C-D8AA818CFDF7}" destId="{D23C0862-3C50-5A4D-87A4-8919E66D6378}" srcOrd="0" destOrd="0" presId="urn:microsoft.com/office/officeart/2005/8/layout/orgChart1"/>
    <dgm:cxn modelId="{15F42FCC-1301-AF48-B325-0289FEB94394}" type="presParOf" srcId="{D23C0862-3C50-5A4D-87A4-8919E66D6378}" destId="{3A66A0E5-E458-8C46-903E-6053A2A3FE12}" srcOrd="0" destOrd="0" presId="urn:microsoft.com/office/officeart/2005/8/layout/orgChart1"/>
    <dgm:cxn modelId="{B9DD5785-A2EC-3A41-A3BC-CE73B89DFA76}" type="presParOf" srcId="{D23C0862-3C50-5A4D-87A4-8919E66D6378}" destId="{AFCE040F-B63D-E14E-866E-88A8CF99010A}" srcOrd="1" destOrd="0" presId="urn:microsoft.com/office/officeart/2005/8/layout/orgChart1"/>
    <dgm:cxn modelId="{867466B8-0C42-A446-BCA7-549A7EE5720D}" type="presParOf" srcId="{601BD056-DD08-5B47-B24C-D8AA818CFDF7}" destId="{B3216CBD-0E5F-9C4F-8681-4DAFFDD3DEC3}" srcOrd="1" destOrd="0" presId="urn:microsoft.com/office/officeart/2005/8/layout/orgChart1"/>
    <dgm:cxn modelId="{6907B22B-4117-994E-9A61-7A9B3FD13D5D}" type="presParOf" srcId="{601BD056-DD08-5B47-B24C-D8AA818CFDF7}" destId="{37B4E5C6-C695-F748-86BD-24930807F7A7}" srcOrd="2" destOrd="0" presId="urn:microsoft.com/office/officeart/2005/8/layout/orgChart1"/>
    <dgm:cxn modelId="{7D24D81F-18A8-D94D-975B-291BDE095EB5}" type="presParOf" srcId="{5A3ED6A3-E86E-AD4A-A3B0-16C4CD0CBBDA}" destId="{03805280-77B7-C244-B015-629115567F65}" srcOrd="2" destOrd="0" presId="urn:microsoft.com/office/officeart/2005/8/layout/orgChart1"/>
    <dgm:cxn modelId="{2940AE4F-FAB6-E242-B8E8-21C078A55A2E}" type="presParOf" srcId="{27BD0684-3F60-B649-850D-541F1BDBB8DE}" destId="{BC8AE8DE-3F1B-774E-9A7C-0364B57C44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8B41E-0D5A-B940-9CC8-C0E90DE8FD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42BC8FC-E58A-3245-8310-61CBF61DC1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FLUID-FILLED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LESIONS</a:t>
          </a:r>
        </a:p>
      </dgm:t>
    </dgm:pt>
    <dgm:pt modelId="{F86FBD36-E612-B24B-8ED9-B584E87C0B5F}" type="parTrans" cxnId="{144A244A-D187-4A4F-96CA-B949048D931C}">
      <dgm:prSet/>
      <dgm:spPr/>
    </dgm:pt>
    <dgm:pt modelId="{CDBF1E14-8EC1-C749-B1B3-C7335E6C6E32}" type="sibTrans" cxnId="{144A244A-D187-4A4F-96CA-B949048D931C}">
      <dgm:prSet/>
      <dgm:spPr/>
    </dgm:pt>
    <dgm:pt modelId="{CE9AE1FB-EC72-9A4E-82E9-CD3B10E98D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SMALL</a:t>
          </a:r>
        </a:p>
      </dgm:t>
    </dgm:pt>
    <dgm:pt modelId="{09FF892E-59B7-4545-A2FE-F147007F23BE}" type="parTrans" cxnId="{7E2C498C-4770-534E-A834-F0C9F2C2EB66}">
      <dgm:prSet/>
      <dgm:spPr/>
    </dgm:pt>
    <dgm:pt modelId="{582CA2D6-FB7A-414E-8043-491B4F6400A6}" type="sibTrans" cxnId="{7E2C498C-4770-534E-A834-F0C9F2C2EB66}">
      <dgm:prSet/>
      <dgm:spPr/>
    </dgm:pt>
    <dgm:pt modelId="{254E5F3A-27CB-9644-8D00-7F52E72ABD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VESICLE</a:t>
          </a:r>
        </a:p>
      </dgm:t>
    </dgm:pt>
    <dgm:pt modelId="{6E82B147-A133-9241-833E-93AD2DA7185F}" type="parTrans" cxnId="{0B71C903-3327-424C-A2B3-1EA1BBED4BDB}">
      <dgm:prSet/>
      <dgm:spPr/>
    </dgm:pt>
    <dgm:pt modelId="{C36A863C-111C-D14A-9F28-884372C61C99}" type="sibTrans" cxnId="{0B71C903-3327-424C-A2B3-1EA1BBED4BDB}">
      <dgm:prSet/>
      <dgm:spPr/>
    </dgm:pt>
    <dgm:pt modelId="{5EE9E9E9-3797-6E44-B15D-E46631F712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LARGE</a:t>
          </a:r>
        </a:p>
      </dgm:t>
    </dgm:pt>
    <dgm:pt modelId="{42E7C87E-E1EE-6D48-95A9-A9692D01153D}" type="parTrans" cxnId="{2219266F-9765-6145-B6D6-77F70C929E13}">
      <dgm:prSet/>
      <dgm:spPr/>
    </dgm:pt>
    <dgm:pt modelId="{5A619B55-D3CA-C740-86FE-076B4E7AEA27}" type="sibTrans" cxnId="{2219266F-9765-6145-B6D6-77F70C929E13}">
      <dgm:prSet/>
      <dgm:spPr/>
    </dgm:pt>
    <dgm:pt modelId="{4D27B420-4432-AA43-A24E-5950B4B010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BULLA</a:t>
          </a:r>
        </a:p>
      </dgm:t>
    </dgm:pt>
    <dgm:pt modelId="{B4FDA126-5A2C-F943-8D30-ED81177679C6}" type="parTrans" cxnId="{896DAA5D-FFC7-B14C-B144-1FCE32BD4772}">
      <dgm:prSet/>
      <dgm:spPr/>
    </dgm:pt>
    <dgm:pt modelId="{048C60F6-95AE-434E-967C-A909B3EE684F}" type="sibTrans" cxnId="{896DAA5D-FFC7-B14C-B144-1FCE32BD4772}">
      <dgm:prSet/>
      <dgm:spPr/>
    </dgm:pt>
    <dgm:pt modelId="{B0C59A38-94CC-9846-BDD2-7D9C14026CF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PUS-FILLED</a:t>
          </a:r>
        </a:p>
      </dgm:t>
    </dgm:pt>
    <dgm:pt modelId="{68341B41-3136-0F4D-910B-242B7ACF414E}" type="parTrans" cxnId="{B4A4E377-261B-1A48-BDF8-45DFAA492056}">
      <dgm:prSet/>
      <dgm:spPr/>
    </dgm:pt>
    <dgm:pt modelId="{D04FB359-C3CF-AC4A-A275-4EEEBEFEE127}" type="sibTrans" cxnId="{B4A4E377-261B-1A48-BDF8-45DFAA492056}">
      <dgm:prSet/>
      <dgm:spPr/>
    </dgm:pt>
    <dgm:pt modelId="{A9BF7F49-F834-0D4C-9533-E24B98144A2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PUSTULE</a:t>
          </a:r>
        </a:p>
      </dgm:t>
    </dgm:pt>
    <dgm:pt modelId="{00E05115-BBE6-5546-AF72-A4E07F2D6748}" type="parTrans" cxnId="{ACDDB63D-99A1-2E4F-BBA0-9A97CB151AAE}">
      <dgm:prSet/>
      <dgm:spPr/>
    </dgm:pt>
    <dgm:pt modelId="{6AD1FFDD-CAE6-D044-A51E-20F2552F3F95}" type="sibTrans" cxnId="{ACDDB63D-99A1-2E4F-BBA0-9A97CB151AAE}">
      <dgm:prSet/>
      <dgm:spPr/>
    </dgm:pt>
    <dgm:pt modelId="{0DC5EA8F-6E96-3A49-8CCF-D8B1610B5BE2}" type="pres">
      <dgm:prSet presAssocID="{2C08B41E-0D5A-B940-9CC8-C0E90DE8FD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32E2AF-B73F-7C4A-86BC-B54E5800879E}" type="pres">
      <dgm:prSet presAssocID="{842BC8FC-E58A-3245-8310-61CBF61DC100}" presName="hierRoot1" presStyleCnt="0">
        <dgm:presLayoutVars>
          <dgm:hierBranch/>
        </dgm:presLayoutVars>
      </dgm:prSet>
      <dgm:spPr/>
    </dgm:pt>
    <dgm:pt modelId="{DE636D75-B0D1-324A-9BE7-220372D579B8}" type="pres">
      <dgm:prSet presAssocID="{842BC8FC-E58A-3245-8310-61CBF61DC100}" presName="rootComposite1" presStyleCnt="0"/>
      <dgm:spPr/>
    </dgm:pt>
    <dgm:pt modelId="{5731D0E4-C100-1A40-8FB7-19943A617F09}" type="pres">
      <dgm:prSet presAssocID="{842BC8FC-E58A-3245-8310-61CBF61DC100}" presName="rootText1" presStyleLbl="node0" presStyleIdx="0" presStyleCnt="1">
        <dgm:presLayoutVars>
          <dgm:chPref val="3"/>
        </dgm:presLayoutVars>
      </dgm:prSet>
      <dgm:spPr/>
    </dgm:pt>
    <dgm:pt modelId="{60E2FDEC-F491-7149-83B3-9AE83C674D82}" type="pres">
      <dgm:prSet presAssocID="{842BC8FC-E58A-3245-8310-61CBF61DC100}" presName="rootConnector1" presStyleLbl="node1" presStyleIdx="0" presStyleCnt="0"/>
      <dgm:spPr/>
    </dgm:pt>
    <dgm:pt modelId="{0C2A1AB8-E5AE-8A4F-888C-BC4AE98A4AA5}" type="pres">
      <dgm:prSet presAssocID="{842BC8FC-E58A-3245-8310-61CBF61DC100}" presName="hierChild2" presStyleCnt="0"/>
      <dgm:spPr/>
    </dgm:pt>
    <dgm:pt modelId="{B0CBE9D4-9F6C-7349-8A93-DAD061FC885A}" type="pres">
      <dgm:prSet presAssocID="{09FF892E-59B7-4545-A2FE-F147007F23BE}" presName="Name35" presStyleLbl="parChTrans1D2" presStyleIdx="0" presStyleCnt="3"/>
      <dgm:spPr/>
    </dgm:pt>
    <dgm:pt modelId="{F3F7C8E9-5B19-A847-9534-F7B87BB34EF7}" type="pres">
      <dgm:prSet presAssocID="{CE9AE1FB-EC72-9A4E-82E9-CD3B10E98D62}" presName="hierRoot2" presStyleCnt="0">
        <dgm:presLayoutVars>
          <dgm:hierBranch/>
        </dgm:presLayoutVars>
      </dgm:prSet>
      <dgm:spPr/>
    </dgm:pt>
    <dgm:pt modelId="{37C90D5A-7731-B34B-9D33-51B91F7893E7}" type="pres">
      <dgm:prSet presAssocID="{CE9AE1FB-EC72-9A4E-82E9-CD3B10E98D62}" presName="rootComposite" presStyleCnt="0"/>
      <dgm:spPr/>
    </dgm:pt>
    <dgm:pt modelId="{37227619-FB4B-2740-8D66-82A703CF8099}" type="pres">
      <dgm:prSet presAssocID="{CE9AE1FB-EC72-9A4E-82E9-CD3B10E98D62}" presName="rootText" presStyleLbl="node2" presStyleIdx="0" presStyleCnt="3">
        <dgm:presLayoutVars>
          <dgm:chPref val="3"/>
        </dgm:presLayoutVars>
      </dgm:prSet>
      <dgm:spPr/>
    </dgm:pt>
    <dgm:pt modelId="{EF573248-975D-4E46-97DE-5565CC386164}" type="pres">
      <dgm:prSet presAssocID="{CE9AE1FB-EC72-9A4E-82E9-CD3B10E98D62}" presName="rootConnector" presStyleLbl="node2" presStyleIdx="0" presStyleCnt="3"/>
      <dgm:spPr/>
    </dgm:pt>
    <dgm:pt modelId="{C261F45B-B3A5-1340-85B9-94C128F6E6A9}" type="pres">
      <dgm:prSet presAssocID="{CE9AE1FB-EC72-9A4E-82E9-CD3B10E98D62}" presName="hierChild4" presStyleCnt="0"/>
      <dgm:spPr/>
    </dgm:pt>
    <dgm:pt modelId="{9037941D-8FD1-AF4A-8949-F359A641CC7F}" type="pres">
      <dgm:prSet presAssocID="{6E82B147-A133-9241-833E-93AD2DA7185F}" presName="Name35" presStyleLbl="parChTrans1D3" presStyleIdx="0" presStyleCnt="3"/>
      <dgm:spPr/>
    </dgm:pt>
    <dgm:pt modelId="{14BB5B80-E10A-434D-81A4-BA783B7A264C}" type="pres">
      <dgm:prSet presAssocID="{254E5F3A-27CB-9644-8D00-7F52E72ABD41}" presName="hierRoot2" presStyleCnt="0">
        <dgm:presLayoutVars>
          <dgm:hierBranch val="r"/>
        </dgm:presLayoutVars>
      </dgm:prSet>
      <dgm:spPr/>
    </dgm:pt>
    <dgm:pt modelId="{BECE23DA-0F08-894E-910D-3E158D92D655}" type="pres">
      <dgm:prSet presAssocID="{254E5F3A-27CB-9644-8D00-7F52E72ABD41}" presName="rootComposite" presStyleCnt="0"/>
      <dgm:spPr/>
    </dgm:pt>
    <dgm:pt modelId="{8C790D7C-ED97-5746-8600-7C7425037AA6}" type="pres">
      <dgm:prSet presAssocID="{254E5F3A-27CB-9644-8D00-7F52E72ABD41}" presName="rootText" presStyleLbl="node3" presStyleIdx="0" presStyleCnt="3">
        <dgm:presLayoutVars>
          <dgm:chPref val="3"/>
        </dgm:presLayoutVars>
      </dgm:prSet>
      <dgm:spPr/>
    </dgm:pt>
    <dgm:pt modelId="{6A8072B9-4990-9041-8CC7-D14B1EC1B82E}" type="pres">
      <dgm:prSet presAssocID="{254E5F3A-27CB-9644-8D00-7F52E72ABD41}" presName="rootConnector" presStyleLbl="node3" presStyleIdx="0" presStyleCnt="3"/>
      <dgm:spPr/>
    </dgm:pt>
    <dgm:pt modelId="{46BBEFE5-111A-7B4D-8484-77D58610286D}" type="pres">
      <dgm:prSet presAssocID="{254E5F3A-27CB-9644-8D00-7F52E72ABD41}" presName="hierChild4" presStyleCnt="0"/>
      <dgm:spPr/>
    </dgm:pt>
    <dgm:pt modelId="{A6B30BE6-8C41-DB49-9273-B74A4F3C915F}" type="pres">
      <dgm:prSet presAssocID="{254E5F3A-27CB-9644-8D00-7F52E72ABD41}" presName="hierChild5" presStyleCnt="0"/>
      <dgm:spPr/>
    </dgm:pt>
    <dgm:pt modelId="{34D8862E-55F9-6947-86F4-0A5273F89181}" type="pres">
      <dgm:prSet presAssocID="{CE9AE1FB-EC72-9A4E-82E9-CD3B10E98D62}" presName="hierChild5" presStyleCnt="0"/>
      <dgm:spPr/>
    </dgm:pt>
    <dgm:pt modelId="{B86E162B-437F-4948-AF1A-B59BD26A8A6C}" type="pres">
      <dgm:prSet presAssocID="{42E7C87E-E1EE-6D48-95A9-A9692D01153D}" presName="Name35" presStyleLbl="parChTrans1D2" presStyleIdx="1" presStyleCnt="3"/>
      <dgm:spPr/>
    </dgm:pt>
    <dgm:pt modelId="{F4F420F8-532D-1B43-B2C3-042A33E22B34}" type="pres">
      <dgm:prSet presAssocID="{5EE9E9E9-3797-6E44-B15D-E46631F712FC}" presName="hierRoot2" presStyleCnt="0">
        <dgm:presLayoutVars>
          <dgm:hierBranch/>
        </dgm:presLayoutVars>
      </dgm:prSet>
      <dgm:spPr/>
    </dgm:pt>
    <dgm:pt modelId="{FB8CF316-952D-244E-BBA2-1D9A29E9EE81}" type="pres">
      <dgm:prSet presAssocID="{5EE9E9E9-3797-6E44-B15D-E46631F712FC}" presName="rootComposite" presStyleCnt="0"/>
      <dgm:spPr/>
    </dgm:pt>
    <dgm:pt modelId="{CED06EED-B3C5-9A42-83FC-4CCD93F9E98D}" type="pres">
      <dgm:prSet presAssocID="{5EE9E9E9-3797-6E44-B15D-E46631F712FC}" presName="rootText" presStyleLbl="node2" presStyleIdx="1" presStyleCnt="3">
        <dgm:presLayoutVars>
          <dgm:chPref val="3"/>
        </dgm:presLayoutVars>
      </dgm:prSet>
      <dgm:spPr/>
    </dgm:pt>
    <dgm:pt modelId="{41F73DBF-B181-7848-A2F4-DE1ECA9E3526}" type="pres">
      <dgm:prSet presAssocID="{5EE9E9E9-3797-6E44-B15D-E46631F712FC}" presName="rootConnector" presStyleLbl="node2" presStyleIdx="1" presStyleCnt="3"/>
      <dgm:spPr/>
    </dgm:pt>
    <dgm:pt modelId="{922248A4-04E0-0B46-AB81-48F58990C012}" type="pres">
      <dgm:prSet presAssocID="{5EE9E9E9-3797-6E44-B15D-E46631F712FC}" presName="hierChild4" presStyleCnt="0"/>
      <dgm:spPr/>
    </dgm:pt>
    <dgm:pt modelId="{6EADDF3A-F976-814D-9D6E-9D8F302C2C9A}" type="pres">
      <dgm:prSet presAssocID="{B4FDA126-5A2C-F943-8D30-ED81177679C6}" presName="Name35" presStyleLbl="parChTrans1D3" presStyleIdx="1" presStyleCnt="3"/>
      <dgm:spPr/>
    </dgm:pt>
    <dgm:pt modelId="{67F45260-11D1-3B44-9D33-006CA6637A40}" type="pres">
      <dgm:prSet presAssocID="{4D27B420-4432-AA43-A24E-5950B4B01036}" presName="hierRoot2" presStyleCnt="0">
        <dgm:presLayoutVars>
          <dgm:hierBranch val="r"/>
        </dgm:presLayoutVars>
      </dgm:prSet>
      <dgm:spPr/>
    </dgm:pt>
    <dgm:pt modelId="{71CCE985-E222-7A4A-B70E-EACF100A4A85}" type="pres">
      <dgm:prSet presAssocID="{4D27B420-4432-AA43-A24E-5950B4B01036}" presName="rootComposite" presStyleCnt="0"/>
      <dgm:spPr/>
    </dgm:pt>
    <dgm:pt modelId="{3EE54206-3F65-EE42-89F4-0E4D02EB7CCD}" type="pres">
      <dgm:prSet presAssocID="{4D27B420-4432-AA43-A24E-5950B4B01036}" presName="rootText" presStyleLbl="node3" presStyleIdx="1" presStyleCnt="3">
        <dgm:presLayoutVars>
          <dgm:chPref val="3"/>
        </dgm:presLayoutVars>
      </dgm:prSet>
      <dgm:spPr/>
    </dgm:pt>
    <dgm:pt modelId="{93500E9D-3E35-BF47-BAE4-536177B435C0}" type="pres">
      <dgm:prSet presAssocID="{4D27B420-4432-AA43-A24E-5950B4B01036}" presName="rootConnector" presStyleLbl="node3" presStyleIdx="1" presStyleCnt="3"/>
      <dgm:spPr/>
    </dgm:pt>
    <dgm:pt modelId="{0241EB49-1F4E-FD4A-889C-BB6F8E1FFB42}" type="pres">
      <dgm:prSet presAssocID="{4D27B420-4432-AA43-A24E-5950B4B01036}" presName="hierChild4" presStyleCnt="0"/>
      <dgm:spPr/>
    </dgm:pt>
    <dgm:pt modelId="{63548931-5794-2E4F-A827-90A539464E23}" type="pres">
      <dgm:prSet presAssocID="{4D27B420-4432-AA43-A24E-5950B4B01036}" presName="hierChild5" presStyleCnt="0"/>
      <dgm:spPr/>
    </dgm:pt>
    <dgm:pt modelId="{899DC8AD-6C71-A94B-B09D-33E41C85326C}" type="pres">
      <dgm:prSet presAssocID="{5EE9E9E9-3797-6E44-B15D-E46631F712FC}" presName="hierChild5" presStyleCnt="0"/>
      <dgm:spPr/>
    </dgm:pt>
    <dgm:pt modelId="{85F38F4D-8EB6-9747-8723-66374AF8F5F2}" type="pres">
      <dgm:prSet presAssocID="{68341B41-3136-0F4D-910B-242B7ACF414E}" presName="Name35" presStyleLbl="parChTrans1D2" presStyleIdx="2" presStyleCnt="3"/>
      <dgm:spPr/>
    </dgm:pt>
    <dgm:pt modelId="{DE84CBBC-4F57-A14F-A939-FB4F62FF06C7}" type="pres">
      <dgm:prSet presAssocID="{B0C59A38-94CC-9846-BDD2-7D9C14026CFB}" presName="hierRoot2" presStyleCnt="0">
        <dgm:presLayoutVars>
          <dgm:hierBranch/>
        </dgm:presLayoutVars>
      </dgm:prSet>
      <dgm:spPr/>
    </dgm:pt>
    <dgm:pt modelId="{08CD9C80-A5B4-5843-9675-C71E7A2C4B46}" type="pres">
      <dgm:prSet presAssocID="{B0C59A38-94CC-9846-BDD2-7D9C14026CFB}" presName="rootComposite" presStyleCnt="0"/>
      <dgm:spPr/>
    </dgm:pt>
    <dgm:pt modelId="{ED20A2EC-0023-5C41-BDAB-0376D8C4627A}" type="pres">
      <dgm:prSet presAssocID="{B0C59A38-94CC-9846-BDD2-7D9C14026CFB}" presName="rootText" presStyleLbl="node2" presStyleIdx="2" presStyleCnt="3">
        <dgm:presLayoutVars>
          <dgm:chPref val="3"/>
        </dgm:presLayoutVars>
      </dgm:prSet>
      <dgm:spPr/>
    </dgm:pt>
    <dgm:pt modelId="{0E7902B3-8CB7-0940-9EB8-0F3D6E3BE03E}" type="pres">
      <dgm:prSet presAssocID="{B0C59A38-94CC-9846-BDD2-7D9C14026CFB}" presName="rootConnector" presStyleLbl="node2" presStyleIdx="2" presStyleCnt="3"/>
      <dgm:spPr/>
    </dgm:pt>
    <dgm:pt modelId="{13ADC960-03F2-F34B-905B-96773A416C6E}" type="pres">
      <dgm:prSet presAssocID="{B0C59A38-94CC-9846-BDD2-7D9C14026CFB}" presName="hierChild4" presStyleCnt="0"/>
      <dgm:spPr/>
    </dgm:pt>
    <dgm:pt modelId="{45E7E095-E45B-9046-9028-5D68AF694CA9}" type="pres">
      <dgm:prSet presAssocID="{00E05115-BBE6-5546-AF72-A4E07F2D6748}" presName="Name35" presStyleLbl="parChTrans1D3" presStyleIdx="2" presStyleCnt="3"/>
      <dgm:spPr/>
    </dgm:pt>
    <dgm:pt modelId="{D5B168FF-66E6-104A-B120-92FE94F47C9D}" type="pres">
      <dgm:prSet presAssocID="{A9BF7F49-F834-0D4C-9533-E24B98144A20}" presName="hierRoot2" presStyleCnt="0">
        <dgm:presLayoutVars>
          <dgm:hierBranch val="r"/>
        </dgm:presLayoutVars>
      </dgm:prSet>
      <dgm:spPr/>
    </dgm:pt>
    <dgm:pt modelId="{20F42BF4-30D3-544D-88CE-22FE38456764}" type="pres">
      <dgm:prSet presAssocID="{A9BF7F49-F834-0D4C-9533-E24B98144A20}" presName="rootComposite" presStyleCnt="0"/>
      <dgm:spPr/>
    </dgm:pt>
    <dgm:pt modelId="{4079C946-7BCC-DD40-8BA1-22338E443BA1}" type="pres">
      <dgm:prSet presAssocID="{A9BF7F49-F834-0D4C-9533-E24B98144A20}" presName="rootText" presStyleLbl="node3" presStyleIdx="2" presStyleCnt="3">
        <dgm:presLayoutVars>
          <dgm:chPref val="3"/>
        </dgm:presLayoutVars>
      </dgm:prSet>
      <dgm:spPr/>
    </dgm:pt>
    <dgm:pt modelId="{B8600D09-4678-C442-8933-CD9044EF7138}" type="pres">
      <dgm:prSet presAssocID="{A9BF7F49-F834-0D4C-9533-E24B98144A20}" presName="rootConnector" presStyleLbl="node3" presStyleIdx="2" presStyleCnt="3"/>
      <dgm:spPr/>
    </dgm:pt>
    <dgm:pt modelId="{6205CA80-ECC7-A841-957E-2421100C4C13}" type="pres">
      <dgm:prSet presAssocID="{A9BF7F49-F834-0D4C-9533-E24B98144A20}" presName="hierChild4" presStyleCnt="0"/>
      <dgm:spPr/>
    </dgm:pt>
    <dgm:pt modelId="{DBC2E59E-96B0-B842-BB4A-9459E8D37900}" type="pres">
      <dgm:prSet presAssocID="{A9BF7F49-F834-0D4C-9533-E24B98144A20}" presName="hierChild5" presStyleCnt="0"/>
      <dgm:spPr/>
    </dgm:pt>
    <dgm:pt modelId="{B2F8F5DD-9B3D-904F-BDCF-59A8B4EF63FC}" type="pres">
      <dgm:prSet presAssocID="{B0C59A38-94CC-9846-BDD2-7D9C14026CFB}" presName="hierChild5" presStyleCnt="0"/>
      <dgm:spPr/>
    </dgm:pt>
    <dgm:pt modelId="{CB0F0F23-3ABD-CC4B-B9CB-3D815E0DBFC4}" type="pres">
      <dgm:prSet presAssocID="{842BC8FC-E58A-3245-8310-61CBF61DC100}" presName="hierChild3" presStyleCnt="0"/>
      <dgm:spPr/>
    </dgm:pt>
  </dgm:ptLst>
  <dgm:cxnLst>
    <dgm:cxn modelId="{0B71C903-3327-424C-A2B3-1EA1BBED4BDB}" srcId="{CE9AE1FB-EC72-9A4E-82E9-CD3B10E98D62}" destId="{254E5F3A-27CB-9644-8D00-7F52E72ABD41}" srcOrd="0" destOrd="0" parTransId="{6E82B147-A133-9241-833E-93AD2DA7185F}" sibTransId="{C36A863C-111C-D14A-9F28-884372C61C99}"/>
    <dgm:cxn modelId="{C846220B-7876-204B-BA8D-A1646C11B612}" type="presOf" srcId="{2C08B41E-0D5A-B940-9CC8-C0E90DE8FD3C}" destId="{0DC5EA8F-6E96-3A49-8CCF-D8B1610B5BE2}" srcOrd="0" destOrd="0" presId="urn:microsoft.com/office/officeart/2005/8/layout/orgChart1"/>
    <dgm:cxn modelId="{E9CB5118-A09B-414E-B5DC-1BA01D5A55D2}" type="presOf" srcId="{B0C59A38-94CC-9846-BDD2-7D9C14026CFB}" destId="{0E7902B3-8CB7-0940-9EB8-0F3D6E3BE03E}" srcOrd="1" destOrd="0" presId="urn:microsoft.com/office/officeart/2005/8/layout/orgChart1"/>
    <dgm:cxn modelId="{2D789B18-ACA9-0D4E-B4F0-DC6031523185}" type="presOf" srcId="{CE9AE1FB-EC72-9A4E-82E9-CD3B10E98D62}" destId="{EF573248-975D-4E46-97DE-5565CC386164}" srcOrd="1" destOrd="0" presId="urn:microsoft.com/office/officeart/2005/8/layout/orgChart1"/>
    <dgm:cxn modelId="{DFDAF723-67C0-F348-B03F-E58E52F6EE96}" type="presOf" srcId="{00E05115-BBE6-5546-AF72-A4E07F2D6748}" destId="{45E7E095-E45B-9046-9028-5D68AF694CA9}" srcOrd="0" destOrd="0" presId="urn:microsoft.com/office/officeart/2005/8/layout/orgChart1"/>
    <dgm:cxn modelId="{F1CC2134-7A08-5848-A320-108015B8C884}" type="presOf" srcId="{254E5F3A-27CB-9644-8D00-7F52E72ABD41}" destId="{8C790D7C-ED97-5746-8600-7C7425037AA6}" srcOrd="0" destOrd="0" presId="urn:microsoft.com/office/officeart/2005/8/layout/orgChart1"/>
    <dgm:cxn modelId="{8595AF36-B77D-ED44-9D76-0D48689C2BFE}" type="presOf" srcId="{B0C59A38-94CC-9846-BDD2-7D9C14026CFB}" destId="{ED20A2EC-0023-5C41-BDAB-0376D8C4627A}" srcOrd="0" destOrd="0" presId="urn:microsoft.com/office/officeart/2005/8/layout/orgChart1"/>
    <dgm:cxn modelId="{50E4453D-6F4F-3C44-818F-CCE8D347A9C8}" type="presOf" srcId="{A9BF7F49-F834-0D4C-9533-E24B98144A20}" destId="{B8600D09-4678-C442-8933-CD9044EF7138}" srcOrd="1" destOrd="0" presId="urn:microsoft.com/office/officeart/2005/8/layout/orgChart1"/>
    <dgm:cxn modelId="{ACDDB63D-99A1-2E4F-BBA0-9A97CB151AAE}" srcId="{B0C59A38-94CC-9846-BDD2-7D9C14026CFB}" destId="{A9BF7F49-F834-0D4C-9533-E24B98144A20}" srcOrd="0" destOrd="0" parTransId="{00E05115-BBE6-5546-AF72-A4E07F2D6748}" sibTransId="{6AD1FFDD-CAE6-D044-A51E-20F2552F3F95}"/>
    <dgm:cxn modelId="{144A244A-D187-4A4F-96CA-B949048D931C}" srcId="{2C08B41E-0D5A-B940-9CC8-C0E90DE8FD3C}" destId="{842BC8FC-E58A-3245-8310-61CBF61DC100}" srcOrd="0" destOrd="0" parTransId="{F86FBD36-E612-B24B-8ED9-B584E87C0B5F}" sibTransId="{CDBF1E14-8EC1-C749-B1B3-C7335E6C6E32}"/>
    <dgm:cxn modelId="{72EF9B51-8C83-2440-A11E-D8F07D433ED1}" type="presOf" srcId="{254E5F3A-27CB-9644-8D00-7F52E72ABD41}" destId="{6A8072B9-4990-9041-8CC7-D14B1EC1B82E}" srcOrd="1" destOrd="0" presId="urn:microsoft.com/office/officeart/2005/8/layout/orgChart1"/>
    <dgm:cxn modelId="{896DAA5D-FFC7-B14C-B144-1FCE32BD4772}" srcId="{5EE9E9E9-3797-6E44-B15D-E46631F712FC}" destId="{4D27B420-4432-AA43-A24E-5950B4B01036}" srcOrd="0" destOrd="0" parTransId="{B4FDA126-5A2C-F943-8D30-ED81177679C6}" sibTransId="{048C60F6-95AE-434E-967C-A909B3EE684F}"/>
    <dgm:cxn modelId="{2219266F-9765-6145-B6D6-77F70C929E13}" srcId="{842BC8FC-E58A-3245-8310-61CBF61DC100}" destId="{5EE9E9E9-3797-6E44-B15D-E46631F712FC}" srcOrd="1" destOrd="0" parTransId="{42E7C87E-E1EE-6D48-95A9-A9692D01153D}" sibTransId="{5A619B55-D3CA-C740-86FE-076B4E7AEA27}"/>
    <dgm:cxn modelId="{B4A4E377-261B-1A48-BDF8-45DFAA492056}" srcId="{842BC8FC-E58A-3245-8310-61CBF61DC100}" destId="{B0C59A38-94CC-9846-BDD2-7D9C14026CFB}" srcOrd="2" destOrd="0" parTransId="{68341B41-3136-0F4D-910B-242B7ACF414E}" sibTransId="{D04FB359-C3CF-AC4A-A275-4EEEBEFEE127}"/>
    <dgm:cxn modelId="{7E2C498C-4770-534E-A834-F0C9F2C2EB66}" srcId="{842BC8FC-E58A-3245-8310-61CBF61DC100}" destId="{CE9AE1FB-EC72-9A4E-82E9-CD3B10E98D62}" srcOrd="0" destOrd="0" parTransId="{09FF892E-59B7-4545-A2FE-F147007F23BE}" sibTransId="{582CA2D6-FB7A-414E-8043-491B4F6400A6}"/>
    <dgm:cxn modelId="{3AECBF9A-FF18-9B46-B69B-14EAE929F961}" type="presOf" srcId="{6E82B147-A133-9241-833E-93AD2DA7185F}" destId="{9037941D-8FD1-AF4A-8949-F359A641CC7F}" srcOrd="0" destOrd="0" presId="urn:microsoft.com/office/officeart/2005/8/layout/orgChart1"/>
    <dgm:cxn modelId="{67BDA7A3-0A16-F04E-841A-D77D9A4BA62A}" type="presOf" srcId="{842BC8FC-E58A-3245-8310-61CBF61DC100}" destId="{60E2FDEC-F491-7149-83B3-9AE83C674D82}" srcOrd="1" destOrd="0" presId="urn:microsoft.com/office/officeart/2005/8/layout/orgChart1"/>
    <dgm:cxn modelId="{DCF39EB2-5BCA-574E-979F-9234362DDD0F}" type="presOf" srcId="{842BC8FC-E58A-3245-8310-61CBF61DC100}" destId="{5731D0E4-C100-1A40-8FB7-19943A617F09}" srcOrd="0" destOrd="0" presId="urn:microsoft.com/office/officeart/2005/8/layout/orgChart1"/>
    <dgm:cxn modelId="{1F8F03BC-BC9C-A645-B8A5-31737ED873C8}" type="presOf" srcId="{09FF892E-59B7-4545-A2FE-F147007F23BE}" destId="{B0CBE9D4-9F6C-7349-8A93-DAD061FC885A}" srcOrd="0" destOrd="0" presId="urn:microsoft.com/office/officeart/2005/8/layout/orgChart1"/>
    <dgm:cxn modelId="{1AF565C2-C3E4-E840-B9C5-8BFAA2EFC012}" type="presOf" srcId="{42E7C87E-E1EE-6D48-95A9-A9692D01153D}" destId="{B86E162B-437F-4948-AF1A-B59BD26A8A6C}" srcOrd="0" destOrd="0" presId="urn:microsoft.com/office/officeart/2005/8/layout/orgChart1"/>
    <dgm:cxn modelId="{134552C3-E332-4B4F-9E2E-34CFB405D4E7}" type="presOf" srcId="{5EE9E9E9-3797-6E44-B15D-E46631F712FC}" destId="{CED06EED-B3C5-9A42-83FC-4CCD93F9E98D}" srcOrd="0" destOrd="0" presId="urn:microsoft.com/office/officeart/2005/8/layout/orgChart1"/>
    <dgm:cxn modelId="{050B7BC4-5571-114C-A925-CBC2D482BF03}" type="presOf" srcId="{B4FDA126-5A2C-F943-8D30-ED81177679C6}" destId="{6EADDF3A-F976-814D-9D6E-9D8F302C2C9A}" srcOrd="0" destOrd="0" presId="urn:microsoft.com/office/officeart/2005/8/layout/orgChart1"/>
    <dgm:cxn modelId="{492EB5C5-EFA9-784B-AEA4-B2581F88F616}" type="presOf" srcId="{5EE9E9E9-3797-6E44-B15D-E46631F712FC}" destId="{41F73DBF-B181-7848-A2F4-DE1ECA9E3526}" srcOrd="1" destOrd="0" presId="urn:microsoft.com/office/officeart/2005/8/layout/orgChart1"/>
    <dgm:cxn modelId="{126765D1-3A3F-6442-AD9B-7738761281FB}" type="presOf" srcId="{68341B41-3136-0F4D-910B-242B7ACF414E}" destId="{85F38F4D-8EB6-9747-8723-66374AF8F5F2}" srcOrd="0" destOrd="0" presId="urn:microsoft.com/office/officeart/2005/8/layout/orgChart1"/>
    <dgm:cxn modelId="{0AA2D7D6-5CAE-3D48-AF7A-908545ACE1F3}" type="presOf" srcId="{4D27B420-4432-AA43-A24E-5950B4B01036}" destId="{3EE54206-3F65-EE42-89F4-0E4D02EB7CCD}" srcOrd="0" destOrd="0" presId="urn:microsoft.com/office/officeart/2005/8/layout/orgChart1"/>
    <dgm:cxn modelId="{559013DD-A09D-424A-A65E-4889BF80E637}" type="presOf" srcId="{CE9AE1FB-EC72-9A4E-82E9-CD3B10E98D62}" destId="{37227619-FB4B-2740-8D66-82A703CF8099}" srcOrd="0" destOrd="0" presId="urn:microsoft.com/office/officeart/2005/8/layout/orgChart1"/>
    <dgm:cxn modelId="{8841C6E7-6EF1-414F-B657-2047B21F6FEB}" type="presOf" srcId="{4D27B420-4432-AA43-A24E-5950B4B01036}" destId="{93500E9D-3E35-BF47-BAE4-536177B435C0}" srcOrd="1" destOrd="0" presId="urn:microsoft.com/office/officeart/2005/8/layout/orgChart1"/>
    <dgm:cxn modelId="{265D8AF9-4E6B-9548-AC8F-7941B3F2D950}" type="presOf" srcId="{A9BF7F49-F834-0D4C-9533-E24B98144A20}" destId="{4079C946-7BCC-DD40-8BA1-22338E443BA1}" srcOrd="0" destOrd="0" presId="urn:microsoft.com/office/officeart/2005/8/layout/orgChart1"/>
    <dgm:cxn modelId="{C4D53DED-D2C8-7248-B3BF-B25084CDC4F7}" type="presParOf" srcId="{0DC5EA8F-6E96-3A49-8CCF-D8B1610B5BE2}" destId="{6932E2AF-B73F-7C4A-86BC-B54E5800879E}" srcOrd="0" destOrd="0" presId="urn:microsoft.com/office/officeart/2005/8/layout/orgChart1"/>
    <dgm:cxn modelId="{DE1FB792-4178-D642-9978-57825C0CA637}" type="presParOf" srcId="{6932E2AF-B73F-7C4A-86BC-B54E5800879E}" destId="{DE636D75-B0D1-324A-9BE7-220372D579B8}" srcOrd="0" destOrd="0" presId="urn:microsoft.com/office/officeart/2005/8/layout/orgChart1"/>
    <dgm:cxn modelId="{CFB0517B-AAF2-1646-ABCD-3D362E7CDAC7}" type="presParOf" srcId="{DE636D75-B0D1-324A-9BE7-220372D579B8}" destId="{5731D0E4-C100-1A40-8FB7-19943A617F09}" srcOrd="0" destOrd="0" presId="urn:microsoft.com/office/officeart/2005/8/layout/orgChart1"/>
    <dgm:cxn modelId="{113BD5DB-52FE-6144-A466-D19552982D12}" type="presParOf" srcId="{DE636D75-B0D1-324A-9BE7-220372D579B8}" destId="{60E2FDEC-F491-7149-83B3-9AE83C674D82}" srcOrd="1" destOrd="0" presId="urn:microsoft.com/office/officeart/2005/8/layout/orgChart1"/>
    <dgm:cxn modelId="{F2B8B642-86BB-0645-880D-0B829F42C9C7}" type="presParOf" srcId="{6932E2AF-B73F-7C4A-86BC-B54E5800879E}" destId="{0C2A1AB8-E5AE-8A4F-888C-BC4AE98A4AA5}" srcOrd="1" destOrd="0" presId="urn:microsoft.com/office/officeart/2005/8/layout/orgChart1"/>
    <dgm:cxn modelId="{FDD5FB2D-DFA6-7F4F-B87D-371C5E5F9465}" type="presParOf" srcId="{0C2A1AB8-E5AE-8A4F-888C-BC4AE98A4AA5}" destId="{B0CBE9D4-9F6C-7349-8A93-DAD061FC885A}" srcOrd="0" destOrd="0" presId="urn:microsoft.com/office/officeart/2005/8/layout/orgChart1"/>
    <dgm:cxn modelId="{78DEFB74-6773-BC4E-BA76-A227700B0139}" type="presParOf" srcId="{0C2A1AB8-E5AE-8A4F-888C-BC4AE98A4AA5}" destId="{F3F7C8E9-5B19-A847-9534-F7B87BB34EF7}" srcOrd="1" destOrd="0" presId="urn:microsoft.com/office/officeart/2005/8/layout/orgChart1"/>
    <dgm:cxn modelId="{28F8A9E3-57AF-F242-97E2-877121FBA5BD}" type="presParOf" srcId="{F3F7C8E9-5B19-A847-9534-F7B87BB34EF7}" destId="{37C90D5A-7731-B34B-9D33-51B91F7893E7}" srcOrd="0" destOrd="0" presId="urn:microsoft.com/office/officeart/2005/8/layout/orgChart1"/>
    <dgm:cxn modelId="{6109F2D4-64DA-D24A-85A3-250F5A91F73D}" type="presParOf" srcId="{37C90D5A-7731-B34B-9D33-51B91F7893E7}" destId="{37227619-FB4B-2740-8D66-82A703CF8099}" srcOrd="0" destOrd="0" presId="urn:microsoft.com/office/officeart/2005/8/layout/orgChart1"/>
    <dgm:cxn modelId="{3235AF11-D75B-7F45-B79C-8E682DB0AC35}" type="presParOf" srcId="{37C90D5A-7731-B34B-9D33-51B91F7893E7}" destId="{EF573248-975D-4E46-97DE-5565CC386164}" srcOrd="1" destOrd="0" presId="urn:microsoft.com/office/officeart/2005/8/layout/orgChart1"/>
    <dgm:cxn modelId="{8139E0A0-7381-2A4F-B9FA-E02BA84A8D65}" type="presParOf" srcId="{F3F7C8E9-5B19-A847-9534-F7B87BB34EF7}" destId="{C261F45B-B3A5-1340-85B9-94C128F6E6A9}" srcOrd="1" destOrd="0" presId="urn:microsoft.com/office/officeart/2005/8/layout/orgChart1"/>
    <dgm:cxn modelId="{D8A22495-AC20-7543-B3C3-B7CBD1A68283}" type="presParOf" srcId="{C261F45B-B3A5-1340-85B9-94C128F6E6A9}" destId="{9037941D-8FD1-AF4A-8949-F359A641CC7F}" srcOrd="0" destOrd="0" presId="urn:microsoft.com/office/officeart/2005/8/layout/orgChart1"/>
    <dgm:cxn modelId="{ED10C576-1FF8-0144-9716-5742BD88C9BF}" type="presParOf" srcId="{C261F45B-B3A5-1340-85B9-94C128F6E6A9}" destId="{14BB5B80-E10A-434D-81A4-BA783B7A264C}" srcOrd="1" destOrd="0" presId="urn:microsoft.com/office/officeart/2005/8/layout/orgChart1"/>
    <dgm:cxn modelId="{822EA8FC-D81A-DF4B-90C5-CB98786AC333}" type="presParOf" srcId="{14BB5B80-E10A-434D-81A4-BA783B7A264C}" destId="{BECE23DA-0F08-894E-910D-3E158D92D655}" srcOrd="0" destOrd="0" presId="urn:microsoft.com/office/officeart/2005/8/layout/orgChart1"/>
    <dgm:cxn modelId="{F80C809A-740C-D04D-8F3D-D6F8AE9740CE}" type="presParOf" srcId="{BECE23DA-0F08-894E-910D-3E158D92D655}" destId="{8C790D7C-ED97-5746-8600-7C7425037AA6}" srcOrd="0" destOrd="0" presId="urn:microsoft.com/office/officeart/2005/8/layout/orgChart1"/>
    <dgm:cxn modelId="{D7E6F361-E9C7-8E48-8BC7-CD1CF30704DC}" type="presParOf" srcId="{BECE23DA-0F08-894E-910D-3E158D92D655}" destId="{6A8072B9-4990-9041-8CC7-D14B1EC1B82E}" srcOrd="1" destOrd="0" presId="urn:microsoft.com/office/officeart/2005/8/layout/orgChart1"/>
    <dgm:cxn modelId="{2AF8D991-29C5-CB4A-8E67-F6FA2A5D8CB3}" type="presParOf" srcId="{14BB5B80-E10A-434D-81A4-BA783B7A264C}" destId="{46BBEFE5-111A-7B4D-8484-77D58610286D}" srcOrd="1" destOrd="0" presId="urn:microsoft.com/office/officeart/2005/8/layout/orgChart1"/>
    <dgm:cxn modelId="{ECC89240-0C6B-074B-A083-C0173676C1CD}" type="presParOf" srcId="{14BB5B80-E10A-434D-81A4-BA783B7A264C}" destId="{A6B30BE6-8C41-DB49-9273-B74A4F3C915F}" srcOrd="2" destOrd="0" presId="urn:microsoft.com/office/officeart/2005/8/layout/orgChart1"/>
    <dgm:cxn modelId="{2DFE4E11-B8C0-0148-BD52-1305839AC8AF}" type="presParOf" srcId="{F3F7C8E9-5B19-A847-9534-F7B87BB34EF7}" destId="{34D8862E-55F9-6947-86F4-0A5273F89181}" srcOrd="2" destOrd="0" presId="urn:microsoft.com/office/officeart/2005/8/layout/orgChart1"/>
    <dgm:cxn modelId="{C109EEB6-31C5-E946-ADE2-01FAA1004F1E}" type="presParOf" srcId="{0C2A1AB8-E5AE-8A4F-888C-BC4AE98A4AA5}" destId="{B86E162B-437F-4948-AF1A-B59BD26A8A6C}" srcOrd="2" destOrd="0" presId="urn:microsoft.com/office/officeart/2005/8/layout/orgChart1"/>
    <dgm:cxn modelId="{A34C6B57-AB44-E644-BD03-13A7FD882C74}" type="presParOf" srcId="{0C2A1AB8-E5AE-8A4F-888C-BC4AE98A4AA5}" destId="{F4F420F8-532D-1B43-B2C3-042A33E22B34}" srcOrd="3" destOrd="0" presId="urn:microsoft.com/office/officeart/2005/8/layout/orgChart1"/>
    <dgm:cxn modelId="{39F90190-2B23-C849-8BF3-EFB9647166F8}" type="presParOf" srcId="{F4F420F8-532D-1B43-B2C3-042A33E22B34}" destId="{FB8CF316-952D-244E-BBA2-1D9A29E9EE81}" srcOrd="0" destOrd="0" presId="urn:microsoft.com/office/officeart/2005/8/layout/orgChart1"/>
    <dgm:cxn modelId="{76025200-0D3B-794C-BC2B-771073353FF7}" type="presParOf" srcId="{FB8CF316-952D-244E-BBA2-1D9A29E9EE81}" destId="{CED06EED-B3C5-9A42-83FC-4CCD93F9E98D}" srcOrd="0" destOrd="0" presId="urn:microsoft.com/office/officeart/2005/8/layout/orgChart1"/>
    <dgm:cxn modelId="{7B43A736-1EF0-B740-BF1A-0EBEE1304434}" type="presParOf" srcId="{FB8CF316-952D-244E-BBA2-1D9A29E9EE81}" destId="{41F73DBF-B181-7848-A2F4-DE1ECA9E3526}" srcOrd="1" destOrd="0" presId="urn:microsoft.com/office/officeart/2005/8/layout/orgChart1"/>
    <dgm:cxn modelId="{655437FE-202C-3449-B58D-DC2D0AB29A7E}" type="presParOf" srcId="{F4F420F8-532D-1B43-B2C3-042A33E22B34}" destId="{922248A4-04E0-0B46-AB81-48F58990C012}" srcOrd="1" destOrd="0" presId="urn:microsoft.com/office/officeart/2005/8/layout/orgChart1"/>
    <dgm:cxn modelId="{4A3D327A-BD7F-8749-8EBA-1EF3C1F34994}" type="presParOf" srcId="{922248A4-04E0-0B46-AB81-48F58990C012}" destId="{6EADDF3A-F976-814D-9D6E-9D8F302C2C9A}" srcOrd="0" destOrd="0" presId="urn:microsoft.com/office/officeart/2005/8/layout/orgChart1"/>
    <dgm:cxn modelId="{263668D9-7495-7D46-92F1-6B6EE26D34B4}" type="presParOf" srcId="{922248A4-04E0-0B46-AB81-48F58990C012}" destId="{67F45260-11D1-3B44-9D33-006CA6637A40}" srcOrd="1" destOrd="0" presId="urn:microsoft.com/office/officeart/2005/8/layout/orgChart1"/>
    <dgm:cxn modelId="{F5F81C30-807E-2A43-90C1-56BDFCD42219}" type="presParOf" srcId="{67F45260-11D1-3B44-9D33-006CA6637A40}" destId="{71CCE985-E222-7A4A-B70E-EACF100A4A85}" srcOrd="0" destOrd="0" presId="urn:microsoft.com/office/officeart/2005/8/layout/orgChart1"/>
    <dgm:cxn modelId="{3711855D-23AE-AC43-9A8E-BE848315FB5A}" type="presParOf" srcId="{71CCE985-E222-7A4A-B70E-EACF100A4A85}" destId="{3EE54206-3F65-EE42-89F4-0E4D02EB7CCD}" srcOrd="0" destOrd="0" presId="urn:microsoft.com/office/officeart/2005/8/layout/orgChart1"/>
    <dgm:cxn modelId="{74011FF4-E76F-1845-99BE-71A98D1E7C75}" type="presParOf" srcId="{71CCE985-E222-7A4A-B70E-EACF100A4A85}" destId="{93500E9D-3E35-BF47-BAE4-536177B435C0}" srcOrd="1" destOrd="0" presId="urn:microsoft.com/office/officeart/2005/8/layout/orgChart1"/>
    <dgm:cxn modelId="{872A5D61-AEB2-254C-BAB4-190D0D666D00}" type="presParOf" srcId="{67F45260-11D1-3B44-9D33-006CA6637A40}" destId="{0241EB49-1F4E-FD4A-889C-BB6F8E1FFB42}" srcOrd="1" destOrd="0" presId="urn:microsoft.com/office/officeart/2005/8/layout/orgChart1"/>
    <dgm:cxn modelId="{AFAED1E2-2725-1046-86AF-C6B94FD12578}" type="presParOf" srcId="{67F45260-11D1-3B44-9D33-006CA6637A40}" destId="{63548931-5794-2E4F-A827-90A539464E23}" srcOrd="2" destOrd="0" presId="urn:microsoft.com/office/officeart/2005/8/layout/orgChart1"/>
    <dgm:cxn modelId="{4AB3ED7C-9A3B-7E4B-A7B8-19C2C9098B28}" type="presParOf" srcId="{F4F420F8-532D-1B43-B2C3-042A33E22B34}" destId="{899DC8AD-6C71-A94B-B09D-33E41C85326C}" srcOrd="2" destOrd="0" presId="urn:microsoft.com/office/officeart/2005/8/layout/orgChart1"/>
    <dgm:cxn modelId="{18DDDC76-42E4-F54C-8F90-00A9C68D58A9}" type="presParOf" srcId="{0C2A1AB8-E5AE-8A4F-888C-BC4AE98A4AA5}" destId="{85F38F4D-8EB6-9747-8723-66374AF8F5F2}" srcOrd="4" destOrd="0" presId="urn:microsoft.com/office/officeart/2005/8/layout/orgChart1"/>
    <dgm:cxn modelId="{8652FA33-A489-0F48-BC4E-FF96BC3A595E}" type="presParOf" srcId="{0C2A1AB8-E5AE-8A4F-888C-BC4AE98A4AA5}" destId="{DE84CBBC-4F57-A14F-A939-FB4F62FF06C7}" srcOrd="5" destOrd="0" presId="urn:microsoft.com/office/officeart/2005/8/layout/orgChart1"/>
    <dgm:cxn modelId="{2AECB0DE-2A20-A44E-8EED-4E35C6AAB74E}" type="presParOf" srcId="{DE84CBBC-4F57-A14F-A939-FB4F62FF06C7}" destId="{08CD9C80-A5B4-5843-9675-C71E7A2C4B46}" srcOrd="0" destOrd="0" presId="urn:microsoft.com/office/officeart/2005/8/layout/orgChart1"/>
    <dgm:cxn modelId="{F4DFEEBD-96FC-4842-AAAC-EA2399C10BB0}" type="presParOf" srcId="{08CD9C80-A5B4-5843-9675-C71E7A2C4B46}" destId="{ED20A2EC-0023-5C41-BDAB-0376D8C4627A}" srcOrd="0" destOrd="0" presId="urn:microsoft.com/office/officeart/2005/8/layout/orgChart1"/>
    <dgm:cxn modelId="{741AE59E-7673-4C4A-A913-9B4EEE7D9D20}" type="presParOf" srcId="{08CD9C80-A5B4-5843-9675-C71E7A2C4B46}" destId="{0E7902B3-8CB7-0940-9EB8-0F3D6E3BE03E}" srcOrd="1" destOrd="0" presId="urn:microsoft.com/office/officeart/2005/8/layout/orgChart1"/>
    <dgm:cxn modelId="{907E40A2-91D0-0141-93C1-1F3D3131616A}" type="presParOf" srcId="{DE84CBBC-4F57-A14F-A939-FB4F62FF06C7}" destId="{13ADC960-03F2-F34B-905B-96773A416C6E}" srcOrd="1" destOrd="0" presId="urn:microsoft.com/office/officeart/2005/8/layout/orgChart1"/>
    <dgm:cxn modelId="{697C9001-E5DC-7142-9D92-39E10BE9A954}" type="presParOf" srcId="{13ADC960-03F2-F34B-905B-96773A416C6E}" destId="{45E7E095-E45B-9046-9028-5D68AF694CA9}" srcOrd="0" destOrd="0" presId="urn:microsoft.com/office/officeart/2005/8/layout/orgChart1"/>
    <dgm:cxn modelId="{FAB30DAD-F34D-8944-B851-3FD3113F1B91}" type="presParOf" srcId="{13ADC960-03F2-F34B-905B-96773A416C6E}" destId="{D5B168FF-66E6-104A-B120-92FE94F47C9D}" srcOrd="1" destOrd="0" presId="urn:microsoft.com/office/officeart/2005/8/layout/orgChart1"/>
    <dgm:cxn modelId="{FAAB8E88-BB0D-D14D-9303-93D12D802608}" type="presParOf" srcId="{D5B168FF-66E6-104A-B120-92FE94F47C9D}" destId="{20F42BF4-30D3-544D-88CE-22FE38456764}" srcOrd="0" destOrd="0" presId="urn:microsoft.com/office/officeart/2005/8/layout/orgChart1"/>
    <dgm:cxn modelId="{4549BC8F-7AC4-AB41-9238-8095B8890AFB}" type="presParOf" srcId="{20F42BF4-30D3-544D-88CE-22FE38456764}" destId="{4079C946-7BCC-DD40-8BA1-22338E443BA1}" srcOrd="0" destOrd="0" presId="urn:microsoft.com/office/officeart/2005/8/layout/orgChart1"/>
    <dgm:cxn modelId="{ACE93B3A-0DCA-4344-A69F-F22DB34BD01B}" type="presParOf" srcId="{20F42BF4-30D3-544D-88CE-22FE38456764}" destId="{B8600D09-4678-C442-8933-CD9044EF7138}" srcOrd="1" destOrd="0" presId="urn:microsoft.com/office/officeart/2005/8/layout/orgChart1"/>
    <dgm:cxn modelId="{2349F377-A559-F143-94DA-DF7B15B2B490}" type="presParOf" srcId="{D5B168FF-66E6-104A-B120-92FE94F47C9D}" destId="{6205CA80-ECC7-A841-957E-2421100C4C13}" srcOrd="1" destOrd="0" presId="urn:microsoft.com/office/officeart/2005/8/layout/orgChart1"/>
    <dgm:cxn modelId="{0D0093FA-4A6B-C246-8330-BF0BEE9A2A4C}" type="presParOf" srcId="{D5B168FF-66E6-104A-B120-92FE94F47C9D}" destId="{DBC2E59E-96B0-B842-BB4A-9459E8D37900}" srcOrd="2" destOrd="0" presId="urn:microsoft.com/office/officeart/2005/8/layout/orgChart1"/>
    <dgm:cxn modelId="{FF199D77-9B07-D947-B705-A76068843C92}" type="presParOf" srcId="{DE84CBBC-4F57-A14F-A939-FB4F62FF06C7}" destId="{B2F8F5DD-9B3D-904F-BDCF-59A8B4EF63FC}" srcOrd="2" destOrd="0" presId="urn:microsoft.com/office/officeart/2005/8/layout/orgChart1"/>
    <dgm:cxn modelId="{825FF49B-7299-0E49-ABC3-DE8A38EF6334}" type="presParOf" srcId="{6932E2AF-B73F-7C4A-86BC-B54E5800879E}" destId="{CB0F0F23-3ABD-CC4B-B9CB-3D815E0DBF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323A9-AE55-C346-9BE1-7F5D14D59B04}">
      <dsp:nvSpPr>
        <dsp:cNvPr id="0" name=""/>
        <dsp:cNvSpPr/>
      </dsp:nvSpPr>
      <dsp:spPr>
        <a:xfrm>
          <a:off x="2622902" y="1296359"/>
          <a:ext cx="91440" cy="224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8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30E98-1D58-3B46-A41F-E7C2075B3E60}">
      <dsp:nvSpPr>
        <dsp:cNvPr id="0" name=""/>
        <dsp:cNvSpPr/>
      </dsp:nvSpPr>
      <dsp:spPr>
        <a:xfrm>
          <a:off x="2020887" y="536207"/>
          <a:ext cx="647734" cy="224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16"/>
              </a:lnTo>
              <a:lnTo>
                <a:pt x="647734" y="112416"/>
              </a:lnTo>
              <a:lnTo>
                <a:pt x="647734" y="224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D1E06-3613-DA47-8307-BA0332F5392E}">
      <dsp:nvSpPr>
        <dsp:cNvPr id="0" name=""/>
        <dsp:cNvSpPr/>
      </dsp:nvSpPr>
      <dsp:spPr>
        <a:xfrm>
          <a:off x="1327432" y="1296359"/>
          <a:ext cx="91440" cy="224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8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E1D72-ABDF-6744-B812-05B85D21B95D}">
      <dsp:nvSpPr>
        <dsp:cNvPr id="0" name=""/>
        <dsp:cNvSpPr/>
      </dsp:nvSpPr>
      <dsp:spPr>
        <a:xfrm>
          <a:off x="1373152" y="536207"/>
          <a:ext cx="647734" cy="224833"/>
        </a:xfrm>
        <a:custGeom>
          <a:avLst/>
          <a:gdLst/>
          <a:ahLst/>
          <a:cxnLst/>
          <a:rect l="0" t="0" r="0" b="0"/>
          <a:pathLst>
            <a:path>
              <a:moveTo>
                <a:pt x="647734" y="0"/>
              </a:moveTo>
              <a:lnTo>
                <a:pt x="647734" y="112416"/>
              </a:lnTo>
              <a:lnTo>
                <a:pt x="0" y="112416"/>
              </a:lnTo>
              <a:lnTo>
                <a:pt x="0" y="224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5A54D-9508-EC43-AC49-11D17D02E850}">
      <dsp:nvSpPr>
        <dsp:cNvPr id="0" name=""/>
        <dsp:cNvSpPr/>
      </dsp:nvSpPr>
      <dsp:spPr>
        <a:xfrm>
          <a:off x="1485569" y="889"/>
          <a:ext cx="1070636" cy="535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FLAT LESIONS</a:t>
          </a:r>
        </a:p>
      </dsp:txBody>
      <dsp:txXfrm>
        <a:off x="1485569" y="889"/>
        <a:ext cx="1070636" cy="535318"/>
      </dsp:txXfrm>
    </dsp:sp>
    <dsp:sp modelId="{85BF2DF4-E1B7-BC40-88F4-73F90DBA19BF}">
      <dsp:nvSpPr>
        <dsp:cNvPr id="0" name=""/>
        <dsp:cNvSpPr/>
      </dsp:nvSpPr>
      <dsp:spPr>
        <a:xfrm>
          <a:off x="837834" y="761040"/>
          <a:ext cx="1070636" cy="535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SMALL</a:t>
          </a:r>
        </a:p>
      </dsp:txBody>
      <dsp:txXfrm>
        <a:off x="837834" y="761040"/>
        <a:ext cx="1070636" cy="535318"/>
      </dsp:txXfrm>
    </dsp:sp>
    <dsp:sp modelId="{54BCB0B2-E045-C44D-9FCD-BC1A5264D714}">
      <dsp:nvSpPr>
        <dsp:cNvPr id="0" name=""/>
        <dsp:cNvSpPr/>
      </dsp:nvSpPr>
      <dsp:spPr>
        <a:xfrm>
          <a:off x="837834" y="1521192"/>
          <a:ext cx="1070636" cy="535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MACULE</a:t>
          </a:r>
        </a:p>
      </dsp:txBody>
      <dsp:txXfrm>
        <a:off x="837834" y="1521192"/>
        <a:ext cx="1070636" cy="535318"/>
      </dsp:txXfrm>
    </dsp:sp>
    <dsp:sp modelId="{55A94C27-8CC7-1D45-923D-E7E973BA986D}">
      <dsp:nvSpPr>
        <dsp:cNvPr id="0" name=""/>
        <dsp:cNvSpPr/>
      </dsp:nvSpPr>
      <dsp:spPr>
        <a:xfrm>
          <a:off x="2133304" y="761040"/>
          <a:ext cx="1070636" cy="535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LARGE</a:t>
          </a:r>
        </a:p>
      </dsp:txBody>
      <dsp:txXfrm>
        <a:off x="2133304" y="761040"/>
        <a:ext cx="1070636" cy="535318"/>
      </dsp:txXfrm>
    </dsp:sp>
    <dsp:sp modelId="{610C523C-D302-4149-A7D3-F3767CFBCF12}">
      <dsp:nvSpPr>
        <dsp:cNvPr id="0" name=""/>
        <dsp:cNvSpPr/>
      </dsp:nvSpPr>
      <dsp:spPr>
        <a:xfrm>
          <a:off x="2133304" y="1521192"/>
          <a:ext cx="1070636" cy="535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PATCH</a:t>
          </a:r>
        </a:p>
      </dsp:txBody>
      <dsp:txXfrm>
        <a:off x="2133304" y="1521192"/>
        <a:ext cx="1070636" cy="535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FE1EC-1CEF-8E4A-B460-94A09F3854A0}">
      <dsp:nvSpPr>
        <dsp:cNvPr id="0" name=""/>
        <dsp:cNvSpPr/>
      </dsp:nvSpPr>
      <dsp:spPr>
        <a:xfrm>
          <a:off x="3962749" y="1300045"/>
          <a:ext cx="91440" cy="2037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8CCCE-14B7-1D4C-8968-FE3F5AC3FA18}">
      <dsp:nvSpPr>
        <dsp:cNvPr id="0" name=""/>
        <dsp:cNvSpPr/>
      </dsp:nvSpPr>
      <dsp:spPr>
        <a:xfrm>
          <a:off x="2247900" y="611337"/>
          <a:ext cx="1760569" cy="203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851"/>
              </a:lnTo>
              <a:lnTo>
                <a:pt x="1760569" y="101851"/>
              </a:lnTo>
              <a:lnTo>
                <a:pt x="1760569" y="203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EEF7C-33B6-F44A-965D-5AEC25334C57}">
      <dsp:nvSpPr>
        <dsp:cNvPr id="0" name=""/>
        <dsp:cNvSpPr/>
      </dsp:nvSpPr>
      <dsp:spPr>
        <a:xfrm>
          <a:off x="2446752" y="1988752"/>
          <a:ext cx="145501" cy="1134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912"/>
              </a:lnTo>
              <a:lnTo>
                <a:pt x="145501" y="11349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523A8-FCDC-374A-AE93-203F0870FC44}">
      <dsp:nvSpPr>
        <dsp:cNvPr id="0" name=""/>
        <dsp:cNvSpPr/>
      </dsp:nvSpPr>
      <dsp:spPr>
        <a:xfrm>
          <a:off x="2446752" y="1988752"/>
          <a:ext cx="145501" cy="446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204"/>
              </a:lnTo>
              <a:lnTo>
                <a:pt x="145501" y="4462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5125C-D456-4544-9CDF-BEC2541A2FB9}">
      <dsp:nvSpPr>
        <dsp:cNvPr id="0" name=""/>
        <dsp:cNvSpPr/>
      </dsp:nvSpPr>
      <dsp:spPr>
        <a:xfrm>
          <a:off x="2789036" y="1300045"/>
          <a:ext cx="91440" cy="2037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0F16C-B433-5849-BC74-5FFEE6AAEED6}">
      <dsp:nvSpPr>
        <dsp:cNvPr id="0" name=""/>
        <dsp:cNvSpPr/>
      </dsp:nvSpPr>
      <dsp:spPr>
        <a:xfrm>
          <a:off x="2247900" y="611337"/>
          <a:ext cx="586856" cy="203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851"/>
              </a:lnTo>
              <a:lnTo>
                <a:pt x="586856" y="101851"/>
              </a:lnTo>
              <a:lnTo>
                <a:pt x="586856" y="203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B0C13-9ED1-DD46-A96A-26D61BED68F2}">
      <dsp:nvSpPr>
        <dsp:cNvPr id="0" name=""/>
        <dsp:cNvSpPr/>
      </dsp:nvSpPr>
      <dsp:spPr>
        <a:xfrm>
          <a:off x="1615323" y="1300045"/>
          <a:ext cx="91440" cy="2037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75518-0386-B74C-A890-D04ABCEF680C}">
      <dsp:nvSpPr>
        <dsp:cNvPr id="0" name=""/>
        <dsp:cNvSpPr/>
      </dsp:nvSpPr>
      <dsp:spPr>
        <a:xfrm>
          <a:off x="1661043" y="611337"/>
          <a:ext cx="586856" cy="203702"/>
        </a:xfrm>
        <a:custGeom>
          <a:avLst/>
          <a:gdLst/>
          <a:ahLst/>
          <a:cxnLst/>
          <a:rect l="0" t="0" r="0" b="0"/>
          <a:pathLst>
            <a:path>
              <a:moveTo>
                <a:pt x="586856" y="0"/>
              </a:moveTo>
              <a:lnTo>
                <a:pt x="586856" y="101851"/>
              </a:lnTo>
              <a:lnTo>
                <a:pt x="0" y="101851"/>
              </a:lnTo>
              <a:lnTo>
                <a:pt x="0" y="203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8713A-0C83-9D49-8C95-4D4C307A724F}">
      <dsp:nvSpPr>
        <dsp:cNvPr id="0" name=""/>
        <dsp:cNvSpPr/>
      </dsp:nvSpPr>
      <dsp:spPr>
        <a:xfrm>
          <a:off x="441610" y="1300045"/>
          <a:ext cx="91440" cy="2037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7283B-7757-FB4F-8410-5A6AC4EFFE4F}">
      <dsp:nvSpPr>
        <dsp:cNvPr id="0" name=""/>
        <dsp:cNvSpPr/>
      </dsp:nvSpPr>
      <dsp:spPr>
        <a:xfrm>
          <a:off x="487330" y="611337"/>
          <a:ext cx="1760569" cy="203702"/>
        </a:xfrm>
        <a:custGeom>
          <a:avLst/>
          <a:gdLst/>
          <a:ahLst/>
          <a:cxnLst/>
          <a:rect l="0" t="0" r="0" b="0"/>
          <a:pathLst>
            <a:path>
              <a:moveTo>
                <a:pt x="1760569" y="0"/>
              </a:moveTo>
              <a:lnTo>
                <a:pt x="1760569" y="101851"/>
              </a:lnTo>
              <a:lnTo>
                <a:pt x="0" y="101851"/>
              </a:lnTo>
              <a:lnTo>
                <a:pt x="0" y="203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6EA16-A9BC-F640-AB34-00637A1A5E20}">
      <dsp:nvSpPr>
        <dsp:cNvPr id="0" name=""/>
        <dsp:cNvSpPr/>
      </dsp:nvSpPr>
      <dsp:spPr>
        <a:xfrm>
          <a:off x="1762894" y="126332"/>
          <a:ext cx="970010" cy="485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RAISED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LESIONS</a:t>
          </a:r>
        </a:p>
      </dsp:txBody>
      <dsp:txXfrm>
        <a:off x="1762894" y="126332"/>
        <a:ext cx="970010" cy="485005"/>
      </dsp:txXfrm>
    </dsp:sp>
    <dsp:sp modelId="{3B34CD58-1516-F149-94D3-9A09D940FD63}">
      <dsp:nvSpPr>
        <dsp:cNvPr id="0" name=""/>
        <dsp:cNvSpPr/>
      </dsp:nvSpPr>
      <dsp:spPr>
        <a:xfrm>
          <a:off x="2325" y="815039"/>
          <a:ext cx="970010" cy="485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SMALL</a:t>
          </a:r>
        </a:p>
      </dsp:txBody>
      <dsp:txXfrm>
        <a:off x="2325" y="815039"/>
        <a:ext cx="970010" cy="485005"/>
      </dsp:txXfrm>
    </dsp:sp>
    <dsp:sp modelId="{F1F49880-7798-614E-8543-6AAE1F5E2A6B}">
      <dsp:nvSpPr>
        <dsp:cNvPr id="0" name=""/>
        <dsp:cNvSpPr/>
      </dsp:nvSpPr>
      <dsp:spPr>
        <a:xfrm>
          <a:off x="2325" y="1503747"/>
          <a:ext cx="970010" cy="485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PAPULE</a:t>
          </a:r>
        </a:p>
      </dsp:txBody>
      <dsp:txXfrm>
        <a:off x="2325" y="1503747"/>
        <a:ext cx="970010" cy="485005"/>
      </dsp:txXfrm>
    </dsp:sp>
    <dsp:sp modelId="{E243C58A-398E-4E45-ADA3-5B917A142755}">
      <dsp:nvSpPr>
        <dsp:cNvPr id="0" name=""/>
        <dsp:cNvSpPr/>
      </dsp:nvSpPr>
      <dsp:spPr>
        <a:xfrm>
          <a:off x="1176038" y="815039"/>
          <a:ext cx="970010" cy="485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LARGE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WITHOUT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SUBSTANCE</a:t>
          </a:r>
        </a:p>
      </dsp:txBody>
      <dsp:txXfrm>
        <a:off x="1176038" y="815039"/>
        <a:ext cx="970010" cy="485005"/>
      </dsp:txXfrm>
    </dsp:sp>
    <dsp:sp modelId="{F6F84CB0-57D4-344B-A85E-84618265E093}">
      <dsp:nvSpPr>
        <dsp:cNvPr id="0" name=""/>
        <dsp:cNvSpPr/>
      </dsp:nvSpPr>
      <dsp:spPr>
        <a:xfrm>
          <a:off x="1176038" y="1503747"/>
          <a:ext cx="970010" cy="485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PLAQUE</a:t>
          </a:r>
        </a:p>
      </dsp:txBody>
      <dsp:txXfrm>
        <a:off x="1176038" y="1503747"/>
        <a:ext cx="970010" cy="485005"/>
      </dsp:txXfrm>
    </dsp:sp>
    <dsp:sp modelId="{B3891929-06CF-D54E-ABD3-900CC7C310AD}">
      <dsp:nvSpPr>
        <dsp:cNvPr id="0" name=""/>
        <dsp:cNvSpPr/>
      </dsp:nvSpPr>
      <dsp:spPr>
        <a:xfrm>
          <a:off x="2349751" y="815039"/>
          <a:ext cx="970010" cy="485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LARGE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WITH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SUBSTANCE</a:t>
          </a:r>
        </a:p>
      </dsp:txBody>
      <dsp:txXfrm>
        <a:off x="2349751" y="815039"/>
        <a:ext cx="970010" cy="485005"/>
      </dsp:txXfrm>
    </dsp:sp>
    <dsp:sp modelId="{BE208C04-E1A1-9A40-B3DC-770487E41D3E}">
      <dsp:nvSpPr>
        <dsp:cNvPr id="0" name=""/>
        <dsp:cNvSpPr/>
      </dsp:nvSpPr>
      <dsp:spPr>
        <a:xfrm>
          <a:off x="2349751" y="1503747"/>
          <a:ext cx="970010" cy="485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NODULE</a:t>
          </a:r>
        </a:p>
      </dsp:txBody>
      <dsp:txXfrm>
        <a:off x="2349751" y="1503747"/>
        <a:ext cx="970010" cy="485005"/>
      </dsp:txXfrm>
    </dsp:sp>
    <dsp:sp modelId="{2DA093CC-B841-8946-BD4E-0065D20AF8BD}">
      <dsp:nvSpPr>
        <dsp:cNvPr id="0" name=""/>
        <dsp:cNvSpPr/>
      </dsp:nvSpPr>
      <dsp:spPr>
        <a:xfrm>
          <a:off x="2592253" y="2192454"/>
          <a:ext cx="970010" cy="485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CYST</a:t>
          </a:r>
        </a:p>
      </dsp:txBody>
      <dsp:txXfrm>
        <a:off x="2592253" y="2192454"/>
        <a:ext cx="970010" cy="485005"/>
      </dsp:txXfrm>
    </dsp:sp>
    <dsp:sp modelId="{8D7A4026-AC71-5046-8593-5C4C4AABAFBE}">
      <dsp:nvSpPr>
        <dsp:cNvPr id="0" name=""/>
        <dsp:cNvSpPr/>
      </dsp:nvSpPr>
      <dsp:spPr>
        <a:xfrm>
          <a:off x="2592253" y="2881162"/>
          <a:ext cx="970010" cy="485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TUMOR</a:t>
          </a:r>
        </a:p>
      </dsp:txBody>
      <dsp:txXfrm>
        <a:off x="2592253" y="2881162"/>
        <a:ext cx="970010" cy="485005"/>
      </dsp:txXfrm>
    </dsp:sp>
    <dsp:sp modelId="{DF9152FD-0079-7140-B5E5-9E65BA4826A1}">
      <dsp:nvSpPr>
        <dsp:cNvPr id="0" name=""/>
        <dsp:cNvSpPr/>
      </dsp:nvSpPr>
      <dsp:spPr>
        <a:xfrm>
          <a:off x="3523463" y="815039"/>
          <a:ext cx="970010" cy="485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DERMAL</a:t>
          </a:r>
        </a:p>
      </dsp:txBody>
      <dsp:txXfrm>
        <a:off x="3523463" y="815039"/>
        <a:ext cx="970010" cy="485005"/>
      </dsp:txXfrm>
    </dsp:sp>
    <dsp:sp modelId="{3A66A0E5-E458-8C46-903E-6053A2A3FE12}">
      <dsp:nvSpPr>
        <dsp:cNvPr id="0" name=""/>
        <dsp:cNvSpPr/>
      </dsp:nvSpPr>
      <dsp:spPr>
        <a:xfrm>
          <a:off x="3523463" y="1503747"/>
          <a:ext cx="970010" cy="485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0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WHEAL</a:t>
          </a:r>
        </a:p>
      </dsp:txBody>
      <dsp:txXfrm>
        <a:off x="3523463" y="1503747"/>
        <a:ext cx="970010" cy="485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7E095-E45B-9046-9028-5D68AF694CA9}">
      <dsp:nvSpPr>
        <dsp:cNvPr id="0" name=""/>
        <dsp:cNvSpPr/>
      </dsp:nvSpPr>
      <dsp:spPr>
        <a:xfrm>
          <a:off x="3772543" y="1492658"/>
          <a:ext cx="91440" cy="259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38F4D-8EB6-9747-8723-66374AF8F5F2}">
      <dsp:nvSpPr>
        <dsp:cNvPr id="0" name=""/>
        <dsp:cNvSpPr/>
      </dsp:nvSpPr>
      <dsp:spPr>
        <a:xfrm>
          <a:off x="2325687" y="616849"/>
          <a:ext cx="1492576" cy="259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21"/>
              </a:lnTo>
              <a:lnTo>
                <a:pt x="1492576" y="129521"/>
              </a:lnTo>
              <a:lnTo>
                <a:pt x="1492576" y="259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DDF3A-F976-814D-9D6E-9D8F302C2C9A}">
      <dsp:nvSpPr>
        <dsp:cNvPr id="0" name=""/>
        <dsp:cNvSpPr/>
      </dsp:nvSpPr>
      <dsp:spPr>
        <a:xfrm>
          <a:off x="2279967" y="1492658"/>
          <a:ext cx="91440" cy="259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E162B-437F-4948-AF1A-B59BD26A8A6C}">
      <dsp:nvSpPr>
        <dsp:cNvPr id="0" name=""/>
        <dsp:cNvSpPr/>
      </dsp:nvSpPr>
      <dsp:spPr>
        <a:xfrm>
          <a:off x="2279967" y="616849"/>
          <a:ext cx="91440" cy="259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7941D-8FD1-AF4A-8949-F359A641CC7F}">
      <dsp:nvSpPr>
        <dsp:cNvPr id="0" name=""/>
        <dsp:cNvSpPr/>
      </dsp:nvSpPr>
      <dsp:spPr>
        <a:xfrm>
          <a:off x="787391" y="1492658"/>
          <a:ext cx="91440" cy="259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BE9D4-9F6C-7349-8A93-DAD061FC885A}">
      <dsp:nvSpPr>
        <dsp:cNvPr id="0" name=""/>
        <dsp:cNvSpPr/>
      </dsp:nvSpPr>
      <dsp:spPr>
        <a:xfrm>
          <a:off x="833111" y="616849"/>
          <a:ext cx="1492576" cy="259042"/>
        </a:xfrm>
        <a:custGeom>
          <a:avLst/>
          <a:gdLst/>
          <a:ahLst/>
          <a:cxnLst/>
          <a:rect l="0" t="0" r="0" b="0"/>
          <a:pathLst>
            <a:path>
              <a:moveTo>
                <a:pt x="1492576" y="0"/>
              </a:moveTo>
              <a:lnTo>
                <a:pt x="1492576" y="129521"/>
              </a:lnTo>
              <a:lnTo>
                <a:pt x="0" y="129521"/>
              </a:lnTo>
              <a:lnTo>
                <a:pt x="0" y="259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1D0E4-C100-1A40-8FB7-19943A617F09}">
      <dsp:nvSpPr>
        <dsp:cNvPr id="0" name=""/>
        <dsp:cNvSpPr/>
      </dsp:nvSpPr>
      <dsp:spPr>
        <a:xfrm>
          <a:off x="1708920" y="82"/>
          <a:ext cx="1233534" cy="616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FLUID-FILLED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LESIONS</a:t>
          </a:r>
        </a:p>
      </dsp:txBody>
      <dsp:txXfrm>
        <a:off x="1708920" y="82"/>
        <a:ext cx="1233534" cy="616767"/>
      </dsp:txXfrm>
    </dsp:sp>
    <dsp:sp modelId="{37227619-FB4B-2740-8D66-82A703CF8099}">
      <dsp:nvSpPr>
        <dsp:cNvPr id="0" name=""/>
        <dsp:cNvSpPr/>
      </dsp:nvSpPr>
      <dsp:spPr>
        <a:xfrm>
          <a:off x="216344" y="875891"/>
          <a:ext cx="1233534" cy="616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SMALL</a:t>
          </a:r>
        </a:p>
      </dsp:txBody>
      <dsp:txXfrm>
        <a:off x="216344" y="875891"/>
        <a:ext cx="1233534" cy="616767"/>
      </dsp:txXfrm>
    </dsp:sp>
    <dsp:sp modelId="{8C790D7C-ED97-5746-8600-7C7425037AA6}">
      <dsp:nvSpPr>
        <dsp:cNvPr id="0" name=""/>
        <dsp:cNvSpPr/>
      </dsp:nvSpPr>
      <dsp:spPr>
        <a:xfrm>
          <a:off x="216344" y="1751700"/>
          <a:ext cx="1233534" cy="616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VESICLE</a:t>
          </a:r>
        </a:p>
      </dsp:txBody>
      <dsp:txXfrm>
        <a:off x="216344" y="1751700"/>
        <a:ext cx="1233534" cy="616767"/>
      </dsp:txXfrm>
    </dsp:sp>
    <dsp:sp modelId="{CED06EED-B3C5-9A42-83FC-4CCD93F9E98D}">
      <dsp:nvSpPr>
        <dsp:cNvPr id="0" name=""/>
        <dsp:cNvSpPr/>
      </dsp:nvSpPr>
      <dsp:spPr>
        <a:xfrm>
          <a:off x="1708920" y="875891"/>
          <a:ext cx="1233534" cy="616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LARGE</a:t>
          </a:r>
        </a:p>
      </dsp:txBody>
      <dsp:txXfrm>
        <a:off x="1708920" y="875891"/>
        <a:ext cx="1233534" cy="616767"/>
      </dsp:txXfrm>
    </dsp:sp>
    <dsp:sp modelId="{3EE54206-3F65-EE42-89F4-0E4D02EB7CCD}">
      <dsp:nvSpPr>
        <dsp:cNvPr id="0" name=""/>
        <dsp:cNvSpPr/>
      </dsp:nvSpPr>
      <dsp:spPr>
        <a:xfrm>
          <a:off x="1708920" y="1751700"/>
          <a:ext cx="1233534" cy="616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BULLA</a:t>
          </a:r>
        </a:p>
      </dsp:txBody>
      <dsp:txXfrm>
        <a:off x="1708920" y="1751700"/>
        <a:ext cx="1233534" cy="616767"/>
      </dsp:txXfrm>
    </dsp:sp>
    <dsp:sp modelId="{ED20A2EC-0023-5C41-BDAB-0376D8C4627A}">
      <dsp:nvSpPr>
        <dsp:cNvPr id="0" name=""/>
        <dsp:cNvSpPr/>
      </dsp:nvSpPr>
      <dsp:spPr>
        <a:xfrm>
          <a:off x="3201496" y="875891"/>
          <a:ext cx="1233534" cy="616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PUS-FILLED</a:t>
          </a:r>
        </a:p>
      </dsp:txBody>
      <dsp:txXfrm>
        <a:off x="3201496" y="875891"/>
        <a:ext cx="1233534" cy="616767"/>
      </dsp:txXfrm>
    </dsp:sp>
    <dsp:sp modelId="{4079C946-7BCC-DD40-8BA1-22338E443BA1}">
      <dsp:nvSpPr>
        <dsp:cNvPr id="0" name=""/>
        <dsp:cNvSpPr/>
      </dsp:nvSpPr>
      <dsp:spPr>
        <a:xfrm>
          <a:off x="3201496" y="1751700"/>
          <a:ext cx="1233534" cy="616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PUSTULE</a:t>
          </a:r>
        </a:p>
      </dsp:txBody>
      <dsp:txXfrm>
        <a:off x="3201496" y="1751700"/>
        <a:ext cx="1233534" cy="616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4C777EFE-A109-FD95-4E49-27647DA9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F2C7C75B-0A1F-7D2D-4028-72BEE3B0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4B67CE13-9A16-7854-5830-23CDA926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6EE00B2-CC23-8C4A-B5B4-299AD47F6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958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4292751-F061-F0AE-DD82-D8EAF6B2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6439932-C8F6-6122-0FF7-2C7CC9AF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4F58593-B43D-4426-6562-0C7F4EB8A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3A7E-8151-184A-830F-3CA59B19C5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63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60CED19-3663-62B8-4EB1-731BC300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04FB448-89BE-572F-1119-5ED0F9AB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6AFDC7D-A254-3D9C-58C9-668F4C14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53491-2FD6-F74C-B817-2013487B07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02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561E5179-6EC3-E513-7C84-070C28D5B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>
            <a:extLst>
              <a:ext uri="{FF2B5EF4-FFF2-40B4-BE49-F238E27FC236}">
                <a16:creationId xmlns:a16="http://schemas.microsoft.com/office/drawing/2014/main" id="{769A0C0E-8CFA-B378-6D4E-35B6AA53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8DEC15C5-3CE8-7C17-E890-4A6BB142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58B81-6299-0149-8920-D002098EE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57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28E7442-4228-41DE-1A4D-7E499088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CAF51DAB-D9B7-D2FE-8F28-BFBCD7FE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076AD538-06AA-1E17-4833-55690BC0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5D743-6FB0-7746-BA09-A27571E0F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34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445C10AE-B25C-B2D6-645D-8532D32F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EBD82427-455F-2D9F-8D53-4AEE05D7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BECC22E-2957-3423-F019-18FE95FA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A0A12-4B6B-8F42-AB5F-4A9F75738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0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F3142DF-41A1-343F-841D-A570F336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C453F14-7741-56CE-B6AD-42FBDFE2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E2B3B81-E59E-7650-6E36-77C4CC1E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4738B-8A26-4847-A0F8-4942132B2A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63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285D7-433F-0497-B39C-C9CE598E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E8466-4EE9-0CF5-B1A0-CFBE7242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599C-FD1D-450A-9F7B-62149832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FC9D4D9-C721-7D4C-AC3F-F21544398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015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BF82FA7-4C73-3098-1260-7F776F0A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3D16DD42-7EC3-DCBF-80A5-8CDDBEC0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7E88632-115E-26EF-6A2E-7E386337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A7B7E-52BA-C941-8245-DFC4BB72A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9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312F4AAA-7051-9917-C1C5-4C3CAA7C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580E6C16-947B-93CA-94C7-4E3AD835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8849C4D9-CBAD-F47E-E922-B37DFE30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36A1B-0D29-A04C-9FA5-DEB54F6AF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86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E2971A55-F8F1-888B-F5E0-3BAA1474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9DFDB14-56C1-5214-0D79-092E3750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3CEC6029-D7B2-C4B4-BA19-4C420B11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09275-E582-834F-A088-66E545982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61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66ACC87-C46E-03E1-9434-49EEF0FA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61909CB-A32E-61F4-E2C4-13012DD2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DA7D69EC-EBA0-1B1A-B192-98F78917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C8064-A624-4E4B-899F-E7F56EA17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21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1E28C43-0469-FA6C-0DBE-1FFBE0F2C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0D82E90D-1A4A-1535-A45A-47F4A97B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280C398-B732-2C89-DBA3-BE34BD5C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14888-AC4F-444C-AE53-7C16E740D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1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0D8E7357-F606-5B3B-111E-26AFC820F97D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2F0E53F-3A9F-41C3-08AB-00BE79284BFF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FDDF1AB-A9EA-4BBF-295C-F99A5F403957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FE257E5-CC28-961A-FEC8-C3A2E39B9285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9168161-F910-C020-408C-4D19EDAE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B85889F-90D2-DA0B-3751-D043ECE8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FA6C6E8-51DC-D352-8299-EBF1C8A1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1EB3D2D-E3B2-3349-9435-23A38F898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63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0FF05CA-0153-4A4E-8868-B74C442C0310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A70E002-DAA1-49E3-9F6A-927CE1A92BC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>
            <a:extLst>
              <a:ext uri="{FF2B5EF4-FFF2-40B4-BE49-F238E27FC236}">
                <a16:creationId xmlns:a16="http://schemas.microsoft.com/office/drawing/2014/main" id="{988A8F3C-B27C-B2D9-B10C-1C6D5D341A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9">
            <a:extLst>
              <a:ext uri="{FF2B5EF4-FFF2-40B4-BE49-F238E27FC236}">
                <a16:creationId xmlns:a16="http://schemas.microsoft.com/office/drawing/2014/main" id="{F5231E8A-A433-21C6-0D74-69A22B543F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1E5BA12-782D-4E26-BA41-EC720E752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1CCA7E0-68FE-4F82-A368-811C1E7F0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D89845A-910A-48CA-9128-47703CF02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70774EBB-09DB-C843-9ADB-92D6CF50C07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7" name="Group 1">
            <a:extLst>
              <a:ext uri="{FF2B5EF4-FFF2-40B4-BE49-F238E27FC236}">
                <a16:creationId xmlns:a16="http://schemas.microsoft.com/office/drawing/2014/main" id="{8EB34FE8-7F7F-EDC7-1518-E80E4FF65CC1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861230-BF74-4382-8E06-51A0791876C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6599394-2B35-4689-96D8-0E50B223126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805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806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164810E-F28F-46B0-AE9A-1C59016059BB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Dermatology 101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C72FD03-D5F2-EE01-FAB6-5A62F35676D5}"/>
              </a:ext>
            </a:extLst>
          </p:cNvPr>
          <p:cNvSpPr>
            <a:spLocks noGrp="1" noRot="1"/>
          </p:cNvSpPr>
          <p:nvPr>
            <p:ph type="subTitle" idx="1"/>
          </p:nvPr>
        </p:nvSpPr>
        <p:spPr>
          <a:xfrm>
            <a:off x="990600" y="3962400"/>
            <a:ext cx="7315200" cy="2362200"/>
          </a:xfrm>
        </p:spPr>
        <p:txBody>
          <a:bodyPr/>
          <a:lstStyle/>
          <a:p>
            <a:pPr marR="0" eaLnBrk="1" hangingPunct="1"/>
            <a:r>
              <a:rPr lang="en-US" altLang="en-US"/>
              <a:t>Descriptions and Diagnostic Groupings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A4FEA75-3C78-E817-F36E-598D0E06CC9B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Other elements of descriptions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38CBDC3-9897-4E48-8A2A-EFD1B6DBD996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301625" y="1676400"/>
            <a:ext cx="8540750" cy="48768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COLOR</a:t>
            </a:r>
          </a:p>
          <a:p>
            <a:pPr lvl="1" eaLnBrk="1" hangingPunct="1"/>
            <a:r>
              <a:rPr lang="en-US" altLang="en-US" b="1"/>
              <a:t>Skin coloured, red, pink, violaceous, brown, black, grey, blue, orange, yellow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 sz="2800" b="1"/>
              <a:t>MONOMORPHIC or POLYMORPHIC</a:t>
            </a:r>
          </a:p>
          <a:p>
            <a:pPr eaLnBrk="1" hangingPunct="1"/>
            <a:r>
              <a:rPr lang="en-US" altLang="en-US" sz="2800" b="1"/>
              <a:t>CONSISTENCY</a:t>
            </a:r>
          </a:p>
          <a:p>
            <a:pPr lvl="1" eaLnBrk="1" hangingPunct="1"/>
            <a:r>
              <a:rPr lang="en-US" altLang="en-US" b="1"/>
              <a:t>Soft</a:t>
            </a:r>
            <a:r>
              <a:rPr lang="en-US" altLang="en-US"/>
              <a:t>, </a:t>
            </a:r>
            <a:r>
              <a:rPr lang="en-US" altLang="en-US" b="1"/>
              <a:t>firm</a:t>
            </a:r>
            <a:r>
              <a:rPr lang="en-US" altLang="en-US"/>
              <a:t>, </a:t>
            </a:r>
            <a:r>
              <a:rPr lang="en-US" altLang="en-US" b="1"/>
              <a:t>hard</a:t>
            </a:r>
            <a:r>
              <a:rPr lang="en-US" altLang="en-US"/>
              <a:t>, </a:t>
            </a:r>
            <a:r>
              <a:rPr lang="en-US" altLang="en-US" b="1"/>
              <a:t>fluctuant</a:t>
            </a:r>
            <a:r>
              <a:rPr lang="en-US" altLang="en-US"/>
              <a:t> or </a:t>
            </a:r>
            <a:r>
              <a:rPr lang="en-US" altLang="en-US" b="1"/>
              <a:t>sclerosed</a:t>
            </a:r>
            <a:endParaRPr lang="en-US" altLang="en-US"/>
          </a:p>
          <a:p>
            <a:pPr eaLnBrk="1" hangingPunct="1"/>
            <a:r>
              <a:rPr lang="en-US" altLang="en-US" sz="2800" b="1"/>
              <a:t>TEMPERATURE</a:t>
            </a:r>
          </a:p>
          <a:p>
            <a:pPr lvl="1" eaLnBrk="1" hangingPunct="1"/>
            <a:r>
              <a:rPr lang="en-US" altLang="en-US"/>
              <a:t>Warmer or Cooler than surrounding skin. </a:t>
            </a:r>
          </a:p>
          <a:p>
            <a:pPr eaLnBrk="1" hangingPunct="1"/>
            <a:r>
              <a:rPr lang="en-US" altLang="en-US" sz="2800" b="1"/>
              <a:t>MOBILITY</a:t>
            </a:r>
          </a:p>
          <a:p>
            <a:pPr lvl="1" eaLnBrk="1" hangingPunct="1"/>
            <a:r>
              <a:rPr lang="en-US" altLang="en-US" b="1"/>
              <a:t>Mobile</a:t>
            </a:r>
            <a:r>
              <a:rPr lang="en-US" altLang="en-US"/>
              <a:t> or </a:t>
            </a:r>
            <a:r>
              <a:rPr lang="en-US" altLang="en-US" b="1"/>
              <a:t>immobile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>
            <a:extLst>
              <a:ext uri="{FF2B5EF4-FFF2-40B4-BE49-F238E27FC236}">
                <a16:creationId xmlns:a16="http://schemas.microsoft.com/office/drawing/2014/main" id="{898A5CC2-8B3A-47E7-B919-E7036A4A7777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PRIMARY LESIONS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45D20AA-7C34-02DD-5BDD-314752D23470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MACULE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0CA63C88-7223-66D4-394D-430966C2D96A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01625" y="1676400"/>
            <a:ext cx="4422775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400"/>
          </a:p>
          <a:p>
            <a:pPr lvl="1" eaLnBrk="1" hangingPunct="1"/>
            <a:r>
              <a:rPr lang="en-US" altLang="en-US" sz="2000"/>
              <a:t>Small</a:t>
            </a:r>
          </a:p>
          <a:p>
            <a:pPr lvl="1" eaLnBrk="1" hangingPunct="1"/>
            <a:r>
              <a:rPr lang="en-US" altLang="en-US" sz="2000"/>
              <a:t>Flat </a:t>
            </a:r>
          </a:p>
          <a:p>
            <a:pPr lvl="1" eaLnBrk="1" hangingPunct="1"/>
            <a:r>
              <a:rPr lang="en-US" altLang="en-US" sz="2000"/>
              <a:t>Distinct circumscribed color change</a:t>
            </a:r>
          </a:p>
          <a:p>
            <a:pPr lvl="1" eaLnBrk="1" hangingPunct="1"/>
            <a:r>
              <a:rPr lang="en-US" altLang="en-US" sz="2000"/>
              <a:t>&lt; 10 millimeters (1 cm) in diameter</a:t>
            </a:r>
          </a:p>
          <a:p>
            <a:pPr lvl="1" eaLnBrk="1" hangingPunct="1"/>
            <a:r>
              <a:rPr lang="en-US" altLang="en-US" sz="2000">
                <a:solidFill>
                  <a:schemeClr val="hlink"/>
                </a:solidFill>
              </a:rPr>
              <a:t>Does not include a change in skin texture or thickness.</a:t>
            </a:r>
          </a:p>
          <a:p>
            <a:pPr lvl="1" eaLnBrk="1" hangingPunct="1"/>
            <a:r>
              <a:rPr lang="en-US" altLang="en-US" sz="2000"/>
              <a:t> Macules may be the result of</a:t>
            </a:r>
          </a:p>
          <a:p>
            <a:pPr lvl="2" eaLnBrk="1" hangingPunct="1"/>
            <a:r>
              <a:rPr lang="en-US" altLang="en-US" sz="1800" b="1"/>
              <a:t>(A) </a:t>
            </a:r>
            <a:r>
              <a:rPr lang="en-US" altLang="en-US" sz="1800"/>
              <a:t>hyperpigmentation </a:t>
            </a:r>
          </a:p>
          <a:p>
            <a:pPr lvl="2" eaLnBrk="1" hangingPunct="1"/>
            <a:r>
              <a:rPr lang="en-US" altLang="en-US" sz="1800" b="1"/>
              <a:t>(B) </a:t>
            </a:r>
            <a:r>
              <a:rPr lang="en-US" altLang="en-US" sz="1800"/>
              <a:t>depigmentation  </a:t>
            </a:r>
          </a:p>
          <a:p>
            <a:pPr lvl="2" eaLnBrk="1" hangingPunct="1"/>
            <a:r>
              <a:rPr lang="en-US" altLang="en-US" sz="1800" b="1"/>
              <a:t>(C) </a:t>
            </a:r>
            <a:r>
              <a:rPr lang="en-US" altLang="en-US" sz="1800"/>
              <a:t>vascular dilation</a:t>
            </a:r>
          </a:p>
        </p:txBody>
      </p:sp>
      <p:pic>
        <p:nvPicPr>
          <p:cNvPr id="17412" name="Picture 10" descr="macule2">
            <a:extLst>
              <a:ext uri="{FF2B5EF4-FFF2-40B4-BE49-F238E27FC236}">
                <a16:creationId xmlns:a16="http://schemas.microsoft.com/office/drawing/2014/main" id="{9C510A45-7212-7802-A5D4-E2BC6CCC4DB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4975" y="1676400"/>
            <a:ext cx="2460625" cy="2135188"/>
          </a:xfrm>
          <a:noFill/>
        </p:spPr>
      </p:pic>
      <p:pic>
        <p:nvPicPr>
          <p:cNvPr id="17413" name="Picture 11" descr="Macule3">
            <a:extLst>
              <a:ext uri="{FF2B5EF4-FFF2-40B4-BE49-F238E27FC236}">
                <a16:creationId xmlns:a16="http://schemas.microsoft.com/office/drawing/2014/main" id="{4F168686-FFA1-3F28-D589-456673A0107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88" y="3963988"/>
            <a:ext cx="3937000" cy="2135187"/>
          </a:xfrm>
          <a:noFill/>
        </p:spPr>
      </p:pic>
      <p:sp>
        <p:nvSpPr>
          <p:cNvPr id="17414" name="Text Box 12">
            <a:extLst>
              <a:ext uri="{FF2B5EF4-FFF2-40B4-BE49-F238E27FC236}">
                <a16:creationId xmlns:a16="http://schemas.microsoft.com/office/drawing/2014/main" id="{E3371876-6FBB-1EDE-BE31-8FF644FB2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62087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US" altLang="en-US" sz="18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2253E54-1D2C-AF27-542C-A30E54D40E42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PATCH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B19F47C1-E392-4208-95CC-0566FD42BD0C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/>
            <a:r>
              <a:rPr lang="en-US" altLang="en-US"/>
              <a:t>Large</a:t>
            </a:r>
          </a:p>
          <a:p>
            <a:pPr lvl="1" eaLnBrk="1" hangingPunct="1"/>
            <a:r>
              <a:rPr lang="en-US" altLang="en-US"/>
              <a:t>Flat</a:t>
            </a:r>
          </a:p>
          <a:p>
            <a:pPr lvl="1" eaLnBrk="1" hangingPunct="1"/>
            <a:r>
              <a:rPr lang="en-US" altLang="en-US"/>
              <a:t>District circumscribed color change</a:t>
            </a:r>
          </a:p>
          <a:p>
            <a:pPr lvl="1" eaLnBrk="1" hangingPunct="1"/>
            <a:r>
              <a:rPr lang="en-US" altLang="en-US"/>
              <a:t>&gt; 10 millimeters (1 cm) in diameter</a:t>
            </a:r>
          </a:p>
          <a:p>
            <a:pPr lvl="1" eaLnBrk="1" hangingPunct="1"/>
            <a:r>
              <a:rPr lang="en-US" altLang="en-US">
                <a:solidFill>
                  <a:schemeClr val="hlink"/>
                </a:solidFill>
              </a:rPr>
              <a:t>Does not include a change in skin texture or thickness.</a:t>
            </a:r>
            <a:r>
              <a:rPr lang="en-US" altLang="en-US"/>
              <a:t> 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18436" name="Picture 7" descr="patch">
            <a:extLst>
              <a:ext uri="{FF2B5EF4-FFF2-40B4-BE49-F238E27FC236}">
                <a16:creationId xmlns:a16="http://schemas.microsoft.com/office/drawing/2014/main" id="{340A5E96-C33E-1588-DCD4-2A41964A2C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33600"/>
            <a:ext cx="4267200" cy="359886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758B1E4-BA18-F818-6D72-FD6B6262B825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PAPULE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A883D9C0-57E7-23A6-6A75-3F0D4BA92A66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Small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Solid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Raised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&lt; 10 mm (1 cm) in diameter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Some literature &lt; 5mm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Papules may be: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Acuminate</a:t>
            </a:r>
            <a:r>
              <a:rPr lang="en-US" altLang="en-US" sz="1600"/>
              <a:t> (pointed)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Dome-shaped</a:t>
            </a:r>
            <a:r>
              <a:rPr lang="en-US" altLang="en-US" sz="1600"/>
              <a:t> (rounded)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Filiform</a:t>
            </a:r>
            <a:r>
              <a:rPr lang="en-US" altLang="en-US" sz="1600"/>
              <a:t> (thread-like)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Flat-topped</a:t>
            </a:r>
            <a:r>
              <a:rPr lang="en-US" altLang="en-US" sz="160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Oval</a:t>
            </a:r>
            <a:r>
              <a:rPr lang="en-US" altLang="en-US" sz="1600"/>
              <a:t> or </a:t>
            </a:r>
            <a:r>
              <a:rPr lang="en-US" altLang="en-US" sz="1600" b="1"/>
              <a:t>round</a:t>
            </a:r>
            <a:r>
              <a:rPr lang="en-US" altLang="en-US" sz="160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Pedunculated</a:t>
            </a:r>
            <a:r>
              <a:rPr lang="en-US" altLang="en-US" sz="1600"/>
              <a:t> (with a stalk)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Sessile</a:t>
            </a:r>
            <a:r>
              <a:rPr lang="en-US" altLang="en-US" sz="1600"/>
              <a:t> (without a stalk)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Umbilicated</a:t>
            </a:r>
            <a:r>
              <a:rPr lang="en-US" altLang="en-US" sz="1600"/>
              <a:t> (with a central depression)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Verrucous</a:t>
            </a:r>
            <a:r>
              <a:rPr lang="en-US" altLang="en-US" sz="1600"/>
              <a:t> (warty) </a:t>
            </a:r>
          </a:p>
        </p:txBody>
      </p:sp>
      <p:pic>
        <p:nvPicPr>
          <p:cNvPr id="19460" name="Picture 7" descr="papule1">
            <a:extLst>
              <a:ext uri="{FF2B5EF4-FFF2-40B4-BE49-F238E27FC236}">
                <a16:creationId xmlns:a16="http://schemas.microsoft.com/office/drawing/2014/main" id="{8024CB92-81D1-8755-D30F-018C0924ADB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76400"/>
            <a:ext cx="2365375" cy="2135188"/>
          </a:xfrm>
          <a:noFill/>
        </p:spPr>
      </p:pic>
      <p:pic>
        <p:nvPicPr>
          <p:cNvPr id="19461" name="Picture 10" descr="papule3">
            <a:extLst>
              <a:ext uri="{FF2B5EF4-FFF2-40B4-BE49-F238E27FC236}">
                <a16:creationId xmlns:a16="http://schemas.microsoft.com/office/drawing/2014/main" id="{B0BB0B35-A3E1-A79B-1FAC-3C06729AB3C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881438"/>
            <a:ext cx="3200400" cy="2195512"/>
          </a:xfrm>
          <a:noFill/>
        </p:spPr>
      </p:pic>
      <p:sp>
        <p:nvSpPr>
          <p:cNvPr id="19462" name="Rectangle 11">
            <a:extLst>
              <a:ext uri="{FF2B5EF4-FFF2-40B4-BE49-F238E27FC236}">
                <a16:creationId xmlns:a16="http://schemas.microsoft.com/office/drawing/2014/main" id="{75DA7B03-DA12-A1CF-AF9A-2FE554A1C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91000"/>
            <a:ext cx="609600" cy="5334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60002EA0-47F5-E6D4-5881-0453B64F6C5C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PLAQUE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71F5C69-CB4E-ED93-0175-BD740913BE06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01625" y="1676400"/>
            <a:ext cx="4194175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Palpable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Plateau-like elevation of skin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&gt; 1 cm in diameter (rarely more than 5 mm in height)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Often formed by a convergence of papules (psoriasis)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Plaques may be: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Annular</a:t>
            </a:r>
            <a:r>
              <a:rPr lang="en-US" altLang="en-US" sz="1600"/>
              <a:t> (ring shaped)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Arcuate</a:t>
            </a:r>
            <a:r>
              <a:rPr lang="en-US" altLang="en-US" sz="1600"/>
              <a:t> (half-moon)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Polygonal</a:t>
            </a:r>
            <a:r>
              <a:rPr lang="en-US" altLang="en-US" sz="1600"/>
              <a:t> (varied non-geometric shape)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Polymorphic</a:t>
            </a:r>
            <a:r>
              <a:rPr lang="en-US" altLang="en-US" sz="1600"/>
              <a:t> (varied shape)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Serpiginous</a:t>
            </a:r>
            <a:r>
              <a:rPr lang="en-US" altLang="en-US" sz="1600"/>
              <a:t> (in the shape of a snake)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b="1"/>
              <a:t>Poikilodermatous</a:t>
            </a:r>
            <a:r>
              <a:rPr lang="en-US" altLang="en-US" sz="1600"/>
              <a:t> (variegated appearance, usually mixed pallor, telangiectasia &amp; pigmentation) </a:t>
            </a:r>
          </a:p>
        </p:txBody>
      </p:sp>
      <p:pic>
        <p:nvPicPr>
          <p:cNvPr id="20484" name="Picture 9" descr="plaque1">
            <a:extLst>
              <a:ext uri="{FF2B5EF4-FFF2-40B4-BE49-F238E27FC236}">
                <a16:creationId xmlns:a16="http://schemas.microsoft.com/office/drawing/2014/main" id="{BB00D667-C1DF-0FF9-465F-C222740A1B5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447800"/>
            <a:ext cx="2819400" cy="2328863"/>
          </a:xfrm>
          <a:noFill/>
        </p:spPr>
      </p:pic>
      <p:pic>
        <p:nvPicPr>
          <p:cNvPr id="20485" name="Picture 16" descr="plaquepsoriasis">
            <a:extLst>
              <a:ext uri="{FF2B5EF4-FFF2-40B4-BE49-F238E27FC236}">
                <a16:creationId xmlns:a16="http://schemas.microsoft.com/office/drawing/2014/main" id="{15D1317C-A775-9026-D9E2-790E9DD2BBA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9713" y="3963988"/>
            <a:ext cx="2851150" cy="2135187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C37FA6E-C18D-9BE2-24DE-73D4611F74C8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NODULE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42840A54-C272-6466-368F-A872975818D7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01625" y="1676400"/>
            <a:ext cx="4194175" cy="5181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Palpable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Solid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DEPTH of involvement and/or ELEVATION differentiate it from a plaque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&gt; 5 mm diameter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Nodules can involve any layer of the skin and can be edematous or solid.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Five types of nodules: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Epidermal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Epidermal-dermal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Dermal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Dermal-subdermal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Subcutaneous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TUMOR – large nodule</a:t>
            </a:r>
          </a:p>
        </p:txBody>
      </p:sp>
      <p:pic>
        <p:nvPicPr>
          <p:cNvPr id="21508" name="Picture 7" descr="nodule1">
            <a:extLst>
              <a:ext uri="{FF2B5EF4-FFF2-40B4-BE49-F238E27FC236}">
                <a16:creationId xmlns:a16="http://schemas.microsoft.com/office/drawing/2014/main" id="{98D0F221-61FD-098F-1EFD-3D6F8FF8F57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87475"/>
            <a:ext cx="2971800" cy="2584450"/>
          </a:xfrm>
          <a:noFill/>
        </p:spPr>
      </p:pic>
      <p:pic>
        <p:nvPicPr>
          <p:cNvPr id="21509" name="Picture 8" descr="nodule3">
            <a:extLst>
              <a:ext uri="{FF2B5EF4-FFF2-40B4-BE49-F238E27FC236}">
                <a16:creationId xmlns:a16="http://schemas.microsoft.com/office/drawing/2014/main" id="{44051EFB-11FA-A5FB-E408-6407A4EECC4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038600"/>
            <a:ext cx="3048000" cy="2624138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E5553FC-8D77-CC73-ACB4-82C751CE116E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CYST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B5C2BE5D-9E2F-1C7F-A13A-9AFE387737ED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/>
          </a:p>
          <a:p>
            <a:pPr lvl="1" eaLnBrk="1" hangingPunct="1"/>
            <a:r>
              <a:rPr lang="en-US" altLang="en-US"/>
              <a:t>Epithelial lined cavity containing liquid or semisolid material </a:t>
            </a:r>
          </a:p>
          <a:p>
            <a:pPr lvl="1" eaLnBrk="1" hangingPunct="1"/>
            <a:r>
              <a:rPr lang="en-US" altLang="en-US"/>
              <a:t>A spherical or oval papule or nodule may be a cyst if, when palpated, is resilient (feels like an eyeball). </a:t>
            </a:r>
          </a:p>
        </p:txBody>
      </p:sp>
      <p:pic>
        <p:nvPicPr>
          <p:cNvPr id="22532" name="Picture 7" descr="cyst1">
            <a:extLst>
              <a:ext uri="{FF2B5EF4-FFF2-40B4-BE49-F238E27FC236}">
                <a16:creationId xmlns:a16="http://schemas.microsoft.com/office/drawing/2014/main" id="{7802F640-1260-170D-BE34-5ACB9486AF3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828800"/>
            <a:ext cx="2667000" cy="2319338"/>
          </a:xfrm>
          <a:noFill/>
        </p:spPr>
      </p:pic>
      <p:pic>
        <p:nvPicPr>
          <p:cNvPr id="22533" name="Picture 8" descr="cyst2">
            <a:extLst>
              <a:ext uri="{FF2B5EF4-FFF2-40B4-BE49-F238E27FC236}">
                <a16:creationId xmlns:a16="http://schemas.microsoft.com/office/drawing/2014/main" id="{361E38CB-DC9A-A307-9537-F4DD175A508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4210050"/>
            <a:ext cx="2590800" cy="22780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B439661-B4BA-28BE-E0F8-F2ABE477A71B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VESICLE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167046BC-6DB2-4D91-B351-B2B738BD5D21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01625" y="1676400"/>
            <a:ext cx="4194175" cy="4724400"/>
          </a:xfrm>
        </p:spPr>
        <p:txBody>
          <a:bodyPr/>
          <a:lstStyle/>
          <a:p>
            <a:pPr lvl="1" eaLnBrk="1" hangingPunct="1"/>
            <a:r>
              <a:rPr lang="en-US" altLang="en-US" sz="2000"/>
              <a:t>Circumscribed</a:t>
            </a:r>
          </a:p>
          <a:p>
            <a:pPr lvl="1" eaLnBrk="1" hangingPunct="1"/>
            <a:r>
              <a:rPr lang="en-US" altLang="en-US" sz="2000"/>
              <a:t>Elevated lesion </a:t>
            </a:r>
          </a:p>
          <a:p>
            <a:pPr lvl="1" eaLnBrk="1" hangingPunct="1"/>
            <a:r>
              <a:rPr lang="en-US" altLang="en-US" sz="2000"/>
              <a:t>&lt; 5 mm in diameter</a:t>
            </a:r>
          </a:p>
          <a:p>
            <a:pPr lvl="1" eaLnBrk="1" hangingPunct="1"/>
            <a:r>
              <a:rPr lang="en-US" altLang="en-US" sz="2000"/>
              <a:t>CONTAINS FLUID </a:t>
            </a:r>
          </a:p>
          <a:p>
            <a:pPr lvl="1" eaLnBrk="1" hangingPunct="1"/>
            <a:r>
              <a:rPr lang="en-US" altLang="en-US" sz="2000"/>
              <a:t>Vesicle walls can be so thin that the contained serum, lymph, blood, or extracellular fluid is easily seen.  </a:t>
            </a:r>
          </a:p>
          <a:p>
            <a:pPr lvl="1" eaLnBrk="1" hangingPunct="1"/>
            <a:r>
              <a:rPr lang="en-US" altLang="en-US" sz="2000" i="1"/>
              <a:t>Collarette of scale can indicate vesicle</a:t>
            </a:r>
          </a:p>
          <a:p>
            <a:pPr lvl="1" eaLnBrk="1" hangingPunct="1"/>
            <a:r>
              <a:rPr lang="en-US" altLang="en-US" sz="2000"/>
              <a:t>Types</a:t>
            </a:r>
          </a:p>
          <a:p>
            <a:pPr lvl="2" eaLnBrk="1" hangingPunct="1"/>
            <a:r>
              <a:rPr lang="en-US" altLang="en-US" sz="1800"/>
              <a:t>Subcorneal</a:t>
            </a:r>
          </a:p>
          <a:p>
            <a:pPr lvl="2" eaLnBrk="1" hangingPunct="1"/>
            <a:r>
              <a:rPr lang="en-US" altLang="en-US" sz="1800"/>
              <a:t>Acantholytic</a:t>
            </a:r>
          </a:p>
          <a:p>
            <a:pPr lvl="2" eaLnBrk="1" hangingPunct="1"/>
            <a:r>
              <a:rPr lang="en-US" altLang="en-US" sz="1800"/>
              <a:t>Subepidermal</a:t>
            </a:r>
          </a:p>
        </p:txBody>
      </p:sp>
      <p:pic>
        <p:nvPicPr>
          <p:cNvPr id="23556" name="Picture 7" descr="vesicle5">
            <a:extLst>
              <a:ext uri="{FF2B5EF4-FFF2-40B4-BE49-F238E27FC236}">
                <a16:creationId xmlns:a16="http://schemas.microsoft.com/office/drawing/2014/main" id="{5B14FC67-77A0-D02A-5373-7FBDC0310E0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713" y="1143000"/>
            <a:ext cx="2438400" cy="2055813"/>
          </a:xfrm>
          <a:noFill/>
        </p:spPr>
      </p:pic>
      <p:pic>
        <p:nvPicPr>
          <p:cNvPr id="23557" name="Picture 14" descr="Picture1">
            <a:extLst>
              <a:ext uri="{FF2B5EF4-FFF2-40B4-BE49-F238E27FC236}">
                <a16:creationId xmlns:a16="http://schemas.microsoft.com/office/drawing/2014/main" id="{8F4B80CF-4BC8-FA9E-CDCE-C5D36D9E7E5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713" y="3963988"/>
            <a:ext cx="2597150" cy="2135187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530C960-677B-E2F8-DB7E-9E78CBCF065E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BULLA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648D93E6-8059-3C13-D664-49E974F446AA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/>
          </a:p>
          <a:p>
            <a:pPr lvl="1" eaLnBrk="1" hangingPunct="1"/>
            <a:r>
              <a:rPr lang="en-US" altLang="en-US"/>
              <a:t>A vesicle with a diameter &gt; 5 mm.  </a:t>
            </a:r>
          </a:p>
        </p:txBody>
      </p:sp>
      <p:pic>
        <p:nvPicPr>
          <p:cNvPr id="24580" name="Picture 7" descr="Bulla">
            <a:extLst>
              <a:ext uri="{FF2B5EF4-FFF2-40B4-BE49-F238E27FC236}">
                <a16:creationId xmlns:a16="http://schemas.microsoft.com/office/drawing/2014/main" id="{E48334E5-DDCE-A43B-6AC4-6AC11D5060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14575"/>
            <a:ext cx="4194175" cy="314642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D877169-A314-4DA4-8FBB-95291C73D49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/>
              <a:t> Terminology</a:t>
            </a:r>
            <a:br>
              <a:rPr lang="en-US" sz="4000"/>
            </a:br>
            <a:r>
              <a:rPr lang="en-US" sz="4000"/>
              <a:t> </a:t>
            </a:r>
            <a:endParaRPr lang="en-US" sz="1800" b="1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D4F4E39-5DE9-403B-BF12-B57526012F46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270375" cy="4953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/>
              <a:t>LESION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/>
              <a:t>Describes a discrete area of disease</a:t>
            </a:r>
            <a:r>
              <a:rPr lang="en-US" sz="1600"/>
              <a:t> </a:t>
            </a:r>
            <a:br>
              <a:rPr lang="en-US" sz="1600"/>
            </a:br>
            <a:endParaRPr lang="en-US" sz="160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1800" b="1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b="1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b="1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1800" b="1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b="1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/>
              <a:t>ERUPTION (or RASH)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/>
              <a:t>Describes widespread skin involvement 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/>
              <a:t>Composed of several lesions 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/>
              <a:t>May be the primary pathology or due to secondary factors (scratching, infection, etc.).</a:t>
            </a:r>
            <a:br>
              <a:rPr lang="en-US" sz="2000"/>
            </a:br>
            <a:br>
              <a:rPr lang="en-US" sz="1600"/>
            </a:br>
            <a:r>
              <a:rPr lang="en-US" sz="1600"/>
              <a:t> </a:t>
            </a:r>
            <a:br>
              <a:rPr lang="en-US" sz="1600"/>
            </a:br>
            <a:endParaRPr lang="en-US" sz="1600"/>
          </a:p>
        </p:txBody>
      </p:sp>
      <p:sp>
        <p:nvSpPr>
          <p:cNvPr id="7172" name="Rectangle 11">
            <a:extLst>
              <a:ext uri="{FF2B5EF4-FFF2-40B4-BE49-F238E27FC236}">
                <a16:creationId xmlns:a16="http://schemas.microsoft.com/office/drawing/2014/main" id="{56FAB383-266B-9FC1-7FAD-D49AE234A067}"/>
              </a:ext>
            </a:extLst>
          </p:cNvPr>
          <p:cNvSpPr>
            <a:spLocks noGrp="1" noRot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sp>
        <p:nvSpPr>
          <p:cNvPr id="7173" name="Rectangle 12">
            <a:extLst>
              <a:ext uri="{FF2B5EF4-FFF2-40B4-BE49-F238E27FC236}">
                <a16:creationId xmlns:a16="http://schemas.microsoft.com/office/drawing/2014/main" id="{275C7BDF-F0C7-E694-6565-47F24403A822}"/>
              </a:ext>
            </a:extLst>
          </p:cNvPr>
          <p:cNvSpPr>
            <a:spLocks noGrp="1" noRot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7174" name="Picture 16" descr="lesion">
            <a:extLst>
              <a:ext uri="{FF2B5EF4-FFF2-40B4-BE49-F238E27FC236}">
                <a16:creationId xmlns:a16="http://schemas.microsoft.com/office/drawing/2014/main" id="{063A4A42-99C3-CD3F-A30B-40E2C825E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910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8" descr="eruption">
            <a:extLst>
              <a:ext uri="{FF2B5EF4-FFF2-40B4-BE49-F238E27FC236}">
                <a16:creationId xmlns:a16="http://schemas.microsoft.com/office/drawing/2014/main" id="{B307F943-AAC3-6CEE-284B-7BE6E0AD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2647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D379583-D304-827C-394F-81C4814461CE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PUSTULE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76A6EBC2-E7C3-64A1-1BF3-E5A7878C84FC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Pus-filled vesicle/bulla</a:t>
            </a:r>
          </a:p>
          <a:p>
            <a:pPr lvl="2" eaLnBrk="1" hangingPunct="1"/>
            <a:r>
              <a:rPr lang="en-US" altLang="en-US" sz="2000"/>
              <a:t>Color may appear white, yellow, or greenish-yellow depending on the color of the pus. </a:t>
            </a:r>
          </a:p>
          <a:p>
            <a:pPr lvl="2" eaLnBrk="1" hangingPunct="1"/>
            <a:r>
              <a:rPr lang="en-US" altLang="en-US" sz="2000"/>
              <a:t>It may also contain bacteria or may be sterile. </a:t>
            </a:r>
          </a:p>
        </p:txBody>
      </p:sp>
      <p:pic>
        <p:nvPicPr>
          <p:cNvPr id="25604" name="Picture 7" descr="pustule1">
            <a:extLst>
              <a:ext uri="{FF2B5EF4-FFF2-40B4-BE49-F238E27FC236}">
                <a16:creationId xmlns:a16="http://schemas.microsoft.com/office/drawing/2014/main" id="{F561C2FA-DA96-06F0-ED21-3EF4722C329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930400"/>
            <a:ext cx="2286000" cy="1909763"/>
          </a:xfrm>
          <a:noFill/>
        </p:spPr>
      </p:pic>
      <p:pic>
        <p:nvPicPr>
          <p:cNvPr id="25605" name="Picture 8" descr="pustule">
            <a:extLst>
              <a:ext uri="{FF2B5EF4-FFF2-40B4-BE49-F238E27FC236}">
                <a16:creationId xmlns:a16="http://schemas.microsoft.com/office/drawing/2014/main" id="{BDBB0031-9C84-DA82-7915-B4B3C870D00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962400"/>
            <a:ext cx="2846388" cy="2135188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201952D-7947-2256-08B1-CAD3DA5C69FE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WHEAL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14BC74BC-2D96-57D3-01DF-64A604EC00C4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01625" y="1676400"/>
            <a:ext cx="4422775" cy="4724400"/>
          </a:xfrm>
        </p:spPr>
        <p:txBody>
          <a:bodyPr/>
          <a:lstStyle/>
          <a:p>
            <a:pPr lvl="1" eaLnBrk="1" hangingPunct="1"/>
            <a:r>
              <a:rPr lang="en-US" altLang="en-US" sz="2000"/>
              <a:t>Transitory</a:t>
            </a:r>
          </a:p>
          <a:p>
            <a:pPr lvl="1" eaLnBrk="1" hangingPunct="1"/>
            <a:r>
              <a:rPr lang="en-US" altLang="en-US" sz="2000"/>
              <a:t>Compressible papule or plaque of dermal edema </a:t>
            </a:r>
          </a:p>
          <a:p>
            <a:pPr lvl="1" eaLnBrk="1" hangingPunct="1"/>
            <a:r>
              <a:rPr lang="en-US" altLang="en-US" sz="2000"/>
              <a:t>Rounded or flat-topped, and evanescent, disappearing within hours. </a:t>
            </a:r>
          </a:p>
          <a:p>
            <a:pPr lvl="1" eaLnBrk="1" hangingPunct="1"/>
            <a:r>
              <a:rPr lang="en-US" altLang="en-US" sz="2000"/>
              <a:t>The epidermis is not affected.  </a:t>
            </a:r>
          </a:p>
          <a:p>
            <a:pPr lvl="1" eaLnBrk="1" hangingPunct="1"/>
            <a:r>
              <a:rPr lang="en-US" altLang="en-US" sz="2000"/>
              <a:t>Wheals can be pale red or white (especially in the center) if edema is sufficient to compress superficial vessels.</a:t>
            </a:r>
          </a:p>
          <a:p>
            <a:pPr lvl="1" eaLnBrk="1" hangingPunct="1"/>
            <a:r>
              <a:rPr lang="en-US" altLang="en-US" sz="2000"/>
              <a:t>Eruption of wheals = Urticaria</a:t>
            </a:r>
          </a:p>
        </p:txBody>
      </p:sp>
      <p:pic>
        <p:nvPicPr>
          <p:cNvPr id="26628" name="Picture 7" descr="wheal1">
            <a:extLst>
              <a:ext uri="{FF2B5EF4-FFF2-40B4-BE49-F238E27FC236}">
                <a16:creationId xmlns:a16="http://schemas.microsoft.com/office/drawing/2014/main" id="{B5183AE2-6759-0590-C9B4-DE1475C09CE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981200"/>
            <a:ext cx="2286000" cy="1911350"/>
          </a:xfrm>
          <a:noFill/>
        </p:spPr>
      </p:pic>
      <p:pic>
        <p:nvPicPr>
          <p:cNvPr id="26629" name="Picture 8" descr="wheal3">
            <a:extLst>
              <a:ext uri="{FF2B5EF4-FFF2-40B4-BE49-F238E27FC236}">
                <a16:creationId xmlns:a16="http://schemas.microsoft.com/office/drawing/2014/main" id="{82DED604-F560-F600-D09E-D40EBADA498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4038600"/>
            <a:ext cx="2362200" cy="263207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Rectangle 2">
            <a:extLst>
              <a:ext uri="{FF2B5EF4-FFF2-40B4-BE49-F238E27FC236}">
                <a16:creationId xmlns:a16="http://schemas.microsoft.com/office/drawing/2014/main" id="{D3A13328-5C20-8761-3397-83228E6FCEE4}"/>
              </a:ext>
            </a:extLst>
          </p:cNvPr>
          <p:cNvSpPr>
            <a:spLocks noGrp="1" noRot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Review of Primary Lesions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2890B1-ECD2-FF0E-AE7C-61F21D9AEBC1}"/>
              </a:ext>
            </a:extLst>
          </p:cNvPr>
          <p:cNvGraphicFramePr/>
          <p:nvPr/>
        </p:nvGraphicFramePr>
        <p:xfrm>
          <a:off x="228600" y="1676400"/>
          <a:ext cx="4041775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EFA182B-5226-B506-4700-D1FF6D7AB348}"/>
              </a:ext>
            </a:extLst>
          </p:cNvPr>
          <p:cNvGraphicFramePr/>
          <p:nvPr/>
        </p:nvGraphicFramePr>
        <p:xfrm>
          <a:off x="4419600" y="1676400"/>
          <a:ext cx="4495800" cy="349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F17279-AB37-C873-17F1-5E57EDB03E74}"/>
              </a:ext>
            </a:extLst>
          </p:cNvPr>
          <p:cNvGraphicFramePr/>
          <p:nvPr/>
        </p:nvGraphicFramePr>
        <p:xfrm>
          <a:off x="1828800" y="4110038"/>
          <a:ext cx="4651375" cy="236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5" name="Rectangle 23">
            <a:extLst>
              <a:ext uri="{FF2B5EF4-FFF2-40B4-BE49-F238E27FC236}">
                <a16:creationId xmlns:a16="http://schemas.microsoft.com/office/drawing/2014/main" id="{963CB4A1-4084-4A95-ACE2-1A9E71540B88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SECONDARY LESIONS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9C6AB2D-E14D-68D1-AF59-8B3FD1985948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SCALE</a:t>
            </a: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05D49DF0-1C7D-8AD4-E3D3-59C34A68E8F0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01625" y="1676400"/>
            <a:ext cx="4727575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800" b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Perceptible accumulation or abnormal shedding of stratum corneum.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/>
              <a:t>Surface changes indicate epidermal changes are present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600" b="1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b="1"/>
              <a:t>Types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b="1"/>
              <a:t>Psoriasiform</a:t>
            </a:r>
            <a:r>
              <a:rPr lang="en-US" altLang="en-US" sz="140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200"/>
              <a:t>(large white or silver flakes)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b="1"/>
              <a:t>Pityriasiform</a:t>
            </a:r>
            <a:r>
              <a:rPr lang="en-US" altLang="en-US" sz="140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200"/>
              <a:t>(branny powdery scale)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b="1"/>
              <a:t>Lichenoid</a:t>
            </a:r>
            <a:r>
              <a:rPr lang="en-US" altLang="en-US" sz="140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200"/>
              <a:t>(Tightly adherent to skin surface)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b="1"/>
              <a:t>Keratotic</a:t>
            </a:r>
            <a:r>
              <a:rPr lang="en-US" altLang="en-US" sz="1400"/>
              <a:t> (horny scale)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b="1"/>
              <a:t>Exfoliation</a:t>
            </a:r>
            <a:r>
              <a:rPr lang="en-US" altLang="en-US" sz="1400"/>
              <a:t> (peeling skin)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b="1"/>
              <a:t>Maceration</a:t>
            </a:r>
            <a:r>
              <a:rPr lang="en-US" altLang="en-US" sz="1400"/>
              <a:t> (moist peeling skin)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b="1"/>
              <a:t>Verrucous</a:t>
            </a:r>
            <a:r>
              <a:rPr lang="en-US" altLang="en-US" sz="1400"/>
              <a:t> (warty)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b="1"/>
              <a:t>Carpet-tack</a:t>
            </a:r>
            <a:r>
              <a:rPr lang="en-US" altLang="en-US" sz="1400"/>
              <a:t> (confluent)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 b="1"/>
              <a:t>Icthyosiform</a:t>
            </a:r>
            <a:r>
              <a:rPr lang="en-US" altLang="en-US" sz="1400"/>
              <a:t> (fish-like) </a:t>
            </a:r>
          </a:p>
        </p:txBody>
      </p:sp>
      <p:pic>
        <p:nvPicPr>
          <p:cNvPr id="28676" name="Picture 11" descr="Scale">
            <a:extLst>
              <a:ext uri="{FF2B5EF4-FFF2-40B4-BE49-F238E27FC236}">
                <a16:creationId xmlns:a16="http://schemas.microsoft.com/office/drawing/2014/main" id="{01AD392A-4FBC-1D05-96A8-148E89B816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3688" y="2973388"/>
            <a:ext cx="2743200" cy="18288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0F22516C-8717-3D56-C7A3-3963CD8ACC56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CRUST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1BADF213-05EF-DE63-1B88-6538996DFA41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Plasma exudate through an eroded epidermis.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It is rough on the surface and is yellow or brown in color.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Hemorrhagic crust appears red or purple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Eschar is black crust overlying an ulcer </a:t>
            </a:r>
          </a:p>
        </p:txBody>
      </p:sp>
      <p:pic>
        <p:nvPicPr>
          <p:cNvPr id="29700" name="Picture 8" descr="crust">
            <a:extLst>
              <a:ext uri="{FF2B5EF4-FFF2-40B4-BE49-F238E27FC236}">
                <a16:creationId xmlns:a16="http://schemas.microsoft.com/office/drawing/2014/main" id="{DE229968-EEED-B375-10F6-9740178B82B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3688" y="1830388"/>
            <a:ext cx="2743200" cy="1828800"/>
          </a:xfrm>
          <a:noFill/>
        </p:spPr>
      </p:pic>
      <p:pic>
        <p:nvPicPr>
          <p:cNvPr id="29701" name="Picture 9" descr="bloody crust">
            <a:extLst>
              <a:ext uri="{FF2B5EF4-FFF2-40B4-BE49-F238E27FC236}">
                <a16:creationId xmlns:a16="http://schemas.microsoft.com/office/drawing/2014/main" id="{67601C60-635A-A89D-6D90-59089BAB602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886200"/>
            <a:ext cx="2514600" cy="2103438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2D24267C-4E75-3B61-0F18-8F18A5FB3FEF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ERODED, FISSURED, ULCERATED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54DD7F44-AC29-69FA-0BBE-C6AC4558E097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01625" y="1676400"/>
            <a:ext cx="4194175" cy="5181600"/>
          </a:xfrm>
        </p:spPr>
        <p:txBody>
          <a:bodyPr/>
          <a:lstStyle/>
          <a:p>
            <a:pPr eaLnBrk="1" hangingPunct="1"/>
            <a:r>
              <a:rPr lang="en-US" altLang="en-US" sz="2800"/>
              <a:t>EROSION</a:t>
            </a:r>
          </a:p>
          <a:p>
            <a:pPr lvl="1" eaLnBrk="1" hangingPunct="1"/>
            <a:r>
              <a:rPr lang="en-US" altLang="en-US"/>
              <a:t>Loss of part or all of epidermis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FISSURE</a:t>
            </a:r>
          </a:p>
          <a:p>
            <a:pPr lvl="1" eaLnBrk="1" hangingPunct="1"/>
            <a:r>
              <a:rPr lang="en-US" altLang="en-US"/>
              <a:t>Crack within epidermis</a:t>
            </a:r>
          </a:p>
          <a:p>
            <a:pPr lvl="2" eaLnBrk="1" hangingPunct="1"/>
            <a:r>
              <a:rPr lang="en-US" altLang="en-US" sz="2000"/>
              <a:t>Usually from dryness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ULCER</a:t>
            </a:r>
          </a:p>
          <a:p>
            <a:pPr lvl="1" eaLnBrk="1" hangingPunct="1"/>
            <a:r>
              <a:rPr lang="en-US" altLang="en-US"/>
              <a:t>Erosion into the dermis and beyond</a:t>
            </a:r>
          </a:p>
          <a:p>
            <a:pPr lvl="2" eaLnBrk="1" hangingPunct="1"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30724" name="Picture 8" descr="erosion1">
            <a:extLst>
              <a:ext uri="{FF2B5EF4-FFF2-40B4-BE49-F238E27FC236}">
                <a16:creationId xmlns:a16="http://schemas.microsoft.com/office/drawing/2014/main" id="{C005F238-93E8-D37F-017D-BA8FC3DAB7A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504950"/>
            <a:ext cx="2895600" cy="2470150"/>
          </a:xfrm>
          <a:noFill/>
        </p:spPr>
      </p:pic>
      <p:pic>
        <p:nvPicPr>
          <p:cNvPr id="30725" name="Picture 9" descr="ulcer1">
            <a:extLst>
              <a:ext uri="{FF2B5EF4-FFF2-40B4-BE49-F238E27FC236}">
                <a16:creationId xmlns:a16="http://schemas.microsoft.com/office/drawing/2014/main" id="{879FDEC2-8253-C63D-861E-EA43C77519A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4275" y="4621213"/>
            <a:ext cx="962025" cy="820737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B92E9762-5694-D3A7-B72F-C16E05F5759B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ATROPHY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A96FA061-E865-BB3F-8997-1863C4FE4D51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01625" y="1676400"/>
            <a:ext cx="419417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Results from loss of epidermis, dermis or both.</a:t>
            </a:r>
            <a:endParaRPr lang="en-US" altLang="en-US" b="1"/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Dermal atrophy manifests as a depression in the skin.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 </a:t>
            </a:r>
            <a:r>
              <a:rPr lang="en-US" altLang="en-US" b="1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Epidermal atrophy manifests as paper-thin almost transparent skin. </a:t>
            </a:r>
          </a:p>
        </p:txBody>
      </p:sp>
      <p:pic>
        <p:nvPicPr>
          <p:cNvPr id="31748" name="Picture 9" descr="dermal atrophy">
            <a:extLst>
              <a:ext uri="{FF2B5EF4-FFF2-40B4-BE49-F238E27FC236}">
                <a16:creationId xmlns:a16="http://schemas.microsoft.com/office/drawing/2014/main" id="{6529CA28-5B9F-4EAA-7EAB-967B8838DDF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2819400" cy="1944688"/>
          </a:xfrm>
          <a:noFill/>
        </p:spPr>
      </p:pic>
      <p:pic>
        <p:nvPicPr>
          <p:cNvPr id="31749" name="Picture 8" descr="atrophy2">
            <a:extLst>
              <a:ext uri="{FF2B5EF4-FFF2-40B4-BE49-F238E27FC236}">
                <a16:creationId xmlns:a16="http://schemas.microsoft.com/office/drawing/2014/main" id="{9B0540F2-6167-A499-15C2-5335D11D9F1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4038600"/>
            <a:ext cx="2438400" cy="2441575"/>
          </a:xfrm>
          <a:noFill/>
        </p:spPr>
      </p:pic>
      <p:sp>
        <p:nvSpPr>
          <p:cNvPr id="31750" name="Text Box 10">
            <a:extLst>
              <a:ext uri="{FF2B5EF4-FFF2-40B4-BE49-F238E27FC236}">
                <a16:creationId xmlns:a16="http://schemas.microsoft.com/office/drawing/2014/main" id="{C6A72B1C-7F8D-C36C-44A4-55E4ED5E3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4303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30A601FE-D76D-7B13-9B02-96AA34CA51B6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LICHENIFICATION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49900B26-8D76-0BF0-329F-5EC7A02B4879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/>
          </a:p>
          <a:p>
            <a:pPr lvl="1" eaLnBrk="1" hangingPunct="1"/>
            <a:r>
              <a:rPr lang="en-US" altLang="en-US"/>
              <a:t>Caused by chronic RUBBING</a:t>
            </a:r>
          </a:p>
          <a:p>
            <a:pPr lvl="1" eaLnBrk="1" hangingPunct="1"/>
            <a:r>
              <a:rPr lang="en-US" altLang="en-US"/>
              <a:t>Result: palpably thickened skin with ACCENTUATED and lichenoid scale.</a:t>
            </a:r>
          </a:p>
          <a:p>
            <a:pPr lvl="1" eaLnBrk="1" hangingPunct="1"/>
            <a:r>
              <a:rPr lang="en-US" altLang="en-US"/>
              <a:t>Hallmark of chronic eczema </a:t>
            </a:r>
          </a:p>
        </p:txBody>
      </p:sp>
      <p:pic>
        <p:nvPicPr>
          <p:cNvPr id="32772" name="Picture 9" descr="lichen">
            <a:extLst>
              <a:ext uri="{FF2B5EF4-FFF2-40B4-BE49-F238E27FC236}">
                <a16:creationId xmlns:a16="http://schemas.microsoft.com/office/drawing/2014/main" id="{5AD490FA-C6D3-E6B8-1337-EAB7376729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362200"/>
            <a:ext cx="4419600" cy="320040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5E12C60F-A2B9-324A-4E1D-0DBB65A8E990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EXCORIATION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BA4B17CF-52ED-2768-1DFC-787E0DD54FF7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>
          <a:xfrm>
            <a:off x="301625" y="1676400"/>
            <a:ext cx="4194175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/>
          </a:p>
          <a:p>
            <a:pPr lvl="1" eaLnBrk="1" hangingPunct="1"/>
            <a:r>
              <a:rPr lang="en-US" altLang="en-US"/>
              <a:t>A scratch mark (superficial excavations of epidermis)</a:t>
            </a:r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It may be linear or picked (</a:t>
            </a:r>
            <a:r>
              <a:rPr lang="en-US" altLang="en-US" b="1"/>
              <a:t>prurigo</a:t>
            </a:r>
            <a:r>
              <a:rPr lang="en-US" altLang="en-US"/>
              <a:t>).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 </a:t>
            </a:r>
          </a:p>
          <a:p>
            <a:pPr lvl="1" eaLnBrk="1" hangingPunct="1"/>
            <a:r>
              <a:rPr lang="en-US" altLang="en-US"/>
              <a:t>Excoriations may occur in the absence of a primary dermatosis. </a:t>
            </a:r>
          </a:p>
        </p:txBody>
      </p:sp>
      <p:pic>
        <p:nvPicPr>
          <p:cNvPr id="33796" name="Picture 7" descr="excori">
            <a:extLst>
              <a:ext uri="{FF2B5EF4-FFF2-40B4-BE49-F238E27FC236}">
                <a16:creationId xmlns:a16="http://schemas.microsoft.com/office/drawing/2014/main" id="{252B4830-2CD4-1352-91FE-5DBB7A9281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100" y="1676400"/>
            <a:ext cx="3441700" cy="44196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134E767-F7D5-9D2E-14E3-99D71071CA95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Your description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F977577-6FC8-C9BC-DA44-0D676338D37B}"/>
              </a:ext>
            </a:extLst>
          </p:cNvPr>
          <p:cNvSpPr>
            <a:spLocks noGrp="1" noRot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Location/Distribution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Size/Configuration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Border (well-marginated/poorly-marginated)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Color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Primary Morphological Term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Secondary Characteristics or other descriptors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Example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On her right flank, there is a 1.5 cm well-marginated erythematous plaque with silvery scale.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EAEBDFF9-C775-B92F-E7F5-4B8326672E59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SCAR</a:t>
            </a:r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9E1ECE72-E689-33B0-9221-38F47D99217F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/>
            <a:r>
              <a:rPr lang="en-US" altLang="en-US"/>
              <a:t>HYPERTROPHIC</a:t>
            </a:r>
          </a:p>
          <a:p>
            <a:pPr lvl="2" eaLnBrk="1" hangingPunct="1"/>
            <a:r>
              <a:rPr lang="en-US" altLang="en-US" sz="2000"/>
              <a:t>Replacement of normal tissue with fibrous connective tissue </a:t>
            </a:r>
            <a:r>
              <a:rPr lang="en-US" altLang="en-US" sz="2000" b="1"/>
              <a:t>within margin of injury</a:t>
            </a:r>
          </a:p>
          <a:p>
            <a:pPr lvl="1" eaLnBrk="1" hangingPunct="1"/>
            <a:endParaRPr lang="en-US" altLang="en-US" b="1"/>
          </a:p>
          <a:p>
            <a:pPr lvl="1" eaLnBrk="1" hangingPunct="1"/>
            <a:r>
              <a:rPr lang="en-US" altLang="en-US"/>
              <a:t>KELOID</a:t>
            </a:r>
          </a:p>
          <a:p>
            <a:pPr lvl="2" eaLnBrk="1" hangingPunct="1"/>
            <a:r>
              <a:rPr lang="en-US" altLang="en-US" sz="2000"/>
              <a:t>Fibrous tissue </a:t>
            </a:r>
            <a:r>
              <a:rPr lang="en-US" altLang="en-US" sz="2000" b="1"/>
              <a:t>overrunning borders of injury</a:t>
            </a:r>
          </a:p>
        </p:txBody>
      </p:sp>
      <p:pic>
        <p:nvPicPr>
          <p:cNvPr id="34820" name="Picture 9" descr="keloid4">
            <a:extLst>
              <a:ext uri="{FF2B5EF4-FFF2-40B4-BE49-F238E27FC236}">
                <a16:creationId xmlns:a16="http://schemas.microsoft.com/office/drawing/2014/main" id="{1BD70894-B450-549E-4809-486B771D8D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05000"/>
            <a:ext cx="4343400" cy="3565525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3494907-DBE1-5BC5-040C-3C693AB15948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Other descriptors…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CFEE0D1C-A412-4661-B06B-A75C87B3EF9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01625" y="1676400"/>
            <a:ext cx="8540750" cy="48768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/>
              <a:t>UNIFORMITY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Monomorphic or Polymorphic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/>
              <a:t>CONSISTENCY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Soft, firm, hard, fluctuant or </a:t>
            </a:r>
            <a:r>
              <a:rPr lang="en-US" dirty="0" err="1"/>
              <a:t>sclerosed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/>
              <a:t>TEMPERATURE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Warmer or Cooler than surrounding skin.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/>
              <a:t>MOBILITY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Mobile or immobile.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>
            <a:extLst>
              <a:ext uri="{FF2B5EF4-FFF2-40B4-BE49-F238E27FC236}">
                <a16:creationId xmlns:a16="http://schemas.microsoft.com/office/drawing/2014/main" id="{26F835FD-C37B-4C23-85FC-56E839EFF565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Other Important Terms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4512D761-E23A-C23C-D45E-B8505F23B8CD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TELANGIECTASIA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2A29713C-A87F-9715-1714-6101F8415103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/>
          </a:p>
          <a:p>
            <a:pPr lvl="1" eaLnBrk="1" hangingPunct="1"/>
            <a:r>
              <a:rPr lang="en-US" altLang="en-US"/>
              <a:t>Prominent cutaneous blood vessels </a:t>
            </a:r>
          </a:p>
        </p:txBody>
      </p:sp>
      <p:pic>
        <p:nvPicPr>
          <p:cNvPr id="37892" name="Picture 7" descr="telang">
            <a:extLst>
              <a:ext uri="{FF2B5EF4-FFF2-40B4-BE49-F238E27FC236}">
                <a16:creationId xmlns:a16="http://schemas.microsoft.com/office/drawing/2014/main" id="{8197D71C-EA62-A81F-725A-CC48010720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76400"/>
            <a:ext cx="3962400" cy="4422775"/>
          </a:xfrm>
          <a:noFill/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6A5DFB75-4989-FE6E-4F6A-F19E49FA6959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PURPURA</a:t>
            </a:r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B0251346-0897-D373-6484-2A1E7474DC92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/>
          </a:p>
          <a:p>
            <a:pPr lvl="1" eaLnBrk="1" hangingPunct="1"/>
            <a:r>
              <a:rPr lang="en-US" altLang="en-US"/>
              <a:t>Bleeding into the skin This may be as </a:t>
            </a:r>
            <a:r>
              <a:rPr lang="en-US" altLang="en-US" b="1"/>
              <a:t>petechiae</a:t>
            </a:r>
            <a:r>
              <a:rPr lang="en-US" altLang="en-US"/>
              <a:t> (small red, purple or brown spots) or </a:t>
            </a:r>
            <a:r>
              <a:rPr lang="en-US" altLang="en-US" b="1"/>
              <a:t>ecchymoses</a:t>
            </a:r>
            <a:r>
              <a:rPr lang="en-US" altLang="en-US"/>
              <a:t> (bruises). </a:t>
            </a:r>
          </a:p>
          <a:p>
            <a:pPr lvl="1" eaLnBrk="1" hangingPunct="1"/>
            <a:r>
              <a:rPr lang="en-US" altLang="en-US"/>
              <a:t>Purpura does not blanch with pressure (diascopy). </a:t>
            </a:r>
          </a:p>
        </p:txBody>
      </p:sp>
      <p:pic>
        <p:nvPicPr>
          <p:cNvPr id="38916" name="Picture 7" descr="purpur">
            <a:extLst>
              <a:ext uri="{FF2B5EF4-FFF2-40B4-BE49-F238E27FC236}">
                <a16:creationId xmlns:a16="http://schemas.microsoft.com/office/drawing/2014/main" id="{06446134-90DB-2243-E35D-D620D7F326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209800"/>
            <a:ext cx="4572000" cy="3048000"/>
          </a:xfrm>
          <a:noFill/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9625EA96-38BA-1743-10A3-105186029DF1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ERYTHRODERMA</a:t>
            </a: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7567DCD4-0BA3-4A39-16A4-7D2DCAB0FCEA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/>
          </a:p>
          <a:p>
            <a:pPr lvl="1" eaLnBrk="1" hangingPunct="1"/>
            <a:r>
              <a:rPr lang="en-US" altLang="en-US"/>
              <a:t>The skin condition affects the whole body or nearly the whole body, which is red all over. </a:t>
            </a:r>
          </a:p>
        </p:txBody>
      </p:sp>
      <p:pic>
        <p:nvPicPr>
          <p:cNvPr id="39940" name="Picture 9" descr="erthderm1">
            <a:extLst>
              <a:ext uri="{FF2B5EF4-FFF2-40B4-BE49-F238E27FC236}">
                <a16:creationId xmlns:a16="http://schemas.microsoft.com/office/drawing/2014/main" id="{6BD73E2E-BA14-E232-EDFD-0229463A9B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194175" cy="3000375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>
            <a:extLst>
              <a:ext uri="{FF2B5EF4-FFF2-40B4-BE49-F238E27FC236}">
                <a16:creationId xmlns:a16="http://schemas.microsoft.com/office/drawing/2014/main" id="{C733B1E6-5932-4AD0-8FE7-BBEEEF8CF115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Configuration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801B7ED5-90C9-AA1D-7971-183ABCC84F95}"/>
              </a:ext>
            </a:extLst>
          </p:cNvPr>
          <p:cNvSpPr>
            <a:spLocks noGrp="1" noRot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>
            <a:extLst>
              <a:ext uri="{FF2B5EF4-FFF2-40B4-BE49-F238E27FC236}">
                <a16:creationId xmlns:a16="http://schemas.microsoft.com/office/drawing/2014/main" id="{054D46AE-D457-2A03-4AA8-73E7DAF0CF48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NUMMULAR</a:t>
            </a:r>
          </a:p>
        </p:txBody>
      </p:sp>
      <p:sp>
        <p:nvSpPr>
          <p:cNvPr id="41987" name="Rectangle 11">
            <a:extLst>
              <a:ext uri="{FF2B5EF4-FFF2-40B4-BE49-F238E27FC236}">
                <a16:creationId xmlns:a16="http://schemas.microsoft.com/office/drawing/2014/main" id="{9F62D5F7-7C7C-09F5-F2B0-20E47DD96C21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>
              <a:buFontTx/>
              <a:buNone/>
            </a:pPr>
            <a:r>
              <a:rPr lang="en-US" altLang="en-US"/>
              <a:t>Round (coin-shaped)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AKA  “Discoid”</a:t>
            </a:r>
          </a:p>
        </p:txBody>
      </p:sp>
      <p:pic>
        <p:nvPicPr>
          <p:cNvPr id="41988" name="Picture 13" descr="nummular">
            <a:extLst>
              <a:ext uri="{FF2B5EF4-FFF2-40B4-BE49-F238E27FC236}">
                <a16:creationId xmlns:a16="http://schemas.microsoft.com/office/drawing/2014/main" id="{05EF7CE4-5167-1E34-7839-585E88EDA9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905000"/>
            <a:ext cx="4648200" cy="4618038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329FA39-7FDF-29C7-54DC-231BE33FDED4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HERPETIFORM</a:t>
            </a: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3DA6C593-00D2-2C3C-DB49-BE03EC1598AC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Grouped, umbilicated vesicles</a:t>
            </a:r>
          </a:p>
        </p:txBody>
      </p:sp>
      <p:pic>
        <p:nvPicPr>
          <p:cNvPr id="43012" name="Picture 6" descr="dermatitisherptiformis3">
            <a:extLst>
              <a:ext uri="{FF2B5EF4-FFF2-40B4-BE49-F238E27FC236}">
                <a16:creationId xmlns:a16="http://schemas.microsoft.com/office/drawing/2014/main" id="{A5FAC48C-710C-28BD-30A5-7A426CAD19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98725"/>
            <a:ext cx="4194175" cy="2778125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EE00DC33-4B34-40DE-7E8F-E9DCE7801ACC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LINEAR, ANNULAR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A30292E-E1A0-90EB-C30B-90A811AEDFB2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LINEAR</a:t>
            </a:r>
          </a:p>
          <a:p>
            <a:pPr lvl="1" eaLnBrk="1" hangingPunct="1"/>
            <a:r>
              <a:rPr lang="en-US" altLang="en-US"/>
              <a:t>AKA STRIATE</a:t>
            </a:r>
          </a:p>
          <a:p>
            <a:pPr lvl="1" eaLnBrk="1" hangingPunct="1"/>
            <a:r>
              <a:rPr lang="en-US" altLang="en-US"/>
              <a:t>Usually external</a:t>
            </a:r>
          </a:p>
          <a:p>
            <a:pPr lvl="2" eaLnBrk="1" hangingPunct="1"/>
            <a:r>
              <a:rPr lang="en-US" altLang="en-US" sz="2000"/>
              <a:t>Autoinoculation</a:t>
            </a:r>
          </a:p>
          <a:p>
            <a:pPr lvl="2" eaLnBrk="1" hangingPunct="1"/>
            <a:r>
              <a:rPr lang="en-US" altLang="en-US" sz="2000"/>
              <a:t>Scratching</a:t>
            </a:r>
          </a:p>
          <a:p>
            <a:pPr lvl="2" eaLnBrk="1" hangingPunct="1"/>
            <a:r>
              <a:rPr lang="en-US" altLang="en-US" sz="2000"/>
              <a:t>Contact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ANNULAR</a:t>
            </a:r>
          </a:p>
          <a:p>
            <a:pPr lvl="1" eaLnBrk="1" hangingPunct="1"/>
            <a:r>
              <a:rPr lang="en-US" altLang="en-US"/>
              <a:t>Grouped in a circle. </a:t>
            </a:r>
          </a:p>
        </p:txBody>
      </p:sp>
      <p:pic>
        <p:nvPicPr>
          <p:cNvPr id="44036" name="Picture 7" descr="Linear">
            <a:extLst>
              <a:ext uri="{FF2B5EF4-FFF2-40B4-BE49-F238E27FC236}">
                <a16:creationId xmlns:a16="http://schemas.microsoft.com/office/drawing/2014/main" id="{5595659D-2704-56FE-F467-60FDE583E10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524000"/>
            <a:ext cx="3505200" cy="2368550"/>
          </a:xfrm>
          <a:noFill/>
        </p:spPr>
      </p:pic>
      <p:pic>
        <p:nvPicPr>
          <p:cNvPr id="44037" name="Picture 9" descr="annular">
            <a:extLst>
              <a:ext uri="{FF2B5EF4-FFF2-40B4-BE49-F238E27FC236}">
                <a16:creationId xmlns:a16="http://schemas.microsoft.com/office/drawing/2014/main" id="{68472B2B-58A2-B68B-6E4D-C9C8C2A6FD5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3688" y="4116388"/>
            <a:ext cx="2743200" cy="18288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>
            <a:extLst>
              <a:ext uri="{FF2B5EF4-FFF2-40B4-BE49-F238E27FC236}">
                <a16:creationId xmlns:a16="http://schemas.microsoft.com/office/drawing/2014/main" id="{F7CF544C-C5D4-4C83-80C5-B684A53B4880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KEY DISTRIBUTIONS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93C36AF-FE9C-BB84-9BEC-2FFF645C127C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GYRATE</a:t>
            </a:r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C74850E6-ED4C-1005-370C-789BC6B6C5D3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/>
          </a:p>
          <a:p>
            <a:pPr lvl="1" eaLnBrk="1" hangingPunct="1"/>
            <a:r>
              <a:rPr lang="en-US" altLang="en-US"/>
              <a:t>Whirling in a circle</a:t>
            </a:r>
          </a:p>
          <a:p>
            <a:pPr lvl="1" eaLnBrk="1" hangingPunct="1"/>
            <a:r>
              <a:rPr lang="en-US" altLang="en-US"/>
              <a:t>Similar to RETICULATED</a:t>
            </a:r>
          </a:p>
          <a:p>
            <a:pPr lvl="2" eaLnBrk="1" hangingPunct="1"/>
            <a:r>
              <a:rPr lang="en-US" altLang="en-US" sz="2000"/>
              <a:t>Net-like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45060" name="Picture 6" descr="gyrles">
            <a:extLst>
              <a:ext uri="{FF2B5EF4-FFF2-40B4-BE49-F238E27FC236}">
                <a16:creationId xmlns:a16="http://schemas.microsoft.com/office/drawing/2014/main" id="{D5850CAE-980C-A8A3-C278-B49E45C776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828800"/>
            <a:ext cx="3622675" cy="411480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3F24F38B-8ADF-1CAD-AE0A-3DC133E109E9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TARGETOID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29EBDD8D-6680-A848-A807-160A3CB16376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/>
          </a:p>
          <a:p>
            <a:pPr lvl="1" eaLnBrk="1" hangingPunct="1"/>
            <a:r>
              <a:rPr lang="en-US" altLang="en-US"/>
              <a:t>Concentric rings like a dartboard</a:t>
            </a:r>
          </a:p>
        </p:txBody>
      </p:sp>
      <p:pic>
        <p:nvPicPr>
          <p:cNvPr id="46084" name="Picture 7" descr="Target">
            <a:extLst>
              <a:ext uri="{FF2B5EF4-FFF2-40B4-BE49-F238E27FC236}">
                <a16:creationId xmlns:a16="http://schemas.microsoft.com/office/drawing/2014/main" id="{AA25AC3D-2B26-CD0C-A4C8-4109D90C8B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819400"/>
            <a:ext cx="4376738" cy="2940050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>
            <a:extLst>
              <a:ext uri="{FF2B5EF4-FFF2-40B4-BE49-F238E27FC236}">
                <a16:creationId xmlns:a16="http://schemas.microsoft.com/office/drawing/2014/main" id="{BA45E241-30DE-48AF-B3F0-43CD2E8E6149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PUTTING IT ALL TOGETHER</a:t>
            </a:r>
          </a:p>
        </p:txBody>
      </p:sp>
      <p:sp>
        <p:nvSpPr>
          <p:cNvPr id="47107" name="Rectangle 5">
            <a:extLst>
              <a:ext uri="{FF2B5EF4-FFF2-40B4-BE49-F238E27FC236}">
                <a16:creationId xmlns:a16="http://schemas.microsoft.com/office/drawing/2014/main" id="{F9FFC283-76DA-6369-0712-C7E25B82355B}"/>
              </a:ext>
            </a:extLst>
          </p:cNvPr>
          <p:cNvSpPr>
            <a:spLocks noGrp="1" noRot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altLang="en-US"/>
              <a:t>Diseases by diagnostic grouping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g002">
            <a:extLst>
              <a:ext uri="{FF2B5EF4-FFF2-40B4-BE49-F238E27FC236}">
                <a16:creationId xmlns:a16="http://schemas.microsoft.com/office/drawing/2014/main" id="{5F083604-25D4-BB30-0EA8-4D790A63C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D079842-EF4B-EC70-A132-384ED0254E6D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Your description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21849C7-A4AF-6E00-DA3B-5BB667F67C36}"/>
              </a:ext>
            </a:extLst>
          </p:cNvPr>
          <p:cNvSpPr>
            <a:spLocks noGrp="1" noRot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Location/Distribution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Size/Configuration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Border (well-marginated/poorly-marginated)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Color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Primary Morphological Term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Secondary Characteristics or other descriptors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Example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On her right flank, there is a 1.5 cm well-marginated erythematous plaque with silvery scale.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F40B6CC-E2E0-5607-32AC-EC2F181D7491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LET’S PRACTICE!</a:t>
            </a:r>
          </a:p>
        </p:txBody>
      </p:sp>
      <p:pic>
        <p:nvPicPr>
          <p:cNvPr id="50179" name="Content Placeholder 2">
            <a:extLst>
              <a:ext uri="{FF2B5EF4-FFF2-40B4-BE49-F238E27FC236}">
                <a16:creationId xmlns:a16="http://schemas.microsoft.com/office/drawing/2014/main" id="{544FB71B-EC19-F75A-B833-72E3000723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133600"/>
            <a:ext cx="4117975" cy="423386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D221C9-2039-6722-6878-AE5E3051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194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On the bilateral knees, there are many 3-10 mm well marginated erythematous plaques with superimposed clusters of clear vesicles.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22BA831-DB2B-8EB2-92C3-941526FC11D3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LET’S PRACTICE!</a:t>
            </a:r>
          </a:p>
        </p:txBody>
      </p:sp>
      <p:pic>
        <p:nvPicPr>
          <p:cNvPr id="51203" name="Content Placeholder 2">
            <a:extLst>
              <a:ext uri="{FF2B5EF4-FFF2-40B4-BE49-F238E27FC236}">
                <a16:creationId xmlns:a16="http://schemas.microsoft.com/office/drawing/2014/main" id="{125003F0-C7AC-AF73-4FE5-6994218C71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62200"/>
            <a:ext cx="4541838" cy="358298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A8E885-E901-85D2-929E-6BC144A4F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0"/>
            <a:ext cx="3276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On the dorsal surface of both hands, sparing the knuckles,  there are several 2-5 mm erythematous papules coelescing into plaques, with fine scale.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4D7F3F7-6121-7F6F-8A12-CEB65B9E9DA0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ACRAL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CEDEF36B-1BE2-EB57-CC5F-EE697C4D1E3A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Affects the distal portion of the limbs (fingers and toes) and head (tip of nose and ears)</a:t>
            </a:r>
          </a:p>
        </p:txBody>
      </p:sp>
      <p:pic>
        <p:nvPicPr>
          <p:cNvPr id="10244" name="Picture 6" descr="1518">
            <a:extLst>
              <a:ext uri="{FF2B5EF4-FFF2-40B4-BE49-F238E27FC236}">
                <a16:creationId xmlns:a16="http://schemas.microsoft.com/office/drawing/2014/main" id="{2587EC75-7F20-AE19-1BD1-0C4397285BE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048000"/>
            <a:ext cx="2890838" cy="213518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7E86BA4-7114-967D-E295-E9CC58E787CC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DERMATOMAL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A2118EAF-A945-F29F-6EF5-A3882F3BEA17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Corresponding with nerve root distribution</a:t>
            </a:r>
          </a:p>
        </p:txBody>
      </p:sp>
      <p:pic>
        <p:nvPicPr>
          <p:cNvPr id="11268" name="Picture 6" descr="herpes_zoster">
            <a:extLst>
              <a:ext uri="{FF2B5EF4-FFF2-40B4-BE49-F238E27FC236}">
                <a16:creationId xmlns:a16="http://schemas.microsoft.com/office/drawing/2014/main" id="{FB0D27AD-890F-B99F-9333-E8CFAC9909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8738" y="1524000"/>
            <a:ext cx="3003550" cy="44196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5762C27-3ED1-9B5E-D57F-CE233B62AC8C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EXTENSOR vs FLEXURAL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65C9360-EDA6-C33D-CD1E-E0F1FA4BA2AC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/>
              <a:t>	</a:t>
            </a:r>
          </a:p>
        </p:txBody>
      </p:sp>
      <p:pic>
        <p:nvPicPr>
          <p:cNvPr id="12292" name="Picture 5" descr="Psoriasis_vulgaris2_200x142_200x142">
            <a:extLst>
              <a:ext uri="{FF2B5EF4-FFF2-40B4-BE49-F238E27FC236}">
                <a16:creationId xmlns:a16="http://schemas.microsoft.com/office/drawing/2014/main" id="{0C2B3EC7-2DE1-5F0D-7606-8575021818F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57400"/>
            <a:ext cx="3429000" cy="2435225"/>
          </a:xfrm>
          <a:noFill/>
        </p:spPr>
      </p:pic>
      <p:pic>
        <p:nvPicPr>
          <p:cNvPr id="12293" name="Picture 7" descr="elbow">
            <a:extLst>
              <a:ext uri="{FF2B5EF4-FFF2-40B4-BE49-F238E27FC236}">
                <a16:creationId xmlns:a16="http://schemas.microsoft.com/office/drawing/2014/main" id="{1348F8F2-9DC6-653A-C9CF-A15FFE911F7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3810000" cy="238125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A620DEB-D46D-281F-D9EB-15F9DE6D9EDF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FOLLICULAR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1583B6-689F-9DEF-17D6-FF345BBB0F80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/>
              <a:t>Follicular</a:t>
            </a:r>
            <a:r>
              <a:rPr lang="en-US" altLang="en-US" sz="2800"/>
              <a:t> </a:t>
            </a:r>
          </a:p>
          <a:p>
            <a:pPr lvl="1" eaLnBrk="1" hangingPunct="1"/>
            <a:r>
              <a:rPr lang="en-US" altLang="en-US"/>
              <a:t>Individual lesions arise from hair follicles. These may be grouped into confluent plaques.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/>
              <a:t> 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Wingdings" pitchFamily="2" charset="2"/>
              <a:buNone/>
            </a:pPr>
            <a:endParaRPr lang="en-US" altLang="en-US" sz="2800"/>
          </a:p>
          <a:p>
            <a:pPr eaLnBrk="1" hangingPunct="1">
              <a:buFont typeface="Wingdings" pitchFamily="2" charset="2"/>
              <a:buNone/>
            </a:pPr>
            <a:endParaRPr lang="en-US" altLang="en-US" sz="2800" b="1"/>
          </a:p>
        </p:txBody>
      </p:sp>
      <p:pic>
        <p:nvPicPr>
          <p:cNvPr id="13316" name="Picture 5" descr="FOLLICULITIS">
            <a:extLst>
              <a:ext uri="{FF2B5EF4-FFF2-40B4-BE49-F238E27FC236}">
                <a16:creationId xmlns:a16="http://schemas.microsoft.com/office/drawing/2014/main" id="{A7DD2A21-33C3-9DF4-8EC8-4347257530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66950"/>
            <a:ext cx="4194175" cy="324167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4F572D74-9035-02D7-90C8-CD03EB2A4772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SUN EXPOSED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54734BB-DC58-949F-B05F-642C18FEF034}"/>
              </a:ext>
            </a:extLst>
          </p:cNvPr>
          <p:cNvSpPr>
            <a:spLocks noGrp="1" noRot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Does not affect skin that is always covered by clothing.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hlink"/>
                </a:solidFill>
              </a:rPr>
              <a:t>Head &amp; neck</a:t>
            </a:r>
            <a:r>
              <a:rPr lang="en-US" altLang="en-US" sz="1800">
                <a:solidFill>
                  <a:schemeClr val="hlink"/>
                </a:solidFill>
              </a:rPr>
              <a:t>:</a:t>
            </a:r>
            <a:r>
              <a:rPr lang="en-US" altLang="en-US" sz="1800"/>
              <a:t> spares eyelids, depth of wrinkles &amp; furrows, areas shadowed by hair, nose &amp; chin. Typically involves V of neck.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hlink"/>
                </a:solidFill>
              </a:rPr>
              <a:t>Backs of hands</a:t>
            </a:r>
            <a:r>
              <a:rPr lang="en-US" altLang="en-US" sz="1800">
                <a:solidFill>
                  <a:schemeClr val="hlink"/>
                </a:solidFill>
              </a:rPr>
              <a:t>:</a:t>
            </a:r>
            <a:r>
              <a:rPr lang="en-US" altLang="en-US" sz="1800"/>
              <a:t> spares finger webs. More severe on proximal than distal phalanges.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hlink"/>
                </a:solidFill>
              </a:rPr>
              <a:t>Forearms</a:t>
            </a:r>
            <a:r>
              <a:rPr lang="en-US" altLang="en-US" sz="1800">
                <a:solidFill>
                  <a:schemeClr val="hlink"/>
                </a:solidFill>
              </a:rPr>
              <a:t>:</a:t>
            </a:r>
            <a:r>
              <a:rPr lang="en-US" altLang="en-US" sz="1800"/>
              <a:t> extensor rather than flexor.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hlink"/>
                </a:solidFill>
              </a:rPr>
              <a:t>Feet:</a:t>
            </a:r>
            <a:r>
              <a:rPr lang="en-US" altLang="en-US" sz="1800"/>
              <a:t> dorsal surface, sparing areas covered by footwear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>
                <a:solidFill>
                  <a:schemeClr val="hlink"/>
                </a:solidFill>
              </a:rPr>
              <a:t>Trunk</a:t>
            </a:r>
            <a:r>
              <a:rPr lang="en-US" altLang="en-US" sz="1800">
                <a:solidFill>
                  <a:schemeClr val="hlink"/>
                </a:solidFill>
              </a:rPr>
              <a:t>:</a:t>
            </a:r>
            <a:r>
              <a:rPr lang="en-US" altLang="en-US" sz="1800"/>
              <a:t> rarely affected </a:t>
            </a:r>
          </a:p>
        </p:txBody>
      </p:sp>
      <p:pic>
        <p:nvPicPr>
          <p:cNvPr id="14340" name="Picture 7" descr="farmer'stan">
            <a:extLst>
              <a:ext uri="{FF2B5EF4-FFF2-40B4-BE49-F238E27FC236}">
                <a16:creationId xmlns:a16="http://schemas.microsoft.com/office/drawing/2014/main" id="{39F9E34F-523D-EA75-E33E-47D80A080C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1" t="15692" b="15692"/>
          <a:stretch>
            <a:fillRect/>
          </a:stretch>
        </p:blipFill>
        <p:spPr>
          <a:xfrm>
            <a:off x="4876800" y="1639888"/>
            <a:ext cx="3587750" cy="4343400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A3ABEF926094FABDAFF2DE724493A" ma:contentTypeVersion="13" ma:contentTypeDescription="Create a new document." ma:contentTypeScope="" ma:versionID="6019dbf11b6a85c588f6666bf3ed0913">
  <xsd:schema xmlns:xsd="http://www.w3.org/2001/XMLSchema" xmlns:xs="http://www.w3.org/2001/XMLSchema" xmlns:p="http://schemas.microsoft.com/office/2006/metadata/properties" xmlns:ns3="5521172b-ab0c-4ced-a364-9c8ae30d3650" xmlns:ns4="47ee4a6d-c376-417d-a989-6571e04d3982" targetNamespace="http://schemas.microsoft.com/office/2006/metadata/properties" ma:root="true" ma:fieldsID="52f9681e20e82d0659c84617d4242edf" ns3:_="" ns4:_="">
    <xsd:import namespace="5521172b-ab0c-4ced-a364-9c8ae30d3650"/>
    <xsd:import namespace="47ee4a6d-c376-417d-a989-6571e04d39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1172b-ab0c-4ced-a364-9c8ae30d3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e4a6d-c376-417d-a989-6571e04d39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4BF229-39A7-488B-9653-02CCFDB40E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7B7945-2CBB-415F-B403-5F2FF4EB93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1172b-ab0c-4ced-a364-9c8ae30d3650"/>
    <ds:schemaRef ds:uri="47ee4a6d-c376-417d-a989-6571e04d39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</TotalTime>
  <Words>1218</Words>
  <Application>Microsoft Macintosh PowerPoint</Application>
  <PresentationFormat>On-screen Show (4:3)</PresentationFormat>
  <Paragraphs>309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Constantia</vt:lpstr>
      <vt:lpstr>Wingdings</vt:lpstr>
      <vt:lpstr>Wingdings 2</vt:lpstr>
      <vt:lpstr>Flow</vt:lpstr>
      <vt:lpstr>Dermatology 101</vt:lpstr>
      <vt:lpstr> Terminology  </vt:lpstr>
      <vt:lpstr>Your description</vt:lpstr>
      <vt:lpstr>KEY DISTRIBUTIONS</vt:lpstr>
      <vt:lpstr>ACRAL</vt:lpstr>
      <vt:lpstr>DERMATOMAL</vt:lpstr>
      <vt:lpstr>EXTENSOR vs FLEXURAL</vt:lpstr>
      <vt:lpstr>FOLLICULAR</vt:lpstr>
      <vt:lpstr>SUN EXPOSED</vt:lpstr>
      <vt:lpstr>Other elements of descriptions</vt:lpstr>
      <vt:lpstr>PRIMARY LESIONS</vt:lpstr>
      <vt:lpstr>MACULE</vt:lpstr>
      <vt:lpstr>PATCH</vt:lpstr>
      <vt:lpstr>PAPULE</vt:lpstr>
      <vt:lpstr>PLAQUE</vt:lpstr>
      <vt:lpstr>NODULE</vt:lpstr>
      <vt:lpstr>CYST</vt:lpstr>
      <vt:lpstr>VESICLE</vt:lpstr>
      <vt:lpstr>BULLA</vt:lpstr>
      <vt:lpstr>PUSTULE</vt:lpstr>
      <vt:lpstr>WHEAL</vt:lpstr>
      <vt:lpstr>Review of Primary Lesions</vt:lpstr>
      <vt:lpstr>SECONDARY LESIONS</vt:lpstr>
      <vt:lpstr>SCALE</vt:lpstr>
      <vt:lpstr>CRUST</vt:lpstr>
      <vt:lpstr>ERODED, FISSURED, ULCERATED</vt:lpstr>
      <vt:lpstr>ATROPHY</vt:lpstr>
      <vt:lpstr>LICHENIFICATION</vt:lpstr>
      <vt:lpstr>EXCORIATION</vt:lpstr>
      <vt:lpstr>SCAR</vt:lpstr>
      <vt:lpstr>Other descriptors…</vt:lpstr>
      <vt:lpstr>Other Important Terms</vt:lpstr>
      <vt:lpstr>TELANGIECTASIA</vt:lpstr>
      <vt:lpstr>PURPURA</vt:lpstr>
      <vt:lpstr>ERYTHRODERMA</vt:lpstr>
      <vt:lpstr>Configuration</vt:lpstr>
      <vt:lpstr>NUMMULAR</vt:lpstr>
      <vt:lpstr>HERPETIFORM</vt:lpstr>
      <vt:lpstr>LINEAR, ANNULAR</vt:lpstr>
      <vt:lpstr>GYRATE</vt:lpstr>
      <vt:lpstr>TARGETOID</vt:lpstr>
      <vt:lpstr>PUTTING IT ALL TOGETHER</vt:lpstr>
      <vt:lpstr>PowerPoint Presentation</vt:lpstr>
      <vt:lpstr>Your description</vt:lpstr>
      <vt:lpstr>LET’S PRACTICE!</vt:lpstr>
      <vt:lpstr>LET’S PRACTICE!</vt:lpstr>
    </vt:vector>
  </TitlesOfParts>
  <Company>Banner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Dermatology 101</dc:title>
  <dc:creator>Banner Health</dc:creator>
  <cp:lastModifiedBy>Ron Shinar</cp:lastModifiedBy>
  <cp:revision>31</cp:revision>
  <dcterms:created xsi:type="dcterms:W3CDTF">2005-11-29T20:41:18Z</dcterms:created>
  <dcterms:modified xsi:type="dcterms:W3CDTF">2025-09-15T14:39:24Z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0x0101004A3A3ABEF926094FABDAFF2DE724493A</vt:lpwstr>
  </property>
</Properties>
</file>