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Lst>
  <p:sldSz cx="12192000" cy="6858000"/>
  <p:notesSz cx="6858000" cy="9144000"/>
  <p:defaultTextStyle>
    <a:defPPr>
      <a:defRPr lang="en-US"/>
    </a:defPPr>
    <a:lvl1pPr marL="0" algn="l" defTabSz="914342" rtl="0" eaLnBrk="1" latinLnBrk="0" hangingPunct="1">
      <a:defRPr sz="1800" kern="1200">
        <a:solidFill>
          <a:schemeClr val="tx1"/>
        </a:solidFill>
        <a:latin typeface="+mn-lt"/>
        <a:ea typeface="+mn-ea"/>
        <a:cs typeface="+mn-cs"/>
      </a:defRPr>
    </a:lvl1pPr>
    <a:lvl2pPr marL="457171" algn="l" defTabSz="914342" rtl="0" eaLnBrk="1" latinLnBrk="0" hangingPunct="1">
      <a:defRPr sz="1800" kern="1200">
        <a:solidFill>
          <a:schemeClr val="tx1"/>
        </a:solidFill>
        <a:latin typeface="+mn-lt"/>
        <a:ea typeface="+mn-ea"/>
        <a:cs typeface="+mn-cs"/>
      </a:defRPr>
    </a:lvl2pPr>
    <a:lvl3pPr marL="914342" algn="l" defTabSz="914342" rtl="0" eaLnBrk="1" latinLnBrk="0" hangingPunct="1">
      <a:defRPr sz="1800" kern="1200">
        <a:solidFill>
          <a:schemeClr val="tx1"/>
        </a:solidFill>
        <a:latin typeface="+mn-lt"/>
        <a:ea typeface="+mn-ea"/>
        <a:cs typeface="+mn-cs"/>
      </a:defRPr>
    </a:lvl3pPr>
    <a:lvl4pPr marL="1371512" algn="l" defTabSz="914342" rtl="0" eaLnBrk="1" latinLnBrk="0" hangingPunct="1">
      <a:defRPr sz="1800" kern="1200">
        <a:solidFill>
          <a:schemeClr val="tx1"/>
        </a:solidFill>
        <a:latin typeface="+mn-lt"/>
        <a:ea typeface="+mn-ea"/>
        <a:cs typeface="+mn-cs"/>
      </a:defRPr>
    </a:lvl4pPr>
    <a:lvl5pPr marL="1828683" algn="l" defTabSz="914342" rtl="0" eaLnBrk="1" latinLnBrk="0" hangingPunct="1">
      <a:defRPr sz="1800" kern="1200">
        <a:solidFill>
          <a:schemeClr val="tx1"/>
        </a:solidFill>
        <a:latin typeface="+mn-lt"/>
        <a:ea typeface="+mn-ea"/>
        <a:cs typeface="+mn-cs"/>
      </a:defRPr>
    </a:lvl5pPr>
    <a:lvl6pPr marL="2285854" algn="l" defTabSz="914342" rtl="0" eaLnBrk="1" latinLnBrk="0" hangingPunct="1">
      <a:defRPr sz="1800" kern="1200">
        <a:solidFill>
          <a:schemeClr val="tx1"/>
        </a:solidFill>
        <a:latin typeface="+mn-lt"/>
        <a:ea typeface="+mn-ea"/>
        <a:cs typeface="+mn-cs"/>
      </a:defRPr>
    </a:lvl6pPr>
    <a:lvl7pPr marL="2743024" algn="l" defTabSz="914342" rtl="0" eaLnBrk="1" latinLnBrk="0" hangingPunct="1">
      <a:defRPr sz="1800" kern="1200">
        <a:solidFill>
          <a:schemeClr val="tx1"/>
        </a:solidFill>
        <a:latin typeface="+mn-lt"/>
        <a:ea typeface="+mn-ea"/>
        <a:cs typeface="+mn-cs"/>
      </a:defRPr>
    </a:lvl7pPr>
    <a:lvl8pPr marL="3200195" algn="l" defTabSz="914342" rtl="0" eaLnBrk="1" latinLnBrk="0" hangingPunct="1">
      <a:defRPr sz="1800" kern="1200">
        <a:solidFill>
          <a:schemeClr val="tx1"/>
        </a:solidFill>
        <a:latin typeface="+mn-lt"/>
        <a:ea typeface="+mn-ea"/>
        <a:cs typeface="+mn-cs"/>
      </a:defRPr>
    </a:lvl8pPr>
    <a:lvl9pPr marL="3657366" algn="l" defTabSz="91434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124A2F-6EA2-4EE7-8ADE-4BB991CAAA55}" v="13" dt="2023-06-22T00:01:19.6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showGuides="1">
      <p:cViewPr varScale="1">
        <p:scale>
          <a:sx n="91" d="100"/>
          <a:sy n="91" d="100"/>
        </p:scale>
        <p:origin x="56" y="2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th Snedecor" userId="8580920ab605ff90" providerId="LiveId" clId="{C4124A2F-6EA2-4EE7-8ADE-4BB991CAAA55}"/>
    <pc:docChg chg="undo custSel addSld delSld modSld">
      <pc:chgData name="Ruth Snedecor" userId="8580920ab605ff90" providerId="LiveId" clId="{C4124A2F-6EA2-4EE7-8ADE-4BB991CAAA55}" dt="2023-07-18T23:05:01.341" v="2599" actId="47"/>
      <pc:docMkLst>
        <pc:docMk/>
      </pc:docMkLst>
      <pc:sldChg chg="modSp mod">
        <pc:chgData name="Ruth Snedecor" userId="8580920ab605ff90" providerId="LiveId" clId="{C4124A2F-6EA2-4EE7-8ADE-4BB991CAAA55}" dt="2023-06-23T17:12:20.799" v="2594" actId="20577"/>
        <pc:sldMkLst>
          <pc:docMk/>
          <pc:sldMk cId="544603455" sldId="257"/>
        </pc:sldMkLst>
        <pc:spChg chg="mod">
          <ac:chgData name="Ruth Snedecor" userId="8580920ab605ff90" providerId="LiveId" clId="{C4124A2F-6EA2-4EE7-8ADE-4BB991CAAA55}" dt="2023-06-21T23:58:43.142" v="2029" actId="1076"/>
          <ac:spMkLst>
            <pc:docMk/>
            <pc:sldMk cId="544603455" sldId="257"/>
            <ac:spMk id="2" creationId="{00000000-0000-0000-0000-000000000000}"/>
          </ac:spMkLst>
        </pc:spChg>
        <pc:spChg chg="mod">
          <ac:chgData name="Ruth Snedecor" userId="8580920ab605ff90" providerId="LiveId" clId="{C4124A2F-6EA2-4EE7-8ADE-4BB991CAAA55}" dt="2023-06-23T17:12:20.799" v="2594" actId="20577"/>
          <ac:spMkLst>
            <pc:docMk/>
            <pc:sldMk cId="544603455" sldId="257"/>
            <ac:spMk id="3" creationId="{00000000-0000-0000-0000-000000000000}"/>
          </ac:spMkLst>
        </pc:spChg>
      </pc:sldChg>
      <pc:sldChg chg="addSp delSp modSp mod modClrScheme chgLayout">
        <pc:chgData name="Ruth Snedecor" userId="8580920ab605ff90" providerId="LiveId" clId="{C4124A2F-6EA2-4EE7-8ADE-4BB991CAAA55}" dt="2023-06-23T17:11:21.935" v="2570" actId="20577"/>
        <pc:sldMkLst>
          <pc:docMk/>
          <pc:sldMk cId="2297847720" sldId="258"/>
        </pc:sldMkLst>
        <pc:spChg chg="add mod ord">
          <ac:chgData name="Ruth Snedecor" userId="8580920ab605ff90" providerId="LiveId" clId="{C4124A2F-6EA2-4EE7-8ADE-4BB991CAAA55}" dt="2023-06-21T23:34:58.926" v="592" actId="1076"/>
          <ac:spMkLst>
            <pc:docMk/>
            <pc:sldMk cId="2297847720" sldId="258"/>
            <ac:spMk id="2" creationId="{78641812-8091-ECF0-EB41-DB24388248D6}"/>
          </ac:spMkLst>
        </pc:spChg>
        <pc:spChg chg="add del mod ord">
          <ac:chgData name="Ruth Snedecor" userId="8580920ab605ff90" providerId="LiveId" clId="{C4124A2F-6EA2-4EE7-8ADE-4BB991CAAA55}" dt="2023-06-21T23:32:13.849" v="425"/>
          <ac:spMkLst>
            <pc:docMk/>
            <pc:sldMk cId="2297847720" sldId="258"/>
            <ac:spMk id="3" creationId="{DFC9BEEE-6C15-6BFF-F222-9077B62D7BA1}"/>
          </ac:spMkLst>
        </pc:spChg>
        <pc:spChg chg="add mod ord">
          <ac:chgData name="Ruth Snedecor" userId="8580920ab605ff90" providerId="LiveId" clId="{C4124A2F-6EA2-4EE7-8ADE-4BB991CAAA55}" dt="2023-06-23T17:11:21.935" v="2570" actId="20577"/>
          <ac:spMkLst>
            <pc:docMk/>
            <pc:sldMk cId="2297847720" sldId="258"/>
            <ac:spMk id="4" creationId="{CC15C0A6-87FB-B8EC-BE5E-B2E84AC78821}"/>
          </ac:spMkLst>
        </pc:spChg>
        <pc:picChg chg="add mod">
          <ac:chgData name="Ruth Snedecor" userId="8580920ab605ff90" providerId="LiveId" clId="{C4124A2F-6EA2-4EE7-8ADE-4BB991CAAA55}" dt="2023-06-21T23:45:30.734" v="1297" actId="1076"/>
          <ac:picMkLst>
            <pc:docMk/>
            <pc:sldMk cId="2297847720" sldId="258"/>
            <ac:picMk id="5" creationId="{48E3DE1E-38DD-EB66-DE09-58BDF8E3A615}"/>
          </ac:picMkLst>
        </pc:picChg>
        <pc:picChg chg="del">
          <ac:chgData name="Ruth Snedecor" userId="8580920ab605ff90" providerId="LiveId" clId="{C4124A2F-6EA2-4EE7-8ADE-4BB991CAAA55}" dt="2023-06-21T23:32:11.885" v="424" actId="21"/>
          <ac:picMkLst>
            <pc:docMk/>
            <pc:sldMk cId="2297847720" sldId="258"/>
            <ac:picMk id="1026" creationId="{2C965C5E-4231-0008-6815-A67E8E3601F9}"/>
          </ac:picMkLst>
        </pc:picChg>
      </pc:sldChg>
      <pc:sldChg chg="modSp new del mod">
        <pc:chgData name="Ruth Snedecor" userId="8580920ab605ff90" providerId="LiveId" clId="{C4124A2F-6EA2-4EE7-8ADE-4BB991CAAA55}" dt="2023-07-18T23:05:01.341" v="2599" actId="47"/>
        <pc:sldMkLst>
          <pc:docMk/>
          <pc:sldMk cId="3399372134" sldId="259"/>
        </pc:sldMkLst>
        <pc:spChg chg="mod">
          <ac:chgData name="Ruth Snedecor" userId="8580920ab605ff90" providerId="LiveId" clId="{C4124A2F-6EA2-4EE7-8ADE-4BB991CAAA55}" dt="2023-07-18T23:04:22.411" v="2596" actId="21"/>
          <ac:spMkLst>
            <pc:docMk/>
            <pc:sldMk cId="3399372134" sldId="259"/>
            <ac:spMk id="3" creationId="{0B834506-1656-A8CE-5A41-32B5630F7125}"/>
          </ac:spMkLst>
        </pc:spChg>
      </pc:sldChg>
      <pc:sldChg chg="modSp new mod">
        <pc:chgData name="Ruth Snedecor" userId="8580920ab605ff90" providerId="LiveId" clId="{C4124A2F-6EA2-4EE7-8ADE-4BB991CAAA55}" dt="2023-07-18T23:04:26.766" v="2598"/>
        <pc:sldMkLst>
          <pc:docMk/>
          <pc:sldMk cId="1556172767" sldId="260"/>
        </pc:sldMkLst>
        <pc:spChg chg="mod">
          <ac:chgData name="Ruth Snedecor" userId="8580920ab605ff90" providerId="LiveId" clId="{C4124A2F-6EA2-4EE7-8ADE-4BB991CAAA55}" dt="2023-06-21T23:48:38.859" v="1513" actId="20577"/>
          <ac:spMkLst>
            <pc:docMk/>
            <pc:sldMk cId="1556172767" sldId="260"/>
            <ac:spMk id="2" creationId="{7E55B023-EAD3-1F2B-17A7-44956A72FA9D}"/>
          </ac:spMkLst>
        </pc:spChg>
        <pc:spChg chg="mod">
          <ac:chgData name="Ruth Snedecor" userId="8580920ab605ff90" providerId="LiveId" clId="{C4124A2F-6EA2-4EE7-8ADE-4BB991CAAA55}" dt="2023-07-18T23:04:26.766" v="2598"/>
          <ac:spMkLst>
            <pc:docMk/>
            <pc:sldMk cId="1556172767" sldId="260"/>
            <ac:spMk id="3" creationId="{90E8A19E-0911-417D-4B77-37C4023DBB2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37" indent="0" algn="ctr">
              <a:buNone/>
              <a:defRPr sz="2000"/>
            </a:lvl2pPr>
            <a:lvl3pPr marL="914473" indent="0" algn="ctr">
              <a:buNone/>
              <a:defRPr sz="1800"/>
            </a:lvl3pPr>
            <a:lvl4pPr marL="1371710" indent="0" algn="ctr">
              <a:buNone/>
              <a:defRPr sz="1600"/>
            </a:lvl4pPr>
            <a:lvl5pPr marL="1828946" indent="0" algn="ctr">
              <a:buNone/>
              <a:defRPr sz="1600"/>
            </a:lvl5pPr>
            <a:lvl6pPr marL="2286183" indent="0" algn="ctr">
              <a:buNone/>
              <a:defRPr sz="1600"/>
            </a:lvl6pPr>
            <a:lvl7pPr marL="2743419" indent="0" algn="ctr">
              <a:buNone/>
              <a:defRPr sz="1600"/>
            </a:lvl7pPr>
            <a:lvl8pPr marL="3200656" indent="0" algn="ctr">
              <a:buNone/>
              <a:defRPr sz="1600"/>
            </a:lvl8pPr>
            <a:lvl9pPr marL="3657893"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F8A1A8C-8D40-4798-BD48-BB081374D476}" type="datetimeFigureOut">
              <a:rPr lang="en-US" smtClean="0"/>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C5FD8-94B8-4734-AB96-07CE3D888D60}" type="slidenum">
              <a:rPr lang="en-US" smtClean="0"/>
              <a:t>‹#›</a:t>
            </a:fld>
            <a:endParaRPr lang="en-US"/>
          </a:p>
        </p:txBody>
      </p:sp>
    </p:spTree>
    <p:extLst>
      <p:ext uri="{BB962C8B-B14F-4D97-AF65-F5344CB8AC3E}">
        <p14:creationId xmlns:p14="http://schemas.microsoft.com/office/powerpoint/2010/main" val="2675428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8A1A8C-8D40-4798-BD48-BB081374D476}" type="datetimeFigureOut">
              <a:rPr lang="en-US" smtClean="0"/>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C5FD8-94B8-4734-AB96-07CE3D888D60}" type="slidenum">
              <a:rPr lang="en-US" smtClean="0"/>
              <a:t>‹#›</a:t>
            </a:fld>
            <a:endParaRPr lang="en-US"/>
          </a:p>
        </p:txBody>
      </p:sp>
    </p:spTree>
    <p:extLst>
      <p:ext uri="{BB962C8B-B14F-4D97-AF65-F5344CB8AC3E}">
        <p14:creationId xmlns:p14="http://schemas.microsoft.com/office/powerpoint/2010/main" val="486242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8A1A8C-8D40-4798-BD48-BB081374D476}" type="datetimeFigureOut">
              <a:rPr lang="en-US" smtClean="0"/>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C5FD8-94B8-4734-AB96-07CE3D888D60}" type="slidenum">
              <a:rPr lang="en-US" smtClean="0"/>
              <a:t>‹#›</a:t>
            </a:fld>
            <a:endParaRPr lang="en-US"/>
          </a:p>
        </p:txBody>
      </p:sp>
    </p:spTree>
    <p:extLst>
      <p:ext uri="{BB962C8B-B14F-4D97-AF65-F5344CB8AC3E}">
        <p14:creationId xmlns:p14="http://schemas.microsoft.com/office/powerpoint/2010/main" val="503571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8A1A8C-8D40-4798-BD48-BB081374D476}" type="datetimeFigureOut">
              <a:rPr lang="en-US" smtClean="0"/>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C5FD8-94B8-4734-AB96-07CE3D888D60}" type="slidenum">
              <a:rPr lang="en-US" smtClean="0"/>
              <a:t>‹#›</a:t>
            </a:fld>
            <a:endParaRPr lang="en-US"/>
          </a:p>
        </p:txBody>
      </p:sp>
    </p:spTree>
    <p:extLst>
      <p:ext uri="{BB962C8B-B14F-4D97-AF65-F5344CB8AC3E}">
        <p14:creationId xmlns:p14="http://schemas.microsoft.com/office/powerpoint/2010/main" val="3778503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4"/>
            <a:ext cx="10515600" cy="1500187"/>
          </a:xfrm>
        </p:spPr>
        <p:txBody>
          <a:bodyPr/>
          <a:lstStyle>
            <a:lvl1pPr marL="0" indent="0">
              <a:buNone/>
              <a:defRPr sz="2400">
                <a:solidFill>
                  <a:schemeClr val="tx1">
                    <a:tint val="75000"/>
                  </a:schemeClr>
                </a:solidFill>
              </a:defRPr>
            </a:lvl1pPr>
            <a:lvl2pPr marL="457237" indent="0">
              <a:buNone/>
              <a:defRPr sz="2000">
                <a:solidFill>
                  <a:schemeClr val="tx1">
                    <a:tint val="75000"/>
                  </a:schemeClr>
                </a:solidFill>
              </a:defRPr>
            </a:lvl2pPr>
            <a:lvl3pPr marL="914473" indent="0">
              <a:buNone/>
              <a:defRPr sz="1800">
                <a:solidFill>
                  <a:schemeClr val="tx1">
                    <a:tint val="75000"/>
                  </a:schemeClr>
                </a:solidFill>
              </a:defRPr>
            </a:lvl3pPr>
            <a:lvl4pPr marL="1371710" indent="0">
              <a:buNone/>
              <a:defRPr sz="1600">
                <a:solidFill>
                  <a:schemeClr val="tx1">
                    <a:tint val="75000"/>
                  </a:schemeClr>
                </a:solidFill>
              </a:defRPr>
            </a:lvl4pPr>
            <a:lvl5pPr marL="1828946" indent="0">
              <a:buNone/>
              <a:defRPr sz="1600">
                <a:solidFill>
                  <a:schemeClr val="tx1">
                    <a:tint val="75000"/>
                  </a:schemeClr>
                </a:solidFill>
              </a:defRPr>
            </a:lvl5pPr>
            <a:lvl6pPr marL="2286183" indent="0">
              <a:buNone/>
              <a:defRPr sz="1600">
                <a:solidFill>
                  <a:schemeClr val="tx1">
                    <a:tint val="75000"/>
                  </a:schemeClr>
                </a:solidFill>
              </a:defRPr>
            </a:lvl6pPr>
            <a:lvl7pPr marL="2743419" indent="0">
              <a:buNone/>
              <a:defRPr sz="1600">
                <a:solidFill>
                  <a:schemeClr val="tx1">
                    <a:tint val="75000"/>
                  </a:schemeClr>
                </a:solidFill>
              </a:defRPr>
            </a:lvl7pPr>
            <a:lvl8pPr marL="3200656" indent="0">
              <a:buNone/>
              <a:defRPr sz="1600">
                <a:solidFill>
                  <a:schemeClr val="tx1">
                    <a:tint val="75000"/>
                  </a:schemeClr>
                </a:solidFill>
              </a:defRPr>
            </a:lvl8pPr>
            <a:lvl9pPr marL="3657893"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8A1A8C-8D40-4798-BD48-BB081374D476}" type="datetimeFigureOut">
              <a:rPr lang="en-US" smtClean="0"/>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C5FD8-94B8-4734-AB96-07CE3D888D60}" type="slidenum">
              <a:rPr lang="en-US" smtClean="0"/>
              <a:t>‹#›</a:t>
            </a:fld>
            <a:endParaRPr lang="en-US"/>
          </a:p>
        </p:txBody>
      </p:sp>
    </p:spTree>
    <p:extLst>
      <p:ext uri="{BB962C8B-B14F-4D97-AF65-F5344CB8AC3E}">
        <p14:creationId xmlns:p14="http://schemas.microsoft.com/office/powerpoint/2010/main" val="538398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F8A1A8C-8D40-4798-BD48-BB081374D476}" type="datetimeFigureOut">
              <a:rPr lang="en-US" smtClean="0"/>
              <a:t>7/18/2023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C5FD8-94B8-4734-AB96-07CE3D888D60}" type="slidenum">
              <a:rPr lang="en-US" smtClean="0"/>
              <a:t>‹#›</a:t>
            </a:fld>
            <a:endParaRPr lang="en-US"/>
          </a:p>
        </p:txBody>
      </p:sp>
    </p:spTree>
    <p:extLst>
      <p:ext uri="{BB962C8B-B14F-4D97-AF65-F5344CB8AC3E}">
        <p14:creationId xmlns:p14="http://schemas.microsoft.com/office/powerpoint/2010/main" val="2005341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37" indent="0">
              <a:buNone/>
              <a:defRPr sz="2000" b="1"/>
            </a:lvl2pPr>
            <a:lvl3pPr marL="914473" indent="0">
              <a:buNone/>
              <a:defRPr sz="1800" b="1"/>
            </a:lvl3pPr>
            <a:lvl4pPr marL="1371710" indent="0">
              <a:buNone/>
              <a:defRPr sz="1600" b="1"/>
            </a:lvl4pPr>
            <a:lvl5pPr marL="1828946" indent="0">
              <a:buNone/>
              <a:defRPr sz="1600" b="1"/>
            </a:lvl5pPr>
            <a:lvl6pPr marL="2286183" indent="0">
              <a:buNone/>
              <a:defRPr sz="1600" b="1"/>
            </a:lvl6pPr>
            <a:lvl7pPr marL="2743419" indent="0">
              <a:buNone/>
              <a:defRPr sz="1600" b="1"/>
            </a:lvl7pPr>
            <a:lvl8pPr marL="3200656" indent="0">
              <a:buNone/>
              <a:defRPr sz="1600" b="1"/>
            </a:lvl8pPr>
            <a:lvl9pPr marL="3657893"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37" indent="0">
              <a:buNone/>
              <a:defRPr sz="2000" b="1"/>
            </a:lvl2pPr>
            <a:lvl3pPr marL="914473" indent="0">
              <a:buNone/>
              <a:defRPr sz="1800" b="1"/>
            </a:lvl3pPr>
            <a:lvl4pPr marL="1371710" indent="0">
              <a:buNone/>
              <a:defRPr sz="1600" b="1"/>
            </a:lvl4pPr>
            <a:lvl5pPr marL="1828946" indent="0">
              <a:buNone/>
              <a:defRPr sz="1600" b="1"/>
            </a:lvl5pPr>
            <a:lvl6pPr marL="2286183" indent="0">
              <a:buNone/>
              <a:defRPr sz="1600" b="1"/>
            </a:lvl6pPr>
            <a:lvl7pPr marL="2743419" indent="0">
              <a:buNone/>
              <a:defRPr sz="1600" b="1"/>
            </a:lvl7pPr>
            <a:lvl8pPr marL="3200656" indent="0">
              <a:buNone/>
              <a:defRPr sz="1600" b="1"/>
            </a:lvl8pPr>
            <a:lvl9pPr marL="365789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F8A1A8C-8D40-4798-BD48-BB081374D476}" type="datetimeFigureOut">
              <a:rPr lang="en-US" smtClean="0"/>
              <a:t>7/18/2023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EC5FD8-94B8-4734-AB96-07CE3D888D60}" type="slidenum">
              <a:rPr lang="en-US" smtClean="0"/>
              <a:t>‹#›</a:t>
            </a:fld>
            <a:endParaRPr lang="en-US"/>
          </a:p>
        </p:txBody>
      </p:sp>
    </p:spTree>
    <p:extLst>
      <p:ext uri="{BB962C8B-B14F-4D97-AF65-F5344CB8AC3E}">
        <p14:creationId xmlns:p14="http://schemas.microsoft.com/office/powerpoint/2010/main" val="4168489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8A1A8C-8D40-4798-BD48-BB081374D476}" type="datetimeFigureOut">
              <a:rPr lang="en-US" smtClean="0"/>
              <a:t>7/18/2023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EC5FD8-94B8-4734-AB96-07CE3D888D60}" type="slidenum">
              <a:rPr lang="en-US" smtClean="0"/>
              <a:t>‹#›</a:t>
            </a:fld>
            <a:endParaRPr lang="en-US"/>
          </a:p>
        </p:txBody>
      </p:sp>
    </p:spTree>
    <p:extLst>
      <p:ext uri="{BB962C8B-B14F-4D97-AF65-F5344CB8AC3E}">
        <p14:creationId xmlns:p14="http://schemas.microsoft.com/office/powerpoint/2010/main" val="1809329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8A1A8C-8D40-4798-BD48-BB081374D476}" type="datetimeFigureOut">
              <a:rPr lang="en-US" smtClean="0"/>
              <a:t>7/18/2023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EC5FD8-94B8-4734-AB96-07CE3D888D60}" type="slidenum">
              <a:rPr lang="en-US" smtClean="0"/>
              <a:t>‹#›</a:t>
            </a:fld>
            <a:endParaRPr lang="en-US"/>
          </a:p>
        </p:txBody>
      </p:sp>
    </p:spTree>
    <p:extLst>
      <p:ext uri="{BB962C8B-B14F-4D97-AF65-F5344CB8AC3E}">
        <p14:creationId xmlns:p14="http://schemas.microsoft.com/office/powerpoint/2010/main" val="34624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9" y="2057400"/>
            <a:ext cx="3932237" cy="3811588"/>
          </a:xfrm>
        </p:spPr>
        <p:txBody>
          <a:bodyPr/>
          <a:lstStyle>
            <a:lvl1pPr marL="0" indent="0">
              <a:buNone/>
              <a:defRPr sz="1600"/>
            </a:lvl1pPr>
            <a:lvl2pPr marL="457237" indent="0">
              <a:buNone/>
              <a:defRPr sz="1400"/>
            </a:lvl2pPr>
            <a:lvl3pPr marL="914473" indent="0">
              <a:buNone/>
              <a:defRPr sz="1200"/>
            </a:lvl3pPr>
            <a:lvl4pPr marL="1371710" indent="0">
              <a:buNone/>
              <a:defRPr sz="1000"/>
            </a:lvl4pPr>
            <a:lvl5pPr marL="1828946" indent="0">
              <a:buNone/>
              <a:defRPr sz="1000"/>
            </a:lvl5pPr>
            <a:lvl6pPr marL="2286183" indent="0">
              <a:buNone/>
              <a:defRPr sz="1000"/>
            </a:lvl6pPr>
            <a:lvl7pPr marL="2743419" indent="0">
              <a:buNone/>
              <a:defRPr sz="1000"/>
            </a:lvl7pPr>
            <a:lvl8pPr marL="3200656" indent="0">
              <a:buNone/>
              <a:defRPr sz="1000"/>
            </a:lvl8pPr>
            <a:lvl9pPr marL="365789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F8A1A8C-8D40-4798-BD48-BB081374D476}" type="datetimeFigureOut">
              <a:rPr lang="en-US" smtClean="0"/>
              <a:t>7/18/2023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C5FD8-94B8-4734-AB96-07CE3D888D60}" type="slidenum">
              <a:rPr lang="en-US" smtClean="0"/>
              <a:t>‹#›</a:t>
            </a:fld>
            <a:endParaRPr lang="en-US"/>
          </a:p>
        </p:txBody>
      </p:sp>
    </p:spTree>
    <p:extLst>
      <p:ext uri="{BB962C8B-B14F-4D97-AF65-F5344CB8AC3E}">
        <p14:creationId xmlns:p14="http://schemas.microsoft.com/office/powerpoint/2010/main" val="1639157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37" indent="0">
              <a:buNone/>
              <a:defRPr sz="2800"/>
            </a:lvl2pPr>
            <a:lvl3pPr marL="914473" indent="0">
              <a:buNone/>
              <a:defRPr sz="2400"/>
            </a:lvl3pPr>
            <a:lvl4pPr marL="1371710" indent="0">
              <a:buNone/>
              <a:defRPr sz="2000"/>
            </a:lvl4pPr>
            <a:lvl5pPr marL="1828946" indent="0">
              <a:buNone/>
              <a:defRPr sz="2000"/>
            </a:lvl5pPr>
            <a:lvl6pPr marL="2286183" indent="0">
              <a:buNone/>
              <a:defRPr sz="2000"/>
            </a:lvl6pPr>
            <a:lvl7pPr marL="2743419" indent="0">
              <a:buNone/>
              <a:defRPr sz="2000"/>
            </a:lvl7pPr>
            <a:lvl8pPr marL="3200656" indent="0">
              <a:buNone/>
              <a:defRPr sz="2000"/>
            </a:lvl8pPr>
            <a:lvl9pPr marL="3657893" indent="0">
              <a:buNone/>
              <a:defRPr sz="2000"/>
            </a:lvl9pPr>
          </a:lstStyle>
          <a:p>
            <a:endParaRPr lang="en-US"/>
          </a:p>
        </p:txBody>
      </p:sp>
      <p:sp>
        <p:nvSpPr>
          <p:cNvPr id="4" name="Text Placeholder 3"/>
          <p:cNvSpPr>
            <a:spLocks noGrp="1"/>
          </p:cNvSpPr>
          <p:nvPr>
            <p:ph type="body" sz="half" idx="2"/>
          </p:nvPr>
        </p:nvSpPr>
        <p:spPr>
          <a:xfrm>
            <a:off x="839789" y="2057400"/>
            <a:ext cx="3932237" cy="3811588"/>
          </a:xfrm>
        </p:spPr>
        <p:txBody>
          <a:bodyPr/>
          <a:lstStyle>
            <a:lvl1pPr marL="0" indent="0">
              <a:buNone/>
              <a:defRPr sz="1600"/>
            </a:lvl1pPr>
            <a:lvl2pPr marL="457237" indent="0">
              <a:buNone/>
              <a:defRPr sz="1400"/>
            </a:lvl2pPr>
            <a:lvl3pPr marL="914473" indent="0">
              <a:buNone/>
              <a:defRPr sz="1200"/>
            </a:lvl3pPr>
            <a:lvl4pPr marL="1371710" indent="0">
              <a:buNone/>
              <a:defRPr sz="1000"/>
            </a:lvl4pPr>
            <a:lvl5pPr marL="1828946" indent="0">
              <a:buNone/>
              <a:defRPr sz="1000"/>
            </a:lvl5pPr>
            <a:lvl6pPr marL="2286183" indent="0">
              <a:buNone/>
              <a:defRPr sz="1000"/>
            </a:lvl6pPr>
            <a:lvl7pPr marL="2743419" indent="0">
              <a:buNone/>
              <a:defRPr sz="1000"/>
            </a:lvl7pPr>
            <a:lvl8pPr marL="3200656" indent="0">
              <a:buNone/>
              <a:defRPr sz="1000"/>
            </a:lvl8pPr>
            <a:lvl9pPr marL="365789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F8A1A8C-8D40-4798-BD48-BB081374D476}" type="datetimeFigureOut">
              <a:rPr lang="en-US" smtClean="0"/>
              <a:t>7/18/2023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C5FD8-94B8-4734-AB96-07CE3D888D60}" type="slidenum">
              <a:rPr lang="en-US" smtClean="0"/>
              <a:t>‹#›</a:t>
            </a:fld>
            <a:endParaRPr lang="en-US"/>
          </a:p>
        </p:txBody>
      </p:sp>
    </p:spTree>
    <p:extLst>
      <p:ext uri="{BB962C8B-B14F-4D97-AF65-F5344CB8AC3E}">
        <p14:creationId xmlns:p14="http://schemas.microsoft.com/office/powerpoint/2010/main" val="1966604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8A1A8C-8D40-4798-BD48-BB081374D476}" type="datetimeFigureOut">
              <a:rPr lang="en-US" smtClean="0"/>
              <a:t>7/18/2023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EC5FD8-94B8-4734-AB96-07CE3D888D60}" type="slidenum">
              <a:rPr lang="en-US" smtClean="0"/>
              <a:t>‹#›</a:t>
            </a:fld>
            <a:endParaRPr lang="en-US"/>
          </a:p>
        </p:txBody>
      </p:sp>
    </p:spTree>
    <p:extLst>
      <p:ext uri="{BB962C8B-B14F-4D97-AF65-F5344CB8AC3E}">
        <p14:creationId xmlns:p14="http://schemas.microsoft.com/office/powerpoint/2010/main" val="2696234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73"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18" indent="-228618" algn="l" defTabSz="914473"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55" indent="-228618" algn="l" defTabSz="914473"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1" indent="-228618" algn="l" defTabSz="914473"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28" indent="-228618" algn="l" defTabSz="91447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65" indent="-228618" algn="l" defTabSz="91447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1" indent="-228618" algn="l" defTabSz="91447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38" indent="-228618" algn="l" defTabSz="91447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74" indent="-228618" algn="l" defTabSz="91447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11" indent="-228618" algn="l" defTabSz="91447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73" rtl="0" eaLnBrk="1" latinLnBrk="0" hangingPunct="1">
        <a:defRPr sz="1800" kern="1200">
          <a:solidFill>
            <a:schemeClr val="tx1"/>
          </a:solidFill>
          <a:latin typeface="+mn-lt"/>
          <a:ea typeface="+mn-ea"/>
          <a:cs typeface="+mn-cs"/>
        </a:defRPr>
      </a:lvl1pPr>
      <a:lvl2pPr marL="457237" algn="l" defTabSz="914473" rtl="0" eaLnBrk="1" latinLnBrk="0" hangingPunct="1">
        <a:defRPr sz="1800" kern="1200">
          <a:solidFill>
            <a:schemeClr val="tx1"/>
          </a:solidFill>
          <a:latin typeface="+mn-lt"/>
          <a:ea typeface="+mn-ea"/>
          <a:cs typeface="+mn-cs"/>
        </a:defRPr>
      </a:lvl2pPr>
      <a:lvl3pPr marL="914473" algn="l" defTabSz="914473" rtl="0" eaLnBrk="1" latinLnBrk="0" hangingPunct="1">
        <a:defRPr sz="1800" kern="1200">
          <a:solidFill>
            <a:schemeClr val="tx1"/>
          </a:solidFill>
          <a:latin typeface="+mn-lt"/>
          <a:ea typeface="+mn-ea"/>
          <a:cs typeface="+mn-cs"/>
        </a:defRPr>
      </a:lvl3pPr>
      <a:lvl4pPr marL="1371710" algn="l" defTabSz="914473" rtl="0" eaLnBrk="1" latinLnBrk="0" hangingPunct="1">
        <a:defRPr sz="1800" kern="1200">
          <a:solidFill>
            <a:schemeClr val="tx1"/>
          </a:solidFill>
          <a:latin typeface="+mn-lt"/>
          <a:ea typeface="+mn-ea"/>
          <a:cs typeface="+mn-cs"/>
        </a:defRPr>
      </a:lvl4pPr>
      <a:lvl5pPr marL="1828946" algn="l" defTabSz="914473" rtl="0" eaLnBrk="1" latinLnBrk="0" hangingPunct="1">
        <a:defRPr sz="1800" kern="1200">
          <a:solidFill>
            <a:schemeClr val="tx1"/>
          </a:solidFill>
          <a:latin typeface="+mn-lt"/>
          <a:ea typeface="+mn-ea"/>
          <a:cs typeface="+mn-cs"/>
        </a:defRPr>
      </a:lvl5pPr>
      <a:lvl6pPr marL="2286183" algn="l" defTabSz="914473" rtl="0" eaLnBrk="1" latinLnBrk="0" hangingPunct="1">
        <a:defRPr sz="1800" kern="1200">
          <a:solidFill>
            <a:schemeClr val="tx1"/>
          </a:solidFill>
          <a:latin typeface="+mn-lt"/>
          <a:ea typeface="+mn-ea"/>
          <a:cs typeface="+mn-cs"/>
        </a:defRPr>
      </a:lvl6pPr>
      <a:lvl7pPr marL="2743419" algn="l" defTabSz="914473" rtl="0" eaLnBrk="1" latinLnBrk="0" hangingPunct="1">
        <a:defRPr sz="1800" kern="1200">
          <a:solidFill>
            <a:schemeClr val="tx1"/>
          </a:solidFill>
          <a:latin typeface="+mn-lt"/>
          <a:ea typeface="+mn-ea"/>
          <a:cs typeface="+mn-cs"/>
        </a:defRPr>
      </a:lvl7pPr>
      <a:lvl8pPr marL="3200656" algn="l" defTabSz="914473" rtl="0" eaLnBrk="1" latinLnBrk="0" hangingPunct="1">
        <a:defRPr sz="1800" kern="1200">
          <a:solidFill>
            <a:schemeClr val="tx1"/>
          </a:solidFill>
          <a:latin typeface="+mn-lt"/>
          <a:ea typeface="+mn-ea"/>
          <a:cs typeface="+mn-cs"/>
        </a:defRPr>
      </a:lvl8pPr>
      <a:lvl9pPr marL="3657893" algn="l" defTabSz="91447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ebra.mcintosh@bannerhealth.com" TargetMode="External"/><Relationship Id="rId2" Type="http://schemas.openxmlformats.org/officeDocument/2006/relationships/hyperlink" Target="mailto:francena.harvey@bannerhealth.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debra.mcintosh@bannerhealth.com" TargetMode="External"/><Relationship Id="rId2" Type="http://schemas.openxmlformats.org/officeDocument/2006/relationships/hyperlink" Target="mailto:francena.harvey@bannerhealth.com" TargetMode="External"/><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25" y="-278881"/>
            <a:ext cx="10515600" cy="1325563"/>
          </a:xfrm>
        </p:spPr>
        <p:txBody>
          <a:bodyPr/>
          <a:lstStyle/>
          <a:p>
            <a:r>
              <a:rPr lang="en-US" b="1" dirty="0"/>
              <a:t>Poster Instructions</a:t>
            </a:r>
          </a:p>
        </p:txBody>
      </p:sp>
      <p:sp>
        <p:nvSpPr>
          <p:cNvPr id="3" name="Content Placeholder 2"/>
          <p:cNvSpPr>
            <a:spLocks noGrp="1"/>
          </p:cNvSpPr>
          <p:nvPr>
            <p:ph idx="1"/>
          </p:nvPr>
        </p:nvSpPr>
        <p:spPr>
          <a:xfrm>
            <a:off x="205125" y="888780"/>
            <a:ext cx="11781750" cy="6532746"/>
          </a:xfrm>
        </p:spPr>
        <p:txBody>
          <a:bodyPr>
            <a:normAutofit fontScale="40000" lnSpcReduction="20000"/>
          </a:bodyPr>
          <a:lstStyle/>
          <a:p>
            <a:pPr marL="914400" indent="-914400">
              <a:buFont typeface="+mj-lt"/>
              <a:buAutoNum type="arabicPeriod"/>
            </a:pPr>
            <a:r>
              <a:rPr lang="en-US" sz="4800" dirty="0"/>
              <a:t>See </a:t>
            </a:r>
            <a:r>
              <a:rPr lang="en-US" sz="4800" dirty="0">
                <a:solidFill>
                  <a:srgbClr val="FF0000"/>
                </a:solidFill>
              </a:rPr>
              <a:t>uaphxim.com </a:t>
            </a:r>
            <a:r>
              <a:rPr lang="en-US" sz="4800" dirty="0">
                <a:solidFill>
                  <a:srgbClr val="FF0000"/>
                </a:solidFill>
                <a:sym typeface="Wingdings" panose="05000000000000000000" pitchFamily="2" charset="2"/>
              </a:rPr>
              <a:t></a:t>
            </a:r>
            <a:r>
              <a:rPr lang="en-US" sz="4800" dirty="0">
                <a:solidFill>
                  <a:srgbClr val="FF0000"/>
                </a:solidFill>
              </a:rPr>
              <a:t> Scholarly activity </a:t>
            </a:r>
            <a:r>
              <a:rPr lang="en-US" sz="4800" dirty="0">
                <a:solidFill>
                  <a:srgbClr val="FF0000"/>
                </a:solidFill>
                <a:sym typeface="Wingdings" panose="05000000000000000000" pitchFamily="2" charset="2"/>
              </a:rPr>
              <a:t> Creating a Poster  Template Choice</a:t>
            </a:r>
          </a:p>
          <a:p>
            <a:pPr marL="457237" lvl="1" indent="0">
              <a:buNone/>
            </a:pPr>
            <a:r>
              <a:rPr lang="en-US" sz="4400" dirty="0">
                <a:solidFill>
                  <a:srgbClr val="FF0000"/>
                </a:solidFill>
                <a:sym typeface="Wingdings" panose="05000000000000000000" pitchFamily="2" charset="2"/>
              </a:rPr>
              <a:t>		</a:t>
            </a:r>
            <a:r>
              <a:rPr lang="en-US" sz="4400" dirty="0">
                <a:sym typeface="Wingdings" panose="05000000000000000000" pitchFamily="2" charset="2"/>
              </a:rPr>
              <a:t>*Choose the template with the accurate institution affiliations as you cannot change/edit/remove</a:t>
            </a:r>
            <a:endParaRPr lang="en-US" sz="4400" dirty="0"/>
          </a:p>
          <a:p>
            <a:pPr marL="914400" indent="-914400">
              <a:buFont typeface="+mj-lt"/>
              <a:buAutoNum type="arabicPeriod"/>
            </a:pPr>
            <a:r>
              <a:rPr lang="en-US" sz="4800" b="1" dirty="0">
                <a:highlight>
                  <a:srgbClr val="FFFF00"/>
                </a:highlight>
                <a:ea typeface="Calibri" panose="020F0502020204030204" pitchFamily="34" charset="0"/>
                <a:cs typeface="Calibri" panose="020F0502020204030204" pitchFamily="34" charset="0"/>
              </a:rPr>
              <a:t>Before</a:t>
            </a:r>
            <a:r>
              <a:rPr lang="en-US" sz="4800" b="1" dirty="0">
                <a:ea typeface="Calibri" panose="020F0502020204030204" pitchFamily="34" charset="0"/>
                <a:cs typeface="Calibri" panose="020F0502020204030204" pitchFamily="34" charset="0"/>
              </a:rPr>
              <a:t> you enter anything on your poster</a:t>
            </a:r>
            <a:r>
              <a:rPr lang="en-US" sz="4800" dirty="0">
                <a:ea typeface="Calibri" panose="020F0502020204030204" pitchFamily="34" charset="0"/>
                <a:cs typeface="Calibri" panose="020F0502020204030204" pitchFamily="34" charset="0"/>
              </a:rPr>
              <a:t>, know that it is set to standard template of 36x48 inches landscape orientation. Due to increased printing costs for non-standard size printing, you must o</a:t>
            </a:r>
            <a:r>
              <a:rPr lang="en-US" sz="4800" dirty="0">
                <a:solidFill>
                  <a:srgbClr val="333333"/>
                </a:solidFill>
              </a:rPr>
              <a:t>btain Program Director approval prior to printing.</a:t>
            </a:r>
            <a:endParaRPr lang="en-US" sz="4800" dirty="0">
              <a:ea typeface="Calibri" panose="020F0502020204030204" pitchFamily="34" charset="0"/>
              <a:cs typeface="Calibri" panose="020F0502020204030204" pitchFamily="34" charset="0"/>
            </a:endParaRPr>
          </a:p>
          <a:p>
            <a:pPr marL="457237" lvl="1" indent="0">
              <a:buNone/>
            </a:pPr>
            <a:r>
              <a:rPr lang="en-US" sz="4800" dirty="0"/>
              <a:t>		*</a:t>
            </a:r>
            <a:r>
              <a:rPr lang="en-US" sz="4800" dirty="0">
                <a:solidFill>
                  <a:srgbClr val="333333"/>
                </a:solidFill>
              </a:rPr>
              <a:t>If you plan to print a non-standard sized poster, you will need to adjust the size of your 			PowerPoint slide, instructions for this are on the next slide. </a:t>
            </a:r>
            <a:endParaRPr lang="en-US" sz="4800" dirty="0">
              <a:ea typeface="Calibri" panose="020F0502020204030204" pitchFamily="34" charset="0"/>
              <a:cs typeface="Calibri" panose="020F0502020204030204" pitchFamily="34" charset="0"/>
            </a:endParaRPr>
          </a:p>
          <a:p>
            <a:pPr marL="914400" indent="-914400">
              <a:buFont typeface="+mj-lt"/>
              <a:buAutoNum type="arabicPeriod"/>
            </a:pPr>
            <a:r>
              <a:rPr lang="en-US" sz="4800" dirty="0"/>
              <a:t>You </a:t>
            </a:r>
            <a:r>
              <a:rPr lang="en-US" sz="4800" b="1" dirty="0"/>
              <a:t>CAN</a:t>
            </a:r>
            <a:r>
              <a:rPr lang="en-US" sz="4800" dirty="0"/>
              <a:t> change the size of font, borders of text boxes, headings of text boxes, and spacing of diagrams. </a:t>
            </a:r>
          </a:p>
          <a:p>
            <a:pPr marL="914400" indent="-914400">
              <a:buFont typeface="+mj-lt"/>
              <a:buAutoNum type="arabicPeriod"/>
            </a:pPr>
            <a:r>
              <a:rPr lang="en-US" sz="4800" dirty="0"/>
              <a:t>You </a:t>
            </a:r>
            <a:r>
              <a:rPr lang="en-US" sz="4800" b="1" dirty="0"/>
              <a:t>CANNOT</a:t>
            </a:r>
            <a:r>
              <a:rPr lang="en-US" sz="4800" dirty="0"/>
              <a:t> change the color/background of the poster, logos, or font (must be Calibri </a:t>
            </a:r>
            <a:r>
              <a:rPr lang="en-US" sz="4800"/>
              <a:t>or Proxima Nova)  </a:t>
            </a:r>
            <a:endParaRPr lang="en-US" sz="4800" dirty="0"/>
          </a:p>
          <a:p>
            <a:pPr marL="914400" indent="-914400">
              <a:buFont typeface="+mj-lt"/>
              <a:buAutoNum type="arabicPeriod"/>
            </a:pPr>
            <a:r>
              <a:rPr lang="en-US" sz="4800" dirty="0"/>
              <a:t>Add faculty member(s) as the last author and </a:t>
            </a:r>
            <a:r>
              <a:rPr lang="en-US" sz="4800" dirty="0">
                <a:ea typeface="Calibri" panose="020F0502020204030204" pitchFamily="34" charset="0"/>
                <a:cs typeface="Calibri" panose="020F0502020204030204" pitchFamily="34" charset="0"/>
              </a:rPr>
              <a:t>send to faculty for final review by 3-4 weeks prior to printing. Every submission needs to have faculty review and input.</a:t>
            </a:r>
          </a:p>
          <a:p>
            <a:pPr marL="914400" indent="-914400">
              <a:buFont typeface="+mj-lt"/>
              <a:buAutoNum type="arabicPeriod"/>
            </a:pPr>
            <a:r>
              <a:rPr lang="en-US" sz="4800" dirty="0">
                <a:ea typeface="Calibri" panose="020F0502020204030204" pitchFamily="34" charset="0"/>
                <a:cs typeface="Calibri" panose="020F0502020204030204" pitchFamily="34" charset="0"/>
              </a:rPr>
              <a:t>Printing submission needs to occur 2 weeks prior to you being able to pick-up in Med Ed, if poster is needed more quickly ( &lt; 1 week) you will need to specify this in your poster printing request and you will be responsible to go and pick up your poster from the printing office itself in South Phoenix: </a:t>
            </a:r>
          </a:p>
          <a:p>
            <a:pPr marL="0" indent="0" algn="ctr">
              <a:buNone/>
            </a:pPr>
            <a:r>
              <a:rPr lang="en-US" sz="4800" dirty="0">
                <a:ea typeface="Calibri" panose="020F0502020204030204" pitchFamily="34" charset="0"/>
                <a:cs typeface="Calibri" panose="020F0502020204030204" pitchFamily="34" charset="0"/>
              </a:rPr>
              <a:t>	</a:t>
            </a:r>
            <a:r>
              <a:rPr lang="en-US" sz="4800" b="1" dirty="0">
                <a:ea typeface="Calibri" panose="020F0502020204030204" pitchFamily="34" charset="0"/>
                <a:cs typeface="Calibri" panose="020F0502020204030204" pitchFamily="34" charset="0"/>
              </a:rPr>
              <a:t>Prisma Will Call</a:t>
            </a:r>
            <a:r>
              <a:rPr lang="en-US" sz="4800" dirty="0">
                <a:ea typeface="Calibri" panose="020F0502020204030204" pitchFamily="34" charset="0"/>
                <a:cs typeface="Calibri" panose="020F0502020204030204" pitchFamily="34" charset="0"/>
              </a:rPr>
              <a:t>:  </a:t>
            </a:r>
            <a:r>
              <a:rPr lang="en-US" sz="4800" dirty="0">
                <a:solidFill>
                  <a:srgbClr val="202124"/>
                </a:solidFill>
                <a:ea typeface="Calibri" panose="020F0502020204030204" pitchFamily="34" charset="0"/>
                <a:cs typeface="Calibri" panose="020F0502020204030204" pitchFamily="34" charset="0"/>
              </a:rPr>
              <a:t>2937 E Broadway Rd, Phoenix, AZ (typical weekday hours are 8-5pm, closed Sat/Sun)</a:t>
            </a:r>
          </a:p>
          <a:p>
            <a:pPr marL="0" indent="0">
              <a:buNone/>
            </a:pPr>
            <a:r>
              <a:rPr lang="en-US" sz="4800" dirty="0">
                <a:solidFill>
                  <a:srgbClr val="202124"/>
                </a:solidFill>
                <a:ea typeface="Calibri" panose="020F0502020204030204" pitchFamily="34" charset="0"/>
                <a:cs typeface="Calibri" panose="020F0502020204030204" pitchFamily="34" charset="0"/>
              </a:rPr>
              <a:t>		*Typical turn around time for standard size poster printing is 3 days and with delivery to 			hospital will be an additional 3-4 days</a:t>
            </a:r>
            <a:endParaRPr lang="en-US" sz="4800" dirty="0">
              <a:ea typeface="Calibri" panose="020F0502020204030204" pitchFamily="34" charset="0"/>
              <a:cs typeface="Calibri" panose="020F0502020204030204" pitchFamily="34" charset="0"/>
            </a:endParaRPr>
          </a:p>
          <a:p>
            <a:pPr marL="0" indent="0">
              <a:buNone/>
            </a:pPr>
            <a:r>
              <a:rPr lang="en-US" sz="4800" dirty="0">
                <a:solidFill>
                  <a:srgbClr val="202124"/>
                </a:solidFill>
                <a:ea typeface="Calibri" panose="020F0502020204030204" pitchFamily="34" charset="0"/>
                <a:cs typeface="Calibri" panose="020F0502020204030204" pitchFamily="34" charset="0"/>
              </a:rPr>
              <a:t>7.  	</a:t>
            </a:r>
            <a:r>
              <a:rPr lang="en-US" sz="4800" dirty="0">
                <a:ea typeface="Calibri" panose="020F0502020204030204" pitchFamily="34" charset="0"/>
                <a:cs typeface="Calibri" panose="020F0502020204030204" pitchFamily="34" charset="0"/>
              </a:rPr>
              <a:t>Email your poster printing request with any additional specifics (non-standard size or % enlargement or 	urgent printing needs and your plans to pick up the poster if needed in &lt; 1 week) with attached 	PowerPoint slide to </a:t>
            </a:r>
            <a:r>
              <a:rPr lang="en-US" sz="4800" dirty="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francena.harvey@bannerhealth.com</a:t>
            </a:r>
            <a:r>
              <a:rPr lang="en-US" sz="4800" dirty="0">
                <a:ea typeface="Calibri" panose="020F0502020204030204" pitchFamily="34" charset="0"/>
                <a:cs typeface="Calibri" panose="020F0502020204030204" pitchFamily="34" charset="0"/>
              </a:rPr>
              <a:t> ; </a:t>
            </a:r>
            <a:r>
              <a:rPr lang="en-US" sz="4800" dirty="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debra.mcintosh@bannerhealth.com</a:t>
            </a:r>
            <a:r>
              <a:rPr lang="en-US" sz="4800" dirty="0">
                <a:solidFill>
                  <a:srgbClr val="202124"/>
                </a:solidFill>
                <a:ea typeface="Calibri" panose="020F0502020204030204" pitchFamily="34" charset="0"/>
                <a:cs typeface="Calibri" panose="020F0502020204030204" pitchFamily="34" charset="0"/>
              </a:rPr>
              <a:t> 	Please indicate “POSTER” in the subject line and if you do not indicate that you changed the size of the 	poster it will be printed in 36 x 48 format.  </a:t>
            </a:r>
            <a:endParaRPr lang="en-US" sz="4800" dirty="0">
              <a:ea typeface="Calibri" panose="020F0502020204030204" pitchFamily="34" charset="0"/>
              <a:cs typeface="Calibri" panose="020F0502020204030204" pitchFamily="34" charset="0"/>
            </a:endParaRPr>
          </a:p>
          <a:p>
            <a:pPr marL="0" indent="0">
              <a:buNone/>
            </a:pPr>
            <a:br>
              <a:rPr lang="en-US" sz="4800" u="sng" dirty="0">
                <a:solidFill>
                  <a:srgbClr val="333333"/>
                </a:solidFill>
              </a:rPr>
            </a:br>
            <a:endParaRPr lang="en-US" dirty="0"/>
          </a:p>
        </p:txBody>
      </p:sp>
    </p:spTree>
    <p:extLst>
      <p:ext uri="{BB962C8B-B14F-4D97-AF65-F5344CB8AC3E}">
        <p14:creationId xmlns:p14="http://schemas.microsoft.com/office/powerpoint/2010/main" val="544603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41812-8091-ECF0-EB41-DB24388248D6}"/>
              </a:ext>
            </a:extLst>
          </p:cNvPr>
          <p:cNvSpPr>
            <a:spLocks noGrp="1"/>
          </p:cNvSpPr>
          <p:nvPr>
            <p:ph type="title"/>
          </p:nvPr>
        </p:nvSpPr>
        <p:spPr>
          <a:xfrm>
            <a:off x="212651" y="187325"/>
            <a:ext cx="3932237" cy="1600200"/>
          </a:xfrm>
        </p:spPr>
        <p:txBody>
          <a:bodyPr/>
          <a:lstStyle/>
          <a:p>
            <a:r>
              <a:rPr lang="en-US" sz="3200" b="1" u="sng" dirty="0">
                <a:solidFill>
                  <a:srgbClr val="333333"/>
                </a:solidFill>
              </a:rPr>
              <a:t>Sizing Instructions for your PowerPoint slide:</a:t>
            </a:r>
            <a:br>
              <a:rPr lang="en-US" sz="3200" u="sng" dirty="0">
                <a:solidFill>
                  <a:srgbClr val="333333"/>
                </a:solidFill>
              </a:rPr>
            </a:br>
            <a:endParaRPr lang="en-US" dirty="0"/>
          </a:p>
        </p:txBody>
      </p:sp>
      <p:sp>
        <p:nvSpPr>
          <p:cNvPr id="4" name="Text Placeholder 3">
            <a:extLst>
              <a:ext uri="{FF2B5EF4-FFF2-40B4-BE49-F238E27FC236}">
                <a16:creationId xmlns:a16="http://schemas.microsoft.com/office/drawing/2014/main" id="{CC15C0A6-87FB-B8EC-BE5E-B2E84AC78821}"/>
              </a:ext>
            </a:extLst>
          </p:cNvPr>
          <p:cNvSpPr>
            <a:spLocks noGrp="1"/>
          </p:cNvSpPr>
          <p:nvPr>
            <p:ph type="body" sz="half" idx="2"/>
          </p:nvPr>
        </p:nvSpPr>
        <p:spPr>
          <a:xfrm>
            <a:off x="212651" y="1616149"/>
            <a:ext cx="5450958" cy="5054009"/>
          </a:xfrm>
        </p:spPr>
        <p:txBody>
          <a:bodyPr>
            <a:normAutofit fontScale="32500" lnSpcReduction="20000"/>
          </a:bodyPr>
          <a:lstStyle/>
          <a:p>
            <a:pPr algn="l">
              <a:buFont typeface="+mj-lt"/>
              <a:buAutoNum type="arabicPeriod"/>
            </a:pPr>
            <a:r>
              <a:rPr lang="en-US" sz="4000" dirty="0">
                <a:solidFill>
                  <a:srgbClr val="333333"/>
                </a:solidFill>
              </a:rPr>
              <a:t>Obtain Program Director Approval for non-standard poster size printing and then open PowerPoint Poster Template and click on </a:t>
            </a:r>
            <a:r>
              <a:rPr lang="en-US" sz="4000" b="1" dirty="0">
                <a:solidFill>
                  <a:srgbClr val="333333"/>
                </a:solidFill>
              </a:rPr>
              <a:t>Design Tab</a:t>
            </a:r>
            <a:r>
              <a:rPr lang="en-US" sz="4000" dirty="0">
                <a:solidFill>
                  <a:srgbClr val="333333"/>
                </a:solidFill>
              </a:rPr>
              <a:t>.</a:t>
            </a:r>
          </a:p>
          <a:p>
            <a:pPr algn="l">
              <a:buFont typeface="+mj-lt"/>
              <a:buAutoNum type="arabicPeriod"/>
            </a:pPr>
            <a:r>
              <a:rPr lang="en-US" sz="4000" dirty="0">
                <a:solidFill>
                  <a:srgbClr val="333333"/>
                </a:solidFill>
              </a:rPr>
              <a:t>On the right side of the Design Tab Ribbon, click on </a:t>
            </a:r>
            <a:r>
              <a:rPr lang="en-US" sz="4000" b="1" dirty="0">
                <a:solidFill>
                  <a:srgbClr val="333333"/>
                </a:solidFill>
              </a:rPr>
              <a:t>Page Setup, Slide Size, or Page Setup</a:t>
            </a:r>
            <a:r>
              <a:rPr lang="en-US" sz="4000" dirty="0">
                <a:solidFill>
                  <a:srgbClr val="333333"/>
                </a:solidFill>
              </a:rPr>
              <a:t> (Terminology will be different based on PowerPoint Version).</a:t>
            </a:r>
          </a:p>
          <a:p>
            <a:pPr algn="l">
              <a:buFont typeface="+mj-lt"/>
              <a:buAutoNum type="arabicPeriod"/>
            </a:pPr>
            <a:r>
              <a:rPr lang="en-US" sz="4000" dirty="0">
                <a:solidFill>
                  <a:srgbClr val="333333"/>
                </a:solidFill>
              </a:rPr>
              <a:t>In the ‘Page Setup, Slide Size, or Page Setup’ dropdown menu, select </a:t>
            </a:r>
            <a:r>
              <a:rPr lang="en-US" sz="4000" b="1" dirty="0">
                <a:solidFill>
                  <a:srgbClr val="333333"/>
                </a:solidFill>
              </a:rPr>
              <a:t>Custom, Slide Size, or Page Setup</a:t>
            </a:r>
            <a:r>
              <a:rPr lang="en-US" sz="4000" dirty="0">
                <a:solidFill>
                  <a:srgbClr val="333333"/>
                </a:solidFill>
              </a:rPr>
              <a:t>. </a:t>
            </a:r>
            <a:r>
              <a:rPr lang="en-US" sz="4000" u="sng" dirty="0">
                <a:solidFill>
                  <a:srgbClr val="333333"/>
                </a:solidFill>
              </a:rPr>
              <a:t>Do NOT just select "Standard" or "Widescreen" </a:t>
            </a:r>
            <a:r>
              <a:rPr lang="en-US" sz="4000" dirty="0">
                <a:solidFill>
                  <a:srgbClr val="333333"/>
                </a:solidFill>
              </a:rPr>
              <a:t>setting in PowerPoint, the dimensions may not be appropriate for your specific poster size.</a:t>
            </a:r>
          </a:p>
          <a:p>
            <a:pPr>
              <a:buFont typeface="+mj-lt"/>
              <a:buAutoNum type="arabicPeriod"/>
            </a:pPr>
            <a:r>
              <a:rPr lang="en-US" sz="4000" dirty="0">
                <a:solidFill>
                  <a:srgbClr val="333333"/>
                </a:solidFill>
              </a:rPr>
              <a:t>Enter the dimension in inches in the </a:t>
            </a:r>
            <a:r>
              <a:rPr lang="en-US" sz="4000" b="1" dirty="0">
                <a:solidFill>
                  <a:srgbClr val="333333"/>
                </a:solidFill>
              </a:rPr>
              <a:t>Height &amp; Width</a:t>
            </a:r>
            <a:r>
              <a:rPr lang="en-US" sz="4000" dirty="0">
                <a:solidFill>
                  <a:srgbClr val="333333"/>
                </a:solidFill>
              </a:rPr>
              <a:t> fields (typical is 36 x 48), </a:t>
            </a:r>
            <a:r>
              <a:rPr lang="en-US" sz="4000" b="1" dirty="0">
                <a:solidFill>
                  <a:srgbClr val="333333"/>
                </a:solidFill>
              </a:rPr>
              <a:t>Orientation</a:t>
            </a:r>
            <a:r>
              <a:rPr lang="en-US" sz="4000" dirty="0">
                <a:solidFill>
                  <a:srgbClr val="333333"/>
                </a:solidFill>
              </a:rPr>
              <a:t>: Landscape, and click </a:t>
            </a:r>
            <a:r>
              <a:rPr lang="en-US" sz="4000" b="1" dirty="0">
                <a:solidFill>
                  <a:srgbClr val="333333"/>
                </a:solidFill>
              </a:rPr>
              <a:t>OK</a:t>
            </a:r>
            <a:r>
              <a:rPr lang="en-US" sz="4000" dirty="0">
                <a:solidFill>
                  <a:srgbClr val="333333"/>
                </a:solidFill>
              </a:rPr>
              <a:t>. Don’t forget to save these changes.  </a:t>
            </a:r>
          </a:p>
          <a:p>
            <a:pPr marL="457237" lvl="1" indent="0">
              <a:buNone/>
            </a:pPr>
            <a:r>
              <a:rPr lang="en-US" sz="4000" b="1" dirty="0">
                <a:solidFill>
                  <a:srgbClr val="333333"/>
                </a:solidFill>
              </a:rPr>
              <a:t>If you need a non-standard size</a:t>
            </a:r>
            <a:r>
              <a:rPr lang="en-US" sz="4000" dirty="0">
                <a:solidFill>
                  <a:srgbClr val="333333"/>
                </a:solidFill>
              </a:rPr>
              <a:t>, you will need to be very specific in your poster printing request about the size it needs to be printed  and at what enlargement as that will not be obvious to the printer.</a:t>
            </a:r>
          </a:p>
          <a:p>
            <a:pPr algn="l">
              <a:buFont typeface="+mj-lt"/>
              <a:buAutoNum type="arabicPeriod"/>
            </a:pPr>
            <a:r>
              <a:rPr lang="en-US" sz="4000" dirty="0">
                <a:solidFill>
                  <a:srgbClr val="333333"/>
                </a:solidFill>
              </a:rPr>
              <a:t>PowerPoint max size you can set your page is 56 inches so please refer table about any enlargement percentage specifications.  </a:t>
            </a:r>
          </a:p>
          <a:p>
            <a:pPr marL="457237" lvl="1" indent="0">
              <a:buNone/>
            </a:pPr>
            <a:r>
              <a:rPr lang="en-US" sz="4000" dirty="0">
                <a:solidFill>
                  <a:srgbClr val="333333"/>
                </a:solidFill>
              </a:rPr>
              <a:t>For example, if you need a 42x60 poster you will need to set page set-up to 21 x 30  and specify to staff that you need the poster printed at 200% enlargement for a 42 x 60 poster. (If you do not specify your poster will be printed at the typical 36x48 size and will have significant formatting issues which is not up to the Int Med staff or Prisma staff to remedy</a:t>
            </a:r>
          </a:p>
          <a:p>
            <a:pPr algn="l">
              <a:buFont typeface="+mj-lt"/>
              <a:buAutoNum type="arabicPeriod"/>
            </a:pPr>
            <a:r>
              <a:rPr lang="en-US" sz="4000" dirty="0">
                <a:solidFill>
                  <a:srgbClr val="333333"/>
                </a:solidFill>
              </a:rPr>
              <a:t>A window may open prompting you to scale your content. If prompted select "scale up" or "maximize", and then click “OK” to close</a:t>
            </a:r>
          </a:p>
          <a:p>
            <a:pPr algn="l">
              <a:buFont typeface="+mj-lt"/>
              <a:buAutoNum type="arabicPeriod"/>
            </a:pPr>
            <a:r>
              <a:rPr lang="en-US" sz="4000" dirty="0">
                <a:ea typeface="Calibri" panose="020F0502020204030204" pitchFamily="34" charset="0"/>
                <a:cs typeface="Calibri" panose="020F0502020204030204" pitchFamily="34" charset="0"/>
              </a:rPr>
              <a:t>Email your poster printing request with any additional specifics (non-standard size or enlargement or urgent printing needs and your plans to pick up the poster) with attached PowerPoint slide to </a:t>
            </a:r>
            <a:r>
              <a:rPr lang="en-US" sz="4000" dirty="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francena.harvey@bannerhealth.com</a:t>
            </a:r>
            <a:r>
              <a:rPr lang="en-US" sz="4000" dirty="0">
                <a:ea typeface="Calibri" panose="020F0502020204030204" pitchFamily="34" charset="0"/>
                <a:cs typeface="Calibri" panose="020F0502020204030204" pitchFamily="34" charset="0"/>
              </a:rPr>
              <a:t>; </a:t>
            </a:r>
            <a:r>
              <a:rPr lang="en-US" sz="4000" dirty="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debra.mcintosh@bannerhealth.com</a:t>
            </a:r>
            <a:r>
              <a:rPr lang="en-US" sz="4000" dirty="0">
                <a:solidFill>
                  <a:srgbClr val="202124"/>
                </a:solidFill>
                <a:ea typeface="Calibri" panose="020F0502020204030204" pitchFamily="34" charset="0"/>
                <a:cs typeface="Calibri" panose="020F0502020204030204" pitchFamily="34" charset="0"/>
              </a:rPr>
              <a:t>. Please indicate “POSTER” in the subject line and if you do not indicate that you changed the size of the poster it will be printed in 36 x 48 format.</a:t>
            </a:r>
            <a:endParaRPr lang="en-US" sz="4000" dirty="0">
              <a:solidFill>
                <a:srgbClr val="333333"/>
              </a:solidFill>
            </a:endParaRPr>
          </a:p>
          <a:p>
            <a:endParaRPr lang="en-US" dirty="0"/>
          </a:p>
        </p:txBody>
      </p:sp>
      <p:pic>
        <p:nvPicPr>
          <p:cNvPr id="5" name="Picture 2" descr="Poster Template">
            <a:extLst>
              <a:ext uri="{FF2B5EF4-FFF2-40B4-BE49-F238E27FC236}">
                <a16:creationId xmlns:a16="http://schemas.microsoft.com/office/drawing/2014/main" id="{48E3DE1E-38DD-EB66-DE09-58BDF8E3A615}"/>
              </a:ext>
            </a:extLst>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6096000" y="787953"/>
            <a:ext cx="5565627" cy="5565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7847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5B023-EAD3-1F2B-17A7-44956A72FA9D}"/>
              </a:ext>
            </a:extLst>
          </p:cNvPr>
          <p:cNvSpPr>
            <a:spLocks noGrp="1"/>
          </p:cNvSpPr>
          <p:nvPr>
            <p:ph type="title"/>
          </p:nvPr>
        </p:nvSpPr>
        <p:spPr/>
        <p:txBody>
          <a:bodyPr/>
          <a:lstStyle/>
          <a:p>
            <a:r>
              <a:rPr lang="en-US" dirty="0"/>
              <a:t>Tips and Tricks for a GREAT Poster	</a:t>
            </a:r>
          </a:p>
        </p:txBody>
      </p:sp>
      <p:sp>
        <p:nvSpPr>
          <p:cNvPr id="3" name="Content Placeholder 2">
            <a:extLst>
              <a:ext uri="{FF2B5EF4-FFF2-40B4-BE49-F238E27FC236}">
                <a16:creationId xmlns:a16="http://schemas.microsoft.com/office/drawing/2014/main" id="{90E8A19E-0911-417D-4B77-37C4023DBB26}"/>
              </a:ext>
            </a:extLst>
          </p:cNvPr>
          <p:cNvSpPr>
            <a:spLocks noGrp="1"/>
          </p:cNvSpPr>
          <p:nvPr>
            <p:ph idx="1"/>
          </p:nvPr>
        </p:nvSpPr>
        <p:spPr/>
        <p:txBody>
          <a:bodyPr/>
          <a:lstStyle/>
          <a:p>
            <a:r>
              <a:rPr lang="en-US" dirty="0"/>
              <a:t>Pixels matter—plan to make any and all diagrams you can within the PPT program itself as they will print with good quality images. </a:t>
            </a:r>
          </a:p>
          <a:p>
            <a:r>
              <a:rPr lang="en-US" dirty="0"/>
              <a:t>Avoid thumbnails or copy and pasted images as they will rarely print well and when enlarged with likely be fuzzy or soft</a:t>
            </a:r>
          </a:p>
          <a:p>
            <a:r>
              <a:rPr lang="en-US" dirty="0"/>
              <a:t>Consider inputting a QR code for references or your contact information or even a link to full abstract of publication. </a:t>
            </a:r>
          </a:p>
          <a:p>
            <a:r>
              <a:rPr lang="en-US" dirty="0"/>
              <a:t>Acceptable fonts (</a:t>
            </a:r>
            <a:r>
              <a:rPr lang="en-US" dirty="0" err="1"/>
              <a:t>proxima</a:t>
            </a:r>
            <a:r>
              <a:rPr lang="en-US" dirty="0"/>
              <a:t> nova or </a:t>
            </a:r>
            <a:r>
              <a:rPr lang="en-US" dirty="0" err="1"/>
              <a:t>calibri</a:t>
            </a:r>
            <a:r>
              <a:rPr lang="en-US" dirty="0"/>
              <a:t>)</a:t>
            </a:r>
          </a:p>
          <a:p>
            <a:r>
              <a:rPr lang="en-US" dirty="0"/>
              <a:t>Branding is VERY important, do not change the logos and </a:t>
            </a:r>
            <a:r>
              <a:rPr lang="en-US" dirty="0" err="1"/>
              <a:t>UofA</a:t>
            </a:r>
            <a:r>
              <a:rPr lang="en-US" dirty="0"/>
              <a:t> naming conventions are VERY important</a:t>
            </a:r>
          </a:p>
          <a:p>
            <a:endParaRPr lang="en-US" dirty="0"/>
          </a:p>
        </p:txBody>
      </p:sp>
    </p:spTree>
    <p:extLst>
      <p:ext uri="{BB962C8B-B14F-4D97-AF65-F5344CB8AC3E}">
        <p14:creationId xmlns:p14="http://schemas.microsoft.com/office/powerpoint/2010/main" val="15561727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2700</TotalTime>
  <Words>902</Words>
  <Application>Microsoft Office PowerPoint</Application>
  <PresentationFormat>Widescreen</PresentationFormat>
  <Paragraphs>29</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Poster Instructions</vt:lpstr>
      <vt:lpstr>Sizing Instructions for your PowerPoint slide: </vt:lpstr>
      <vt:lpstr>Tips and Tricks for a GREAT Poster </vt:lpstr>
    </vt:vector>
  </TitlesOfParts>
  <Company>Banner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 Requirements</dc:title>
  <dc:creator>BUMCP IntMed Chief</dc:creator>
  <cp:lastModifiedBy>Ruth Snedecor</cp:lastModifiedBy>
  <cp:revision>6</cp:revision>
  <dcterms:created xsi:type="dcterms:W3CDTF">2017-08-29T18:14:00Z</dcterms:created>
  <dcterms:modified xsi:type="dcterms:W3CDTF">2023-07-18T23:05:03Z</dcterms:modified>
</cp:coreProperties>
</file>