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77F0-975F-4D72-A6F9-2AE883F85598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D054-334B-4CB0-A99C-245305BA3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13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77F0-975F-4D72-A6F9-2AE883F85598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D054-334B-4CB0-A99C-245305BA3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72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77F0-975F-4D72-A6F9-2AE883F85598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D054-334B-4CB0-A99C-245305BA3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77F0-975F-4D72-A6F9-2AE883F85598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D054-334B-4CB0-A99C-245305BA3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9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77F0-975F-4D72-A6F9-2AE883F85598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D054-334B-4CB0-A99C-245305BA3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5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77F0-975F-4D72-A6F9-2AE883F85598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D054-334B-4CB0-A99C-245305BA3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89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77F0-975F-4D72-A6F9-2AE883F85598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D054-334B-4CB0-A99C-245305BA3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1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77F0-975F-4D72-A6F9-2AE883F85598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D054-334B-4CB0-A99C-245305BA3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72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77F0-975F-4D72-A6F9-2AE883F85598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D054-334B-4CB0-A99C-245305BA3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3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77F0-975F-4D72-A6F9-2AE883F85598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D054-334B-4CB0-A99C-245305BA3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8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77F0-975F-4D72-A6F9-2AE883F85598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D054-334B-4CB0-A99C-245305BA3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3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577F0-975F-4D72-A6F9-2AE883F85598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D054-334B-4CB0-A99C-245305BA3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6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-178192"/>
          <a:ext cx="12192010" cy="70361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9758"/>
                <a:gridCol w="499758"/>
                <a:gridCol w="499758"/>
                <a:gridCol w="499758"/>
                <a:gridCol w="499758"/>
                <a:gridCol w="520581"/>
                <a:gridCol w="499758"/>
                <a:gridCol w="499758"/>
                <a:gridCol w="603873"/>
                <a:gridCol w="572638"/>
                <a:gridCol w="499758"/>
                <a:gridCol w="499758"/>
                <a:gridCol w="499758"/>
                <a:gridCol w="499758"/>
                <a:gridCol w="499758"/>
                <a:gridCol w="499758"/>
                <a:gridCol w="499758"/>
                <a:gridCol w="499758"/>
                <a:gridCol w="499758"/>
                <a:gridCol w="499758"/>
                <a:gridCol w="499758"/>
                <a:gridCol w="499758"/>
                <a:gridCol w="499758"/>
                <a:gridCol w="499758"/>
              </a:tblGrid>
              <a:tr h="2968834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 dirty="0">
                          <a:effectLst/>
                        </a:rPr>
                        <a:t> </a:t>
                      </a:r>
                      <a:endParaRPr lang="en-US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 dirty="0">
                          <a:effectLst/>
                        </a:rPr>
                        <a:t> </a:t>
                      </a:r>
                      <a:endParaRPr lang="en-US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 dirty="0">
                          <a:effectLst/>
                        </a:rPr>
                        <a:t> </a:t>
                      </a:r>
                      <a:endParaRPr lang="en-US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 dirty="0">
                          <a:effectLst/>
                        </a:rPr>
                        <a:t> </a:t>
                      </a:r>
                      <a:endParaRPr lang="en-US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 dirty="0">
                          <a:effectLst/>
                        </a:rPr>
                        <a:t> </a:t>
                      </a:r>
                      <a:endParaRPr lang="en-US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 dirty="0">
                          <a:effectLst/>
                        </a:rPr>
                        <a:t> </a:t>
                      </a:r>
                      <a:endParaRPr lang="en-US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66083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5242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59650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2026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59650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9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                 If you are unhappy with the fishbone diagram, click on the appropriate buttons below to adjust data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u="none" strike="noStrike" dirty="0">
                          <a:effectLst/>
                        </a:rPr>
                        <a:t> </a:t>
                      </a:r>
                      <a:endParaRPr lang="en-US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Line 3"/>
          <p:cNvSpPr>
            <a:spLocks noChangeShapeType="1"/>
          </p:cNvSpPr>
          <p:nvPr/>
        </p:nvSpPr>
        <p:spPr bwMode="auto">
          <a:xfrm flipH="1" flipV="1">
            <a:off x="8343900" y="1298183"/>
            <a:ext cx="2486973" cy="2428875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8763000" y="3822309"/>
            <a:ext cx="2016465" cy="2314575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4933950" y="1317234"/>
            <a:ext cx="2390951" cy="240030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5048251" y="3803259"/>
            <a:ext cx="2227714" cy="2333625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H="1" flipV="1">
            <a:off x="1962150" y="1317233"/>
            <a:ext cx="2304531" cy="2371725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>
            <a:off x="1466850" y="3822309"/>
            <a:ext cx="2727029" cy="2371725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 flipV="1">
            <a:off x="2324100" y="1688709"/>
            <a:ext cx="326475" cy="1905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2324100" y="2193534"/>
            <a:ext cx="422497" cy="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 flipV="1">
            <a:off x="3543301" y="2917434"/>
            <a:ext cx="345680" cy="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3409950" y="3403209"/>
            <a:ext cx="480111" cy="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353050" y="2269734"/>
            <a:ext cx="499315" cy="1905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 flipV="1">
            <a:off x="8686801" y="2231634"/>
            <a:ext cx="556928" cy="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9963151" y="3441309"/>
            <a:ext cx="451304" cy="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 flipH="1">
            <a:off x="5334000" y="1631559"/>
            <a:ext cx="412895" cy="1905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H="1">
            <a:off x="6591300" y="2879334"/>
            <a:ext cx="480111" cy="1905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 flipV="1">
            <a:off x="6457951" y="3441309"/>
            <a:ext cx="508917" cy="1905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 flipH="1">
            <a:off x="5353050" y="5813034"/>
            <a:ext cx="451304" cy="1905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6"/>
          <p:cNvSpPr>
            <a:spLocks noChangeShapeType="1"/>
          </p:cNvSpPr>
          <p:nvPr/>
        </p:nvSpPr>
        <p:spPr bwMode="auto">
          <a:xfrm flipH="1">
            <a:off x="9105900" y="5746359"/>
            <a:ext cx="489713" cy="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8"/>
          <p:cNvSpPr>
            <a:spLocks noChangeShapeType="1"/>
          </p:cNvSpPr>
          <p:nvPr/>
        </p:nvSpPr>
        <p:spPr bwMode="auto">
          <a:xfrm flipH="1">
            <a:off x="9925050" y="4841484"/>
            <a:ext cx="662553" cy="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9"/>
          <p:cNvSpPr>
            <a:spLocks noChangeShapeType="1"/>
          </p:cNvSpPr>
          <p:nvPr/>
        </p:nvSpPr>
        <p:spPr bwMode="auto">
          <a:xfrm flipH="1" flipV="1">
            <a:off x="3352801" y="4603359"/>
            <a:ext cx="364884" cy="1905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30"/>
          <p:cNvSpPr>
            <a:spLocks noChangeShapeType="1"/>
          </p:cNvSpPr>
          <p:nvPr/>
        </p:nvSpPr>
        <p:spPr bwMode="auto">
          <a:xfrm flipH="1">
            <a:off x="1924050" y="5793984"/>
            <a:ext cx="422497" cy="1905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1"/>
          <p:cNvSpPr>
            <a:spLocks noChangeShapeType="1"/>
          </p:cNvSpPr>
          <p:nvPr/>
        </p:nvSpPr>
        <p:spPr bwMode="auto">
          <a:xfrm flipH="1">
            <a:off x="6457950" y="4679559"/>
            <a:ext cx="384089" cy="1905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2"/>
          <p:cNvSpPr>
            <a:spLocks noChangeShapeType="1"/>
          </p:cNvSpPr>
          <p:nvPr/>
        </p:nvSpPr>
        <p:spPr bwMode="auto">
          <a:xfrm>
            <a:off x="5372101" y="5232009"/>
            <a:ext cx="451304" cy="1905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3"/>
          <p:cNvSpPr>
            <a:spLocks noChangeShapeType="1"/>
          </p:cNvSpPr>
          <p:nvPr/>
        </p:nvSpPr>
        <p:spPr bwMode="auto">
          <a:xfrm>
            <a:off x="6477001" y="4060434"/>
            <a:ext cx="489713" cy="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4"/>
          <p:cNvSpPr>
            <a:spLocks noChangeShapeType="1"/>
          </p:cNvSpPr>
          <p:nvPr/>
        </p:nvSpPr>
        <p:spPr bwMode="auto">
          <a:xfrm>
            <a:off x="10039351" y="4079484"/>
            <a:ext cx="441702" cy="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5"/>
          <p:cNvSpPr>
            <a:spLocks noChangeShapeType="1"/>
          </p:cNvSpPr>
          <p:nvPr/>
        </p:nvSpPr>
        <p:spPr bwMode="auto">
          <a:xfrm>
            <a:off x="8915400" y="5270109"/>
            <a:ext cx="480111" cy="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6"/>
          <p:cNvSpPr>
            <a:spLocks noChangeShapeType="1"/>
          </p:cNvSpPr>
          <p:nvPr/>
        </p:nvSpPr>
        <p:spPr bwMode="auto">
          <a:xfrm>
            <a:off x="3409950" y="4098534"/>
            <a:ext cx="326475" cy="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9"/>
          <p:cNvSpPr>
            <a:spLocks noChangeShapeType="1"/>
          </p:cNvSpPr>
          <p:nvPr/>
        </p:nvSpPr>
        <p:spPr bwMode="auto">
          <a:xfrm>
            <a:off x="2114551" y="5108184"/>
            <a:ext cx="460906" cy="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42"/>
          <p:cNvSpPr>
            <a:spLocks noChangeShapeType="1"/>
          </p:cNvSpPr>
          <p:nvPr/>
        </p:nvSpPr>
        <p:spPr bwMode="auto">
          <a:xfrm flipH="1">
            <a:off x="8858250" y="1631559"/>
            <a:ext cx="489713" cy="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43"/>
          <p:cNvSpPr>
            <a:spLocks noChangeShapeType="1"/>
          </p:cNvSpPr>
          <p:nvPr/>
        </p:nvSpPr>
        <p:spPr bwMode="auto">
          <a:xfrm flipH="1">
            <a:off x="9848850" y="2698359"/>
            <a:ext cx="652951" cy="0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11163301" y="3403209"/>
            <a:ext cx="2467769" cy="971550"/>
          </a:xfrm>
          <a:prstGeom prst="rect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</a:extLst>
        </p:spPr>
        <p:txBody>
          <a:bodyPr wrap="square" lIns="36576" tIns="27432" rIns="36576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
</a:t>
            </a:r>
            <a:r>
              <a:rPr lang="en-US" sz="18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Fall</a:t>
            </a:r>
            <a:endParaRPr lang="en-US" sz="1800" b="1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6" name="Text Box 58"/>
          <p:cNvSpPr txBox="1">
            <a:spLocks noChangeArrowheads="1"/>
          </p:cNvSpPr>
          <p:nvPr/>
        </p:nvSpPr>
        <p:spPr bwMode="auto">
          <a:xfrm>
            <a:off x="4057650" y="2269734"/>
            <a:ext cx="11522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 Box 70"/>
          <p:cNvSpPr txBox="1">
            <a:spLocks noChangeArrowheads="1"/>
          </p:cNvSpPr>
          <p:nvPr/>
        </p:nvSpPr>
        <p:spPr bwMode="auto">
          <a:xfrm>
            <a:off x="9353550" y="1469634"/>
            <a:ext cx="1824421" cy="409575"/>
          </a:xfrm>
          <a:prstGeom prst="rect">
            <a:avLst/>
          </a:prstGeom>
          <a:solidFill>
            <a:srgbClr val="FFCCCC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18288" tIns="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76"/>
          <p:cNvSpPr txBox="1">
            <a:spLocks noChangeArrowheads="1"/>
          </p:cNvSpPr>
          <p:nvPr/>
        </p:nvSpPr>
        <p:spPr bwMode="auto">
          <a:xfrm>
            <a:off x="10477500" y="2536434"/>
            <a:ext cx="1824421" cy="371475"/>
          </a:xfrm>
          <a:prstGeom prst="rect">
            <a:avLst/>
          </a:prstGeom>
          <a:solidFill>
            <a:srgbClr val="FFCCCC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18288" tIns="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77"/>
          <p:cNvSpPr txBox="1">
            <a:spLocks noChangeArrowheads="1"/>
          </p:cNvSpPr>
          <p:nvPr/>
        </p:nvSpPr>
        <p:spPr bwMode="auto">
          <a:xfrm>
            <a:off x="7048500" y="2679309"/>
            <a:ext cx="1824421" cy="3905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99" mc:Ignorable="a14" a14:legacySpreadsheetColorIndex="43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18288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endParaRPr lang="en-US" sz="1800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0" name="Text Box 78"/>
          <p:cNvSpPr txBox="1">
            <a:spLocks noChangeArrowheads="1"/>
          </p:cNvSpPr>
          <p:nvPr/>
        </p:nvSpPr>
        <p:spPr bwMode="auto">
          <a:xfrm>
            <a:off x="8229600" y="3241284"/>
            <a:ext cx="1824421" cy="400050"/>
          </a:xfrm>
          <a:prstGeom prst="rect">
            <a:avLst/>
          </a:prstGeom>
          <a:solidFill>
            <a:srgbClr val="FFCCCC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18288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endParaRPr lang="en-US" sz="1800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1" name="Text Box 79"/>
          <p:cNvSpPr txBox="1">
            <a:spLocks noChangeArrowheads="1"/>
          </p:cNvSpPr>
          <p:nvPr/>
        </p:nvSpPr>
        <p:spPr bwMode="auto">
          <a:xfrm>
            <a:off x="5743575" y="1450584"/>
            <a:ext cx="1920443" cy="4191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99" mc:Ignorable="a14" a14:legacySpreadsheetColorIndex="43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18288" tIns="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80"/>
          <p:cNvSpPr txBox="1">
            <a:spLocks noChangeArrowheads="1"/>
          </p:cNvSpPr>
          <p:nvPr/>
        </p:nvSpPr>
        <p:spPr bwMode="auto">
          <a:xfrm>
            <a:off x="6896100" y="2069709"/>
            <a:ext cx="1824421" cy="400050"/>
          </a:xfrm>
          <a:prstGeom prst="rect">
            <a:avLst/>
          </a:prstGeom>
          <a:solidFill>
            <a:srgbClr val="FFCCCC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18288" tIns="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 Box 82"/>
          <p:cNvSpPr txBox="1">
            <a:spLocks noChangeArrowheads="1"/>
          </p:cNvSpPr>
          <p:nvPr/>
        </p:nvSpPr>
        <p:spPr bwMode="auto">
          <a:xfrm>
            <a:off x="3714751" y="4403334"/>
            <a:ext cx="1699592" cy="447675"/>
          </a:xfrm>
          <a:prstGeom prst="rect">
            <a:avLst/>
          </a:prstGeom>
          <a:solidFill>
            <a:srgbClr val="99FF99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18288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endParaRPr lang="en-US" sz="1800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4" name="Text Box 83"/>
          <p:cNvSpPr txBox="1">
            <a:spLocks noChangeArrowheads="1"/>
          </p:cNvSpPr>
          <p:nvPr/>
        </p:nvSpPr>
        <p:spPr bwMode="auto">
          <a:xfrm>
            <a:off x="533400" y="4889109"/>
            <a:ext cx="1574764" cy="438150"/>
          </a:xfrm>
          <a:prstGeom prst="rect">
            <a:avLst/>
          </a:prstGeom>
          <a:solidFill>
            <a:srgbClr val="99FF99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18288" tIns="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 Box 84"/>
          <p:cNvSpPr txBox="1">
            <a:spLocks noChangeArrowheads="1"/>
          </p:cNvSpPr>
          <p:nvPr/>
        </p:nvSpPr>
        <p:spPr bwMode="auto">
          <a:xfrm>
            <a:off x="609600" y="1983984"/>
            <a:ext cx="1728400" cy="457200"/>
          </a:xfrm>
          <a:prstGeom prst="rect">
            <a:avLst/>
          </a:prstGeom>
          <a:solidFill>
            <a:srgbClr val="CCCCFF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18288" tIns="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 Box 85"/>
          <p:cNvSpPr txBox="1">
            <a:spLocks noChangeArrowheads="1"/>
          </p:cNvSpPr>
          <p:nvPr/>
        </p:nvSpPr>
        <p:spPr bwMode="auto">
          <a:xfrm>
            <a:off x="4667250" y="3260334"/>
            <a:ext cx="1824421" cy="40005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99" mc:Ignorable="a14" a14:legacySpreadsheetColorIndex="43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18288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endParaRPr lang="en-US" sz="1800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" name="Text Box 86"/>
          <p:cNvSpPr txBox="1">
            <a:spLocks noChangeArrowheads="1"/>
          </p:cNvSpPr>
          <p:nvPr/>
        </p:nvSpPr>
        <p:spPr bwMode="auto">
          <a:xfrm>
            <a:off x="1619251" y="3174609"/>
            <a:ext cx="1805216" cy="466725"/>
          </a:xfrm>
          <a:prstGeom prst="rect">
            <a:avLst/>
          </a:prstGeom>
          <a:solidFill>
            <a:srgbClr val="CCCCFF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18288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endParaRPr lang="en-US" sz="1800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8" name="Text Box 87"/>
          <p:cNvSpPr txBox="1">
            <a:spLocks noChangeArrowheads="1"/>
          </p:cNvSpPr>
          <p:nvPr/>
        </p:nvSpPr>
        <p:spPr bwMode="auto">
          <a:xfrm>
            <a:off x="3638551" y="2145909"/>
            <a:ext cx="1718796" cy="40005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99" mc:Ignorable="a14" a14:legacySpreadsheetColorIndex="43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18288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endParaRPr lang="en-US" sz="1800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9" name="Text Box 88"/>
          <p:cNvSpPr txBox="1">
            <a:spLocks noChangeArrowheads="1"/>
          </p:cNvSpPr>
          <p:nvPr/>
        </p:nvSpPr>
        <p:spPr bwMode="auto">
          <a:xfrm>
            <a:off x="3886201" y="2698359"/>
            <a:ext cx="1699592" cy="419100"/>
          </a:xfrm>
          <a:prstGeom prst="rect">
            <a:avLst/>
          </a:prstGeom>
          <a:solidFill>
            <a:srgbClr val="CCCCFF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18288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endParaRPr lang="en-US" sz="1800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0" name="Text Box 89"/>
          <p:cNvSpPr txBox="1">
            <a:spLocks noChangeArrowheads="1"/>
          </p:cNvSpPr>
          <p:nvPr/>
        </p:nvSpPr>
        <p:spPr bwMode="auto">
          <a:xfrm>
            <a:off x="2647950" y="1507734"/>
            <a:ext cx="1824421" cy="409575"/>
          </a:xfrm>
          <a:prstGeom prst="rect">
            <a:avLst/>
          </a:prstGeom>
          <a:solidFill>
            <a:srgbClr val="CCCCFF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18288" tIns="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 Box 90"/>
          <p:cNvSpPr txBox="1">
            <a:spLocks noChangeArrowheads="1"/>
          </p:cNvSpPr>
          <p:nvPr/>
        </p:nvSpPr>
        <p:spPr bwMode="auto">
          <a:xfrm>
            <a:off x="10515600" y="4622409"/>
            <a:ext cx="1824421" cy="44767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CCFFFF" mc:Ignorable="a14" a14:legacySpreadsheetColorIndex="41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18288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endParaRPr lang="en-US" sz="1800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2" name="Text Box 91"/>
          <p:cNvSpPr txBox="1">
            <a:spLocks noChangeArrowheads="1"/>
          </p:cNvSpPr>
          <p:nvPr/>
        </p:nvSpPr>
        <p:spPr bwMode="auto">
          <a:xfrm>
            <a:off x="9505950" y="5489184"/>
            <a:ext cx="1824421" cy="4191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CCFFFF" mc:Ignorable="a14" a14:legacySpreadsheetColorIndex="27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18288" tIns="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 Box 92"/>
          <p:cNvSpPr txBox="1">
            <a:spLocks noChangeArrowheads="1"/>
          </p:cNvSpPr>
          <p:nvPr/>
        </p:nvSpPr>
        <p:spPr bwMode="auto">
          <a:xfrm>
            <a:off x="5762626" y="5613009"/>
            <a:ext cx="1910841" cy="40957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CC" mc:Ignorable="a14" a14:legacySpreadsheetColorIndex="26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18288" tIns="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 Box 93"/>
          <p:cNvSpPr txBox="1">
            <a:spLocks noChangeArrowheads="1"/>
          </p:cNvSpPr>
          <p:nvPr/>
        </p:nvSpPr>
        <p:spPr bwMode="auto">
          <a:xfrm>
            <a:off x="6858000" y="4479534"/>
            <a:ext cx="1824421" cy="4572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CC" mc:Ignorable="a14" a14:legacySpreadsheetColorIndex="26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18288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endParaRPr lang="en-US" sz="180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5" name="Text Box 94"/>
          <p:cNvSpPr txBox="1">
            <a:spLocks noChangeArrowheads="1"/>
          </p:cNvSpPr>
          <p:nvPr/>
        </p:nvSpPr>
        <p:spPr bwMode="auto">
          <a:xfrm>
            <a:off x="3619501" y="4984359"/>
            <a:ext cx="1718796" cy="4572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CC" mc:Ignorable="a14" a14:legacySpreadsheetColorIndex="26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18288" tIns="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 Box 95"/>
          <p:cNvSpPr txBox="1">
            <a:spLocks noChangeArrowheads="1"/>
          </p:cNvSpPr>
          <p:nvPr/>
        </p:nvSpPr>
        <p:spPr bwMode="auto">
          <a:xfrm>
            <a:off x="4648200" y="3898509"/>
            <a:ext cx="1824421" cy="40005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CC" mc:Ignorable="a14" a14:legacySpreadsheetColorIndex="26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18288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endParaRPr lang="en-US" sz="1800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7" name="Text Box 96"/>
          <p:cNvSpPr txBox="1">
            <a:spLocks noChangeArrowheads="1"/>
          </p:cNvSpPr>
          <p:nvPr/>
        </p:nvSpPr>
        <p:spPr bwMode="auto">
          <a:xfrm>
            <a:off x="2324100" y="5517759"/>
            <a:ext cx="1824421" cy="447675"/>
          </a:xfrm>
          <a:prstGeom prst="rect">
            <a:avLst/>
          </a:prstGeom>
          <a:solidFill>
            <a:srgbClr val="99FF99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18288" tIns="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 Box 97"/>
          <p:cNvSpPr txBox="1">
            <a:spLocks noChangeArrowheads="1"/>
          </p:cNvSpPr>
          <p:nvPr/>
        </p:nvSpPr>
        <p:spPr bwMode="auto">
          <a:xfrm>
            <a:off x="1639650" y="3803259"/>
            <a:ext cx="1805216" cy="476250"/>
          </a:xfrm>
          <a:prstGeom prst="rect">
            <a:avLst/>
          </a:prstGeom>
          <a:solidFill>
            <a:srgbClr val="99FF99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18288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endParaRPr lang="en-US" sz="1800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9" name="Text Box 98"/>
          <p:cNvSpPr txBox="1">
            <a:spLocks noChangeArrowheads="1"/>
          </p:cNvSpPr>
          <p:nvPr/>
        </p:nvSpPr>
        <p:spPr bwMode="auto">
          <a:xfrm>
            <a:off x="8248650" y="3898509"/>
            <a:ext cx="1824421" cy="4572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CCFFFF" mc:Ignorable="a14" a14:legacySpreadsheetColorIndex="27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18288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endParaRPr lang="en-US" sz="1800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0" name="Text Box 99"/>
          <p:cNvSpPr txBox="1">
            <a:spLocks noChangeArrowheads="1"/>
          </p:cNvSpPr>
          <p:nvPr/>
        </p:nvSpPr>
        <p:spPr bwMode="auto">
          <a:xfrm>
            <a:off x="7124700" y="5051034"/>
            <a:ext cx="1824421" cy="43815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CCFFFF" mc:Ignorable="a14" a14:legacySpreadsheetColorIndex="27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18288" tIns="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Line 100"/>
          <p:cNvSpPr>
            <a:spLocks noChangeShapeType="1"/>
          </p:cNvSpPr>
          <p:nvPr/>
        </p:nvSpPr>
        <p:spPr bwMode="auto">
          <a:xfrm flipH="1" flipV="1">
            <a:off x="3429001" y="3746108"/>
            <a:ext cx="7796998" cy="9525"/>
          </a:xfrm>
          <a:prstGeom prst="line">
            <a:avLst/>
          </a:prstGeom>
          <a:noFill/>
          <a:ln w="635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101"/>
          <p:cNvSpPr txBox="1">
            <a:spLocks noChangeArrowheads="1"/>
          </p:cNvSpPr>
          <p:nvPr/>
        </p:nvSpPr>
        <p:spPr bwMode="auto">
          <a:xfrm>
            <a:off x="609600" y="764784"/>
            <a:ext cx="2227715" cy="571500"/>
          </a:xfrm>
          <a:prstGeom prst="rect">
            <a:avLst/>
          </a:prstGeom>
          <a:solidFill>
            <a:srgbClr val="CCCCFF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32004" rIns="36576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6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Equipment</a:t>
            </a:r>
          </a:p>
        </p:txBody>
      </p:sp>
      <p:sp>
        <p:nvSpPr>
          <p:cNvPr id="63" name="Text Box 105"/>
          <p:cNvSpPr txBox="1">
            <a:spLocks noChangeArrowheads="1"/>
          </p:cNvSpPr>
          <p:nvPr/>
        </p:nvSpPr>
        <p:spPr bwMode="auto">
          <a:xfrm>
            <a:off x="7296151" y="745734"/>
            <a:ext cx="2227714" cy="571500"/>
          </a:xfrm>
          <a:prstGeom prst="rect">
            <a:avLst/>
          </a:prstGeom>
          <a:solidFill>
            <a:srgbClr val="FFCCCC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32004" rIns="36576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6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Policies/Procedures</a:t>
            </a:r>
            <a:endParaRPr lang="en-US" sz="1600" b="1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4" name="Text Box 106"/>
          <p:cNvSpPr txBox="1">
            <a:spLocks noChangeArrowheads="1"/>
          </p:cNvSpPr>
          <p:nvPr/>
        </p:nvSpPr>
        <p:spPr bwMode="auto">
          <a:xfrm>
            <a:off x="3733801" y="745734"/>
            <a:ext cx="2227714" cy="5715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99" mc:Ignorable="a14" a14:legacySpreadsheetColorIndex="43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32004" rIns="36576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Environment</a:t>
            </a:r>
            <a:endParaRPr lang="en-US" sz="1600" b="1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5" name="Text Box 107"/>
          <p:cNvSpPr txBox="1">
            <a:spLocks noChangeArrowheads="1"/>
          </p:cNvSpPr>
          <p:nvPr/>
        </p:nvSpPr>
        <p:spPr bwMode="auto">
          <a:xfrm rot="10800000">
            <a:off x="571499" y="6051159"/>
            <a:ext cx="2227715" cy="571500"/>
          </a:xfrm>
          <a:prstGeom prst="rect">
            <a:avLst/>
          </a:prstGeom>
          <a:solidFill>
            <a:srgbClr val="99FF99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32004" rIns="36576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Measures</a:t>
            </a:r>
            <a:endParaRPr lang="en-US" sz="1600" b="1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6" name="Text Box 108"/>
          <p:cNvSpPr txBox="1">
            <a:spLocks noChangeArrowheads="1"/>
          </p:cNvSpPr>
          <p:nvPr/>
        </p:nvSpPr>
        <p:spPr bwMode="auto">
          <a:xfrm>
            <a:off x="3695701" y="6155934"/>
            <a:ext cx="2227714" cy="5715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CC" mc:Ignorable="a14" a14:legacySpreadsheetColorIndex="26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32004" rIns="36576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6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67" name="Text Box 109"/>
          <p:cNvSpPr txBox="1">
            <a:spLocks noChangeArrowheads="1"/>
          </p:cNvSpPr>
          <p:nvPr/>
        </p:nvSpPr>
        <p:spPr bwMode="auto">
          <a:xfrm>
            <a:off x="7315201" y="6117834"/>
            <a:ext cx="2227714" cy="5715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CCFFFF" mc:Ignorable="a14" a14:legacySpreadsheetColorIndex="27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32004" rIns="36576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Communication</a:t>
            </a:r>
            <a:endParaRPr lang="en-US" sz="1600" b="1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923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Widescreen</PresentationFormat>
  <Paragraphs>862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Banner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FranksSnedecor, Ruth</dc:creator>
  <cp:lastModifiedBy>FranksSnedecor, Ruth</cp:lastModifiedBy>
  <cp:revision>1</cp:revision>
  <dcterms:created xsi:type="dcterms:W3CDTF">2016-08-11T16:51:54Z</dcterms:created>
  <dcterms:modified xsi:type="dcterms:W3CDTF">2016-08-11T16:52:11Z</dcterms:modified>
</cp:coreProperties>
</file>