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3BE4E-56BE-40B5-9FFA-C3EB94E2E219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95589-5FF4-4965-A07E-4EB0B0F85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8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966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4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9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7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9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5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3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2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1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8A5C2-3491-403D-8AC5-6E5F4C7E31F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1308-3D3E-4928-8EED-2AEBD4EA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2" name="Shape 272"/>
          <p:cNvCxnSpPr/>
          <p:nvPr/>
        </p:nvCxnSpPr>
        <p:spPr>
          <a:xfrm>
            <a:off x="1581679" y="1803622"/>
            <a:ext cx="10117" cy="693578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3" name="Shape 273"/>
          <p:cNvSpPr/>
          <p:nvPr/>
        </p:nvSpPr>
        <p:spPr>
          <a:xfrm>
            <a:off x="294968" y="2541339"/>
            <a:ext cx="11446101" cy="699579"/>
          </a:xfrm>
          <a:prstGeom prst="round2DiagRect">
            <a:avLst>
              <a:gd name="adj1" fmla="val 100000"/>
              <a:gd name="adj2" fmla="val 0"/>
            </a:avLst>
          </a:prstGeom>
          <a:gradFill>
            <a:gsLst>
              <a:gs pos="0">
                <a:srgbClr val="505046"/>
              </a:gs>
              <a:gs pos="100000">
                <a:srgbClr val="7F7F70"/>
              </a:gs>
            </a:gsLst>
            <a:lin ang="5400000" scaled="0"/>
          </a:gradFill>
          <a:ln>
            <a:noFill/>
          </a:ln>
          <a:effectLst>
            <a:reflection stA="50000" endA="300" endPos="0" dist="50800" dir="5400000" sy="-100000" algn="bl" rotWithShape="0"/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2467458" y="2830433"/>
            <a:ext cx="910831" cy="2122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Sept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75" name="Shape 275"/>
          <p:cNvCxnSpPr/>
          <p:nvPr/>
        </p:nvCxnSpPr>
        <p:spPr>
          <a:xfrm>
            <a:off x="3055875" y="2776897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6" name="Shape 276"/>
          <p:cNvSpPr txBox="1"/>
          <p:nvPr/>
        </p:nvSpPr>
        <p:spPr>
          <a:xfrm>
            <a:off x="3409114" y="2845622"/>
            <a:ext cx="1424700" cy="16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Oct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77" name="Shape 277"/>
          <p:cNvCxnSpPr/>
          <p:nvPr/>
        </p:nvCxnSpPr>
        <p:spPr>
          <a:xfrm>
            <a:off x="4021437" y="2823254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8" name="Shape 278"/>
          <p:cNvSpPr txBox="1"/>
          <p:nvPr/>
        </p:nvSpPr>
        <p:spPr>
          <a:xfrm>
            <a:off x="4410011" y="2826596"/>
            <a:ext cx="881716" cy="1739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Nov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79" name="Shape 279"/>
          <p:cNvCxnSpPr/>
          <p:nvPr/>
        </p:nvCxnSpPr>
        <p:spPr>
          <a:xfrm>
            <a:off x="5045114" y="2748283"/>
            <a:ext cx="0" cy="314344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5426738" y="2823254"/>
            <a:ext cx="1200900" cy="16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Dec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81" name="Shape 281"/>
          <p:cNvCxnSpPr/>
          <p:nvPr/>
        </p:nvCxnSpPr>
        <p:spPr>
          <a:xfrm>
            <a:off x="6052723" y="2806700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2" name="Shape 282"/>
          <p:cNvSpPr txBox="1"/>
          <p:nvPr/>
        </p:nvSpPr>
        <p:spPr>
          <a:xfrm>
            <a:off x="6311319" y="2764028"/>
            <a:ext cx="129930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Jan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83" name="Shape 283"/>
          <p:cNvCxnSpPr/>
          <p:nvPr/>
        </p:nvCxnSpPr>
        <p:spPr>
          <a:xfrm>
            <a:off x="6887245" y="2768319"/>
            <a:ext cx="1235" cy="330204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4" name="Shape 284"/>
          <p:cNvSpPr txBox="1"/>
          <p:nvPr/>
        </p:nvSpPr>
        <p:spPr>
          <a:xfrm>
            <a:off x="7219254" y="2845623"/>
            <a:ext cx="1511400" cy="16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Feb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285" name="Shape 285"/>
          <p:cNvCxnSpPr/>
          <p:nvPr/>
        </p:nvCxnSpPr>
        <p:spPr>
          <a:xfrm>
            <a:off x="9610818" y="2816848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6" name="Shape 286"/>
          <p:cNvSpPr txBox="1"/>
          <p:nvPr/>
        </p:nvSpPr>
        <p:spPr>
          <a:xfrm>
            <a:off x="10849606" y="2845622"/>
            <a:ext cx="981704" cy="1462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Jun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814325" y="1193980"/>
            <a:ext cx="514966" cy="8370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dirty="0">
              <a:solidFill>
                <a:schemeClr val="dk1"/>
              </a:solidFill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1482127" y="2265566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1248849" y="4052257"/>
            <a:ext cx="254000" cy="1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52 wks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3349162" y="4223812"/>
            <a:ext cx="419099" cy="1532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Phase I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7849060" y="4675212"/>
            <a:ext cx="469899" cy="1532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Phase II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9582784" y="5126612"/>
            <a:ext cx="520700" cy="15328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000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Phase III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2208890" y="335394"/>
            <a:ext cx="7793732" cy="5245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 and Med-</a:t>
            </a:r>
            <a:r>
              <a:rPr lang="en-US" sz="36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Peds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PGY 3/4 Timeline</a:t>
            </a:r>
            <a:endParaRPr lang="en-US"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Shape 294"/>
          <p:cNvSpPr/>
          <p:nvPr/>
        </p:nvSpPr>
        <p:spPr>
          <a:xfrm rot="10800000">
            <a:off x="291957" y="3638549"/>
            <a:ext cx="251082" cy="2849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5" name="Shape 295"/>
          <p:cNvCxnSpPr/>
          <p:nvPr/>
        </p:nvCxnSpPr>
        <p:spPr>
          <a:xfrm flipH="1">
            <a:off x="417498" y="3658130"/>
            <a:ext cx="8464" cy="502392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6" name="Shape 296"/>
          <p:cNvSpPr txBox="1"/>
          <p:nvPr/>
        </p:nvSpPr>
        <p:spPr>
          <a:xfrm>
            <a:off x="0" y="4147250"/>
            <a:ext cx="2147924" cy="5651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25000"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Step 3 if not yet done</a:t>
            </a:r>
          </a:p>
          <a:p>
            <a:pPr marR="0" lvl="0" algn="l" rtl="0">
              <a:spcBef>
                <a:spcPts val="0"/>
              </a:spcBef>
              <a:buSzPct val="25000"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Fellowship applications due</a:t>
            </a:r>
          </a:p>
        </p:txBody>
      </p:sp>
      <p:cxnSp>
        <p:nvCxnSpPr>
          <p:cNvPr id="297" name="Shape 297"/>
          <p:cNvCxnSpPr>
            <a:stCxn id="298" idx="2"/>
          </p:cNvCxnSpPr>
          <p:nvPr/>
        </p:nvCxnSpPr>
        <p:spPr>
          <a:xfrm flipH="1">
            <a:off x="2712858" y="3679410"/>
            <a:ext cx="1" cy="528567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8" name="Shape 298"/>
          <p:cNvSpPr/>
          <p:nvPr/>
        </p:nvSpPr>
        <p:spPr>
          <a:xfrm rot="10800000">
            <a:off x="2587318" y="3679410"/>
            <a:ext cx="251082" cy="2849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2187896" y="4188511"/>
            <a:ext cx="1511394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Value Idea Competition</a:t>
            </a:r>
          </a:p>
        </p:txBody>
      </p:sp>
      <p:sp>
        <p:nvSpPr>
          <p:cNvPr id="301" name="Shape 301"/>
          <p:cNvSpPr/>
          <p:nvPr/>
        </p:nvSpPr>
        <p:spPr>
          <a:xfrm>
            <a:off x="4970682" y="1665116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/>
          <p:nvPr/>
        </p:nvSpPr>
        <p:spPr>
          <a:xfrm rot="10800000">
            <a:off x="9622272" y="3531294"/>
            <a:ext cx="251082" cy="2849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Shape 305"/>
          <p:cNvSpPr txBox="1"/>
          <p:nvPr/>
        </p:nvSpPr>
        <p:spPr>
          <a:xfrm>
            <a:off x="3739262" y="4142345"/>
            <a:ext cx="151139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ACP state meeting</a:t>
            </a:r>
          </a:p>
        </p:txBody>
      </p:sp>
      <p:cxnSp>
        <p:nvCxnSpPr>
          <p:cNvPr id="306" name="Shape 306"/>
          <p:cNvCxnSpPr/>
          <p:nvPr/>
        </p:nvCxnSpPr>
        <p:spPr>
          <a:xfrm flipH="1">
            <a:off x="6443149" y="1434455"/>
            <a:ext cx="4413" cy="693639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7" name="Shape 307"/>
          <p:cNvSpPr/>
          <p:nvPr/>
        </p:nvSpPr>
        <p:spPr>
          <a:xfrm>
            <a:off x="6346651" y="1695924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9" name="Shape 309"/>
          <p:cNvCxnSpPr/>
          <p:nvPr/>
        </p:nvCxnSpPr>
        <p:spPr>
          <a:xfrm flipH="1">
            <a:off x="10178128" y="3559690"/>
            <a:ext cx="1" cy="462333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0" name="Shape 310"/>
          <p:cNvSpPr/>
          <p:nvPr/>
        </p:nvSpPr>
        <p:spPr>
          <a:xfrm rot="10800000">
            <a:off x="10052587" y="3533578"/>
            <a:ext cx="251082" cy="2849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9370736" y="4022023"/>
            <a:ext cx="186586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Quality and Safety Day</a:t>
            </a:r>
          </a:p>
        </p:txBody>
      </p:sp>
      <p:sp>
        <p:nvSpPr>
          <p:cNvPr id="313" name="Shape 313"/>
          <p:cNvSpPr/>
          <p:nvPr/>
        </p:nvSpPr>
        <p:spPr>
          <a:xfrm>
            <a:off x="11340458" y="2199570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Shape 315"/>
          <p:cNvSpPr/>
          <p:nvPr/>
        </p:nvSpPr>
        <p:spPr>
          <a:xfrm>
            <a:off x="294968" y="3339648"/>
            <a:ext cx="9006238" cy="271038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Work on </a:t>
            </a:r>
            <a:r>
              <a:rPr lang="en-US" sz="16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BETTER project</a:t>
            </a:r>
            <a:endParaRPr lang="en-US" sz="16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Shape 319"/>
          <p:cNvSpPr txBox="1"/>
          <p:nvPr/>
        </p:nvSpPr>
        <p:spPr>
          <a:xfrm>
            <a:off x="8067423" y="3800538"/>
            <a:ext cx="211879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Academic Excellence Day</a:t>
            </a:r>
          </a:p>
        </p:txBody>
      </p:sp>
      <p:sp>
        <p:nvSpPr>
          <p:cNvPr id="320" name="Shape 320"/>
          <p:cNvSpPr/>
          <p:nvPr/>
        </p:nvSpPr>
        <p:spPr>
          <a:xfrm rot="10800000">
            <a:off x="4243877" y="3638027"/>
            <a:ext cx="251082" cy="28497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1" name="Shape 321"/>
          <p:cNvCxnSpPr>
            <a:stCxn id="320" idx="2"/>
          </p:cNvCxnSpPr>
          <p:nvPr/>
        </p:nvCxnSpPr>
        <p:spPr>
          <a:xfrm flipH="1">
            <a:off x="4358277" y="3638027"/>
            <a:ext cx="11141" cy="50432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1" name="Shape 302"/>
          <p:cNvSpPr txBox="1"/>
          <p:nvPr/>
        </p:nvSpPr>
        <p:spPr>
          <a:xfrm>
            <a:off x="1205472" y="1548090"/>
            <a:ext cx="949255" cy="2276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 CV</a:t>
            </a:r>
          </a:p>
        </p:txBody>
      </p:sp>
      <p:sp>
        <p:nvSpPr>
          <p:cNvPr id="53" name="Shape 302"/>
          <p:cNvSpPr txBox="1"/>
          <p:nvPr/>
        </p:nvSpPr>
        <p:spPr>
          <a:xfrm>
            <a:off x="3755550" y="1387979"/>
            <a:ext cx="1721788" cy="292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Chief applications due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305"/>
          <p:cNvSpPr txBox="1"/>
          <p:nvPr/>
        </p:nvSpPr>
        <p:spPr>
          <a:xfrm>
            <a:off x="6273190" y="1218406"/>
            <a:ext cx="3975229" cy="2702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Chiefs announced!  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305"/>
          <p:cNvSpPr txBox="1"/>
          <p:nvPr/>
        </p:nvSpPr>
        <p:spPr>
          <a:xfrm>
            <a:off x="4654539" y="999435"/>
            <a:ext cx="1701318" cy="2650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Fellowship Match Day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274"/>
          <p:cNvSpPr txBox="1"/>
          <p:nvPr/>
        </p:nvSpPr>
        <p:spPr>
          <a:xfrm>
            <a:off x="1589656" y="2770089"/>
            <a:ext cx="937633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Aug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58" name="Shape 275"/>
          <p:cNvCxnSpPr/>
          <p:nvPr/>
        </p:nvCxnSpPr>
        <p:spPr>
          <a:xfrm>
            <a:off x="1231891" y="2760223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9" name="Shape 282"/>
          <p:cNvSpPr txBox="1"/>
          <p:nvPr/>
        </p:nvSpPr>
        <p:spPr>
          <a:xfrm>
            <a:off x="8046149" y="2754181"/>
            <a:ext cx="129930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Mar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0" name="Shape 282"/>
          <p:cNvSpPr txBox="1"/>
          <p:nvPr/>
        </p:nvSpPr>
        <p:spPr>
          <a:xfrm>
            <a:off x="9025286" y="2753417"/>
            <a:ext cx="129930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Apr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" name="Shape 282"/>
          <p:cNvSpPr txBox="1"/>
          <p:nvPr/>
        </p:nvSpPr>
        <p:spPr>
          <a:xfrm>
            <a:off x="9920432" y="2745965"/>
            <a:ext cx="1299300" cy="3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May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62" name="Shape 275"/>
          <p:cNvCxnSpPr/>
          <p:nvPr/>
        </p:nvCxnSpPr>
        <p:spPr>
          <a:xfrm>
            <a:off x="2187896" y="2806462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" name="Shape 274"/>
          <p:cNvSpPr txBox="1"/>
          <p:nvPr/>
        </p:nvSpPr>
        <p:spPr>
          <a:xfrm>
            <a:off x="621432" y="2780324"/>
            <a:ext cx="544436" cy="27865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100" dirty="0" smtClean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Jul</a:t>
            </a:r>
            <a:endParaRPr lang="en-US" sz="1100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64" name="Shape 285"/>
          <p:cNvCxnSpPr/>
          <p:nvPr/>
        </p:nvCxnSpPr>
        <p:spPr>
          <a:xfrm>
            <a:off x="10491854" y="2793897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5" name="Shape 285"/>
          <p:cNvCxnSpPr/>
          <p:nvPr/>
        </p:nvCxnSpPr>
        <p:spPr>
          <a:xfrm>
            <a:off x="8612844" y="2806462"/>
            <a:ext cx="0" cy="254000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66" name="Shape 285"/>
          <p:cNvCxnSpPr/>
          <p:nvPr/>
        </p:nvCxnSpPr>
        <p:spPr>
          <a:xfrm>
            <a:off x="7754536" y="2835646"/>
            <a:ext cx="14963" cy="216404"/>
          </a:xfrm>
          <a:prstGeom prst="straightConnector1">
            <a:avLst/>
          </a:prstGeom>
          <a:noFill/>
          <a:ln w="9525" cap="flat" cmpd="sng">
            <a:solidFill>
              <a:schemeClr val="lt1">
                <a:alpha val="29803"/>
              </a:schemeClr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8" name="Shape 315"/>
          <p:cNvSpPr/>
          <p:nvPr/>
        </p:nvSpPr>
        <p:spPr>
          <a:xfrm>
            <a:off x="1685861" y="1949924"/>
            <a:ext cx="6865987" cy="259824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Search</a:t>
            </a:r>
            <a:endParaRPr lang="en-US" sz="16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305"/>
          <p:cNvSpPr txBox="1"/>
          <p:nvPr/>
        </p:nvSpPr>
        <p:spPr>
          <a:xfrm>
            <a:off x="10363020" y="1886068"/>
            <a:ext cx="151139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GRADUATION!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315"/>
          <p:cNvSpPr/>
          <p:nvPr/>
        </p:nvSpPr>
        <p:spPr>
          <a:xfrm>
            <a:off x="5123598" y="2250410"/>
            <a:ext cx="6216860" cy="268843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License </a:t>
            </a:r>
            <a:r>
              <a:rPr lang="en-US" sz="1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 DEA  Insurance and Hospital Credentialing</a:t>
            </a:r>
            <a:endParaRPr lang="en-US" sz="16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033" y="5914748"/>
            <a:ext cx="3688277" cy="662870"/>
          </a:xfrm>
          <a:prstGeom prst="rect">
            <a:avLst/>
          </a:prstGeom>
        </p:spPr>
      </p:pic>
      <p:sp>
        <p:nvSpPr>
          <p:cNvPr id="82" name="Shape 305"/>
          <p:cNvSpPr txBox="1"/>
          <p:nvPr/>
        </p:nvSpPr>
        <p:spPr>
          <a:xfrm>
            <a:off x="6925824" y="1413360"/>
            <a:ext cx="1393135" cy="264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Register for ABIM</a:t>
            </a:r>
            <a:endParaRPr lang="en-US" sz="1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307"/>
          <p:cNvSpPr/>
          <p:nvPr/>
        </p:nvSpPr>
        <p:spPr>
          <a:xfrm>
            <a:off x="7238848" y="1713475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Shape 306"/>
          <p:cNvCxnSpPr/>
          <p:nvPr/>
        </p:nvCxnSpPr>
        <p:spPr>
          <a:xfrm flipH="1">
            <a:off x="5569913" y="1218674"/>
            <a:ext cx="4413" cy="693639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8" name="Shape 307"/>
          <p:cNvSpPr/>
          <p:nvPr/>
        </p:nvSpPr>
        <p:spPr>
          <a:xfrm>
            <a:off x="5467167" y="1702360"/>
            <a:ext cx="228600" cy="2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315"/>
          <p:cNvSpPr/>
          <p:nvPr/>
        </p:nvSpPr>
        <p:spPr>
          <a:xfrm>
            <a:off x="19513" y="4720847"/>
            <a:ext cx="12172487" cy="35264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Study for Boards</a:t>
            </a:r>
            <a:endParaRPr lang="en-US" sz="16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25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9790</TotalTime>
  <Words>83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Office Theme</vt:lpstr>
      <vt:lpstr>IM and Med-Peds PGY 3/4 Timeline</vt:lpstr>
    </vt:vector>
  </TitlesOfParts>
  <Company>Banner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Mallin, Emily</dc:creator>
  <cp:lastModifiedBy>BUMCP IntMed Chief</cp:lastModifiedBy>
  <cp:revision>13</cp:revision>
  <dcterms:created xsi:type="dcterms:W3CDTF">2017-03-07T23:01:52Z</dcterms:created>
  <dcterms:modified xsi:type="dcterms:W3CDTF">2017-08-29T17:58:36Z</dcterms:modified>
</cp:coreProperties>
</file>