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6" r:id="rId1"/>
    <p:sldMasterId id="2147483798" r:id="rId2"/>
    <p:sldMasterId id="2147483810" r:id="rId3"/>
  </p:sldMasterIdLst>
  <p:sldIdLst>
    <p:sldId id="286" r:id="rId4"/>
    <p:sldId id="257" r:id="rId5"/>
    <p:sldId id="258" r:id="rId6"/>
    <p:sldId id="312" r:id="rId7"/>
    <p:sldId id="259" r:id="rId8"/>
    <p:sldId id="260" r:id="rId9"/>
    <p:sldId id="300" r:id="rId10"/>
    <p:sldId id="301" r:id="rId11"/>
    <p:sldId id="324" r:id="rId12"/>
    <p:sldId id="329" r:id="rId13"/>
    <p:sldId id="330" r:id="rId14"/>
    <p:sldId id="331" r:id="rId15"/>
    <p:sldId id="262" r:id="rId16"/>
    <p:sldId id="284" r:id="rId17"/>
    <p:sldId id="285" r:id="rId18"/>
    <p:sldId id="323" r:id="rId19"/>
    <p:sldId id="309" r:id="rId20"/>
    <p:sldId id="311" r:id="rId21"/>
    <p:sldId id="281" r:id="rId22"/>
    <p:sldId id="280" r:id="rId23"/>
    <p:sldId id="265" r:id="rId24"/>
    <p:sldId id="316" r:id="rId25"/>
    <p:sldId id="318" r:id="rId26"/>
    <p:sldId id="320" r:id="rId27"/>
    <p:sldId id="272" r:id="rId28"/>
    <p:sldId id="273" r:id="rId29"/>
    <p:sldId id="332" r:id="rId30"/>
    <p:sldId id="333" r:id="rId31"/>
    <p:sldId id="275" r:id="rId32"/>
    <p:sldId id="276" r:id="rId33"/>
    <p:sldId id="326" r:id="rId34"/>
    <p:sldId id="277" r:id="rId35"/>
    <p:sldId id="328" r:id="rId36"/>
    <p:sldId id="327" r:id="rId37"/>
    <p:sldId id="278" r:id="rId38"/>
    <p:sldId id="322" r:id="rId3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CE5DE8-044F-4213-82E7-01B9A3E42AFB}" v="14" dt="2023-02-20T00:17:1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21"/>
    <p:restoredTop sz="94665"/>
  </p:normalViewPr>
  <p:slideViewPr>
    <p:cSldViewPr snapToGrid="0" snapToObjects="1">
      <p:cViewPr varScale="1">
        <p:scale>
          <a:sx n="142" d="100"/>
          <a:sy n="142" d="100"/>
        </p:scale>
        <p:origin x="1062" y="6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0" Type="http://schemas.openxmlformats.org/officeDocument/2006/relationships/slide" Target="slides/slide17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, David M" userId="98748bcf-9cff-401b-8e04-7213983dd49b" providerId="ADAL" clId="{B8CE5DE8-044F-4213-82E7-01B9A3E42AFB}"/>
    <pc:docChg chg="undo custSel addSld delSld modSld sldOrd">
      <pc:chgData name="Paul, David M" userId="98748bcf-9cff-401b-8e04-7213983dd49b" providerId="ADAL" clId="{B8CE5DE8-044F-4213-82E7-01B9A3E42AFB}" dt="2023-02-20T12:13:13.505" v="8888" actId="20577"/>
      <pc:docMkLst>
        <pc:docMk/>
      </pc:docMkLst>
      <pc:sldChg chg="modSp mod">
        <pc:chgData name="Paul, David M" userId="98748bcf-9cff-401b-8e04-7213983dd49b" providerId="ADAL" clId="{B8CE5DE8-044F-4213-82E7-01B9A3E42AFB}" dt="2023-02-19T23:57:09.754" v="7895" actId="20577"/>
        <pc:sldMkLst>
          <pc:docMk/>
          <pc:sldMk cId="1342736628" sldId="257"/>
        </pc:sldMkLst>
        <pc:spChg chg="mod">
          <ac:chgData name="Paul, David M" userId="98748bcf-9cff-401b-8e04-7213983dd49b" providerId="ADAL" clId="{B8CE5DE8-044F-4213-82E7-01B9A3E42AFB}" dt="2023-02-19T23:48:49.726" v="7295" actId="20577"/>
          <ac:spMkLst>
            <pc:docMk/>
            <pc:sldMk cId="1342736628" sldId="257"/>
            <ac:spMk id="2" creationId="{00000000-0000-0000-0000-000000000000}"/>
          </ac:spMkLst>
        </pc:spChg>
        <pc:spChg chg="mod">
          <ac:chgData name="Paul, David M" userId="98748bcf-9cff-401b-8e04-7213983dd49b" providerId="ADAL" clId="{B8CE5DE8-044F-4213-82E7-01B9A3E42AFB}" dt="2023-02-19T23:57:09.754" v="7895" actId="20577"/>
          <ac:spMkLst>
            <pc:docMk/>
            <pc:sldMk cId="1342736628" sldId="257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20T00:21:54.170" v="8658" actId="20577"/>
        <pc:sldMkLst>
          <pc:docMk/>
          <pc:sldMk cId="2948040812" sldId="258"/>
        </pc:sldMkLst>
        <pc:spChg chg="mod">
          <ac:chgData name="Paul, David M" userId="98748bcf-9cff-401b-8e04-7213983dd49b" providerId="ADAL" clId="{B8CE5DE8-044F-4213-82E7-01B9A3E42AFB}" dt="2023-02-19T23:50:30.073" v="7309" actId="20577"/>
          <ac:spMkLst>
            <pc:docMk/>
            <pc:sldMk cId="2948040812" sldId="258"/>
            <ac:spMk id="2" creationId="{00000000-0000-0000-0000-000000000000}"/>
          </ac:spMkLst>
        </pc:spChg>
        <pc:spChg chg="mod">
          <ac:chgData name="Paul, David M" userId="98748bcf-9cff-401b-8e04-7213983dd49b" providerId="ADAL" clId="{B8CE5DE8-044F-4213-82E7-01B9A3E42AFB}" dt="2023-02-20T00:21:54.170" v="8658" actId="20577"/>
          <ac:spMkLst>
            <pc:docMk/>
            <pc:sldMk cId="2948040812" sldId="258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20T00:22:49.428" v="8685" actId="20577"/>
        <pc:sldMkLst>
          <pc:docMk/>
          <pc:sldMk cId="2922270277" sldId="259"/>
        </pc:sldMkLst>
        <pc:spChg chg="mod">
          <ac:chgData name="Paul, David M" userId="98748bcf-9cff-401b-8e04-7213983dd49b" providerId="ADAL" clId="{B8CE5DE8-044F-4213-82E7-01B9A3E42AFB}" dt="2023-02-18T23:20:30.419" v="190" actId="5793"/>
          <ac:spMkLst>
            <pc:docMk/>
            <pc:sldMk cId="2922270277" sldId="259"/>
            <ac:spMk id="2" creationId="{00000000-0000-0000-0000-000000000000}"/>
          </ac:spMkLst>
        </pc:spChg>
        <pc:spChg chg="mod">
          <ac:chgData name="Paul, David M" userId="98748bcf-9cff-401b-8e04-7213983dd49b" providerId="ADAL" clId="{B8CE5DE8-044F-4213-82E7-01B9A3E42AFB}" dt="2023-02-20T00:22:49.428" v="8685" actId="20577"/>
          <ac:spMkLst>
            <pc:docMk/>
            <pc:sldMk cId="2922270277" sldId="259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19T00:09:25.498" v="1682" actId="20577"/>
        <pc:sldMkLst>
          <pc:docMk/>
          <pc:sldMk cId="282255105" sldId="260"/>
        </pc:sldMkLst>
        <pc:spChg chg="mod">
          <ac:chgData name="Paul, David M" userId="98748bcf-9cff-401b-8e04-7213983dd49b" providerId="ADAL" clId="{B8CE5DE8-044F-4213-82E7-01B9A3E42AFB}" dt="2023-02-19T00:09:25.498" v="1682" actId="20577"/>
          <ac:spMkLst>
            <pc:docMk/>
            <pc:sldMk cId="282255105" sldId="260"/>
            <ac:spMk id="3" creationId="{00000000-0000-0000-0000-000000000000}"/>
          </ac:spMkLst>
        </pc:spChg>
      </pc:sldChg>
      <pc:sldChg chg="del">
        <pc:chgData name="Paul, David M" userId="98748bcf-9cff-401b-8e04-7213983dd49b" providerId="ADAL" clId="{B8CE5DE8-044F-4213-82E7-01B9A3E42AFB}" dt="2023-02-19T00:09:36.506" v="1683" actId="2696"/>
        <pc:sldMkLst>
          <pc:docMk/>
          <pc:sldMk cId="365058430" sldId="261"/>
        </pc:sldMkLst>
      </pc:sldChg>
      <pc:sldChg chg="modSp mod">
        <pc:chgData name="Paul, David M" userId="98748bcf-9cff-401b-8e04-7213983dd49b" providerId="ADAL" clId="{B8CE5DE8-044F-4213-82E7-01B9A3E42AFB}" dt="2023-02-19T00:20:11.845" v="2692" actId="20577"/>
        <pc:sldMkLst>
          <pc:docMk/>
          <pc:sldMk cId="1235546469" sldId="262"/>
        </pc:sldMkLst>
        <pc:spChg chg="mod">
          <ac:chgData name="Paul, David M" userId="98748bcf-9cff-401b-8e04-7213983dd49b" providerId="ADAL" clId="{B8CE5DE8-044F-4213-82E7-01B9A3E42AFB}" dt="2023-02-19T00:20:11.845" v="2692" actId="20577"/>
          <ac:spMkLst>
            <pc:docMk/>
            <pc:sldMk cId="1235546469" sldId="262"/>
            <ac:spMk id="3" creationId="{00000000-0000-0000-0000-000000000000}"/>
          </ac:spMkLst>
        </pc:spChg>
      </pc:sldChg>
      <pc:sldChg chg="del">
        <pc:chgData name="Paul, David M" userId="98748bcf-9cff-401b-8e04-7213983dd49b" providerId="ADAL" clId="{B8CE5DE8-044F-4213-82E7-01B9A3E42AFB}" dt="2023-02-19T00:16:02.387" v="2401" actId="2696"/>
        <pc:sldMkLst>
          <pc:docMk/>
          <pc:sldMk cId="1783581032" sldId="263"/>
        </pc:sldMkLst>
      </pc:sldChg>
      <pc:sldChg chg="del">
        <pc:chgData name="Paul, David M" userId="98748bcf-9cff-401b-8e04-7213983dd49b" providerId="ADAL" clId="{B8CE5DE8-044F-4213-82E7-01B9A3E42AFB}" dt="2023-02-19T00:20:27.036" v="2694" actId="2696"/>
        <pc:sldMkLst>
          <pc:docMk/>
          <pc:sldMk cId="1410509848" sldId="264"/>
        </pc:sldMkLst>
      </pc:sldChg>
      <pc:sldChg chg="modSp mod">
        <pc:chgData name="Paul, David M" userId="98748bcf-9cff-401b-8e04-7213983dd49b" providerId="ADAL" clId="{B8CE5DE8-044F-4213-82E7-01B9A3E42AFB}" dt="2023-02-18T23:49:51.176" v="1064" actId="20577"/>
        <pc:sldMkLst>
          <pc:docMk/>
          <pc:sldMk cId="769106273" sldId="265"/>
        </pc:sldMkLst>
        <pc:spChg chg="mod">
          <ac:chgData name="Paul, David M" userId="98748bcf-9cff-401b-8e04-7213983dd49b" providerId="ADAL" clId="{B8CE5DE8-044F-4213-82E7-01B9A3E42AFB}" dt="2023-02-18T23:49:51.176" v="1064" actId="20577"/>
          <ac:spMkLst>
            <pc:docMk/>
            <pc:sldMk cId="769106273" sldId="265"/>
            <ac:spMk id="3" creationId="{00000000-0000-0000-0000-000000000000}"/>
          </ac:spMkLst>
        </pc:spChg>
      </pc:sldChg>
      <pc:sldChg chg="modSp del mod">
        <pc:chgData name="Paul, David M" userId="98748bcf-9cff-401b-8e04-7213983dd49b" providerId="ADAL" clId="{B8CE5DE8-044F-4213-82E7-01B9A3E42AFB}" dt="2023-02-19T23:41:32.823" v="6956" actId="2696"/>
        <pc:sldMkLst>
          <pc:docMk/>
          <pc:sldMk cId="2373707723" sldId="268"/>
        </pc:sldMkLst>
        <pc:spChg chg="mod">
          <ac:chgData name="Paul, David M" userId="98748bcf-9cff-401b-8e04-7213983dd49b" providerId="ADAL" clId="{B8CE5DE8-044F-4213-82E7-01B9A3E42AFB}" dt="2023-02-18T23:55:21.611" v="1287" actId="20577"/>
          <ac:spMkLst>
            <pc:docMk/>
            <pc:sldMk cId="2373707723" sldId="268"/>
            <ac:spMk id="3" creationId="{00000000-0000-0000-0000-000000000000}"/>
          </ac:spMkLst>
        </pc:spChg>
      </pc:sldChg>
      <pc:sldChg chg="del">
        <pc:chgData name="Paul, David M" userId="98748bcf-9cff-401b-8e04-7213983dd49b" providerId="ADAL" clId="{B8CE5DE8-044F-4213-82E7-01B9A3E42AFB}" dt="2023-02-18T23:55:52.833" v="1289" actId="2696"/>
        <pc:sldMkLst>
          <pc:docMk/>
          <pc:sldMk cId="4033599890" sldId="269"/>
        </pc:sldMkLst>
      </pc:sldChg>
      <pc:sldChg chg="del">
        <pc:chgData name="Paul, David M" userId="98748bcf-9cff-401b-8e04-7213983dd49b" providerId="ADAL" clId="{B8CE5DE8-044F-4213-82E7-01B9A3E42AFB}" dt="2023-02-18T23:56:05.985" v="1290" actId="2696"/>
        <pc:sldMkLst>
          <pc:docMk/>
          <pc:sldMk cId="2661580914" sldId="270"/>
        </pc:sldMkLst>
      </pc:sldChg>
      <pc:sldChg chg="modSp mod">
        <pc:chgData name="Paul, David M" userId="98748bcf-9cff-401b-8e04-7213983dd49b" providerId="ADAL" clId="{B8CE5DE8-044F-4213-82E7-01B9A3E42AFB}" dt="2023-02-20T00:02:00.168" v="7916" actId="20577"/>
        <pc:sldMkLst>
          <pc:docMk/>
          <pc:sldMk cId="1764114783" sldId="272"/>
        </pc:sldMkLst>
        <pc:spChg chg="mod">
          <ac:chgData name="Paul, David M" userId="98748bcf-9cff-401b-8e04-7213983dd49b" providerId="ADAL" clId="{B8CE5DE8-044F-4213-82E7-01B9A3E42AFB}" dt="2023-02-20T00:01:37.925" v="7914" actId="20577"/>
          <ac:spMkLst>
            <pc:docMk/>
            <pc:sldMk cId="1764114783" sldId="272"/>
            <ac:spMk id="2" creationId="{00000000-0000-0000-0000-000000000000}"/>
          </ac:spMkLst>
        </pc:spChg>
        <pc:spChg chg="mod">
          <ac:chgData name="Paul, David M" userId="98748bcf-9cff-401b-8e04-7213983dd49b" providerId="ADAL" clId="{B8CE5DE8-044F-4213-82E7-01B9A3E42AFB}" dt="2023-02-20T00:02:00.168" v="7916" actId="20577"/>
          <ac:spMkLst>
            <pc:docMk/>
            <pc:sldMk cId="1764114783" sldId="272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20T00:02:54.273" v="7918" actId="20577"/>
        <pc:sldMkLst>
          <pc:docMk/>
          <pc:sldMk cId="1827190202" sldId="273"/>
        </pc:sldMkLst>
        <pc:spChg chg="mod">
          <ac:chgData name="Paul, David M" userId="98748bcf-9cff-401b-8e04-7213983dd49b" providerId="ADAL" clId="{B8CE5DE8-044F-4213-82E7-01B9A3E42AFB}" dt="2023-02-20T00:02:54.273" v="7918" actId="20577"/>
          <ac:spMkLst>
            <pc:docMk/>
            <pc:sldMk cId="1827190202" sldId="273"/>
            <ac:spMk id="2" creationId="{00000000-0000-0000-0000-000000000000}"/>
          </ac:spMkLst>
        </pc:spChg>
        <pc:spChg chg="mod">
          <ac:chgData name="Paul, David M" userId="98748bcf-9cff-401b-8e04-7213983dd49b" providerId="ADAL" clId="{B8CE5DE8-044F-4213-82E7-01B9A3E42AFB}" dt="2023-02-19T15:51:23.129" v="4024" actId="20577"/>
          <ac:spMkLst>
            <pc:docMk/>
            <pc:sldMk cId="1827190202" sldId="273"/>
            <ac:spMk id="3" creationId="{00000000-0000-0000-0000-000000000000}"/>
          </ac:spMkLst>
        </pc:spChg>
      </pc:sldChg>
      <pc:sldChg chg="modSp del mod">
        <pc:chgData name="Paul, David M" userId="98748bcf-9cff-401b-8e04-7213983dd49b" providerId="ADAL" clId="{B8CE5DE8-044F-4213-82E7-01B9A3E42AFB}" dt="2023-02-19T15:49:34.448" v="3999" actId="2696"/>
        <pc:sldMkLst>
          <pc:docMk/>
          <pc:sldMk cId="2841977937" sldId="274"/>
        </pc:sldMkLst>
        <pc:spChg chg="mod">
          <ac:chgData name="Paul, David M" userId="98748bcf-9cff-401b-8e04-7213983dd49b" providerId="ADAL" clId="{B8CE5DE8-044F-4213-82E7-01B9A3E42AFB}" dt="2023-02-19T15:47:04.260" v="3656" actId="15"/>
          <ac:spMkLst>
            <pc:docMk/>
            <pc:sldMk cId="2841977937" sldId="274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20T00:03:01.133" v="7920" actId="20577"/>
        <pc:sldMkLst>
          <pc:docMk/>
          <pc:sldMk cId="3122359914" sldId="275"/>
        </pc:sldMkLst>
        <pc:spChg chg="mod">
          <ac:chgData name="Paul, David M" userId="98748bcf-9cff-401b-8e04-7213983dd49b" providerId="ADAL" clId="{B8CE5DE8-044F-4213-82E7-01B9A3E42AFB}" dt="2023-02-20T00:03:01.133" v="7920" actId="20577"/>
          <ac:spMkLst>
            <pc:docMk/>
            <pc:sldMk cId="3122359914" sldId="275"/>
            <ac:spMk id="2" creationId="{00000000-0000-0000-0000-000000000000}"/>
          </ac:spMkLst>
        </pc:spChg>
        <pc:spChg chg="mod">
          <ac:chgData name="Paul, David M" userId="98748bcf-9cff-401b-8e04-7213983dd49b" providerId="ADAL" clId="{B8CE5DE8-044F-4213-82E7-01B9A3E42AFB}" dt="2023-02-19T15:55:11.376" v="4034" actId="20577"/>
          <ac:spMkLst>
            <pc:docMk/>
            <pc:sldMk cId="3122359914" sldId="275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20T00:03:55.807" v="7922" actId="20577"/>
        <pc:sldMkLst>
          <pc:docMk/>
          <pc:sldMk cId="2709580413" sldId="276"/>
        </pc:sldMkLst>
        <pc:spChg chg="mod">
          <ac:chgData name="Paul, David M" userId="98748bcf-9cff-401b-8e04-7213983dd49b" providerId="ADAL" clId="{B8CE5DE8-044F-4213-82E7-01B9A3E42AFB}" dt="2023-02-20T00:03:55.807" v="7922" actId="20577"/>
          <ac:spMkLst>
            <pc:docMk/>
            <pc:sldMk cId="2709580413" sldId="276"/>
            <ac:spMk id="2" creationId="{00000000-0000-0000-0000-000000000000}"/>
          </ac:spMkLst>
        </pc:spChg>
        <pc:spChg chg="mod">
          <ac:chgData name="Paul, David M" userId="98748bcf-9cff-401b-8e04-7213983dd49b" providerId="ADAL" clId="{B8CE5DE8-044F-4213-82E7-01B9A3E42AFB}" dt="2023-02-19T15:56:42.953" v="4058" actId="20577"/>
          <ac:spMkLst>
            <pc:docMk/>
            <pc:sldMk cId="2709580413" sldId="276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20T00:04:07.706" v="7924" actId="20577"/>
        <pc:sldMkLst>
          <pc:docMk/>
          <pc:sldMk cId="733485088" sldId="277"/>
        </pc:sldMkLst>
        <pc:spChg chg="mod">
          <ac:chgData name="Paul, David M" userId="98748bcf-9cff-401b-8e04-7213983dd49b" providerId="ADAL" clId="{B8CE5DE8-044F-4213-82E7-01B9A3E42AFB}" dt="2023-02-20T00:04:07.706" v="7924" actId="20577"/>
          <ac:spMkLst>
            <pc:docMk/>
            <pc:sldMk cId="733485088" sldId="277"/>
            <ac:spMk id="2" creationId="{00000000-0000-0000-0000-000000000000}"/>
          </ac:spMkLst>
        </pc:spChg>
        <pc:spChg chg="mod">
          <ac:chgData name="Paul, David M" userId="98748bcf-9cff-401b-8e04-7213983dd49b" providerId="ADAL" clId="{B8CE5DE8-044F-4213-82E7-01B9A3E42AFB}" dt="2023-02-19T22:15:31.404" v="4864" actId="20577"/>
          <ac:spMkLst>
            <pc:docMk/>
            <pc:sldMk cId="733485088" sldId="277"/>
            <ac:spMk id="3" creationId="{00000000-0000-0000-0000-000000000000}"/>
          </ac:spMkLst>
        </pc:spChg>
      </pc:sldChg>
      <pc:sldChg chg="del">
        <pc:chgData name="Paul, David M" userId="98748bcf-9cff-401b-8e04-7213983dd49b" providerId="ADAL" clId="{B8CE5DE8-044F-4213-82E7-01B9A3E42AFB}" dt="2023-02-18T23:50:16.335" v="1065" actId="2696"/>
        <pc:sldMkLst>
          <pc:docMk/>
          <pc:sldMk cId="3117366922" sldId="279"/>
        </pc:sldMkLst>
      </pc:sldChg>
      <pc:sldChg chg="modSp mod">
        <pc:chgData name="Paul, David M" userId="98748bcf-9cff-401b-8e04-7213983dd49b" providerId="ADAL" clId="{B8CE5DE8-044F-4213-82E7-01B9A3E42AFB}" dt="2023-02-19T00:31:22.762" v="3091" actId="20577"/>
        <pc:sldMkLst>
          <pc:docMk/>
          <pc:sldMk cId="604740284" sldId="281"/>
        </pc:sldMkLst>
        <pc:spChg chg="mod">
          <ac:chgData name="Paul, David M" userId="98748bcf-9cff-401b-8e04-7213983dd49b" providerId="ADAL" clId="{B8CE5DE8-044F-4213-82E7-01B9A3E42AFB}" dt="2023-02-19T00:31:22.762" v="3091" actId="20577"/>
          <ac:spMkLst>
            <pc:docMk/>
            <pc:sldMk cId="604740284" sldId="281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19T23:39:26.775" v="6939" actId="20577"/>
        <pc:sldMkLst>
          <pc:docMk/>
          <pc:sldMk cId="1917124878" sldId="285"/>
        </pc:sldMkLst>
        <pc:spChg chg="mod">
          <ac:chgData name="Paul, David M" userId="98748bcf-9cff-401b-8e04-7213983dd49b" providerId="ADAL" clId="{B8CE5DE8-044F-4213-82E7-01B9A3E42AFB}" dt="2023-02-19T23:39:26.775" v="6939" actId="20577"/>
          <ac:spMkLst>
            <pc:docMk/>
            <pc:sldMk cId="1917124878" sldId="285"/>
            <ac:spMk id="3" creationId="{00000000-0000-0000-0000-000000000000}"/>
          </ac:spMkLst>
        </pc:spChg>
      </pc:sldChg>
      <pc:sldChg chg="del">
        <pc:chgData name="Paul, David M" userId="98748bcf-9cff-401b-8e04-7213983dd49b" providerId="ADAL" clId="{B8CE5DE8-044F-4213-82E7-01B9A3E42AFB}" dt="2023-02-19T16:11:11.579" v="4813" actId="2696"/>
        <pc:sldMkLst>
          <pc:docMk/>
          <pc:sldMk cId="3359684823" sldId="289"/>
        </pc:sldMkLst>
      </pc:sldChg>
      <pc:sldChg chg="del">
        <pc:chgData name="Paul, David M" userId="98748bcf-9cff-401b-8e04-7213983dd49b" providerId="ADAL" clId="{B8CE5DE8-044F-4213-82E7-01B9A3E42AFB}" dt="2023-02-19T16:11:39.457" v="4814" actId="2696"/>
        <pc:sldMkLst>
          <pc:docMk/>
          <pc:sldMk cId="2303013072" sldId="290"/>
        </pc:sldMkLst>
      </pc:sldChg>
      <pc:sldChg chg="del">
        <pc:chgData name="Paul, David M" userId="98748bcf-9cff-401b-8e04-7213983dd49b" providerId="ADAL" clId="{B8CE5DE8-044F-4213-82E7-01B9A3E42AFB}" dt="2023-02-19T16:12:15.843" v="4815" actId="2696"/>
        <pc:sldMkLst>
          <pc:docMk/>
          <pc:sldMk cId="1556426205" sldId="291"/>
        </pc:sldMkLst>
      </pc:sldChg>
      <pc:sldChg chg="del">
        <pc:chgData name="Paul, David M" userId="98748bcf-9cff-401b-8e04-7213983dd49b" providerId="ADAL" clId="{B8CE5DE8-044F-4213-82E7-01B9A3E42AFB}" dt="2023-02-19T16:12:21.698" v="4816" actId="2696"/>
        <pc:sldMkLst>
          <pc:docMk/>
          <pc:sldMk cId="3776050935" sldId="292"/>
        </pc:sldMkLst>
      </pc:sldChg>
      <pc:sldChg chg="del">
        <pc:chgData name="Paul, David M" userId="98748bcf-9cff-401b-8e04-7213983dd49b" providerId="ADAL" clId="{B8CE5DE8-044F-4213-82E7-01B9A3E42AFB}" dt="2023-02-19T22:22:59.058" v="4865" actId="2696"/>
        <pc:sldMkLst>
          <pc:docMk/>
          <pc:sldMk cId="1706211480" sldId="294"/>
        </pc:sldMkLst>
      </pc:sldChg>
      <pc:sldChg chg="del">
        <pc:chgData name="Paul, David M" userId="98748bcf-9cff-401b-8e04-7213983dd49b" providerId="ADAL" clId="{B8CE5DE8-044F-4213-82E7-01B9A3E42AFB}" dt="2023-02-19T22:23:03.455" v="4866" actId="2696"/>
        <pc:sldMkLst>
          <pc:docMk/>
          <pc:sldMk cId="3362479027" sldId="295"/>
        </pc:sldMkLst>
      </pc:sldChg>
      <pc:sldChg chg="del">
        <pc:chgData name="Paul, David M" userId="98748bcf-9cff-401b-8e04-7213983dd49b" providerId="ADAL" clId="{B8CE5DE8-044F-4213-82E7-01B9A3E42AFB}" dt="2023-02-20T00:17:31.709" v="8613" actId="2696"/>
        <pc:sldMkLst>
          <pc:docMk/>
          <pc:sldMk cId="3521288764" sldId="296"/>
        </pc:sldMkLst>
      </pc:sldChg>
      <pc:sldChg chg="del">
        <pc:chgData name="Paul, David M" userId="98748bcf-9cff-401b-8e04-7213983dd49b" providerId="ADAL" clId="{B8CE5DE8-044F-4213-82E7-01B9A3E42AFB}" dt="2023-02-20T00:17:37.317" v="8614" actId="2696"/>
        <pc:sldMkLst>
          <pc:docMk/>
          <pc:sldMk cId="420978371" sldId="297"/>
        </pc:sldMkLst>
      </pc:sldChg>
      <pc:sldChg chg="del">
        <pc:chgData name="Paul, David M" userId="98748bcf-9cff-401b-8e04-7213983dd49b" providerId="ADAL" clId="{B8CE5DE8-044F-4213-82E7-01B9A3E42AFB}" dt="2023-02-20T00:17:42.173" v="8615" actId="2696"/>
        <pc:sldMkLst>
          <pc:docMk/>
          <pc:sldMk cId="1300588527" sldId="298"/>
        </pc:sldMkLst>
      </pc:sldChg>
      <pc:sldChg chg="del">
        <pc:chgData name="Paul, David M" userId="98748bcf-9cff-401b-8e04-7213983dd49b" providerId="ADAL" clId="{B8CE5DE8-044F-4213-82E7-01B9A3E42AFB}" dt="2023-02-19T22:23:14.538" v="4867" actId="2696"/>
        <pc:sldMkLst>
          <pc:docMk/>
          <pc:sldMk cId="46792273" sldId="299"/>
        </pc:sldMkLst>
      </pc:sldChg>
      <pc:sldChg chg="modSp mod">
        <pc:chgData name="Paul, David M" userId="98748bcf-9cff-401b-8e04-7213983dd49b" providerId="ADAL" clId="{B8CE5DE8-044F-4213-82E7-01B9A3E42AFB}" dt="2023-02-20T00:23:17.935" v="8710" actId="20577"/>
        <pc:sldMkLst>
          <pc:docMk/>
          <pc:sldMk cId="2317708982" sldId="300"/>
        </pc:sldMkLst>
        <pc:spChg chg="mod">
          <ac:chgData name="Paul, David M" userId="98748bcf-9cff-401b-8e04-7213983dd49b" providerId="ADAL" clId="{B8CE5DE8-044F-4213-82E7-01B9A3E42AFB}" dt="2023-02-20T00:23:17.935" v="8710" actId="20577"/>
          <ac:spMkLst>
            <pc:docMk/>
            <pc:sldMk cId="2317708982" sldId="300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19T00:29:12.042" v="3070" actId="20577"/>
        <pc:sldMkLst>
          <pc:docMk/>
          <pc:sldMk cId="2758528832" sldId="301"/>
        </pc:sldMkLst>
        <pc:spChg chg="mod">
          <ac:chgData name="Paul, David M" userId="98748bcf-9cff-401b-8e04-7213983dd49b" providerId="ADAL" clId="{B8CE5DE8-044F-4213-82E7-01B9A3E42AFB}" dt="2023-02-19T00:24:36.395" v="2954" actId="20577"/>
          <ac:spMkLst>
            <pc:docMk/>
            <pc:sldMk cId="2758528832" sldId="301"/>
            <ac:spMk id="2" creationId="{00000000-0000-0000-0000-000000000000}"/>
          </ac:spMkLst>
        </pc:spChg>
        <pc:spChg chg="mod">
          <ac:chgData name="Paul, David M" userId="98748bcf-9cff-401b-8e04-7213983dd49b" providerId="ADAL" clId="{B8CE5DE8-044F-4213-82E7-01B9A3E42AFB}" dt="2023-02-19T00:29:12.042" v="3070" actId="20577"/>
          <ac:spMkLst>
            <pc:docMk/>
            <pc:sldMk cId="2758528832" sldId="301"/>
            <ac:spMk id="3" creationId="{00000000-0000-0000-0000-000000000000}"/>
          </ac:spMkLst>
        </pc:spChg>
      </pc:sldChg>
      <pc:sldChg chg="modSp del mod">
        <pc:chgData name="Paul, David M" userId="98748bcf-9cff-401b-8e04-7213983dd49b" providerId="ADAL" clId="{B8CE5DE8-044F-4213-82E7-01B9A3E42AFB}" dt="2023-02-19T23:43:01.251" v="7062" actId="2696"/>
        <pc:sldMkLst>
          <pc:docMk/>
          <pc:sldMk cId="3164074108" sldId="302"/>
        </pc:sldMkLst>
        <pc:spChg chg="mod">
          <ac:chgData name="Paul, David M" userId="98748bcf-9cff-401b-8e04-7213983dd49b" providerId="ADAL" clId="{B8CE5DE8-044F-4213-82E7-01B9A3E42AFB}" dt="2023-02-18T23:59:48.915" v="1477" actId="20577"/>
          <ac:spMkLst>
            <pc:docMk/>
            <pc:sldMk cId="3164074108" sldId="302"/>
            <ac:spMk id="3" creationId="{00000000-0000-0000-0000-000000000000}"/>
          </ac:spMkLst>
        </pc:spChg>
      </pc:sldChg>
      <pc:sldChg chg="modSp del mod">
        <pc:chgData name="Paul, David M" userId="98748bcf-9cff-401b-8e04-7213983dd49b" providerId="ADAL" clId="{B8CE5DE8-044F-4213-82E7-01B9A3E42AFB}" dt="2023-02-19T00:17:23.158" v="2443" actId="2696"/>
        <pc:sldMkLst>
          <pc:docMk/>
          <pc:sldMk cId="1243024364" sldId="303"/>
        </pc:sldMkLst>
        <pc:spChg chg="mod">
          <ac:chgData name="Paul, David M" userId="98748bcf-9cff-401b-8e04-7213983dd49b" providerId="ADAL" clId="{B8CE5DE8-044F-4213-82E7-01B9A3E42AFB}" dt="2023-02-18T23:39:04.159" v="523" actId="20577"/>
          <ac:spMkLst>
            <pc:docMk/>
            <pc:sldMk cId="1243024364" sldId="303"/>
            <ac:spMk id="3" creationId="{00000000-0000-0000-0000-000000000000}"/>
          </ac:spMkLst>
        </pc:spChg>
      </pc:sldChg>
      <pc:sldChg chg="del">
        <pc:chgData name="Paul, David M" userId="98748bcf-9cff-401b-8e04-7213983dd49b" providerId="ADAL" clId="{B8CE5DE8-044F-4213-82E7-01B9A3E42AFB}" dt="2023-02-19T00:20:20.043" v="2693" actId="2696"/>
        <pc:sldMkLst>
          <pc:docMk/>
          <pc:sldMk cId="2428594895" sldId="304"/>
        </pc:sldMkLst>
      </pc:sldChg>
      <pc:sldChg chg="del">
        <pc:chgData name="Paul, David M" userId="98748bcf-9cff-401b-8e04-7213983dd49b" providerId="ADAL" clId="{B8CE5DE8-044F-4213-82E7-01B9A3E42AFB}" dt="2023-02-18T23:55:41.590" v="1288" actId="2696"/>
        <pc:sldMkLst>
          <pc:docMk/>
          <pc:sldMk cId="3201019990" sldId="306"/>
        </pc:sldMkLst>
      </pc:sldChg>
      <pc:sldChg chg="del">
        <pc:chgData name="Paul, David M" userId="98748bcf-9cff-401b-8e04-7213983dd49b" providerId="ADAL" clId="{B8CE5DE8-044F-4213-82E7-01B9A3E42AFB}" dt="2023-02-19T15:55:18.144" v="4035" actId="2696"/>
        <pc:sldMkLst>
          <pc:docMk/>
          <pc:sldMk cId="593693296" sldId="307"/>
        </pc:sldMkLst>
      </pc:sldChg>
      <pc:sldChg chg="del">
        <pc:chgData name="Paul, David M" userId="98748bcf-9cff-401b-8e04-7213983dd49b" providerId="ADAL" clId="{B8CE5DE8-044F-4213-82E7-01B9A3E42AFB}" dt="2023-02-19T00:21:20.013" v="2695" actId="2696"/>
        <pc:sldMkLst>
          <pc:docMk/>
          <pc:sldMk cId="3222825478" sldId="308"/>
        </pc:sldMkLst>
      </pc:sldChg>
      <pc:sldChg chg="modSp mod">
        <pc:chgData name="Paul, David M" userId="98748bcf-9cff-401b-8e04-7213983dd49b" providerId="ADAL" clId="{B8CE5DE8-044F-4213-82E7-01B9A3E42AFB}" dt="2023-02-19T00:22:15.583" v="2844" actId="20577"/>
        <pc:sldMkLst>
          <pc:docMk/>
          <pc:sldMk cId="1927432771" sldId="309"/>
        </pc:sldMkLst>
        <pc:spChg chg="mod">
          <ac:chgData name="Paul, David M" userId="98748bcf-9cff-401b-8e04-7213983dd49b" providerId="ADAL" clId="{B8CE5DE8-044F-4213-82E7-01B9A3E42AFB}" dt="2023-02-19T00:22:15.583" v="2844" actId="20577"/>
          <ac:spMkLst>
            <pc:docMk/>
            <pc:sldMk cId="1927432771" sldId="309"/>
            <ac:spMk id="3" creationId="{00000000-0000-0000-0000-000000000000}"/>
          </ac:spMkLst>
        </pc:spChg>
      </pc:sldChg>
      <pc:sldChg chg="del">
        <pc:chgData name="Paul, David M" userId="98748bcf-9cff-401b-8e04-7213983dd49b" providerId="ADAL" clId="{B8CE5DE8-044F-4213-82E7-01B9A3E42AFB}" dt="2023-02-19T23:59:52.407" v="7912" actId="2696"/>
        <pc:sldMkLst>
          <pc:docMk/>
          <pc:sldMk cId="3712694421" sldId="310"/>
        </pc:sldMkLst>
      </pc:sldChg>
      <pc:sldChg chg="modSp mod">
        <pc:chgData name="Paul, David M" userId="98748bcf-9cff-401b-8e04-7213983dd49b" providerId="ADAL" clId="{B8CE5DE8-044F-4213-82E7-01B9A3E42AFB}" dt="2023-02-18T23:47:52.699" v="1010" actId="20577"/>
        <pc:sldMkLst>
          <pc:docMk/>
          <pc:sldMk cId="2894177392" sldId="311"/>
        </pc:sldMkLst>
        <pc:spChg chg="mod">
          <ac:chgData name="Paul, David M" userId="98748bcf-9cff-401b-8e04-7213983dd49b" providerId="ADAL" clId="{B8CE5DE8-044F-4213-82E7-01B9A3E42AFB}" dt="2023-02-18T23:47:52.699" v="1010" actId="20577"/>
          <ac:spMkLst>
            <pc:docMk/>
            <pc:sldMk cId="2894177392" sldId="311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18T22:54:20.099" v="137" actId="20577"/>
        <pc:sldMkLst>
          <pc:docMk/>
          <pc:sldMk cId="2419110404" sldId="312"/>
        </pc:sldMkLst>
        <pc:spChg chg="mod">
          <ac:chgData name="Paul, David M" userId="98748bcf-9cff-401b-8e04-7213983dd49b" providerId="ADAL" clId="{B8CE5DE8-044F-4213-82E7-01B9A3E42AFB}" dt="2023-02-18T22:54:20.099" v="137" actId="20577"/>
          <ac:spMkLst>
            <pc:docMk/>
            <pc:sldMk cId="2419110404" sldId="312"/>
            <ac:spMk id="3" creationId="{109C19C0-542A-C34A-A59B-0083B8D999DD}"/>
          </ac:spMkLst>
        </pc:spChg>
      </pc:sldChg>
      <pc:sldChg chg="del">
        <pc:chgData name="Paul, David M" userId="98748bcf-9cff-401b-8e04-7213983dd49b" providerId="ADAL" clId="{B8CE5DE8-044F-4213-82E7-01B9A3E42AFB}" dt="2023-02-20T00:17:48.163" v="8616" actId="2696"/>
        <pc:sldMkLst>
          <pc:docMk/>
          <pc:sldMk cId="1265678168" sldId="314"/>
        </pc:sldMkLst>
      </pc:sldChg>
      <pc:sldChg chg="del">
        <pc:chgData name="Paul, David M" userId="98748bcf-9cff-401b-8e04-7213983dd49b" providerId="ADAL" clId="{B8CE5DE8-044F-4213-82E7-01B9A3E42AFB}" dt="2023-02-20T00:17:52.271" v="8617" actId="2696"/>
        <pc:sldMkLst>
          <pc:docMk/>
          <pc:sldMk cId="3328781283" sldId="315"/>
        </pc:sldMkLst>
      </pc:sldChg>
      <pc:sldChg chg="modSp mod">
        <pc:chgData name="Paul, David M" userId="98748bcf-9cff-401b-8e04-7213983dd49b" providerId="ADAL" clId="{B8CE5DE8-044F-4213-82E7-01B9A3E42AFB}" dt="2023-02-19T23:41:13.181" v="6955" actId="20577"/>
        <pc:sldMkLst>
          <pc:docMk/>
          <pc:sldMk cId="3686067266" sldId="316"/>
        </pc:sldMkLst>
        <pc:spChg chg="mod">
          <ac:chgData name="Paul, David M" userId="98748bcf-9cff-401b-8e04-7213983dd49b" providerId="ADAL" clId="{B8CE5DE8-044F-4213-82E7-01B9A3E42AFB}" dt="2023-02-19T23:41:13.181" v="6955" actId="20577"/>
          <ac:spMkLst>
            <pc:docMk/>
            <pc:sldMk cId="3686067266" sldId="316"/>
            <ac:spMk id="2" creationId="{AC38D04B-8106-B141-8516-B88D93C25C04}"/>
          </ac:spMkLst>
        </pc:spChg>
        <pc:spChg chg="mod">
          <ac:chgData name="Paul, David M" userId="98748bcf-9cff-401b-8e04-7213983dd49b" providerId="ADAL" clId="{B8CE5DE8-044F-4213-82E7-01B9A3E42AFB}" dt="2023-02-18T23:51:40.505" v="1093" actId="20577"/>
          <ac:spMkLst>
            <pc:docMk/>
            <pc:sldMk cId="3686067266" sldId="316"/>
            <ac:spMk id="3" creationId="{D5CA5A8E-E4EE-E44E-9106-FB2AB85C4789}"/>
          </ac:spMkLst>
        </pc:spChg>
      </pc:sldChg>
      <pc:sldChg chg="modSp mod">
        <pc:chgData name="Paul, David M" userId="98748bcf-9cff-401b-8e04-7213983dd49b" providerId="ADAL" clId="{B8CE5DE8-044F-4213-82E7-01B9A3E42AFB}" dt="2023-02-19T23:42:45.280" v="7061" actId="20577"/>
        <pc:sldMkLst>
          <pc:docMk/>
          <pc:sldMk cId="2406053233" sldId="318"/>
        </pc:sldMkLst>
        <pc:spChg chg="mod">
          <ac:chgData name="Paul, David M" userId="98748bcf-9cff-401b-8e04-7213983dd49b" providerId="ADAL" clId="{B8CE5DE8-044F-4213-82E7-01B9A3E42AFB}" dt="2023-02-19T23:42:45.280" v="7061" actId="20577"/>
          <ac:spMkLst>
            <pc:docMk/>
            <pc:sldMk cId="2406053233" sldId="318"/>
            <ac:spMk id="3" creationId="{00000000-0000-0000-0000-000000000000}"/>
          </ac:spMkLst>
        </pc:spChg>
      </pc:sldChg>
      <pc:sldChg chg="modSp mod">
        <pc:chgData name="Paul, David M" userId="98748bcf-9cff-401b-8e04-7213983dd49b" providerId="ADAL" clId="{B8CE5DE8-044F-4213-82E7-01B9A3E42AFB}" dt="2023-02-19T00:03:21.970" v="1484" actId="20577"/>
        <pc:sldMkLst>
          <pc:docMk/>
          <pc:sldMk cId="3998776047" sldId="320"/>
        </pc:sldMkLst>
        <pc:spChg chg="mod">
          <ac:chgData name="Paul, David M" userId="98748bcf-9cff-401b-8e04-7213983dd49b" providerId="ADAL" clId="{B8CE5DE8-044F-4213-82E7-01B9A3E42AFB}" dt="2023-02-19T00:03:21.970" v="1484" actId="20577"/>
          <ac:spMkLst>
            <pc:docMk/>
            <pc:sldMk cId="3998776047" sldId="320"/>
            <ac:spMk id="3" creationId="{00000000-0000-0000-0000-000000000000}"/>
          </ac:spMkLst>
        </pc:spChg>
      </pc:sldChg>
      <pc:sldChg chg="modSp new mod">
        <pc:chgData name="Paul, David M" userId="98748bcf-9cff-401b-8e04-7213983dd49b" providerId="ADAL" clId="{B8CE5DE8-044F-4213-82E7-01B9A3E42AFB}" dt="2023-02-18T23:44:29.508" v="865" actId="20577"/>
        <pc:sldMkLst>
          <pc:docMk/>
          <pc:sldMk cId="3686872711" sldId="323"/>
        </pc:sldMkLst>
        <pc:spChg chg="mod">
          <ac:chgData name="Paul, David M" userId="98748bcf-9cff-401b-8e04-7213983dd49b" providerId="ADAL" clId="{B8CE5DE8-044F-4213-82E7-01B9A3E42AFB}" dt="2023-02-18T23:42:26.003" v="687" actId="20577"/>
          <ac:spMkLst>
            <pc:docMk/>
            <pc:sldMk cId="3686872711" sldId="323"/>
            <ac:spMk id="2" creationId="{5C97E1CE-26A4-09B3-F247-27BED887EA9A}"/>
          </ac:spMkLst>
        </pc:spChg>
        <pc:spChg chg="mod">
          <ac:chgData name="Paul, David M" userId="98748bcf-9cff-401b-8e04-7213983dd49b" providerId="ADAL" clId="{B8CE5DE8-044F-4213-82E7-01B9A3E42AFB}" dt="2023-02-18T23:44:29.508" v="865" actId="20577"/>
          <ac:spMkLst>
            <pc:docMk/>
            <pc:sldMk cId="3686872711" sldId="323"/>
            <ac:spMk id="3" creationId="{61BE97C7-B977-2EBE-E879-7C1597AEEBCB}"/>
          </ac:spMkLst>
        </pc:spChg>
      </pc:sldChg>
      <pc:sldChg chg="modSp new mod">
        <pc:chgData name="Paul, David M" userId="98748bcf-9cff-401b-8e04-7213983dd49b" providerId="ADAL" clId="{B8CE5DE8-044F-4213-82E7-01B9A3E42AFB}" dt="2023-02-20T00:24:54.837" v="8772" actId="20577"/>
        <pc:sldMkLst>
          <pc:docMk/>
          <pc:sldMk cId="1008999409" sldId="324"/>
        </pc:sldMkLst>
        <pc:spChg chg="mod">
          <ac:chgData name="Paul, David M" userId="98748bcf-9cff-401b-8e04-7213983dd49b" providerId="ADAL" clId="{B8CE5DE8-044F-4213-82E7-01B9A3E42AFB}" dt="2023-02-19T00:10:27.176" v="1722" actId="20577"/>
          <ac:spMkLst>
            <pc:docMk/>
            <pc:sldMk cId="1008999409" sldId="324"/>
            <ac:spMk id="2" creationId="{E0351ABE-23DA-3677-8E80-7492FEF62D06}"/>
          </ac:spMkLst>
        </pc:spChg>
        <pc:spChg chg="mod">
          <ac:chgData name="Paul, David M" userId="98748bcf-9cff-401b-8e04-7213983dd49b" providerId="ADAL" clId="{B8CE5DE8-044F-4213-82E7-01B9A3E42AFB}" dt="2023-02-20T00:24:54.837" v="8772" actId="20577"/>
          <ac:spMkLst>
            <pc:docMk/>
            <pc:sldMk cId="1008999409" sldId="324"/>
            <ac:spMk id="3" creationId="{B91B619E-70C9-B98D-D260-3A8F1DA67686}"/>
          </ac:spMkLst>
        </pc:spChg>
      </pc:sldChg>
      <pc:sldChg chg="modSp new del mod">
        <pc:chgData name="Paul, David M" userId="98748bcf-9cff-401b-8e04-7213983dd49b" providerId="ADAL" clId="{B8CE5DE8-044F-4213-82E7-01B9A3E42AFB}" dt="2023-02-19T23:41:38.038" v="6957" actId="2696"/>
        <pc:sldMkLst>
          <pc:docMk/>
          <pc:sldMk cId="2143062673" sldId="325"/>
        </pc:sldMkLst>
        <pc:spChg chg="mod">
          <ac:chgData name="Paul, David M" userId="98748bcf-9cff-401b-8e04-7213983dd49b" providerId="ADAL" clId="{B8CE5DE8-044F-4213-82E7-01B9A3E42AFB}" dt="2023-02-19T15:41:21.307" v="3216" actId="20577"/>
          <ac:spMkLst>
            <pc:docMk/>
            <pc:sldMk cId="2143062673" sldId="325"/>
            <ac:spMk id="2" creationId="{F39965D0-3295-6101-B0DC-3B5AE17D6667}"/>
          </ac:spMkLst>
        </pc:spChg>
        <pc:spChg chg="mod">
          <ac:chgData name="Paul, David M" userId="98748bcf-9cff-401b-8e04-7213983dd49b" providerId="ADAL" clId="{B8CE5DE8-044F-4213-82E7-01B9A3E42AFB}" dt="2023-02-19T15:43:04.097" v="3478" actId="20577"/>
          <ac:spMkLst>
            <pc:docMk/>
            <pc:sldMk cId="2143062673" sldId="325"/>
            <ac:spMk id="3" creationId="{57A26293-09BC-8179-B994-F5AEE3952198}"/>
          </ac:spMkLst>
        </pc:spChg>
      </pc:sldChg>
      <pc:sldChg chg="modSp new mod">
        <pc:chgData name="Paul, David M" userId="98748bcf-9cff-401b-8e04-7213983dd49b" providerId="ADAL" clId="{B8CE5DE8-044F-4213-82E7-01B9A3E42AFB}" dt="2023-02-19T16:01:41.999" v="4650" actId="20577"/>
        <pc:sldMkLst>
          <pc:docMk/>
          <pc:sldMk cId="3311345127" sldId="326"/>
        </pc:sldMkLst>
        <pc:spChg chg="mod">
          <ac:chgData name="Paul, David M" userId="98748bcf-9cff-401b-8e04-7213983dd49b" providerId="ADAL" clId="{B8CE5DE8-044F-4213-82E7-01B9A3E42AFB}" dt="2023-02-19T15:57:14.284" v="4069" actId="20577"/>
          <ac:spMkLst>
            <pc:docMk/>
            <pc:sldMk cId="3311345127" sldId="326"/>
            <ac:spMk id="2" creationId="{96295501-751B-53C1-5705-0B55CC66E1D1}"/>
          </ac:spMkLst>
        </pc:spChg>
        <pc:spChg chg="mod">
          <ac:chgData name="Paul, David M" userId="98748bcf-9cff-401b-8e04-7213983dd49b" providerId="ADAL" clId="{B8CE5DE8-044F-4213-82E7-01B9A3E42AFB}" dt="2023-02-19T16:01:41.999" v="4650" actId="20577"/>
          <ac:spMkLst>
            <pc:docMk/>
            <pc:sldMk cId="3311345127" sldId="326"/>
            <ac:spMk id="3" creationId="{4A6BECF0-A0D7-925F-A4E1-E46B5B591341}"/>
          </ac:spMkLst>
        </pc:spChg>
      </pc:sldChg>
      <pc:sldChg chg="modSp new mod">
        <pc:chgData name="Paul, David M" userId="98748bcf-9cff-401b-8e04-7213983dd49b" providerId="ADAL" clId="{B8CE5DE8-044F-4213-82E7-01B9A3E42AFB}" dt="2023-02-19T23:14:14.697" v="6113" actId="113"/>
        <pc:sldMkLst>
          <pc:docMk/>
          <pc:sldMk cId="2619688486" sldId="327"/>
        </pc:sldMkLst>
        <pc:spChg chg="mod">
          <ac:chgData name="Paul, David M" userId="98748bcf-9cff-401b-8e04-7213983dd49b" providerId="ADAL" clId="{B8CE5DE8-044F-4213-82E7-01B9A3E42AFB}" dt="2023-02-19T23:14:06.360" v="6112" actId="20577"/>
          <ac:spMkLst>
            <pc:docMk/>
            <pc:sldMk cId="2619688486" sldId="327"/>
            <ac:spMk id="2" creationId="{11645E78-F78E-FF77-75F6-71B25B8AD562}"/>
          </ac:spMkLst>
        </pc:spChg>
        <pc:spChg chg="mod">
          <ac:chgData name="Paul, David M" userId="98748bcf-9cff-401b-8e04-7213983dd49b" providerId="ADAL" clId="{B8CE5DE8-044F-4213-82E7-01B9A3E42AFB}" dt="2023-02-19T23:14:14.697" v="6113" actId="113"/>
          <ac:spMkLst>
            <pc:docMk/>
            <pc:sldMk cId="2619688486" sldId="327"/>
            <ac:spMk id="3" creationId="{2979258B-DDB0-2610-CDC8-785017F0F033}"/>
          </ac:spMkLst>
        </pc:spChg>
      </pc:sldChg>
      <pc:sldChg chg="modSp new mod">
        <pc:chgData name="Paul, David M" userId="98748bcf-9cff-401b-8e04-7213983dd49b" providerId="ADAL" clId="{B8CE5DE8-044F-4213-82E7-01B9A3E42AFB}" dt="2023-02-19T23:14:28.680" v="6114" actId="113"/>
        <pc:sldMkLst>
          <pc:docMk/>
          <pc:sldMk cId="2992284065" sldId="328"/>
        </pc:sldMkLst>
        <pc:spChg chg="mod">
          <ac:chgData name="Paul, David M" userId="98748bcf-9cff-401b-8e04-7213983dd49b" providerId="ADAL" clId="{B8CE5DE8-044F-4213-82E7-01B9A3E42AFB}" dt="2023-02-19T22:35:24.241" v="5472" actId="20577"/>
          <ac:spMkLst>
            <pc:docMk/>
            <pc:sldMk cId="2992284065" sldId="328"/>
            <ac:spMk id="2" creationId="{FAC126E5-8CD0-ECA6-C58A-8CDB61F40B1A}"/>
          </ac:spMkLst>
        </pc:spChg>
        <pc:spChg chg="mod">
          <ac:chgData name="Paul, David M" userId="98748bcf-9cff-401b-8e04-7213983dd49b" providerId="ADAL" clId="{B8CE5DE8-044F-4213-82E7-01B9A3E42AFB}" dt="2023-02-19T23:14:28.680" v="6114" actId="113"/>
          <ac:spMkLst>
            <pc:docMk/>
            <pc:sldMk cId="2992284065" sldId="328"/>
            <ac:spMk id="3" creationId="{EDEFD58D-6179-D76C-1FF9-521011246188}"/>
          </ac:spMkLst>
        </pc:spChg>
      </pc:sldChg>
      <pc:sldChg chg="modSp new mod">
        <pc:chgData name="Paul, David M" userId="98748bcf-9cff-401b-8e04-7213983dd49b" providerId="ADAL" clId="{B8CE5DE8-044F-4213-82E7-01B9A3E42AFB}" dt="2023-02-19T23:58:58.115" v="7911" actId="20577"/>
        <pc:sldMkLst>
          <pc:docMk/>
          <pc:sldMk cId="4020266982" sldId="329"/>
        </pc:sldMkLst>
        <pc:spChg chg="mod">
          <ac:chgData name="Paul, David M" userId="98748bcf-9cff-401b-8e04-7213983dd49b" providerId="ADAL" clId="{B8CE5DE8-044F-4213-82E7-01B9A3E42AFB}" dt="2023-02-19T23:16:02.227" v="6147" actId="20577"/>
          <ac:spMkLst>
            <pc:docMk/>
            <pc:sldMk cId="4020266982" sldId="329"/>
            <ac:spMk id="2" creationId="{12D5DA2F-722D-70A7-C552-AB2DFAF4C9BE}"/>
          </ac:spMkLst>
        </pc:spChg>
        <pc:spChg chg="mod">
          <ac:chgData name="Paul, David M" userId="98748bcf-9cff-401b-8e04-7213983dd49b" providerId="ADAL" clId="{B8CE5DE8-044F-4213-82E7-01B9A3E42AFB}" dt="2023-02-19T23:58:58.115" v="7911" actId="20577"/>
          <ac:spMkLst>
            <pc:docMk/>
            <pc:sldMk cId="4020266982" sldId="329"/>
            <ac:spMk id="3" creationId="{FAB2CF52-1D36-BCF9-BA43-CFE21E72853B}"/>
          </ac:spMkLst>
        </pc:spChg>
      </pc:sldChg>
      <pc:sldChg chg="addSp delSp modSp new mod">
        <pc:chgData name="Paul, David M" userId="98748bcf-9cff-401b-8e04-7213983dd49b" providerId="ADAL" clId="{B8CE5DE8-044F-4213-82E7-01B9A3E42AFB}" dt="2023-02-20T12:12:54.047" v="8844" actId="20577"/>
        <pc:sldMkLst>
          <pc:docMk/>
          <pc:sldMk cId="4033775115" sldId="330"/>
        </pc:sldMkLst>
        <pc:spChg chg="mod">
          <ac:chgData name="Paul, David M" userId="98748bcf-9cff-401b-8e04-7213983dd49b" providerId="ADAL" clId="{B8CE5DE8-044F-4213-82E7-01B9A3E42AFB}" dt="2023-02-20T12:12:54.047" v="8844" actId="20577"/>
          <ac:spMkLst>
            <pc:docMk/>
            <pc:sldMk cId="4033775115" sldId="330"/>
            <ac:spMk id="2" creationId="{22BE697A-FC09-EE8C-282F-9A31D01A911B}"/>
          </ac:spMkLst>
        </pc:spChg>
        <pc:spChg chg="del">
          <ac:chgData name="Paul, David M" userId="98748bcf-9cff-401b-8e04-7213983dd49b" providerId="ADAL" clId="{B8CE5DE8-044F-4213-82E7-01B9A3E42AFB}" dt="2023-02-19T23:24:29.428" v="6829"/>
          <ac:spMkLst>
            <pc:docMk/>
            <pc:sldMk cId="4033775115" sldId="330"/>
            <ac:spMk id="3" creationId="{6780DE00-A20E-21BF-177B-6424A30721DA}"/>
          </ac:spMkLst>
        </pc:spChg>
        <pc:picChg chg="add mod">
          <ac:chgData name="Paul, David M" userId="98748bcf-9cff-401b-8e04-7213983dd49b" providerId="ADAL" clId="{B8CE5DE8-044F-4213-82E7-01B9A3E42AFB}" dt="2023-02-19T23:26:17.388" v="6920" actId="14100"/>
          <ac:picMkLst>
            <pc:docMk/>
            <pc:sldMk cId="4033775115" sldId="330"/>
            <ac:picMk id="1026" creationId="{4FE0580D-5BA1-7208-1454-F6F66A3BE3ED}"/>
          </ac:picMkLst>
        </pc:picChg>
      </pc:sldChg>
      <pc:sldChg chg="addSp delSp modSp new mod">
        <pc:chgData name="Paul, David M" userId="98748bcf-9cff-401b-8e04-7213983dd49b" providerId="ADAL" clId="{B8CE5DE8-044F-4213-82E7-01B9A3E42AFB}" dt="2023-02-20T12:13:13.505" v="8888" actId="20577"/>
        <pc:sldMkLst>
          <pc:docMk/>
          <pc:sldMk cId="2084730016" sldId="331"/>
        </pc:sldMkLst>
        <pc:spChg chg="mod">
          <ac:chgData name="Paul, David M" userId="98748bcf-9cff-401b-8e04-7213983dd49b" providerId="ADAL" clId="{B8CE5DE8-044F-4213-82E7-01B9A3E42AFB}" dt="2023-02-20T12:13:13.505" v="8888" actId="20577"/>
          <ac:spMkLst>
            <pc:docMk/>
            <pc:sldMk cId="2084730016" sldId="331"/>
            <ac:spMk id="2" creationId="{D932043A-9164-61E2-E82D-32FE5C15A912}"/>
          </ac:spMkLst>
        </pc:spChg>
        <pc:spChg chg="del">
          <ac:chgData name="Paul, David M" userId="98748bcf-9cff-401b-8e04-7213983dd49b" providerId="ADAL" clId="{B8CE5DE8-044F-4213-82E7-01B9A3E42AFB}" dt="2023-02-19T23:26:01.223" v="6918"/>
          <ac:spMkLst>
            <pc:docMk/>
            <pc:sldMk cId="2084730016" sldId="331"/>
            <ac:spMk id="3" creationId="{60CBFB89-2531-91E6-C84E-3AE5C322413D}"/>
          </ac:spMkLst>
        </pc:spChg>
        <pc:picChg chg="add mod">
          <ac:chgData name="Paul, David M" userId="98748bcf-9cff-401b-8e04-7213983dd49b" providerId="ADAL" clId="{B8CE5DE8-044F-4213-82E7-01B9A3E42AFB}" dt="2023-02-19T23:26:01.223" v="6918"/>
          <ac:picMkLst>
            <pc:docMk/>
            <pc:sldMk cId="2084730016" sldId="331"/>
            <ac:picMk id="2050" creationId="{712182C8-881B-6C13-C848-8D1D4CD80207}"/>
          </ac:picMkLst>
        </pc:picChg>
      </pc:sldChg>
      <pc:sldChg chg="modSp new mod ord">
        <pc:chgData name="Paul, David M" userId="98748bcf-9cff-401b-8e04-7213983dd49b" providerId="ADAL" clId="{B8CE5DE8-044F-4213-82E7-01B9A3E42AFB}" dt="2023-02-20T12:10:22.284" v="8774"/>
        <pc:sldMkLst>
          <pc:docMk/>
          <pc:sldMk cId="3685576921" sldId="332"/>
        </pc:sldMkLst>
        <pc:spChg chg="mod">
          <ac:chgData name="Paul, David M" userId="98748bcf-9cff-401b-8e04-7213983dd49b" providerId="ADAL" clId="{B8CE5DE8-044F-4213-82E7-01B9A3E42AFB}" dt="2023-02-20T00:05:58.087" v="7957" actId="20577"/>
          <ac:spMkLst>
            <pc:docMk/>
            <pc:sldMk cId="3685576921" sldId="332"/>
            <ac:spMk id="2" creationId="{D44A9418-4CA6-F468-49DE-E2C5B0780234}"/>
          </ac:spMkLst>
        </pc:spChg>
        <pc:spChg chg="mod">
          <ac:chgData name="Paul, David M" userId="98748bcf-9cff-401b-8e04-7213983dd49b" providerId="ADAL" clId="{B8CE5DE8-044F-4213-82E7-01B9A3E42AFB}" dt="2023-02-20T00:11:41.282" v="8576" actId="20577"/>
          <ac:spMkLst>
            <pc:docMk/>
            <pc:sldMk cId="3685576921" sldId="332"/>
            <ac:spMk id="3" creationId="{FF0519FB-BDD5-5E0A-22D7-CB57E586188B}"/>
          </ac:spMkLst>
        </pc:spChg>
      </pc:sldChg>
      <pc:sldChg chg="addSp delSp modSp new mod ord">
        <pc:chgData name="Paul, David M" userId="98748bcf-9cff-401b-8e04-7213983dd49b" providerId="ADAL" clId="{B8CE5DE8-044F-4213-82E7-01B9A3E42AFB}" dt="2023-02-20T12:10:30.831" v="8776"/>
        <pc:sldMkLst>
          <pc:docMk/>
          <pc:sldMk cId="3892632008" sldId="333"/>
        </pc:sldMkLst>
        <pc:spChg chg="mod">
          <ac:chgData name="Paul, David M" userId="98748bcf-9cff-401b-8e04-7213983dd49b" providerId="ADAL" clId="{B8CE5DE8-044F-4213-82E7-01B9A3E42AFB}" dt="2023-02-20T00:12:12.921" v="8605" actId="20577"/>
          <ac:spMkLst>
            <pc:docMk/>
            <pc:sldMk cId="3892632008" sldId="333"/>
            <ac:spMk id="2" creationId="{7E4DCE81-1251-1307-C38F-A1920CD98F3F}"/>
          </ac:spMkLst>
        </pc:spChg>
        <pc:spChg chg="del">
          <ac:chgData name="Paul, David M" userId="98748bcf-9cff-401b-8e04-7213983dd49b" providerId="ADAL" clId="{B8CE5DE8-044F-4213-82E7-01B9A3E42AFB}" dt="2023-02-20T00:16:05.942" v="8606"/>
          <ac:spMkLst>
            <pc:docMk/>
            <pc:sldMk cId="3892632008" sldId="333"/>
            <ac:spMk id="3" creationId="{EA7A05B2-7002-63A6-F757-61E10521703F}"/>
          </ac:spMkLst>
        </pc:spChg>
        <pc:picChg chg="add mod">
          <ac:chgData name="Paul, David M" userId="98748bcf-9cff-401b-8e04-7213983dd49b" providerId="ADAL" clId="{B8CE5DE8-044F-4213-82E7-01B9A3E42AFB}" dt="2023-02-20T00:16:10.733" v="8607" actId="1076"/>
          <ac:picMkLst>
            <pc:docMk/>
            <pc:sldMk cId="3892632008" sldId="333"/>
            <ac:picMk id="3074" creationId="{16FC9A53-5158-ED0D-066A-FB2CFA7B3F16}"/>
          </ac:picMkLst>
        </pc:picChg>
        <pc:picChg chg="add mod">
          <ac:chgData name="Paul, David M" userId="98748bcf-9cff-401b-8e04-7213983dd49b" providerId="ADAL" clId="{B8CE5DE8-044F-4213-82E7-01B9A3E42AFB}" dt="2023-02-20T00:17:13.714" v="8612" actId="14100"/>
          <ac:picMkLst>
            <pc:docMk/>
            <pc:sldMk cId="3892632008" sldId="333"/>
            <ac:picMk id="3076" creationId="{6C2B58FD-7DE6-D2A2-7637-7DE96233C4E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FC866BD-A85E-FC47-A1CB-DF3303CF5A84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4BADF40-163C-184C-A79A-16143F30EA3F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5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B0C5765-1C65-9842-9168-2F8046B530AD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20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F866D-A15C-B347-B987-724B39CFC081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29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AECC-74FC-2244-B69E-EFEEA7368FB7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82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C00A-888C-9A4B-8ECA-0B01CC964999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83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1BF0F-7285-8F4D-BE7A-A9CED975DDA6}" type="datetime1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0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8C6F-7FBF-1D42-BAF6-EED73E3F6F19}" type="datetime1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308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B5E2F-654C-9246-9CCA-0F77D9DA5353}" type="datetime1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30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4935-EFD6-5440-A8C7-14E5A30EF724}" type="datetime1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66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1E14-3D22-8146-9711-E43FE232800D}" type="datetime1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317897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52"/>
            <a:ext cx="8229600" cy="37373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3BF4B0E-395B-B64F-870F-683C111C2E2A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86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8416-FF4E-CD48-843C-49249FC0916E}" type="datetime1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0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7D8D-CF01-D04B-81CE-05C061EFACB8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68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7E0D5-7616-9B42-A8AA-80A300F5F8E6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819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00205B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1442-B26A-4F4C-900B-AC6A89D82E4C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3BFB-43D3-2E46-AFB5-886F7908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339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205B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5D0F-C427-3247-89EC-59BB72B3D622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3BFB-43D3-2E46-AFB5-886F7908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14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7"/>
            <a:ext cx="7886700" cy="994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42C0C-128E-6440-8107-898FA2EB04A6}" type="datetime1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3BFB-43D3-2E46-AFB5-886F7908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64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C771-3DA7-AE43-87E8-BA97DCD505BD}" type="datetime1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D3BFB-43D3-2E46-AFB5-886F7908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1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930F6BC-CC5F-7B4D-8DF6-41409A285641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2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6F28EF-2ABE-4245-9EA0-EB386399BD25}" type="datetime1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16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18C9AC2-DE75-3E47-BFBE-933BDCB2ADA3}" type="datetime1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9A01D2FB-42FB-A048-8F5E-725E26ACF6D3}" type="datetime1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1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164E3762-4A56-E144-83E1-D4EE0347CD16}" type="datetime1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2437F7B-3E2F-0140-BF52-7FC11857FE98}" type="datetime1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0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205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F720166-6BA8-944E-93BD-EB2091680159}" type="datetime1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D09765FC-AC73-7545-B8A6-7CA04DE70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9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70860"/>
            <a:ext cx="8229600" cy="3723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627971"/>
            <a:ext cx="9144000" cy="0"/>
          </a:xfrm>
          <a:prstGeom prst="line">
            <a:avLst/>
          </a:prstGeom>
          <a:ln w="12700">
            <a:solidFill>
              <a:srgbClr val="CF1C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63064" y="4767264"/>
            <a:ext cx="1260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E5EDF-9912-214A-9F07-853D774FB50F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463067" y="4767264"/>
            <a:ext cx="38575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00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57200" y="171962"/>
            <a:ext cx="8229600" cy="345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5422900" algn="l"/>
              </a:tabLst>
            </a:pPr>
            <a:r>
              <a:rPr lang="en-US" b="1" dirty="0">
                <a:solidFill>
                  <a:srgbClr val="002060"/>
                </a:solidFill>
              </a:rPr>
              <a:t>The Best Slide headline: </a:t>
            </a:r>
            <a:r>
              <a:rPr lang="en-US" dirty="0">
                <a:solidFill>
                  <a:srgbClr val="002060"/>
                </a:solidFill>
              </a:rPr>
              <a:t>to go here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22134"/>
            <a:ext cx="9144000" cy="0"/>
          </a:xfrm>
          <a:prstGeom prst="line">
            <a:avLst/>
          </a:prstGeom>
          <a:ln w="15875">
            <a:solidFill>
              <a:srgbClr val="CF1C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anner MD Anderson Cancer Center hrz full colo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733" y="4721109"/>
            <a:ext cx="1506558" cy="39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16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tabLst>
          <a:tab pos="4067175" algn="l"/>
        </a:tabLst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962"/>
            <a:ext cx="8229600" cy="345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tabLst>
                <a:tab pos="5422900" algn="l"/>
              </a:tabLst>
            </a:pPr>
            <a:r>
              <a:rPr lang="en-US" b="1" dirty="0">
                <a:solidFill>
                  <a:srgbClr val="002060"/>
                </a:solidFill>
              </a:rPr>
              <a:t>The Best Slide headline: </a:t>
            </a:r>
            <a:r>
              <a:rPr lang="en-US" dirty="0">
                <a:solidFill>
                  <a:srgbClr val="002060"/>
                </a:solidFill>
              </a:rPr>
              <a:t>to go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70860"/>
            <a:ext cx="8229600" cy="3723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4413" y="4767264"/>
            <a:ext cx="84908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160D-1263-E24E-8909-FD93B39A7AB5}" type="datetime1">
              <a:rPr lang="en-US" smtClean="0"/>
              <a:t>2/18/2023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627971"/>
            <a:ext cx="9144000" cy="0"/>
          </a:xfrm>
          <a:prstGeom prst="line">
            <a:avLst/>
          </a:prstGeom>
          <a:ln w="12700">
            <a:solidFill>
              <a:srgbClr val="CF1C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Banner MD Anderson Cancer Center hrz full colo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733" y="4721109"/>
            <a:ext cx="1506558" cy="39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32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tabLst>
          <a:tab pos="4067175" algn="l"/>
        </a:tabLst>
        <a:defRPr sz="2100" kern="1200" baseline="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427138"/>
            <a:ext cx="9144000" cy="2716363"/>
          </a:xfrm>
          <a:prstGeom prst="rect">
            <a:avLst/>
          </a:prstGeom>
          <a:gradFill flip="none" rotWithShape="1">
            <a:gsLst>
              <a:gs pos="0">
                <a:srgbClr val="096BE3">
                  <a:alpha val="80000"/>
                  <a:lumMod val="91000"/>
                  <a:lumOff val="9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47746"/>
            <a:ext cx="9144000" cy="1276185"/>
          </a:xfrm>
          <a:prstGeom prst="rect">
            <a:avLst/>
          </a:prstGeom>
          <a:solidFill>
            <a:srgbClr val="3336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2628578"/>
            <a:ext cx="9144000" cy="0"/>
          </a:xfrm>
          <a:prstGeom prst="line">
            <a:avLst/>
          </a:prstGeom>
          <a:ln w="53975">
            <a:solidFill>
              <a:srgbClr val="CF1C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BD21E-B582-9B4C-BA00-CA916B1F5507}" type="datetime1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D3BFB-43D3-2E46-AFB5-886F7908A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4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0"/>
          <p:cNvSpPr txBox="1">
            <a:spLocks/>
          </p:cNvSpPr>
          <p:nvPr/>
        </p:nvSpPr>
        <p:spPr>
          <a:xfrm>
            <a:off x="1828800" y="3106485"/>
            <a:ext cx="5486400" cy="750883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buNone/>
              <a:defRPr sz="2400" b="0" i="0" kern="1200" baseline="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ctr" defTabSz="914400" rtl="0" eaLnBrk="1" latinLnBrk="0" hangingPunct="1">
              <a:buNone/>
              <a:defRPr sz="1800" b="0" i="1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algn="ctr" defTabSz="914400" rtl="0" eaLnBrk="1" latinLnBrk="0" hangingPunct="1">
              <a:buNone/>
              <a:defRPr sz="1800" b="0" i="1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algn="ctr" defTabSz="914400" rtl="0" eaLnBrk="1" latinLnBrk="0" hangingPunct="1">
              <a:buNone/>
              <a:defRPr sz="1800" b="0" i="1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algn="ctr" defTabSz="914400" rtl="0" eaLnBrk="1" latinLnBrk="0" hangingPunct="1">
              <a:buNone/>
              <a:defRPr sz="1800" b="0" i="1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500" dirty="0">
              <a:solidFill>
                <a:srgbClr val="002060"/>
              </a:solidFill>
            </a:endParaRPr>
          </a:p>
          <a:p>
            <a:r>
              <a:rPr lang="en-US" sz="1800" dirty="0">
                <a:solidFill>
                  <a:srgbClr val="002060"/>
                </a:solidFill>
              </a:rPr>
              <a:t>David Paul, MD</a:t>
            </a:r>
          </a:p>
          <a:p>
            <a:r>
              <a:rPr lang="en-US" sz="1800" dirty="0">
                <a:solidFill>
                  <a:srgbClr val="002060"/>
                </a:solidFill>
              </a:rPr>
              <a:t>Physician Executive</a:t>
            </a:r>
          </a:p>
          <a:p>
            <a:r>
              <a:rPr lang="en-US" sz="1800" dirty="0">
                <a:solidFill>
                  <a:srgbClr val="002060"/>
                </a:solidFill>
              </a:rPr>
              <a:t>Banner MDA Cancer Center at BUMC-P</a:t>
            </a:r>
          </a:p>
          <a:p>
            <a:endParaRPr lang="en-US" sz="1500" dirty="0">
              <a:solidFill>
                <a:srgbClr val="002060"/>
              </a:solidFill>
            </a:endParaRPr>
          </a:p>
        </p:txBody>
      </p:sp>
      <p:sp>
        <p:nvSpPr>
          <p:cNvPr id="4" name="Text Placeholder 20"/>
          <p:cNvSpPr txBox="1">
            <a:spLocks/>
          </p:cNvSpPr>
          <p:nvPr/>
        </p:nvSpPr>
        <p:spPr>
          <a:xfrm>
            <a:off x="1256306" y="1577262"/>
            <a:ext cx="6631388" cy="610215"/>
          </a:xfrm>
          <a:prstGeom prst="rect">
            <a:avLst/>
          </a:prstGeom>
        </p:spPr>
        <p:txBody>
          <a:bodyPr vert="horz" lIns="68580" tIns="34290" rIns="68580" bIns="34290" rtlCol="0" anchor="t" anchorCtr="0"/>
          <a:lstStyle>
            <a:defPPr>
              <a:defRPr lang="en-US"/>
            </a:defPPr>
            <a:lvl1pPr marL="0" algn="ctr" defTabSz="914400" rtl="0" eaLnBrk="1" latinLnBrk="0" hangingPunct="1">
              <a:buNone/>
              <a:defRPr sz="2800" b="0" i="0" kern="1200" baseline="0">
                <a:solidFill>
                  <a:srgbClr val="0068B5"/>
                </a:solidFill>
                <a:latin typeface="Arial"/>
                <a:ea typeface="+mn-ea"/>
                <a:cs typeface="Arial"/>
              </a:defRPr>
            </a:lvl1pPr>
            <a:lvl2pPr marL="457200" algn="ctr" defTabSz="914400" rtl="0" eaLnBrk="1" latinLnBrk="0" hangingPunct="1">
              <a:buNone/>
              <a:defRPr sz="1800" b="0" i="1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algn="ctr" defTabSz="914400" rtl="0" eaLnBrk="1" latinLnBrk="0" hangingPunct="1">
              <a:buNone/>
              <a:defRPr sz="1800" b="0" i="1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algn="ctr" defTabSz="914400" rtl="0" eaLnBrk="1" latinLnBrk="0" hangingPunct="1">
              <a:buNone/>
              <a:defRPr sz="1800" b="0" i="1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algn="ctr" defTabSz="914400" rtl="0" eaLnBrk="1" latinLnBrk="0" hangingPunct="1">
              <a:buNone/>
              <a:defRPr sz="1800" b="0" i="1" kern="1200">
                <a:solidFill>
                  <a:schemeClr val="bg1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Breast Cancer </a:t>
            </a:r>
          </a:p>
        </p:txBody>
      </p:sp>
      <p:pic>
        <p:nvPicPr>
          <p:cNvPr id="5" name="Picture 4" descr="Banner MD Anderson Cancer Center hrz full col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096" y="194260"/>
            <a:ext cx="2716424" cy="71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54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5DA2F-722D-70A7-C552-AB2DFAF4C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treatment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2CF52-1D36-BCF9-BA43-CFE21E728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Majority of breast cancers are either ductal (80-85%) or lobular (10-15%).  We consider them equivalent as it relates to stage, prognosis and risk for relapse.</a:t>
            </a:r>
          </a:p>
          <a:p>
            <a:r>
              <a:rPr lang="en-US" dirty="0"/>
              <a:t>They do manifest differently however:</a:t>
            </a:r>
          </a:p>
          <a:p>
            <a:pPr lvl="1"/>
            <a:r>
              <a:rPr lang="en-US" dirty="0"/>
              <a:t>Ductal: tend to calcify, be unifocal, and form palpable masses</a:t>
            </a:r>
          </a:p>
          <a:p>
            <a:pPr lvl="1"/>
            <a:r>
              <a:rPr lang="en-US" dirty="0"/>
              <a:t>Lobular:  tend not to calcify, can be multifocal and bilateral, can be prone to elude palpability and definable endpoints at surgery, mostly ER/PR positive</a:t>
            </a:r>
          </a:p>
        </p:txBody>
      </p:sp>
    </p:spTree>
    <p:extLst>
      <p:ext uri="{BB962C8B-B14F-4D97-AF65-F5344CB8AC3E}">
        <p14:creationId xmlns:p14="http://schemas.microsoft.com/office/powerpoint/2010/main" val="4020266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E697A-FC09-EE8C-282F-9A31D01A9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Breast Ca?</a:t>
            </a:r>
          </a:p>
        </p:txBody>
      </p:sp>
      <p:pic>
        <p:nvPicPr>
          <p:cNvPr id="1026" name="Picture 2" descr="Invasive Ductal Carcinoma">
            <a:extLst>
              <a:ext uri="{FF2B5EF4-FFF2-40B4-BE49-F238E27FC236}">
                <a16:creationId xmlns:a16="http://schemas.microsoft.com/office/drawing/2014/main" id="{4FE0580D-5BA1-7208-1454-F6F66A3BE3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98" y="857250"/>
            <a:ext cx="8049802" cy="373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775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043A-9164-61E2-E82D-32FE5C15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Breast Carcinoma?</a:t>
            </a:r>
          </a:p>
        </p:txBody>
      </p:sp>
      <p:pic>
        <p:nvPicPr>
          <p:cNvPr id="2050" name="Picture 2" descr="Invasive Lobular Carcinoma">
            <a:extLst>
              <a:ext uri="{FF2B5EF4-FFF2-40B4-BE49-F238E27FC236}">
                <a16:creationId xmlns:a16="http://schemas.microsoft.com/office/drawing/2014/main" id="{712182C8-881B-6C13-C848-8D1D4CD802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244" y="857250"/>
            <a:ext cx="6643511" cy="373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730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Case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65 </a:t>
            </a:r>
            <a:r>
              <a:rPr lang="en-US" dirty="0" err="1"/>
              <a:t>yo</a:t>
            </a:r>
            <a:r>
              <a:rPr lang="en-US" dirty="0"/>
              <a:t> woman undergoes a routine screening mammogram which shows calcifications in the left breast that have increased since her last two mammograms</a:t>
            </a:r>
          </a:p>
          <a:p>
            <a:r>
              <a:rPr lang="en-US" dirty="0"/>
              <a:t>Bx comes back as DCIS, ER/PR positive</a:t>
            </a:r>
          </a:p>
          <a:p>
            <a:r>
              <a:rPr lang="en-US" dirty="0"/>
              <a:t>She may have lumpectomy/RT or mastectomy</a:t>
            </a:r>
          </a:p>
          <a:p>
            <a:r>
              <a:rPr lang="en-US" dirty="0"/>
              <a:t>Consideration of “chemoprevention” with endocrine therapy to reduce secondary incidence of invasive and noninvasive ER/PR + disease in either breast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4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6"/>
    </mc:Choice>
    <mc:Fallback xmlns="">
      <p:transition xmlns:p14="http://schemas.microsoft.com/office/powerpoint/2010/main" spd="slow" advTm="435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Represents a heterogeneous group of neoplastic lesions confined to the breast ducts and lobules</a:t>
            </a:r>
          </a:p>
          <a:p>
            <a:r>
              <a:rPr lang="en-US" dirty="0"/>
              <a:t>Diagnosis has increased dramatically with the introduction of breast cancer screening mammography</a:t>
            </a:r>
            <a:endParaRPr lang="ro-RO" dirty="0"/>
          </a:p>
          <a:p>
            <a:r>
              <a:rPr lang="ro-RO" dirty="0"/>
              <a:t>The risk of DCIS increases with age, is uncommon in women younger than 30 and is as high as 88 per 100,000 in women aged 50 to 64 years</a:t>
            </a:r>
            <a:endParaRPr lang="ro-RO" u="sng" dirty="0"/>
          </a:p>
          <a:p>
            <a:r>
              <a:rPr lang="ro-RO" dirty="0"/>
              <a:t>The risk of cancer-related death in women with DCIS is low, estimated at 1.9 percent within 10 years</a:t>
            </a:r>
          </a:p>
        </p:txBody>
      </p:sp>
    </p:spTree>
    <p:extLst>
      <p:ext uri="{BB962C8B-B14F-4D97-AF65-F5344CB8AC3E}">
        <p14:creationId xmlns:p14="http://schemas.microsoft.com/office/powerpoint/2010/main" val="4002121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Most cases of DCIS are detecte</a:t>
            </a:r>
            <a:r>
              <a:rPr lang="en-US" dirty="0"/>
              <a:t>d</a:t>
            </a:r>
            <a:r>
              <a:rPr lang="ro-RO" dirty="0"/>
              <a:t> on imaging studies (microcalcifications)</a:t>
            </a:r>
            <a:r>
              <a:rPr lang="en-US" dirty="0"/>
              <a:t>, can be palpable, most aren’t</a:t>
            </a:r>
            <a:endParaRPr lang="ro-RO" dirty="0"/>
          </a:p>
          <a:p>
            <a:r>
              <a:rPr lang="ro-RO" dirty="0"/>
              <a:t>Percutaneous core biopsy under stereotactic or ultrasound guidance </a:t>
            </a:r>
            <a:r>
              <a:rPr lang="ro-RO" dirty="0" err="1"/>
              <a:t>is</a:t>
            </a:r>
            <a:r>
              <a:rPr lang="ro-RO" dirty="0"/>
              <a:t> </a:t>
            </a:r>
            <a:r>
              <a:rPr lang="ro-RO" dirty="0" err="1"/>
              <a:t>preferred</a:t>
            </a:r>
            <a:endParaRPr lang="ro-RO" dirty="0"/>
          </a:p>
          <a:p>
            <a:r>
              <a:rPr lang="ro-RO" dirty="0"/>
              <a:t>Fine needle aspiration biopsy </a:t>
            </a:r>
            <a:r>
              <a:rPr lang="en-US" dirty="0"/>
              <a:t>usually </a:t>
            </a:r>
            <a:r>
              <a:rPr lang="ro-RO" dirty="0"/>
              <a:t>cannot distinguish between invasive and in situ disease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24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7E1CE-26A4-09B3-F247-27BED887E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E97C7-B977-2EBE-E879-7C1597AEE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DCIS (Stage O Breast CA, intraductal carcinoma) is treated with endocrine therapy in order to prevent metastases?</a:t>
            </a:r>
          </a:p>
          <a:p>
            <a:r>
              <a:rPr lang="en-US" dirty="0"/>
              <a:t>True or False</a:t>
            </a:r>
          </a:p>
        </p:txBody>
      </p:sp>
    </p:spTree>
    <p:extLst>
      <p:ext uri="{BB962C8B-B14F-4D97-AF65-F5344CB8AC3E}">
        <p14:creationId xmlns:p14="http://schemas.microsoft.com/office/powerpoint/2010/main" val="3686872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73" y="-125896"/>
            <a:ext cx="5693517" cy="867092"/>
          </a:xfrm>
        </p:spPr>
        <p:txBody>
          <a:bodyPr/>
          <a:lstStyle/>
          <a:p>
            <a:r>
              <a:rPr lang="en-US" dirty="0"/>
              <a:t>LCIS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Lobular carcinoma in situ (LCIS) is a noninvasive lesion that arises from the lobules and terminal ducts </a:t>
            </a:r>
          </a:p>
          <a:p>
            <a:r>
              <a:rPr lang="en-US" dirty="0"/>
              <a:t>Represents an incidental finding that is diagnosed on a breast biopsy performed for some other reason, such as an area of fibrocystic change or a fibroadenoma</a:t>
            </a:r>
          </a:p>
          <a:p>
            <a:r>
              <a:rPr lang="en-US" dirty="0"/>
              <a:t>It is considered a “marker lesion” indicative of breast tissue at risk for cancer, not a “precursor lesion” (DCIS)</a:t>
            </a:r>
          </a:p>
        </p:txBody>
      </p:sp>
    </p:spTree>
    <p:extLst>
      <p:ext uri="{BB962C8B-B14F-4D97-AF65-F5344CB8AC3E}">
        <p14:creationId xmlns:p14="http://schemas.microsoft.com/office/powerpoint/2010/main" val="1927432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4-times more likely to develop invasive cancer </a:t>
            </a:r>
          </a:p>
          <a:p>
            <a:r>
              <a:rPr lang="en-US" dirty="0"/>
              <a:t>30% risk of developing cancer over 25  years</a:t>
            </a:r>
          </a:p>
          <a:p>
            <a:r>
              <a:rPr lang="en-US" dirty="0"/>
              <a:t>Ipsilateral and contralateral breast tissue</a:t>
            </a:r>
          </a:p>
          <a:p>
            <a:r>
              <a:rPr lang="en-US" dirty="0"/>
              <a:t>May be treated with endocrine therapy for 5 years to prevent an invasive event</a:t>
            </a:r>
          </a:p>
          <a:p>
            <a:r>
              <a:rPr lang="en-US" dirty="0"/>
              <a:t>Some may choose to have </a:t>
            </a:r>
            <a:r>
              <a:rPr lang="en-US" dirty="0" err="1"/>
              <a:t>b/l</a:t>
            </a:r>
            <a:r>
              <a:rPr lang="en-US" dirty="0"/>
              <a:t> mastectomy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1773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Lymph Node Biopsy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Sentinel lymph node is the first lymph node to receive lymphatic drainage from the breast</a:t>
            </a:r>
          </a:p>
          <a:p>
            <a:r>
              <a:rPr lang="en-US" dirty="0"/>
              <a:t>Lymphatic mapping done by injecting blue dye with radiolabeled tracer into the breast parenchyma near the area of cancer/mass or, alternatively, in a </a:t>
            </a:r>
            <a:r>
              <a:rPr lang="en-US" dirty="0" err="1"/>
              <a:t>periareolar</a:t>
            </a:r>
            <a:r>
              <a:rPr lang="en-US" dirty="0"/>
              <a:t> location</a:t>
            </a:r>
          </a:p>
          <a:p>
            <a:r>
              <a:rPr lang="en-US" dirty="0"/>
              <a:t>Lymph node(s) detected by the blue dye or radioactivity or are  palpably abnormal are removed</a:t>
            </a:r>
          </a:p>
        </p:txBody>
      </p:sp>
    </p:spTree>
    <p:extLst>
      <p:ext uri="{BB962C8B-B14F-4D97-AF65-F5344CB8AC3E}">
        <p14:creationId xmlns:p14="http://schemas.microsoft.com/office/powerpoint/2010/main" val="60474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 Cancer epidemiology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 cancer among women in the US</a:t>
            </a:r>
          </a:p>
          <a:p>
            <a:r>
              <a:rPr lang="en-US" dirty="0"/>
              <a:t>2nd leading cause of death in women</a:t>
            </a:r>
          </a:p>
          <a:p>
            <a:r>
              <a:rPr lang="en-US" dirty="0"/>
              <a:t>1 in 8 women will develop breast cancer</a:t>
            </a:r>
          </a:p>
          <a:p>
            <a:r>
              <a:rPr lang="en-US" dirty="0"/>
              <a:t>Incidence rates are slowly climbing</a:t>
            </a:r>
          </a:p>
          <a:p>
            <a:r>
              <a:rPr lang="en-US" dirty="0"/>
              <a:t>Mortality rates have declined</a:t>
            </a:r>
          </a:p>
          <a:p>
            <a:r>
              <a:rPr lang="en-US" dirty="0"/>
              <a:t>White women first, AA second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50"/>
    </mc:Choice>
    <mc:Fallback xmlns="">
      <p:transition xmlns:p14="http://schemas.microsoft.com/office/powerpoint/2010/main" spd="slow" advTm="3275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Sentinel Lymph Node Biopsy (DCIS)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350" y="1665056"/>
            <a:ext cx="5828110" cy="2743200"/>
          </a:xfrm>
        </p:spPr>
        <p:txBody>
          <a:bodyPr>
            <a:normAutofit/>
          </a:bodyPr>
          <a:lstStyle/>
          <a:p>
            <a:r>
              <a:rPr lang="en-US" b="1" dirty="0"/>
              <a:t>DCIS with planned mastectomy</a:t>
            </a:r>
            <a:endParaRPr lang="en-US" dirty="0"/>
          </a:p>
          <a:p>
            <a:r>
              <a:rPr lang="en-US" b="1" dirty="0"/>
              <a:t>DCIS with suspicious features</a:t>
            </a:r>
            <a:r>
              <a:rPr lang="en-US" dirty="0"/>
              <a:t> — breast-conserving surgery for DCIS clinically suspected of harboring invasive cancer, including DCIS larger than 5 cm and DCIS with a palpable mass. </a:t>
            </a:r>
          </a:p>
        </p:txBody>
      </p:sp>
    </p:spTree>
    <p:extLst>
      <p:ext uri="{BB962C8B-B14F-4D97-AF65-F5344CB8AC3E}">
        <p14:creationId xmlns:p14="http://schemas.microsoft.com/office/powerpoint/2010/main" val="28712373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05" y="-13253"/>
            <a:ext cx="5678402" cy="820710"/>
          </a:xfrm>
        </p:spPr>
        <p:txBody>
          <a:bodyPr/>
          <a:lstStyle/>
          <a:p>
            <a:r>
              <a:rPr lang="en-US" dirty="0"/>
              <a:t>Sentinel Lymph Node Biopsy (Invasive Ca)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breast cancer with clinically negative nodes</a:t>
            </a:r>
          </a:p>
          <a:p>
            <a:r>
              <a:rPr lang="ro-RO" dirty="0"/>
              <a:t>Fewer than three metastatic sentinel lymph nodes on SLNB</a:t>
            </a:r>
            <a:r>
              <a:rPr lang="en-US" dirty="0"/>
              <a:t>, otherwise axillary LN dissection is indicated</a:t>
            </a:r>
            <a:endParaRPr lang="ro-RO" dirty="0"/>
          </a:p>
          <a:p>
            <a:r>
              <a:rPr lang="ro-RO" dirty="0"/>
              <a:t>Patients undergoing breast conserving surgery followed by whole-breast irradiation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06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8D04B-8106-B141-8516-B88D93C25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 Expression (molecular) Profiles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A5A8E-E4EE-E44E-9106-FB2AB85C4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Oncotype Dx</a:t>
            </a:r>
          </a:p>
          <a:p>
            <a:r>
              <a:rPr lang="en-US" dirty="0" err="1"/>
              <a:t>Mammaprint</a:t>
            </a:r>
            <a:endParaRPr lang="en-US" dirty="0"/>
          </a:p>
          <a:p>
            <a:r>
              <a:rPr lang="en-US" dirty="0" err="1"/>
              <a:t>Endopredict</a:t>
            </a:r>
            <a:endParaRPr lang="en-US" dirty="0"/>
          </a:p>
          <a:p>
            <a:r>
              <a:rPr lang="en-US" dirty="0"/>
              <a:t>Breast Cancer Index</a:t>
            </a:r>
          </a:p>
        </p:txBody>
      </p:sp>
    </p:spTree>
    <p:extLst>
      <p:ext uri="{BB962C8B-B14F-4D97-AF65-F5344CB8AC3E}">
        <p14:creationId xmlns:p14="http://schemas.microsoft.com/office/powerpoint/2010/main" val="3686067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Oncotype</a:t>
            </a:r>
            <a:r>
              <a:rPr lang="en-US" dirty="0"/>
              <a:t> </a:t>
            </a:r>
            <a:r>
              <a:rPr lang="en-US" dirty="0" err="1"/>
              <a:t>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Oncotype</a:t>
            </a:r>
            <a:r>
              <a:rPr lang="en-US" dirty="0"/>
              <a:t> </a:t>
            </a:r>
            <a:r>
              <a:rPr lang="en-US" dirty="0" err="1"/>
              <a:t>Dx</a:t>
            </a:r>
            <a:r>
              <a:rPr lang="en-US" dirty="0"/>
              <a:t> 21-gene recurrence score is a prognostic assay and may identify patients who are most and least likely to derive benefit from adjuvant chemotherapy</a:t>
            </a:r>
          </a:p>
          <a:p>
            <a:r>
              <a:rPr lang="en-US" dirty="0"/>
              <a:t>Indicated for all women with LN negative, ER positive, HER2 negative breast cancer.  Focus on cancers 10mm or greater with some exceptions.  </a:t>
            </a:r>
          </a:p>
          <a:p>
            <a:r>
              <a:rPr lang="en-US" dirty="0"/>
              <a:t>Validation in postmenopausal women with up to 3 positive LNs</a:t>
            </a:r>
          </a:p>
        </p:txBody>
      </p:sp>
    </p:spTree>
    <p:extLst>
      <p:ext uri="{BB962C8B-B14F-4D97-AF65-F5344CB8AC3E}">
        <p14:creationId xmlns:p14="http://schemas.microsoft.com/office/powerpoint/2010/main" val="2406053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Oncotype</a:t>
            </a:r>
            <a:r>
              <a:rPr lang="en-US" dirty="0"/>
              <a:t> </a:t>
            </a:r>
            <a:r>
              <a:rPr lang="en-US" dirty="0" err="1"/>
              <a:t>Dx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RT- PCR to generate a recurrence score </a:t>
            </a:r>
          </a:p>
          <a:p>
            <a:r>
              <a:rPr lang="en-US" dirty="0"/>
              <a:t>Categorizes the tumor as low, intermediate or high risk</a:t>
            </a:r>
          </a:p>
          <a:p>
            <a:r>
              <a:rPr lang="en-US" dirty="0"/>
              <a:t>Low risk- adjuvant endocrine therapy alone</a:t>
            </a:r>
          </a:p>
          <a:p>
            <a:pPr lvl="1"/>
            <a:r>
              <a:rPr lang="en-US" dirty="0" err="1"/>
              <a:t>Tamoxifen</a:t>
            </a:r>
            <a:r>
              <a:rPr lang="en-US" dirty="0"/>
              <a:t> versus Aromatase inhibitor</a:t>
            </a:r>
          </a:p>
          <a:p>
            <a:r>
              <a:rPr lang="en-US" dirty="0"/>
              <a:t>High risk- chemotherapy </a:t>
            </a:r>
          </a:p>
          <a:p>
            <a:pPr lvl="1"/>
            <a:r>
              <a:rPr lang="en-US" dirty="0"/>
              <a:t>TC, </a:t>
            </a:r>
            <a:r>
              <a:rPr lang="en-US" dirty="0" err="1"/>
              <a:t>ddAC</a:t>
            </a:r>
            <a:r>
              <a:rPr lang="en-US" dirty="0"/>
              <a:t>-T</a:t>
            </a:r>
          </a:p>
        </p:txBody>
      </p:sp>
    </p:spTree>
    <p:extLst>
      <p:ext uri="{BB962C8B-B14F-4D97-AF65-F5344CB8AC3E}">
        <p14:creationId xmlns:p14="http://schemas.microsoft.com/office/powerpoint/2010/main" val="3998776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Case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54 </a:t>
            </a:r>
            <a:r>
              <a:rPr lang="en-US" dirty="0" err="1"/>
              <a:t>yo</a:t>
            </a:r>
            <a:r>
              <a:rPr lang="en-US" dirty="0"/>
              <a:t> female who presents with a very painful and swollen left breast and palpable lymph nodes</a:t>
            </a:r>
          </a:p>
          <a:p>
            <a:r>
              <a:rPr lang="en-US" dirty="0"/>
              <a:t>Mammogram confirms a 6.5 cm breast mass and left axillary LN</a:t>
            </a:r>
          </a:p>
          <a:p>
            <a:r>
              <a:rPr lang="en-US" dirty="0"/>
              <a:t>Biopsy is c/w IDC ER/PR negative, her2neu positive</a:t>
            </a:r>
          </a:p>
          <a:p>
            <a:r>
              <a:rPr lang="en-US" dirty="0"/>
              <a:t>Now what?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14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Case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CT scan of chest/</a:t>
            </a:r>
            <a:r>
              <a:rPr lang="en-US" dirty="0" err="1"/>
              <a:t>abd</a:t>
            </a:r>
            <a:r>
              <a:rPr lang="en-US" dirty="0"/>
              <a:t>/pelvis and bone scan shows breast mass and left axillary adenopathy but no distant disease</a:t>
            </a:r>
          </a:p>
          <a:p>
            <a:r>
              <a:rPr lang="en-US" dirty="0"/>
              <a:t>Candidate for neo-adjuvant chemotherapy plus Her 2 neu directed therapy</a:t>
            </a:r>
          </a:p>
          <a:p>
            <a:r>
              <a:rPr lang="en-US" dirty="0"/>
              <a:t>Surgery to follow with lumpectomy or mastectomy, SLNB or full ax dissection depending on response</a:t>
            </a:r>
          </a:p>
          <a:p>
            <a:r>
              <a:rPr lang="en-US" dirty="0"/>
              <a:t>Adjuvant RT plus some form of adjuvant Her 2 neu directed therapy up to 1 year (HP vs </a:t>
            </a:r>
            <a:r>
              <a:rPr lang="en-US" dirty="0" err="1"/>
              <a:t>Kadcyla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90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A9418-4CA6-F468-49DE-E2C5B0780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Inflammatory Breast 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519FB-BDD5-5E0A-22D7-CB57E5861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than 1% of all breast cancers</a:t>
            </a:r>
          </a:p>
          <a:p>
            <a:r>
              <a:rPr lang="en-US" dirty="0"/>
              <a:t>Important for PCPs to recognize it and refer to medical oncology/surgical oncology immediately</a:t>
            </a:r>
          </a:p>
          <a:p>
            <a:r>
              <a:rPr lang="en-US" dirty="0"/>
              <a:t>Often these patients are given a course of antibiotics as a first step.  Mastitis is primarily a condition of lactation.</a:t>
            </a:r>
          </a:p>
          <a:p>
            <a:r>
              <a:rPr lang="en-US" dirty="0"/>
              <a:t>These are treated using all the same principles we have discussed:  staging exams, neoadjuvant treatment based on biomarkers, mastectomy and adjuvant RT</a:t>
            </a:r>
          </a:p>
        </p:txBody>
      </p:sp>
    </p:spTree>
    <p:extLst>
      <p:ext uri="{BB962C8B-B14F-4D97-AF65-F5344CB8AC3E}">
        <p14:creationId xmlns:p14="http://schemas.microsoft.com/office/powerpoint/2010/main" val="3685576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DCE81-1251-1307-C38F-A1920CD9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Inflammatory Breast CA</a:t>
            </a:r>
          </a:p>
        </p:txBody>
      </p:sp>
      <p:pic>
        <p:nvPicPr>
          <p:cNvPr id="3074" name="Picture 2" descr="Breast Cancer Histology">
            <a:extLst>
              <a:ext uri="{FF2B5EF4-FFF2-40B4-BE49-F238E27FC236}">
                <a16:creationId xmlns:a16="http://schemas.microsoft.com/office/drawing/2014/main" id="{16FC9A53-5158-ED0D-066A-FB2CFA7B3F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72" y="1185263"/>
            <a:ext cx="3697297" cy="277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nflammatory Breast Cancer Pictures - TSMP Medical Blog">
            <a:extLst>
              <a:ext uri="{FF2B5EF4-FFF2-40B4-BE49-F238E27FC236}">
                <a16:creationId xmlns:a16="http://schemas.microsoft.com/office/drawing/2014/main" id="{6C2B58FD-7DE6-D2A2-7637-7DE96233C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258" y="1185263"/>
            <a:ext cx="4345270" cy="281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632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Case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54 </a:t>
            </a:r>
            <a:r>
              <a:rPr lang="en-US" dirty="0" err="1"/>
              <a:t>yo</a:t>
            </a:r>
            <a:r>
              <a:rPr lang="en-US" dirty="0"/>
              <a:t> female with history of breast cancer diagnosed 7 years ago</a:t>
            </a:r>
          </a:p>
          <a:p>
            <a:r>
              <a:rPr lang="en-US" dirty="0"/>
              <a:t>Lumpectomy, SLN followed by radiation and 5 years of </a:t>
            </a:r>
            <a:r>
              <a:rPr lang="en-US" dirty="0" err="1"/>
              <a:t>Tamoxifen</a:t>
            </a:r>
            <a:endParaRPr lang="en-US" dirty="0"/>
          </a:p>
          <a:p>
            <a:r>
              <a:rPr lang="en-US" dirty="0"/>
              <a:t>Back pain for past 3 months</a:t>
            </a:r>
          </a:p>
          <a:p>
            <a:r>
              <a:rPr lang="en-US" dirty="0"/>
              <a:t>Exam is unremarkable</a:t>
            </a:r>
          </a:p>
          <a:p>
            <a:r>
              <a:rPr lang="en-US" dirty="0"/>
              <a:t>Treated supportively with NSAIDS, physical therapy</a:t>
            </a:r>
          </a:p>
          <a:p>
            <a:r>
              <a:rPr lang="en-US" dirty="0"/>
              <a:t>Now what?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59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 Cancer risk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Breast cancer increases with age (95% &gt; 40 </a:t>
            </a:r>
            <a:r>
              <a:rPr lang="en-US" dirty="0" err="1"/>
              <a:t>yrs</a:t>
            </a:r>
            <a:r>
              <a:rPr lang="en-US" dirty="0"/>
              <a:t>)</a:t>
            </a:r>
          </a:p>
          <a:p>
            <a:r>
              <a:rPr lang="en-US" dirty="0"/>
              <a:t>Duration of menses without interruption (early menarche, late menopause, late first pregnancy, nulliparity)</a:t>
            </a:r>
          </a:p>
          <a:p>
            <a:r>
              <a:rPr lang="en-US" dirty="0"/>
              <a:t>Obesity (higher estrogen)</a:t>
            </a:r>
          </a:p>
          <a:p>
            <a:r>
              <a:rPr lang="en-US" dirty="0"/>
              <a:t>Family </a:t>
            </a:r>
            <a:r>
              <a:rPr lang="en-US" dirty="0" err="1"/>
              <a:t>hx</a:t>
            </a:r>
            <a:r>
              <a:rPr lang="en-US" dirty="0"/>
              <a:t> and family genetics (not necessarily the same)</a:t>
            </a:r>
          </a:p>
          <a:p>
            <a:r>
              <a:rPr lang="en-US" dirty="0"/>
              <a:t>Prolonged HRT and to lesser extent BCPs</a:t>
            </a:r>
          </a:p>
          <a:p>
            <a:r>
              <a:rPr lang="en-US" dirty="0"/>
              <a:t>ADH, LCIS</a:t>
            </a:r>
          </a:p>
          <a:p>
            <a:r>
              <a:rPr lang="en-US" dirty="0"/>
              <a:t>Prior Chest RT (classically NHL and HL)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4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72"/>
    </mc:Choice>
    <mc:Fallback xmlns="">
      <p:transition xmlns:p14="http://schemas.microsoft.com/office/powerpoint/2010/main" spd="slow" advTm="23372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Case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X-ray and CT scan of her spine- widespread bone </a:t>
            </a:r>
            <a:r>
              <a:rPr lang="en-US" dirty="0" err="1"/>
              <a:t>mets</a:t>
            </a:r>
            <a:endParaRPr lang="en-US" dirty="0"/>
          </a:p>
          <a:p>
            <a:r>
              <a:rPr lang="en-US" dirty="0"/>
              <a:t>PET scan- Bone lesions but no other sites of disease</a:t>
            </a:r>
          </a:p>
          <a:p>
            <a:r>
              <a:rPr lang="en-US" dirty="0"/>
              <a:t>Biopsy is done and shows IDC ER/PR positive and Her2neu negative</a:t>
            </a:r>
          </a:p>
          <a:p>
            <a:r>
              <a:rPr lang="en-US" dirty="0"/>
              <a:t>Next best treatment?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80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5501-751B-53C1-5705-0B55CC66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ECF0-A0D7-925F-A4E1-E46B5B591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postmenopausal patient with newly diagnosed bone only MBC with mild to moderate discomfort, treatment should include:</a:t>
            </a:r>
          </a:p>
          <a:p>
            <a:r>
              <a:rPr lang="en-US" dirty="0"/>
              <a:t>1. Chemotherapy followed by hormonal therapy with denosumab</a:t>
            </a:r>
          </a:p>
          <a:p>
            <a:r>
              <a:rPr lang="en-US" dirty="0"/>
              <a:t>2. Chemotherapy followed by hormonal therapy with CDK 4/6 inhibitor plus denosumab</a:t>
            </a:r>
          </a:p>
          <a:p>
            <a:r>
              <a:rPr lang="en-US" dirty="0"/>
              <a:t>3.  Hormonal therapy with CDK 4/6 inhibitor plus denosumab</a:t>
            </a:r>
          </a:p>
        </p:txBody>
      </p:sp>
    </p:spTree>
    <p:extLst>
      <p:ext uri="{BB962C8B-B14F-4D97-AF65-F5344CB8AC3E}">
        <p14:creationId xmlns:p14="http://schemas.microsoft.com/office/powerpoint/2010/main" val="33113451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Case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Aromatase inhibitor(or </a:t>
            </a:r>
            <a:r>
              <a:rPr lang="en-US" dirty="0" err="1"/>
              <a:t>fulvestrant</a:t>
            </a:r>
            <a:r>
              <a:rPr lang="en-US" dirty="0"/>
              <a:t>) plus a cyclin dependent kinase 4/6 inhibitor until progression</a:t>
            </a:r>
          </a:p>
          <a:p>
            <a:r>
              <a:rPr lang="en-US" dirty="0"/>
              <a:t>Bisphosphonate (</a:t>
            </a:r>
            <a:r>
              <a:rPr lang="en-US" dirty="0" err="1"/>
              <a:t>zolendronic</a:t>
            </a:r>
            <a:r>
              <a:rPr lang="en-US" dirty="0"/>
              <a:t> acid) or rank ligand inhibitor (denosumab)</a:t>
            </a:r>
          </a:p>
          <a:p>
            <a:r>
              <a:rPr lang="en-US" dirty="0"/>
              <a:t>Chemotherapy for any evidence of visceral crisis, severe diffuse bone pain or progression on multiple lines of endocrine therapy</a:t>
            </a:r>
          </a:p>
        </p:txBody>
      </p:sp>
    </p:spTree>
    <p:extLst>
      <p:ext uri="{BB962C8B-B14F-4D97-AF65-F5344CB8AC3E}">
        <p14:creationId xmlns:p14="http://schemas.microsoft.com/office/powerpoint/2010/main" val="7334850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126E5-8CD0-ECA6-C58A-8CDB61F4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changing advances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FD58D-6179-D76C-1FF9-521011246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CDK 4/6 inhibitors have been primarily used to target </a:t>
            </a:r>
            <a:r>
              <a:rPr lang="en-US" i="1" dirty="0"/>
              <a:t>post</a:t>
            </a:r>
            <a:r>
              <a:rPr lang="en-US" dirty="0"/>
              <a:t>menopausal ER/PR+ and Her 2 negative disease metastatic disease</a:t>
            </a:r>
          </a:p>
          <a:p>
            <a:r>
              <a:rPr lang="en-US" b="1" dirty="0" err="1"/>
              <a:t>MonarchE</a:t>
            </a:r>
            <a:r>
              <a:rPr lang="en-US" dirty="0"/>
              <a:t> trial begins to change the paradigm.  Phase III RCT targeting high risk Stage II/III ER/PR+ </a:t>
            </a:r>
            <a:r>
              <a:rPr lang="en-US" i="1" dirty="0"/>
              <a:t>pre</a:t>
            </a:r>
            <a:r>
              <a:rPr lang="en-US" dirty="0"/>
              <a:t> and </a:t>
            </a:r>
            <a:r>
              <a:rPr lang="en-US" i="1" dirty="0"/>
              <a:t>post</a:t>
            </a:r>
            <a:r>
              <a:rPr lang="en-US" dirty="0"/>
              <a:t> menopausal pts with endocrine therapy for 5 years +/- </a:t>
            </a:r>
            <a:r>
              <a:rPr lang="en-US" dirty="0" err="1"/>
              <a:t>abemaciclib</a:t>
            </a:r>
            <a:r>
              <a:rPr lang="en-US" dirty="0"/>
              <a:t>.  Premenopausal </a:t>
            </a:r>
            <a:r>
              <a:rPr lang="en-US" dirty="0" err="1"/>
              <a:t>pt</a:t>
            </a:r>
            <a:r>
              <a:rPr lang="en-US" dirty="0"/>
              <a:t> had to be treated with ovarian suppression.</a:t>
            </a:r>
          </a:p>
          <a:p>
            <a:r>
              <a:rPr lang="en-US" dirty="0"/>
              <a:t>Invasive disease free survival and distant relapse free survival were both statistically improved at 19 </a:t>
            </a:r>
            <a:r>
              <a:rPr lang="en-US" dirty="0" err="1"/>
              <a:t>mos</a:t>
            </a:r>
            <a:r>
              <a:rPr lang="en-US" dirty="0"/>
              <a:t> (p&lt;0.0001)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840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45E78-F78E-FF77-75F6-71B25B8A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changing advances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9258B-DDB0-2610-CDC8-785017F0F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Stage II/III Pts with TNBC (ER/PR/HER2) can now be approached with chemotherapy plus immunotherapy (pembrolizumab) as standard therapy (</a:t>
            </a:r>
            <a:r>
              <a:rPr lang="en-US" b="1" dirty="0"/>
              <a:t>Keynote 522</a:t>
            </a:r>
            <a:r>
              <a:rPr lang="en-US" dirty="0"/>
              <a:t>)</a:t>
            </a:r>
          </a:p>
          <a:p>
            <a:r>
              <a:rPr lang="en-US" dirty="0"/>
              <a:t>Pathologic CR 64.8% vs 51% (chemo only arm) (p&lt;0.001)</a:t>
            </a:r>
          </a:p>
          <a:p>
            <a:r>
              <a:rPr lang="en-US" dirty="0"/>
              <a:t>EFS at 36 months:  84.5% vs 76.8% (p&lt;0.001)</a:t>
            </a:r>
          </a:p>
          <a:p>
            <a:r>
              <a:rPr lang="en-US" dirty="0"/>
              <a:t>As has been seen time and again, lessons learned in treatment of metastatic disease can be applied in the neoadjuvant and adjuvant setting to improve outcomes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688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50 </a:t>
            </a:r>
            <a:r>
              <a:rPr lang="en-US" dirty="0" err="1"/>
              <a:t>yo</a:t>
            </a:r>
            <a:r>
              <a:rPr lang="en-US" dirty="0"/>
              <a:t> woman underwent breast conservation surgery and radiation for Stage I triple negative breast cancer. She declined adjuvant chemotherapy. Two years later she is found to have a 1.5 cm </a:t>
            </a:r>
            <a:r>
              <a:rPr lang="en-US" dirty="0" err="1"/>
              <a:t>ipsilateral</a:t>
            </a:r>
            <a:r>
              <a:rPr lang="en-US" dirty="0"/>
              <a:t> relapse that on biopsy is again triple negative. Bone scan and CT scans are all negative</a:t>
            </a:r>
          </a:p>
        </p:txBody>
      </p:sp>
    </p:spTree>
    <p:extLst>
      <p:ext uri="{BB962C8B-B14F-4D97-AF65-F5344CB8AC3E}">
        <p14:creationId xmlns:p14="http://schemas.microsoft.com/office/powerpoint/2010/main" val="3371822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 following treatment plans would provide the greatest reduction in risk of future relapse?</a:t>
            </a:r>
          </a:p>
          <a:p>
            <a:r>
              <a:rPr lang="en-US" dirty="0"/>
              <a:t>A) Mastectomy</a:t>
            </a:r>
          </a:p>
          <a:p>
            <a:r>
              <a:rPr lang="en-US" dirty="0"/>
              <a:t>B) Mastectomy with adjuvant chemotherapy</a:t>
            </a:r>
          </a:p>
          <a:p>
            <a:r>
              <a:rPr lang="en-US" dirty="0"/>
              <a:t>C) Mastectomy with radiation and adjuvant chemotherapy </a:t>
            </a:r>
          </a:p>
        </p:txBody>
      </p:sp>
    </p:spTree>
    <p:extLst>
      <p:ext uri="{BB962C8B-B14F-4D97-AF65-F5344CB8AC3E}">
        <p14:creationId xmlns:p14="http://schemas.microsoft.com/office/powerpoint/2010/main" val="2132651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EFFB9-C68E-D24B-B0E5-122FD713D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Male Breast Cancer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C19C0-542A-C34A-A59B-0083B8D99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&lt;1% of all breast cancer cases</a:t>
            </a:r>
          </a:p>
          <a:p>
            <a:r>
              <a:rPr lang="en-US" dirty="0"/>
              <a:t>Usually older, &gt; 50 </a:t>
            </a:r>
            <a:r>
              <a:rPr lang="en-US" dirty="0" err="1"/>
              <a:t>yrs</a:t>
            </a:r>
            <a:r>
              <a:rPr lang="en-US" dirty="0"/>
              <a:t> old</a:t>
            </a:r>
          </a:p>
          <a:p>
            <a:r>
              <a:rPr lang="en-US" dirty="0"/>
              <a:t>Estrogen/androgen ratio disruption</a:t>
            </a:r>
          </a:p>
          <a:p>
            <a:r>
              <a:rPr lang="en-US" dirty="0"/>
              <a:t>BRCA 1&amp;2 positive, Li-Fraumeni, Cowden’s syndrome, Lynch, syndrome, Klinefelter's syndrome, hepatic dysfunction, marijuana use, prior RT to the chest</a:t>
            </a:r>
          </a:p>
          <a:p>
            <a:r>
              <a:rPr lang="en-US" dirty="0"/>
              <a:t>ER/PR positive breast cancer</a:t>
            </a:r>
          </a:p>
        </p:txBody>
      </p:sp>
    </p:spTree>
    <p:extLst>
      <p:ext uri="{BB962C8B-B14F-4D97-AF65-F5344CB8AC3E}">
        <p14:creationId xmlns:p14="http://schemas.microsoft.com/office/powerpoint/2010/main" val="241911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Screening/Imaging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Mammogram </a:t>
            </a:r>
          </a:p>
          <a:p>
            <a:pPr marL="0" indent="0">
              <a:buNone/>
            </a:pPr>
            <a:r>
              <a:rPr lang="en-US" dirty="0"/>
              <a:t>	40-49 shared decision making, 50-74 target group</a:t>
            </a:r>
          </a:p>
          <a:p>
            <a:pPr marL="0" indent="0">
              <a:buNone/>
            </a:pPr>
            <a:r>
              <a:rPr lang="en-US" dirty="0"/>
              <a:t>US to clarify fluid filled versus solid lesions</a:t>
            </a:r>
          </a:p>
          <a:p>
            <a:pPr marL="0" indent="0">
              <a:buNone/>
            </a:pPr>
            <a:r>
              <a:rPr lang="en-US" dirty="0"/>
              <a:t>MRI for high risk groups, refined advanced imaging</a:t>
            </a:r>
          </a:p>
          <a:p>
            <a:pPr marL="0" indent="0">
              <a:buNone/>
            </a:pPr>
            <a:r>
              <a:rPr lang="en-US" dirty="0"/>
              <a:t>Contrast enhanced mammography</a:t>
            </a:r>
          </a:p>
          <a:p>
            <a:pPr marL="0" indent="0">
              <a:buNone/>
            </a:pPr>
            <a:r>
              <a:rPr lang="en-US" dirty="0"/>
              <a:t>Routine staging for distant disease is focused on patients with gross lymphadenopathy, Stage III disease and/or symptoms that need investigation</a:t>
            </a:r>
          </a:p>
        </p:txBody>
      </p:sp>
    </p:spTree>
    <p:extLst>
      <p:ext uri="{BB962C8B-B14F-4D97-AF65-F5344CB8AC3E}">
        <p14:creationId xmlns:p14="http://schemas.microsoft.com/office/powerpoint/2010/main" val="292227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42"/>
    </mc:Choice>
    <mc:Fallback xmlns="">
      <p:transition xmlns:p14="http://schemas.microsoft.com/office/powerpoint/2010/main" spd="slow" advTm="2014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0- DCIS</a:t>
            </a:r>
          </a:p>
          <a:p>
            <a:r>
              <a:rPr lang="en-US" dirty="0"/>
              <a:t>I - </a:t>
            </a:r>
            <a:r>
              <a:rPr lang="en-US" u="sng" dirty="0"/>
              <a:t>&lt;</a:t>
            </a:r>
            <a:r>
              <a:rPr lang="en-US" dirty="0"/>
              <a:t>2 cm, negative LN  </a:t>
            </a:r>
          </a:p>
          <a:p>
            <a:r>
              <a:rPr lang="en-US" dirty="0"/>
              <a:t>II- &lt; 5cm primary and 1-3 positive LN or &gt;2cm-5 cm with negative LN</a:t>
            </a:r>
          </a:p>
          <a:p>
            <a:r>
              <a:rPr lang="en-US" dirty="0"/>
              <a:t>III-&gt; 5cm primary or any T with &gt; 4 LNs</a:t>
            </a:r>
          </a:p>
          <a:p>
            <a:r>
              <a:rPr lang="en-US" dirty="0"/>
              <a:t>IV distant disease</a:t>
            </a:r>
          </a:p>
          <a:p>
            <a:pPr marL="3429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672"/>
    </mc:Choice>
    <mc:Fallback xmlns="">
      <p:transition xmlns:p14="http://schemas.microsoft.com/office/powerpoint/2010/main" spd="slow" advTm="4767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Tumor size</a:t>
            </a:r>
          </a:p>
          <a:p>
            <a:r>
              <a:rPr lang="en-US" dirty="0"/>
              <a:t>Lymph node status</a:t>
            </a:r>
          </a:p>
          <a:p>
            <a:r>
              <a:rPr lang="en-US" dirty="0"/>
              <a:t>Hormone receptor status </a:t>
            </a:r>
          </a:p>
          <a:p>
            <a:r>
              <a:rPr lang="en-US" dirty="0"/>
              <a:t>Her2 neu status</a:t>
            </a:r>
          </a:p>
          <a:p>
            <a:r>
              <a:rPr lang="en-US" dirty="0"/>
              <a:t>Grade</a:t>
            </a:r>
          </a:p>
          <a:p>
            <a:r>
              <a:rPr lang="en-US" dirty="0"/>
              <a:t>Molecular profiling</a:t>
            </a:r>
          </a:p>
        </p:txBody>
      </p:sp>
    </p:spTree>
    <p:extLst>
      <p:ext uri="{BB962C8B-B14F-4D97-AF65-F5344CB8AC3E}">
        <p14:creationId xmlns:p14="http://schemas.microsoft.com/office/powerpoint/2010/main" val="231770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7"/>
    </mc:Choice>
    <mc:Fallback xmlns="">
      <p:transition xmlns:p14="http://schemas.microsoft.com/office/powerpoint/2010/main" spd="slow" advTm="145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Biomarker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degree of ER/PR expression is positively correlated with response to endocrine therapy </a:t>
            </a:r>
          </a:p>
          <a:p>
            <a:r>
              <a:rPr lang="en-US" dirty="0"/>
              <a:t>Her2-positive status is predictive of Her2-targeted therapy</a:t>
            </a:r>
          </a:p>
          <a:p>
            <a:r>
              <a:rPr lang="en-US" dirty="0"/>
              <a:t>PDL 1 CPS &gt; 10 can allow for immunotherapy plus chemotherapy in MBC</a:t>
            </a:r>
          </a:p>
        </p:txBody>
      </p:sp>
    </p:spTree>
    <p:extLst>
      <p:ext uri="{BB962C8B-B14F-4D97-AF65-F5344CB8AC3E}">
        <p14:creationId xmlns:p14="http://schemas.microsoft.com/office/powerpoint/2010/main" val="275852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81"/>
    </mc:Choice>
    <mc:Fallback xmlns="">
      <p:transition xmlns:p14="http://schemas.microsoft.com/office/powerpoint/2010/main" spd="slow" advTm="3868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51ABE-23DA-3677-8E80-7492FEF62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treatment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B619E-70C9-B98D-D260-3A8F1DA67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Think of breast cancer patients needing a local treatment and possibly a systemic treatment</a:t>
            </a:r>
          </a:p>
          <a:p>
            <a:r>
              <a:rPr lang="en-US" dirty="0"/>
              <a:t>Local options:  surgery (lumpectomy versus mastectomy) and radiation </a:t>
            </a:r>
          </a:p>
          <a:p>
            <a:r>
              <a:rPr lang="en-US" dirty="0"/>
              <a:t>Breast conservation relates to size of disease in relationship to normal breast tissue from a cosmesis standpoint</a:t>
            </a:r>
          </a:p>
          <a:p>
            <a:r>
              <a:rPr lang="en-US" dirty="0"/>
              <a:t>Radiation is just directed at the breast and regional LNs</a:t>
            </a:r>
          </a:p>
          <a:p>
            <a:r>
              <a:rPr lang="en-US" dirty="0"/>
              <a:t>Systemic treatment in 2023 can include endocrine therapy, chemotherapy, Her2 neu antibodies, immunotherapy, and even targeted agents (Olaparib-BRCA)</a:t>
            </a:r>
          </a:p>
        </p:txBody>
      </p:sp>
    </p:spTree>
    <p:extLst>
      <p:ext uri="{BB962C8B-B14F-4D97-AF65-F5344CB8AC3E}">
        <p14:creationId xmlns:p14="http://schemas.microsoft.com/office/powerpoint/2010/main" val="1008999409"/>
      </p:ext>
    </p:extLst>
  </p:cSld>
  <p:clrMapOvr>
    <a:masterClrMapping/>
  </p:clrMapOvr>
</p:sld>
</file>

<file path=ppt/theme/theme1.xml><?xml version="1.0" encoding="utf-8"?>
<a:theme xmlns:a="http://schemas.openxmlformats.org/drawingml/2006/main" name="2-line +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-Line +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over Pag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18027</TotalTime>
  <Words>1753</Words>
  <Application>Microsoft Office PowerPoint</Application>
  <PresentationFormat>On-screen Show (16:9)</PresentationFormat>
  <Paragraphs>171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2-line + Logo</vt:lpstr>
      <vt:lpstr>1-Line + Logo</vt:lpstr>
      <vt:lpstr>Cover Page</vt:lpstr>
      <vt:lpstr>PowerPoint Presentation</vt:lpstr>
      <vt:lpstr>Breast Cancer epidemiology</vt:lpstr>
      <vt:lpstr>Breast Cancer risk factors</vt:lpstr>
      <vt:lpstr>Male Breast Cancer</vt:lpstr>
      <vt:lpstr>Screening/Imaging</vt:lpstr>
      <vt:lpstr>Staging</vt:lpstr>
      <vt:lpstr>Prognosis</vt:lpstr>
      <vt:lpstr>Biomarker Expression</vt:lpstr>
      <vt:lpstr>General treatment considerations</vt:lpstr>
      <vt:lpstr>General treatment considerations</vt:lpstr>
      <vt:lpstr>What type of Breast Ca?</vt:lpstr>
      <vt:lpstr>What type of Breast Carcinoma?</vt:lpstr>
      <vt:lpstr>Patient Case #1</vt:lpstr>
      <vt:lpstr>DCIS</vt:lpstr>
      <vt:lpstr>DCIS</vt:lpstr>
      <vt:lpstr>Question</vt:lpstr>
      <vt:lpstr>LCIS</vt:lpstr>
      <vt:lpstr>LCIS</vt:lpstr>
      <vt:lpstr>Sentinel Lymph Node Biopsy</vt:lpstr>
      <vt:lpstr>Sentinel Lymph Node Biopsy (DCIS)</vt:lpstr>
      <vt:lpstr>Sentinel Lymph Node Biopsy (Invasive Ca)</vt:lpstr>
      <vt:lpstr>Gene Expression (molecular) Profiles</vt:lpstr>
      <vt:lpstr>Oncotype Dx</vt:lpstr>
      <vt:lpstr>Oncotype Dx</vt:lpstr>
      <vt:lpstr>Patient Case #2</vt:lpstr>
      <vt:lpstr>Patient Case #2</vt:lpstr>
      <vt:lpstr>Inflammatory Breast CA</vt:lpstr>
      <vt:lpstr>Inflammatory Breast CA</vt:lpstr>
      <vt:lpstr>Patient Case #3</vt:lpstr>
      <vt:lpstr>Patient Case #3</vt:lpstr>
      <vt:lpstr>Question</vt:lpstr>
      <vt:lpstr>Patient Case #3</vt:lpstr>
      <vt:lpstr>Practice changing advances</vt:lpstr>
      <vt:lpstr>Practice changing advances</vt:lpstr>
      <vt:lpstr>Questions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Cancer</dc:title>
  <dc:creator>Saima Saeed</dc:creator>
  <cp:lastModifiedBy>Paul, David M</cp:lastModifiedBy>
  <cp:revision>57</cp:revision>
  <dcterms:created xsi:type="dcterms:W3CDTF">2017-03-08T02:56:09Z</dcterms:created>
  <dcterms:modified xsi:type="dcterms:W3CDTF">2023-02-20T12:13:20Z</dcterms:modified>
</cp:coreProperties>
</file>