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6" r:id="rId9"/>
    <p:sldId id="260" r:id="rId10"/>
    <p:sldId id="264" r:id="rId11"/>
    <p:sldId id="312" r:id="rId12"/>
    <p:sldId id="286" r:id="rId13"/>
    <p:sldId id="268" r:id="rId14"/>
    <p:sldId id="267" r:id="rId15"/>
    <p:sldId id="272" r:id="rId16"/>
    <p:sldId id="298" r:id="rId17"/>
    <p:sldId id="299" r:id="rId18"/>
    <p:sldId id="300" r:id="rId19"/>
    <p:sldId id="301" r:id="rId20"/>
    <p:sldId id="289" r:id="rId21"/>
    <p:sldId id="263" r:id="rId22"/>
    <p:sldId id="261" r:id="rId23"/>
    <p:sldId id="295" r:id="rId24"/>
    <p:sldId id="265" r:id="rId25"/>
    <p:sldId id="262" r:id="rId26"/>
    <p:sldId id="270" r:id="rId27"/>
    <p:sldId id="271" r:id="rId28"/>
    <p:sldId id="274" r:id="rId29"/>
    <p:sldId id="275" r:id="rId30"/>
    <p:sldId id="304" r:id="rId31"/>
    <p:sldId id="278" r:id="rId32"/>
    <p:sldId id="307" r:id="rId33"/>
    <p:sldId id="309" r:id="rId34"/>
    <p:sldId id="296" r:id="rId35"/>
    <p:sldId id="306" r:id="rId36"/>
    <p:sldId id="273" r:id="rId37"/>
    <p:sldId id="293" r:id="rId38"/>
    <p:sldId id="285" r:id="rId39"/>
    <p:sldId id="280" r:id="rId40"/>
    <p:sldId id="281" r:id="rId41"/>
    <p:sldId id="279" r:id="rId42"/>
    <p:sldId id="288" r:id="rId43"/>
    <p:sldId id="283" r:id="rId44"/>
    <p:sldId id="291" r:id="rId45"/>
    <p:sldId id="277" r:id="rId46"/>
    <p:sldId id="27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74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72174-11CF-06BC-C5A7-3AFF10D777C4}" v="2" dt="2023-08-31T18:44:49.792"/>
    <p1510:client id="{0A05520F-CA5D-EDCD-93F9-4DE41692C9D7}" v="131" dt="2023-08-10T16:48:18.998"/>
    <p1510:client id="{0AEC81A5-5E88-4314-99AE-48AAB9EBD089}" v="2" dt="2023-06-22T00:14:03.702"/>
    <p1510:client id="{18B696A0-B7B8-4AC4-9972-7E931586ADFC}" v="6758" dt="2023-02-08T23:00:21.108"/>
    <p1510:client id="{20F17FAB-82ED-BB9D-CB35-648F5FE3870F}" v="200" dt="2023-03-29T19:22:34.512"/>
    <p1510:client id="{22858E5D-0414-47C9-9E62-B8A0187D36B9}" v="234" dt="2023-05-03T18:06:59.048"/>
    <p1510:client id="{22C298D7-2E75-4048-B72C-0A1922462391}" v="30" dt="2023-06-01T22:52:24.905"/>
    <p1510:client id="{2A0DC2BC-ABB6-FDAF-4A35-AA718A0C5FC7}" v="1" dt="2023-10-11T15:53:06.328"/>
    <p1510:client id="{2BE656F3-2993-CB89-54E5-AB6A02E05289}" v="78" dt="2023-10-04T22:10:42.652"/>
    <p1510:client id="{2D11A363-B62D-6F66-FD34-33F81FE749A0}" v="184" dt="2023-07-31T21:20:11.068"/>
    <p1510:client id="{2D14E039-EDBE-4188-A077-2F3CA9018927}" v="563" dt="2023-10-02T18:29:43.443"/>
    <p1510:client id="{38245B05-1BEE-4575-8183-A99F23C34506}" v="13" dt="2023-07-12T20:13:08.653"/>
    <p1510:client id="{3D42FECD-8631-C922-65D0-0AE4E8ADB51A}" v="127" dt="2023-09-12T14:24:24.437"/>
    <p1510:client id="{46556CE4-E410-CF39-97FD-AB8D8D6BB7E4}" v="43" dt="2023-09-20T16:30:37.767"/>
    <p1510:client id="{490F6E90-9376-44FE-9E62-AF552CDE835C}" v="111" dt="2023-02-09T20:01:50.399"/>
    <p1510:client id="{49EDFC37-B524-4FFD-ACC6-7CB39383E1D8}" v="2" dt="2023-07-05T22:49:09.891"/>
    <p1510:client id="{4BEBB713-1173-4ECB-A65C-27F3995E8D9B}" v="6" dt="2023-04-06T22:32:00.621"/>
    <p1510:client id="{4F6CB283-10D2-4230-719D-5AF598DED47D}" v="480" dt="2023-08-24T21:45:41.095"/>
    <p1510:client id="{53CBDD47-7DDE-57BE-C9E7-920ECCD1736A}" v="107" dt="2023-02-27T17:29:03.635"/>
    <p1510:client id="{5F9FB613-BD40-47F0-BE98-6B7876A58ACF}" v="112" dt="2023-07-11T19:19:28.876"/>
    <p1510:client id="{66CB01DB-4D00-58CF-2394-5EF792829350}" v="133" dt="2023-08-28T22:55:06.811"/>
    <p1510:client id="{6790FBC9-674E-4B1D-9166-46D415743110}" v="67" dt="2023-10-02T18:34:32.449"/>
    <p1510:client id="{78A337A2-6F8C-43AB-B393-903547A6E511}" v="56" dt="2023-06-19T17:56:50.022"/>
    <p1510:client id="{793E7DFB-B63E-4BFB-86F0-16BCE7F84456}" v="221" dt="2023-02-24T18:35:42.192"/>
    <p1510:client id="{8006EF56-F5BC-49D3-9E7F-6A6DCD913C3F}" v="2" dt="2023-05-01T23:12:41.549"/>
    <p1510:client id="{950D7282-3377-54D8-BD18-23C7F0E23489}" v="18" dt="2023-09-11T17:27:49.050"/>
    <p1510:client id="{9ECE102A-EF9B-4ED0-BF72-294C029A4E6B}" v="289" dt="2023-09-13T16:23:05.818"/>
    <p1510:client id="{A67917B0-772C-461D-8387-75F241C9DF31}" v="9" dt="2023-06-23T16:17:32.810"/>
    <p1510:client id="{A796F160-D1A7-54BF-E07F-602026AF792F}" v="173" dt="2023-09-22T20:05:49.605"/>
    <p1510:client id="{AC10E2B4-E950-47F4-A94B-B121AC3448AA}" v="828" dt="2023-05-01T17:50:59.712"/>
    <p1510:client id="{B24FBBF9-2781-1758-2D20-E5D0E1C502A3}" v="98" dt="2023-08-30T18:38:48.109"/>
    <p1510:client id="{BB924D85-641F-4712-90C7-1B8553F58811}" v="164" dt="2023-06-22T00:35:09.760"/>
    <p1510:client id="{BC87D163-1CD4-478A-9617-7C88FB6DE3D6}" v="160" dt="2023-07-11T19:24:18.782"/>
    <p1510:client id="{C87109FD-A059-42DF-BA82-482AFD3DD9CA}" v="324" dt="2023-02-24T18:26:44.232"/>
    <p1510:client id="{D00958E4-05ED-6A43-BC79-26F19E037DD2}" v="84" dt="2023-03-29T21:59:31.012"/>
    <p1510:client id="{D23B80FD-E92D-8239-B94C-7F29C4505ADB}" v="666" dt="2023-09-21T23:27:09.143"/>
    <p1510:client id="{D72B2389-6FC4-419E-FBE2-5E83DF2FA5D7}" v="76" dt="2023-08-25T22:33:23.418"/>
    <p1510:client id="{E0153D91-0AF8-403A-973C-4A8925EEEA71}" v="153" dt="2023-05-01T15:51:49.972"/>
    <p1510:client id="{ED9A1096-6966-4D09-AB83-3F83B410F41F}" v="3" dt="2023-07-05T21:19:36.557"/>
    <p1510:client id="{F00B75E3-B5DB-E0F2-EEED-FD5B5F52D5A1}" v="42" dt="2023-08-24T22:09:20.147"/>
    <p1510:client id="{F76ED3E9-EAC7-D03A-CDF6-CDECFBBC497A}" v="165" dt="2023-09-26T18:57:33.290"/>
    <p1510:client id="{F8853FD6-E159-3AF8-31A6-8E0AF7F6F6E0}" v="16" dt="2023-07-31T15:24:09.826"/>
    <p1510:client id="{FB64115D-768E-432C-B4AE-4DC4419A97C2}" v="21" dt="2023-06-01T20:49:26.182"/>
    <p1510:client id="{FDAFD925-E032-4426-9EF4-A95D2B11F138}" v="6" dt="2023-03-31T21:29:38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en, Pierce M." userId="S::pierce.lewien1@va.gov::be5da4d0-7832-4dc9-ad18-99444e5a2846" providerId="AD" clId="Web-{4F6CB283-10D2-4230-719D-5AF598DED47D}"/>
    <pc:docChg chg="modSld">
      <pc:chgData name="Lewien, Pierce M." userId="S::pierce.lewien1@va.gov::be5da4d0-7832-4dc9-ad18-99444e5a2846" providerId="AD" clId="Web-{4F6CB283-10D2-4230-719D-5AF598DED47D}" dt="2023-08-24T21:45:41.095" v="472" actId="20577"/>
      <pc:docMkLst>
        <pc:docMk/>
      </pc:docMkLst>
      <pc:sldChg chg="modSp">
        <pc:chgData name="Lewien, Pierce M." userId="S::pierce.lewien1@va.gov::be5da4d0-7832-4dc9-ad18-99444e5a2846" providerId="AD" clId="Web-{4F6CB283-10D2-4230-719D-5AF598DED47D}" dt="2023-08-24T20:59:43.037" v="448"/>
        <pc:sldMkLst>
          <pc:docMk/>
          <pc:sldMk cId="112753223" sldId="259"/>
        </pc:sldMkLst>
        <pc:graphicFrameChg chg="mod modGraphic">
          <ac:chgData name="Lewien, Pierce M." userId="S::pierce.lewien1@va.gov::be5da4d0-7832-4dc9-ad18-99444e5a2846" providerId="AD" clId="Web-{4F6CB283-10D2-4230-719D-5AF598DED47D}" dt="2023-08-24T20:59:43.037" v="448"/>
          <ac:graphicFrameMkLst>
            <pc:docMk/>
            <pc:sldMk cId="112753223" sldId="259"/>
            <ac:graphicFrameMk id="13" creationId="{4B2A6952-3448-366C-075F-75008BEE4AEA}"/>
          </ac:graphicFrameMkLst>
        </pc:graphicFrameChg>
      </pc:sldChg>
      <pc:sldChg chg="modSp">
        <pc:chgData name="Lewien, Pierce M." userId="S::pierce.lewien1@va.gov::be5da4d0-7832-4dc9-ad18-99444e5a2846" providerId="AD" clId="Web-{4F6CB283-10D2-4230-719D-5AF598DED47D}" dt="2023-08-24T20:43:48.508" v="45"/>
        <pc:sldMkLst>
          <pc:docMk/>
          <pc:sldMk cId="304179595" sldId="262"/>
        </pc:sldMkLst>
        <pc:graphicFrameChg chg="mod modGraphic">
          <ac:chgData name="Lewien, Pierce M." userId="S::pierce.lewien1@va.gov::be5da4d0-7832-4dc9-ad18-99444e5a2846" providerId="AD" clId="Web-{4F6CB283-10D2-4230-719D-5AF598DED47D}" dt="2023-08-24T20:43:48.508" v="45"/>
          <ac:graphicFrameMkLst>
            <pc:docMk/>
            <pc:sldMk cId="304179595" sldId="262"/>
            <ac:graphicFrameMk id="13" creationId="{99EA5565-73CA-3266-1127-6B8463880B31}"/>
          </ac:graphicFrameMkLst>
        </pc:graphicFrameChg>
      </pc:sldChg>
      <pc:sldChg chg="modSp">
        <pc:chgData name="Lewien, Pierce M." userId="S::pierce.lewien1@va.gov::be5da4d0-7832-4dc9-ad18-99444e5a2846" providerId="AD" clId="Web-{4F6CB283-10D2-4230-719D-5AF598DED47D}" dt="2023-08-24T21:45:41.095" v="472" actId="20577"/>
        <pc:sldMkLst>
          <pc:docMk/>
          <pc:sldMk cId="3327018191" sldId="266"/>
        </pc:sldMkLst>
        <pc:spChg chg="mod">
          <ac:chgData name="Lewien, Pierce M." userId="S::pierce.lewien1@va.gov::be5da4d0-7832-4dc9-ad18-99444e5a2846" providerId="AD" clId="Web-{4F6CB283-10D2-4230-719D-5AF598DED47D}" dt="2023-08-24T21:45:41.095" v="472" actId="20577"/>
          <ac:spMkLst>
            <pc:docMk/>
            <pc:sldMk cId="3327018191" sldId="266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4F6CB283-10D2-4230-719D-5AF598DED47D}" dt="2023-08-24T20:46:48.479" v="218" actId="20577"/>
        <pc:sldMkLst>
          <pc:docMk/>
          <pc:sldMk cId="3257699540" sldId="271"/>
        </pc:sldMkLst>
        <pc:spChg chg="mod">
          <ac:chgData name="Lewien, Pierce M." userId="S::pierce.lewien1@va.gov::be5da4d0-7832-4dc9-ad18-99444e5a2846" providerId="AD" clId="Web-{4F6CB283-10D2-4230-719D-5AF598DED47D}" dt="2023-08-24T20:46:48.479" v="218" actId="20577"/>
          <ac:spMkLst>
            <pc:docMk/>
            <pc:sldMk cId="3257699540" sldId="271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4F6CB283-10D2-4230-719D-5AF598DED47D}" dt="2023-08-24T20:49:25.419" v="358" actId="20577"/>
        <pc:sldMkLst>
          <pc:docMk/>
          <pc:sldMk cId="2175753346" sldId="273"/>
        </pc:sldMkLst>
        <pc:spChg chg="mod">
          <ac:chgData name="Lewien, Pierce M." userId="S::pierce.lewien1@va.gov::be5da4d0-7832-4dc9-ad18-99444e5a2846" providerId="AD" clId="Web-{4F6CB283-10D2-4230-719D-5AF598DED47D}" dt="2023-08-24T20:49:25.419" v="358" actId="20577"/>
          <ac:spMkLst>
            <pc:docMk/>
            <pc:sldMk cId="2175753346" sldId="273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4F6CB283-10D2-4230-719D-5AF598DED47D}" dt="2023-08-24T20:52:04.796" v="366" actId="20577"/>
        <pc:sldMkLst>
          <pc:docMk/>
          <pc:sldMk cId="3894835172" sldId="276"/>
        </pc:sldMkLst>
        <pc:spChg chg="mod">
          <ac:chgData name="Lewien, Pierce M." userId="S::pierce.lewien1@va.gov::be5da4d0-7832-4dc9-ad18-99444e5a2846" providerId="AD" clId="Web-{4F6CB283-10D2-4230-719D-5AF598DED47D}" dt="2023-08-24T20:52:04.796" v="366" actId="20577"/>
          <ac:spMkLst>
            <pc:docMk/>
            <pc:sldMk cId="3894835172" sldId="276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4F6CB283-10D2-4230-719D-5AF598DED47D}" dt="2023-08-24T20:48:21.230" v="265" actId="20577"/>
        <pc:sldMkLst>
          <pc:docMk/>
          <pc:sldMk cId="1478356051" sldId="278"/>
        </pc:sldMkLst>
        <pc:spChg chg="mod">
          <ac:chgData name="Lewien, Pierce M." userId="S::pierce.lewien1@va.gov::be5da4d0-7832-4dc9-ad18-99444e5a2846" providerId="AD" clId="Web-{4F6CB283-10D2-4230-719D-5AF598DED47D}" dt="2023-08-24T20:48:21.230" v="265" actId="20577"/>
          <ac:spMkLst>
            <pc:docMk/>
            <pc:sldMk cId="1478356051" sldId="278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3D42FECD-8631-C922-65D0-0AE4E8ADB51A}"/>
    <pc:docChg chg="addSld modSld sldOrd">
      <pc:chgData name="Lewien, Pierce M." userId="S::pierce.lewien1@va.gov::be5da4d0-7832-4dc9-ad18-99444e5a2846" providerId="AD" clId="Web-{3D42FECD-8631-C922-65D0-0AE4E8ADB51A}" dt="2023-09-12T14:24:24.203" v="124" actId="20577"/>
      <pc:docMkLst>
        <pc:docMk/>
      </pc:docMkLst>
      <pc:sldChg chg="mod modShow">
        <pc:chgData name="Lewien, Pierce M." userId="S::pierce.lewien1@va.gov::be5da4d0-7832-4dc9-ad18-99444e5a2846" providerId="AD" clId="Web-{3D42FECD-8631-C922-65D0-0AE4E8ADB51A}" dt="2023-09-12T14:20:18.293" v="0"/>
        <pc:sldMkLst>
          <pc:docMk/>
          <pc:sldMk cId="474928903" sldId="286"/>
        </pc:sldMkLst>
      </pc:sldChg>
      <pc:sldChg chg="modSp add mod ord replId modShow">
        <pc:chgData name="Lewien, Pierce M." userId="S::pierce.lewien1@va.gov::be5da4d0-7832-4dc9-ad18-99444e5a2846" providerId="AD" clId="Web-{3D42FECD-8631-C922-65D0-0AE4E8ADB51A}" dt="2023-09-12T14:24:24.203" v="124" actId="20577"/>
        <pc:sldMkLst>
          <pc:docMk/>
          <pc:sldMk cId="3391949920" sldId="312"/>
        </pc:sldMkLst>
        <pc:spChg chg="mod">
          <ac:chgData name="Lewien, Pierce M." userId="S::pierce.lewien1@va.gov::be5da4d0-7832-4dc9-ad18-99444e5a2846" providerId="AD" clId="Web-{3D42FECD-8631-C922-65D0-0AE4E8ADB51A}" dt="2023-09-12T14:24:24.203" v="124" actId="20577"/>
          <ac:spMkLst>
            <pc:docMk/>
            <pc:sldMk cId="3391949920" sldId="312"/>
            <ac:spMk id="3" creationId="{812DE0F6-612A-EFC5-9B02-A76327AA8EAB}"/>
          </ac:spMkLst>
        </pc:spChg>
      </pc:sldChg>
    </pc:docChg>
  </pc:docChgLst>
  <pc:docChgLst>
    <pc:chgData name="Crawford, Julie Q. (PHO) (she/her/hers)" userId="S::julie.crawford@va.gov::8d6925c0-c4be-42e4-b16a-a84745bd65aa" providerId="AD" clId="Web-{9ECE102A-EF9B-4ED0-BF72-294C029A4E6B}"/>
    <pc:docChg chg="modSld">
      <pc:chgData name="Crawford, Julie Q. (PHO) (she/her/hers)" userId="S::julie.crawford@va.gov::8d6925c0-c4be-42e4-b16a-a84745bd65aa" providerId="AD" clId="Web-{9ECE102A-EF9B-4ED0-BF72-294C029A4E6B}" dt="2023-09-13T16:23:05.818" v="144" actId="20577"/>
      <pc:docMkLst>
        <pc:docMk/>
      </pc:docMkLst>
      <pc:sldChg chg="modSp">
        <pc:chgData name="Crawford, Julie Q. (PHO) (she/her/hers)" userId="S::julie.crawford@va.gov::8d6925c0-c4be-42e4-b16a-a84745bd65aa" providerId="AD" clId="Web-{9ECE102A-EF9B-4ED0-BF72-294C029A4E6B}" dt="2023-09-13T16:23:05.818" v="144" actId="20577"/>
        <pc:sldMkLst>
          <pc:docMk/>
          <pc:sldMk cId="237133246" sldId="263"/>
        </pc:sldMkLst>
        <pc:spChg chg="mod">
          <ac:chgData name="Crawford, Julie Q. (PHO) (she/her/hers)" userId="S::julie.crawford@va.gov::8d6925c0-c4be-42e4-b16a-a84745bd65aa" providerId="AD" clId="Web-{9ECE102A-EF9B-4ED0-BF72-294C029A4E6B}" dt="2023-09-13T16:23:05.818" v="144" actId="20577"/>
          <ac:spMkLst>
            <pc:docMk/>
            <pc:sldMk cId="237133246" sldId="263"/>
            <ac:spMk id="12" creationId="{AEBD64BA-B974-BB28-E171-EAFD1BBFB344}"/>
          </ac:spMkLst>
        </pc:spChg>
      </pc:sldChg>
    </pc:docChg>
  </pc:docChgLst>
  <pc:docChgLst>
    <pc:chgData name="Lewien, Pierce M." userId="S::pierce.lewien1@va.gov::be5da4d0-7832-4dc9-ad18-99444e5a2846" providerId="AD" clId="Web-{ED9A1096-6966-4D09-AB83-3F83B410F41F}"/>
    <pc:docChg chg="modSld">
      <pc:chgData name="Lewien, Pierce M." userId="S::pierce.lewien1@va.gov::be5da4d0-7832-4dc9-ad18-99444e5a2846" providerId="AD" clId="Web-{ED9A1096-6966-4D09-AB83-3F83B410F41F}" dt="2023-07-05T21:19:35.994" v="1" actId="20577"/>
      <pc:docMkLst>
        <pc:docMk/>
      </pc:docMkLst>
      <pc:sldChg chg="modSp">
        <pc:chgData name="Lewien, Pierce M." userId="S::pierce.lewien1@va.gov::be5da4d0-7832-4dc9-ad18-99444e5a2846" providerId="AD" clId="Web-{ED9A1096-6966-4D09-AB83-3F83B410F41F}" dt="2023-07-05T21:19:35.994" v="1" actId="20577"/>
        <pc:sldMkLst>
          <pc:docMk/>
          <pc:sldMk cId="180448267" sldId="291"/>
        </pc:sldMkLst>
        <pc:spChg chg="mod">
          <ac:chgData name="Lewien, Pierce M." userId="S::pierce.lewien1@va.gov::be5da4d0-7832-4dc9-ad18-99444e5a2846" providerId="AD" clId="Web-{ED9A1096-6966-4D09-AB83-3F83B410F41F}" dt="2023-07-05T21:19:35.994" v="1" actId="20577"/>
          <ac:spMkLst>
            <pc:docMk/>
            <pc:sldMk cId="180448267" sldId="291"/>
            <ac:spMk id="3" creationId="{812DE0F6-612A-EFC5-9B02-A76327AA8EAB}"/>
          </ac:spMkLst>
        </pc:spChg>
      </pc:sldChg>
    </pc:docChg>
  </pc:docChgLst>
  <pc:docChgLst>
    <pc:chgData name="Crawford, Julie Q. (PHO) (she/her/hers)" userId="S::julie.crawford@va.gov::8d6925c0-c4be-42e4-b16a-a84745bd65aa" providerId="AD" clId="Web-{2D14E039-EDBE-4188-A077-2F3CA9018927}"/>
    <pc:docChg chg="modSld">
      <pc:chgData name="Crawford, Julie Q. (PHO) (she/her/hers)" userId="S::julie.crawford@va.gov::8d6925c0-c4be-42e4-b16a-a84745bd65aa" providerId="AD" clId="Web-{2D14E039-EDBE-4188-A077-2F3CA9018927}" dt="2023-10-02T18:29:43.443" v="563" actId="20577"/>
      <pc:docMkLst>
        <pc:docMk/>
      </pc:docMkLst>
      <pc:sldChg chg="modSp">
        <pc:chgData name="Crawford, Julie Q. (PHO) (she/her/hers)" userId="S::julie.crawford@va.gov::8d6925c0-c4be-42e4-b16a-a84745bd65aa" providerId="AD" clId="Web-{2D14E039-EDBE-4188-A077-2F3CA9018927}" dt="2023-10-02T18:09:15.005" v="118" actId="20577"/>
        <pc:sldMkLst>
          <pc:docMk/>
          <pc:sldMk cId="1574396733" sldId="260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09:15.005" v="118" actId="20577"/>
          <ac:spMkLst>
            <pc:docMk/>
            <pc:sldMk cId="1574396733" sldId="260"/>
            <ac:spMk id="3" creationId="{812DE0F6-612A-EFC5-9B02-A76327AA8EAB}"/>
          </ac:spMkLst>
        </pc:spChg>
      </pc:sldChg>
      <pc:sldChg chg="modSp">
        <pc:chgData name="Crawford, Julie Q. (PHO) (she/her/hers)" userId="S::julie.crawford@va.gov::8d6925c0-c4be-42e4-b16a-a84745bd65aa" providerId="AD" clId="Web-{2D14E039-EDBE-4188-A077-2F3CA9018927}" dt="2023-10-02T18:21:48.796" v="523"/>
        <pc:sldMkLst>
          <pc:docMk/>
          <pc:sldMk cId="304179595" sldId="262"/>
        </pc:sldMkLst>
        <pc:graphicFrameChg chg="mod modGraphic">
          <ac:chgData name="Crawford, Julie Q. (PHO) (she/her/hers)" userId="S::julie.crawford@va.gov::8d6925c0-c4be-42e4-b16a-a84745bd65aa" providerId="AD" clId="Web-{2D14E039-EDBE-4188-A077-2F3CA9018927}" dt="2023-10-02T18:21:48.796" v="523"/>
          <ac:graphicFrameMkLst>
            <pc:docMk/>
            <pc:sldMk cId="304179595" sldId="262"/>
            <ac:graphicFrameMk id="13" creationId="{99EA5565-73CA-3266-1127-6B8463880B31}"/>
          </ac:graphicFrameMkLst>
        </pc:graphicFrameChg>
      </pc:sldChg>
      <pc:sldChg chg="modSp">
        <pc:chgData name="Crawford, Julie Q. (PHO) (she/her/hers)" userId="S::julie.crawford@va.gov::8d6925c0-c4be-42e4-b16a-a84745bd65aa" providerId="AD" clId="Web-{2D14E039-EDBE-4188-A077-2F3CA9018927}" dt="2023-10-02T18:09:59.802" v="157" actId="20577"/>
        <pc:sldMkLst>
          <pc:docMk/>
          <pc:sldMk cId="3586881564" sldId="264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09:59.802" v="157" actId="20577"/>
          <ac:spMkLst>
            <pc:docMk/>
            <pc:sldMk cId="3586881564" sldId="264"/>
            <ac:spMk id="3" creationId="{812DE0F6-612A-EFC5-9B02-A76327AA8EAB}"/>
          </ac:spMkLst>
        </pc:spChg>
      </pc:sldChg>
      <pc:sldChg chg="modSp">
        <pc:chgData name="Crawford, Julie Q. (PHO) (she/her/hers)" userId="S::julie.crawford@va.gov::8d6925c0-c4be-42e4-b16a-a84745bd65aa" providerId="AD" clId="Web-{2D14E039-EDBE-4188-A077-2F3CA9018927}" dt="2023-10-02T18:24:33.783" v="525" actId="20577"/>
        <pc:sldMkLst>
          <pc:docMk/>
          <pc:sldMk cId="3257699540" sldId="271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24:33.783" v="525" actId="20577"/>
          <ac:spMkLst>
            <pc:docMk/>
            <pc:sldMk cId="3257699540" sldId="271"/>
            <ac:spMk id="3" creationId="{812DE0F6-612A-EFC5-9B02-A76327AA8EAB}"/>
          </ac:spMkLst>
        </pc:spChg>
      </pc:sldChg>
      <pc:sldChg chg="modSp">
        <pc:chgData name="Crawford, Julie Q. (PHO) (she/her/hers)" userId="S::julie.crawford@va.gov::8d6925c0-c4be-42e4-b16a-a84745bd65aa" providerId="AD" clId="Web-{2D14E039-EDBE-4188-A077-2F3CA9018927}" dt="2023-10-02T18:15:46.901" v="249" actId="20577"/>
        <pc:sldMkLst>
          <pc:docMk/>
          <pc:sldMk cId="2114114400" sldId="272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15:46.901" v="249" actId="20577"/>
          <ac:spMkLst>
            <pc:docMk/>
            <pc:sldMk cId="2114114400" sldId="272"/>
            <ac:spMk id="3" creationId="{812DE0F6-612A-EFC5-9B02-A76327AA8EAB}"/>
          </ac:spMkLst>
        </pc:spChg>
      </pc:sldChg>
      <pc:sldChg chg="modSp">
        <pc:chgData name="Crawford, Julie Q. (PHO) (she/her/hers)" userId="S::julie.crawford@va.gov::8d6925c0-c4be-42e4-b16a-a84745bd65aa" providerId="AD" clId="Web-{2D14E039-EDBE-4188-A077-2F3CA9018927}" dt="2023-10-02T18:29:12.786" v="561" actId="20577"/>
        <pc:sldMkLst>
          <pc:docMk/>
          <pc:sldMk cId="2290164143" sldId="285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29:12.786" v="561" actId="20577"/>
          <ac:spMkLst>
            <pc:docMk/>
            <pc:sldMk cId="2290164143" sldId="285"/>
            <ac:spMk id="3" creationId="{812DE0F6-612A-EFC5-9B02-A76327AA8EAB}"/>
          </ac:spMkLst>
        </pc:spChg>
      </pc:sldChg>
      <pc:sldChg chg="modSp">
        <pc:chgData name="Crawford, Julie Q. (PHO) (she/her/hers)" userId="S::julie.crawford@va.gov::8d6925c0-c4be-42e4-b16a-a84745bd65aa" providerId="AD" clId="Web-{2D14E039-EDBE-4188-A077-2F3CA9018927}" dt="2023-10-02T18:29:43.443" v="563" actId="20577"/>
        <pc:sldMkLst>
          <pc:docMk/>
          <pc:sldMk cId="1069991872" sldId="288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29:43.443" v="563" actId="20577"/>
          <ac:spMkLst>
            <pc:docMk/>
            <pc:sldMk cId="1069991872" sldId="288"/>
            <ac:spMk id="3" creationId="{812DE0F6-612A-EFC5-9B02-A76327AA8EAB}"/>
          </ac:spMkLst>
        </pc:spChg>
      </pc:sldChg>
      <pc:sldChg chg="modSp">
        <pc:chgData name="Crawford, Julie Q. (PHO) (she/her/hers)" userId="S::julie.crawford@va.gov::8d6925c0-c4be-42e4-b16a-a84745bd65aa" providerId="AD" clId="Web-{2D14E039-EDBE-4188-A077-2F3CA9018927}" dt="2023-10-02T18:19:48.138" v="481" actId="20577"/>
        <pc:sldMkLst>
          <pc:docMk/>
          <pc:sldMk cId="2206918063" sldId="289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19:48.138" v="481" actId="20577"/>
          <ac:spMkLst>
            <pc:docMk/>
            <pc:sldMk cId="2206918063" sldId="289"/>
            <ac:spMk id="3" creationId="{812DE0F6-612A-EFC5-9B02-A76327AA8EAB}"/>
          </ac:spMkLst>
        </pc:spChg>
      </pc:sldChg>
      <pc:sldChg chg="modSp">
        <pc:chgData name="Crawford, Julie Q. (PHO) (she/her/hers)" userId="S::julie.crawford@va.gov::8d6925c0-c4be-42e4-b16a-a84745bd65aa" providerId="AD" clId="Web-{2D14E039-EDBE-4188-A077-2F3CA9018927}" dt="2023-10-02T18:26:54.222" v="527" actId="20577"/>
        <pc:sldMkLst>
          <pc:docMk/>
          <pc:sldMk cId="2908408735" sldId="307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26:54.222" v="527" actId="20577"/>
          <ac:spMkLst>
            <pc:docMk/>
            <pc:sldMk cId="2908408735" sldId="307"/>
            <ac:spMk id="3" creationId="{812DE0F6-612A-EFC5-9B02-A76327AA8EAB}"/>
          </ac:spMkLst>
        </pc:spChg>
      </pc:sldChg>
      <pc:sldChg chg="modSp">
        <pc:chgData name="Crawford, Julie Q. (PHO) (she/her/hers)" userId="S::julie.crawford@va.gov::8d6925c0-c4be-42e4-b16a-a84745bd65aa" providerId="AD" clId="Web-{2D14E039-EDBE-4188-A077-2F3CA9018927}" dt="2023-10-02T18:13:52.602" v="230" actId="20577"/>
        <pc:sldMkLst>
          <pc:docMk/>
          <pc:sldMk cId="3391949920" sldId="312"/>
        </pc:sldMkLst>
        <pc:spChg chg="mod">
          <ac:chgData name="Crawford, Julie Q. (PHO) (she/her/hers)" userId="S::julie.crawford@va.gov::8d6925c0-c4be-42e4-b16a-a84745bd65aa" providerId="AD" clId="Web-{2D14E039-EDBE-4188-A077-2F3CA9018927}" dt="2023-10-02T18:13:52.602" v="230" actId="20577"/>
          <ac:spMkLst>
            <pc:docMk/>
            <pc:sldMk cId="3391949920" sldId="312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F00B75E3-B5DB-E0F2-EEED-FD5B5F52D5A1}"/>
    <pc:docChg chg="modSld">
      <pc:chgData name="Lewien, Pierce M." userId="S::pierce.lewien1@va.gov::be5da4d0-7832-4dc9-ad18-99444e5a2846" providerId="AD" clId="Web-{F00B75E3-B5DB-E0F2-EEED-FD5B5F52D5A1}" dt="2023-08-24T22:09:20.147" v="43" actId="20577"/>
      <pc:docMkLst>
        <pc:docMk/>
      </pc:docMkLst>
      <pc:sldChg chg="modSp">
        <pc:chgData name="Lewien, Pierce M." userId="S::pierce.lewien1@va.gov::be5da4d0-7832-4dc9-ad18-99444e5a2846" providerId="AD" clId="Web-{F00B75E3-B5DB-E0F2-EEED-FD5B5F52D5A1}" dt="2023-08-24T22:09:20.147" v="43" actId="20577"/>
        <pc:sldMkLst>
          <pc:docMk/>
          <pc:sldMk cId="3894835172" sldId="276"/>
        </pc:sldMkLst>
        <pc:spChg chg="mod">
          <ac:chgData name="Lewien, Pierce M." userId="S::pierce.lewien1@va.gov::be5da4d0-7832-4dc9-ad18-99444e5a2846" providerId="AD" clId="Web-{F00B75E3-B5DB-E0F2-EEED-FD5B5F52D5A1}" dt="2023-08-24T22:09:20.147" v="43" actId="20577"/>
          <ac:spMkLst>
            <pc:docMk/>
            <pc:sldMk cId="3894835172" sldId="276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A796F160-D1A7-54BF-E07F-602026AF792F}"/>
    <pc:docChg chg="modSld sldOrd">
      <pc:chgData name="Lewien, Pierce M." userId="S::pierce.lewien1@va.gov::be5da4d0-7832-4dc9-ad18-99444e5a2846" providerId="AD" clId="Web-{A796F160-D1A7-54BF-E07F-602026AF792F}" dt="2023-09-22T19:54:15.094" v="168" actId="20577"/>
      <pc:docMkLst>
        <pc:docMk/>
      </pc:docMkLst>
      <pc:sldChg chg="ord">
        <pc:chgData name="Lewien, Pierce M." userId="S::pierce.lewien1@va.gov::be5da4d0-7832-4dc9-ad18-99444e5a2846" providerId="AD" clId="Web-{A796F160-D1A7-54BF-E07F-602026AF792F}" dt="2023-09-22T19:50:17.591" v="23"/>
        <pc:sldMkLst>
          <pc:docMk/>
          <pc:sldMk cId="1034021029" sldId="270"/>
        </pc:sldMkLst>
      </pc:sldChg>
      <pc:sldChg chg="modSp">
        <pc:chgData name="Lewien, Pierce M." userId="S::pierce.lewien1@va.gov::be5da4d0-7832-4dc9-ad18-99444e5a2846" providerId="AD" clId="Web-{A796F160-D1A7-54BF-E07F-602026AF792F}" dt="2023-09-22T19:50:07.653" v="21" actId="20577"/>
        <pc:sldMkLst>
          <pc:docMk/>
          <pc:sldMk cId="3257699540" sldId="271"/>
        </pc:sldMkLst>
        <pc:spChg chg="mod">
          <ac:chgData name="Lewien, Pierce M." userId="S::pierce.lewien1@va.gov::be5da4d0-7832-4dc9-ad18-99444e5a2846" providerId="AD" clId="Web-{A796F160-D1A7-54BF-E07F-602026AF792F}" dt="2023-09-22T19:50:07.653" v="21" actId="20577"/>
          <ac:spMkLst>
            <pc:docMk/>
            <pc:sldMk cId="3257699540" sldId="271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A796F160-D1A7-54BF-E07F-602026AF792F}" dt="2023-09-22T19:54:15.094" v="168" actId="20577"/>
        <pc:sldMkLst>
          <pc:docMk/>
          <pc:sldMk cId="3391949920" sldId="312"/>
        </pc:sldMkLst>
        <pc:spChg chg="mod">
          <ac:chgData name="Lewien, Pierce M." userId="S::pierce.lewien1@va.gov::be5da4d0-7832-4dc9-ad18-99444e5a2846" providerId="AD" clId="Web-{A796F160-D1A7-54BF-E07F-602026AF792F}" dt="2023-09-22T19:54:15.094" v="168" actId="20577"/>
          <ac:spMkLst>
            <pc:docMk/>
            <pc:sldMk cId="3391949920" sldId="312"/>
            <ac:spMk id="3" creationId="{812DE0F6-612A-EFC5-9B02-A76327AA8EAB}"/>
          </ac:spMkLst>
        </pc:spChg>
      </pc:sldChg>
    </pc:docChg>
  </pc:docChgLst>
  <pc:docChgLst>
    <pc:chgData name="Lanzendorf, Tara M." userId="S::tara.lanzendorf@va.gov::746edfef-9d54-442c-874f-f519e38e4539" providerId="AD" clId="Web-{2A0DC2BC-ABB6-FDAF-4A35-AA718A0C5FC7}"/>
    <pc:docChg chg="modSld">
      <pc:chgData name="Lanzendorf, Tara M." userId="S::tara.lanzendorf@va.gov::746edfef-9d54-442c-874f-f519e38e4539" providerId="AD" clId="Web-{2A0DC2BC-ABB6-FDAF-4A35-AA718A0C5FC7}" dt="2023-10-11T15:53:06.328" v="0" actId="14100"/>
      <pc:docMkLst>
        <pc:docMk/>
      </pc:docMkLst>
      <pc:sldChg chg="modSp">
        <pc:chgData name="Lanzendorf, Tara M." userId="S::tara.lanzendorf@va.gov::746edfef-9d54-442c-874f-f519e38e4539" providerId="AD" clId="Web-{2A0DC2BC-ABB6-FDAF-4A35-AA718A0C5FC7}" dt="2023-10-11T15:53:06.328" v="0" actId="14100"/>
        <pc:sldMkLst>
          <pc:docMk/>
          <pc:sldMk cId="1028150636" sldId="258"/>
        </pc:sldMkLst>
        <pc:cxnChg chg="mod">
          <ac:chgData name="Lanzendorf, Tara M." userId="S::tara.lanzendorf@va.gov::746edfef-9d54-442c-874f-f519e38e4539" providerId="AD" clId="Web-{2A0DC2BC-ABB6-FDAF-4A35-AA718A0C5FC7}" dt="2023-10-11T15:53:06.328" v="0" actId="14100"/>
          <ac:cxnSpMkLst>
            <pc:docMk/>
            <pc:sldMk cId="1028150636" sldId="258"/>
            <ac:cxnSpMk id="21" creationId="{079E3D4D-5995-6336-D026-94FCC24B967A}"/>
          </ac:cxnSpMkLst>
        </pc:cxnChg>
      </pc:sldChg>
    </pc:docChg>
  </pc:docChgLst>
  <pc:docChgLst>
    <pc:chgData name="Lewien, Pierce M." userId="S::pierce.lewien1@va.gov::be5da4d0-7832-4dc9-ad18-99444e5a2846" providerId="AD" clId="Web-{78A337A2-6F8C-43AB-B393-903547A6E511}"/>
    <pc:docChg chg="addSld delSld modSld">
      <pc:chgData name="Lewien, Pierce M." userId="S::pierce.lewien1@va.gov::be5da4d0-7832-4dc9-ad18-99444e5a2846" providerId="AD" clId="Web-{78A337A2-6F8C-43AB-B393-903547A6E511}" dt="2023-06-19T17:56:50.022" v="52"/>
      <pc:docMkLst>
        <pc:docMk/>
      </pc:docMkLst>
      <pc:sldChg chg="modSp">
        <pc:chgData name="Lewien, Pierce M." userId="S::pierce.lewien1@va.gov::be5da4d0-7832-4dc9-ad18-99444e5a2846" providerId="AD" clId="Web-{78A337A2-6F8C-43AB-B393-903547A6E511}" dt="2023-06-19T17:51:49.721" v="3" actId="20577"/>
        <pc:sldMkLst>
          <pc:docMk/>
          <pc:sldMk cId="109857222" sldId="256"/>
        </pc:sldMkLst>
        <pc:spChg chg="mod">
          <ac:chgData name="Lewien, Pierce M." userId="S::pierce.lewien1@va.gov::be5da4d0-7832-4dc9-ad18-99444e5a2846" providerId="AD" clId="Web-{78A337A2-6F8C-43AB-B393-903547A6E511}" dt="2023-06-19T17:51:49.721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new del">
        <pc:chgData name="Lewien, Pierce M." userId="S::pierce.lewien1@va.gov::be5da4d0-7832-4dc9-ad18-99444e5a2846" providerId="AD" clId="Web-{78A337A2-6F8C-43AB-B393-903547A6E511}" dt="2023-06-19T17:54:25.098" v="6"/>
        <pc:sldMkLst>
          <pc:docMk/>
          <pc:sldMk cId="3521250244" sldId="302"/>
        </pc:sldMkLst>
      </pc:sldChg>
      <pc:sldChg chg="addSp delSp modSp add replId">
        <pc:chgData name="Lewien, Pierce M." userId="S::pierce.lewien1@va.gov::be5da4d0-7832-4dc9-ad18-99444e5a2846" providerId="AD" clId="Web-{78A337A2-6F8C-43AB-B393-903547A6E511}" dt="2023-06-19T17:56:22.381" v="50" actId="1076"/>
        <pc:sldMkLst>
          <pc:docMk/>
          <pc:sldMk cId="3448839849" sldId="303"/>
        </pc:sldMkLst>
        <pc:spChg chg="mod">
          <ac:chgData name="Lewien, Pierce M." userId="S::pierce.lewien1@va.gov::be5da4d0-7832-4dc9-ad18-99444e5a2846" providerId="AD" clId="Web-{78A337A2-6F8C-43AB-B393-903547A6E511}" dt="2023-06-19T17:54:32.505" v="12" actId="20577"/>
          <ac:spMkLst>
            <pc:docMk/>
            <pc:sldMk cId="3448839849" sldId="303"/>
            <ac:spMk id="2" creationId="{7BFFD404-679E-85B8-9DE4-DE3238B5441C}"/>
          </ac:spMkLst>
        </pc:spChg>
        <pc:spChg chg="mod">
          <ac:chgData name="Lewien, Pierce M." userId="S::pierce.lewien1@va.gov::be5da4d0-7832-4dc9-ad18-99444e5a2846" providerId="AD" clId="Web-{78A337A2-6F8C-43AB-B393-903547A6E511}" dt="2023-06-19T17:55:19.662" v="42" actId="20577"/>
          <ac:spMkLst>
            <pc:docMk/>
            <pc:sldMk cId="3448839849" sldId="303"/>
            <ac:spMk id="3" creationId="{812DE0F6-612A-EFC5-9B02-A76327AA8EAB}"/>
          </ac:spMkLst>
        </pc:spChg>
        <pc:picChg chg="add mod modCrop">
          <ac:chgData name="Lewien, Pierce M." userId="S::pierce.lewien1@va.gov::be5da4d0-7832-4dc9-ad18-99444e5a2846" providerId="AD" clId="Web-{78A337A2-6F8C-43AB-B393-903547A6E511}" dt="2023-06-19T17:56:22.381" v="50" actId="1076"/>
          <ac:picMkLst>
            <pc:docMk/>
            <pc:sldMk cId="3448839849" sldId="303"/>
            <ac:picMk id="10" creationId="{5B607708-1C85-A67D-449B-FF4ACF95B388}"/>
          </ac:picMkLst>
        </pc:picChg>
        <pc:picChg chg="del">
          <ac:chgData name="Lewien, Pierce M." userId="S::pierce.lewien1@va.gov::be5da4d0-7832-4dc9-ad18-99444e5a2846" providerId="AD" clId="Web-{78A337A2-6F8C-43AB-B393-903547A6E511}" dt="2023-06-19T17:55:23.459" v="43"/>
          <ac:picMkLst>
            <pc:docMk/>
            <pc:sldMk cId="3448839849" sldId="303"/>
            <ac:picMk id="11" creationId="{3D2AB98E-6C74-E0A1-0CCA-67EB21E13FF3}"/>
          </ac:picMkLst>
        </pc:picChg>
      </pc:sldChg>
      <pc:sldChg chg="delSp add replId">
        <pc:chgData name="Lewien, Pierce M." userId="S::pierce.lewien1@va.gov::be5da4d0-7832-4dc9-ad18-99444e5a2846" providerId="AD" clId="Web-{78A337A2-6F8C-43AB-B393-903547A6E511}" dt="2023-06-19T17:56:50.022" v="52"/>
        <pc:sldMkLst>
          <pc:docMk/>
          <pc:sldMk cId="3310609752" sldId="304"/>
        </pc:sldMkLst>
        <pc:picChg chg="del">
          <ac:chgData name="Lewien, Pierce M." userId="S::pierce.lewien1@va.gov::be5da4d0-7832-4dc9-ad18-99444e5a2846" providerId="AD" clId="Web-{78A337A2-6F8C-43AB-B393-903547A6E511}" dt="2023-06-19T17:56:50.022" v="52"/>
          <ac:picMkLst>
            <pc:docMk/>
            <pc:sldMk cId="3310609752" sldId="304"/>
            <ac:picMk id="10" creationId="{5B607708-1C85-A67D-449B-FF4ACF95B388}"/>
          </ac:picMkLst>
        </pc:picChg>
      </pc:sldChg>
    </pc:docChg>
  </pc:docChgLst>
  <pc:docChgLst>
    <pc:chgData name="Lewien, Pierce M." userId="S::pierce.lewien1@va.gov::be5da4d0-7832-4dc9-ad18-99444e5a2846" providerId="AD" clId="Web-{BC87D163-1CD4-478A-9617-7C88FB6DE3D6}"/>
    <pc:docChg chg="modSld">
      <pc:chgData name="Lewien, Pierce M." userId="S::pierce.lewien1@va.gov::be5da4d0-7832-4dc9-ad18-99444e5a2846" providerId="AD" clId="Web-{BC87D163-1CD4-478A-9617-7C88FB6DE3D6}" dt="2023-07-11T19:24:31.876" v="160"/>
      <pc:docMkLst>
        <pc:docMk/>
      </pc:docMkLst>
      <pc:sldChg chg="modSp modNotes">
        <pc:chgData name="Lewien, Pierce M." userId="S::pierce.lewien1@va.gov::be5da4d0-7832-4dc9-ad18-99444e5a2846" providerId="AD" clId="Web-{BC87D163-1CD4-478A-9617-7C88FB6DE3D6}" dt="2023-07-11T19:24:31.876" v="160"/>
        <pc:sldMkLst>
          <pc:docMk/>
          <pc:sldMk cId="4188506206" sldId="275"/>
        </pc:sldMkLst>
        <pc:spChg chg="mod">
          <ac:chgData name="Lewien, Pierce M." userId="S::pierce.lewien1@va.gov::be5da4d0-7832-4dc9-ad18-99444e5a2846" providerId="AD" clId="Web-{BC87D163-1CD4-478A-9617-7C88FB6DE3D6}" dt="2023-07-11T19:24:18.782" v="158" actId="20577"/>
          <ac:spMkLst>
            <pc:docMk/>
            <pc:sldMk cId="4188506206" sldId="275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BC87D163-1CD4-478A-9617-7C88FB6DE3D6}" dt="2023-07-11T19:22:56.749" v="104" actId="20577"/>
        <pc:sldMkLst>
          <pc:docMk/>
          <pc:sldMk cId="276885559" sldId="304"/>
        </pc:sldMkLst>
        <pc:spChg chg="mod">
          <ac:chgData name="Lewien, Pierce M." userId="S::pierce.lewien1@va.gov::be5da4d0-7832-4dc9-ad18-99444e5a2846" providerId="AD" clId="Web-{BC87D163-1CD4-478A-9617-7C88FB6DE3D6}" dt="2023-07-11T19:22:56.749" v="104" actId="20577"/>
          <ac:spMkLst>
            <pc:docMk/>
            <pc:sldMk cId="276885559" sldId="304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04F72174-11CF-06BC-C5A7-3AFF10D777C4}"/>
    <pc:docChg chg="modSld">
      <pc:chgData name="Lewien, Pierce M." userId="S::pierce.lewien1@va.gov::be5da4d0-7832-4dc9-ad18-99444e5a2846" providerId="AD" clId="Web-{04F72174-11CF-06BC-C5A7-3AFF10D777C4}" dt="2023-08-31T18:44:49.792" v="1" actId="20577"/>
      <pc:docMkLst>
        <pc:docMk/>
      </pc:docMkLst>
      <pc:sldChg chg="modSp">
        <pc:chgData name="Lewien, Pierce M." userId="S::pierce.lewien1@va.gov::be5da4d0-7832-4dc9-ad18-99444e5a2846" providerId="AD" clId="Web-{04F72174-11CF-06BC-C5A7-3AFF10D777C4}" dt="2023-08-31T18:44:49.792" v="1" actId="20577"/>
        <pc:sldMkLst>
          <pc:docMk/>
          <pc:sldMk cId="180448267" sldId="291"/>
        </pc:sldMkLst>
        <pc:spChg chg="mod">
          <ac:chgData name="Lewien, Pierce M." userId="S::pierce.lewien1@va.gov::be5da4d0-7832-4dc9-ad18-99444e5a2846" providerId="AD" clId="Web-{04F72174-11CF-06BC-C5A7-3AFF10D777C4}" dt="2023-08-31T18:44:49.792" v="1" actId="20577"/>
          <ac:spMkLst>
            <pc:docMk/>
            <pc:sldMk cId="180448267" sldId="291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46556CE4-E410-CF39-97FD-AB8D8D6BB7E4}"/>
    <pc:docChg chg="modSld sldOrd">
      <pc:chgData name="Lewien, Pierce M." userId="S::pierce.lewien1@va.gov::be5da4d0-7832-4dc9-ad18-99444e5a2846" providerId="AD" clId="Web-{46556CE4-E410-CF39-97FD-AB8D8D6BB7E4}" dt="2023-09-20T16:30:37.767" v="187" actId="20577"/>
      <pc:docMkLst>
        <pc:docMk/>
      </pc:docMkLst>
      <pc:sldChg chg="modSp">
        <pc:chgData name="Lewien, Pierce M." userId="S::pierce.lewien1@va.gov::be5da4d0-7832-4dc9-ad18-99444e5a2846" providerId="AD" clId="Web-{46556CE4-E410-CF39-97FD-AB8D8D6BB7E4}" dt="2023-09-18T17:28:59.241" v="1" actId="20577"/>
        <pc:sldMkLst>
          <pc:docMk/>
          <pc:sldMk cId="3894835172" sldId="276"/>
        </pc:sldMkLst>
        <pc:spChg chg="mod">
          <ac:chgData name="Lewien, Pierce M." userId="S::pierce.lewien1@va.gov::be5da4d0-7832-4dc9-ad18-99444e5a2846" providerId="AD" clId="Web-{46556CE4-E410-CF39-97FD-AB8D8D6BB7E4}" dt="2023-09-18T17:28:59.241" v="1" actId="20577"/>
          <ac:spMkLst>
            <pc:docMk/>
            <pc:sldMk cId="3894835172" sldId="276"/>
            <ac:spMk id="3" creationId="{812DE0F6-612A-EFC5-9B02-A76327AA8EAB}"/>
          </ac:spMkLst>
        </pc:spChg>
      </pc:sldChg>
      <pc:sldChg chg="modNotes">
        <pc:chgData name="Lewien, Pierce M." userId="S::pierce.lewien1@va.gov::be5da4d0-7832-4dc9-ad18-99444e5a2846" providerId="AD" clId="Web-{46556CE4-E410-CF39-97FD-AB8D8D6BB7E4}" dt="2023-09-20T16:17:36.387" v="153"/>
        <pc:sldMkLst>
          <pc:docMk/>
          <pc:sldMk cId="3287363924" sldId="283"/>
        </pc:sldMkLst>
      </pc:sldChg>
      <pc:sldChg chg="modSp">
        <pc:chgData name="Lewien, Pierce M." userId="S::pierce.lewien1@va.gov::be5da4d0-7832-4dc9-ad18-99444e5a2846" providerId="AD" clId="Web-{46556CE4-E410-CF39-97FD-AB8D8D6BB7E4}" dt="2023-09-20T16:30:37.767" v="187" actId="20577"/>
        <pc:sldMkLst>
          <pc:docMk/>
          <pc:sldMk cId="180448267" sldId="291"/>
        </pc:sldMkLst>
        <pc:spChg chg="mod">
          <ac:chgData name="Lewien, Pierce M." userId="S::pierce.lewien1@va.gov::be5da4d0-7832-4dc9-ad18-99444e5a2846" providerId="AD" clId="Web-{46556CE4-E410-CF39-97FD-AB8D8D6BB7E4}" dt="2023-09-20T16:30:37.767" v="187" actId="20577"/>
          <ac:spMkLst>
            <pc:docMk/>
            <pc:sldMk cId="180448267" sldId="291"/>
            <ac:spMk id="3" creationId="{812DE0F6-612A-EFC5-9B02-A76327AA8EAB}"/>
          </ac:spMkLst>
        </pc:spChg>
      </pc:sldChg>
      <pc:sldChg chg="ord">
        <pc:chgData name="Lewien, Pierce M." userId="S::pierce.lewien1@va.gov::be5da4d0-7832-4dc9-ad18-99444e5a2846" providerId="AD" clId="Web-{46556CE4-E410-CF39-97FD-AB8D8D6BB7E4}" dt="2023-09-20T16:16:08.058" v="8"/>
        <pc:sldMkLst>
          <pc:docMk/>
          <pc:sldMk cId="436056593" sldId="296"/>
        </pc:sldMkLst>
      </pc:sldChg>
      <pc:sldChg chg="modSp">
        <pc:chgData name="Lewien, Pierce M." userId="S::pierce.lewien1@va.gov::be5da4d0-7832-4dc9-ad18-99444e5a2846" providerId="AD" clId="Web-{46556CE4-E410-CF39-97FD-AB8D8D6BB7E4}" dt="2023-09-18T17:34:08.761" v="7" actId="20577"/>
        <pc:sldMkLst>
          <pc:docMk/>
          <pc:sldMk cId="3391949920" sldId="312"/>
        </pc:sldMkLst>
        <pc:spChg chg="mod">
          <ac:chgData name="Lewien, Pierce M." userId="S::pierce.lewien1@va.gov::be5da4d0-7832-4dc9-ad18-99444e5a2846" providerId="AD" clId="Web-{46556CE4-E410-CF39-97FD-AB8D8D6BB7E4}" dt="2023-09-18T17:34:08.761" v="7" actId="20577"/>
          <ac:spMkLst>
            <pc:docMk/>
            <pc:sldMk cId="3391949920" sldId="312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0AEC81A5-5E88-4314-99AE-48AAB9EBD089}"/>
    <pc:docChg chg="modSld">
      <pc:chgData name="Lewien, Pierce M." userId="S::pierce.lewien1@va.gov::be5da4d0-7832-4dc9-ad18-99444e5a2846" providerId="AD" clId="Web-{0AEC81A5-5E88-4314-99AE-48AAB9EBD089}" dt="2023-06-22T00:14:03.686" v="1" actId="20577"/>
      <pc:docMkLst>
        <pc:docMk/>
      </pc:docMkLst>
      <pc:sldChg chg="modSp">
        <pc:chgData name="Lewien, Pierce M." userId="S::pierce.lewien1@va.gov::be5da4d0-7832-4dc9-ad18-99444e5a2846" providerId="AD" clId="Web-{0AEC81A5-5E88-4314-99AE-48AAB9EBD089}" dt="2023-06-22T00:14:03.686" v="1" actId="20577"/>
        <pc:sldMkLst>
          <pc:docMk/>
          <pc:sldMk cId="3310609752" sldId="304"/>
        </pc:sldMkLst>
        <pc:spChg chg="mod">
          <ac:chgData name="Lewien, Pierce M." userId="S::pierce.lewien1@va.gov::be5da4d0-7832-4dc9-ad18-99444e5a2846" providerId="AD" clId="Web-{0AEC81A5-5E88-4314-99AE-48AAB9EBD089}" dt="2023-06-22T00:14:03.686" v="1" actId="20577"/>
          <ac:spMkLst>
            <pc:docMk/>
            <pc:sldMk cId="3310609752" sldId="304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BB924D85-641F-4712-90C7-1B8553F58811}"/>
    <pc:docChg chg="delSld modSld">
      <pc:chgData name="Lewien, Pierce M." userId="S::pierce.lewien1@va.gov::be5da4d0-7832-4dc9-ad18-99444e5a2846" providerId="AD" clId="Web-{BB924D85-641F-4712-90C7-1B8553F58811}" dt="2023-06-22T00:35:09.760" v="162"/>
      <pc:docMkLst>
        <pc:docMk/>
      </pc:docMkLst>
      <pc:sldChg chg="modSp">
        <pc:chgData name="Lewien, Pierce M." userId="S::pierce.lewien1@va.gov::be5da4d0-7832-4dc9-ad18-99444e5a2846" providerId="AD" clId="Web-{BB924D85-641F-4712-90C7-1B8553F58811}" dt="2023-06-22T00:29:17.347" v="14" actId="20577"/>
        <pc:sldMkLst>
          <pc:docMk/>
          <pc:sldMk cId="2212615272" sldId="261"/>
        </pc:sldMkLst>
        <pc:spChg chg="mod">
          <ac:chgData name="Lewien, Pierce M." userId="S::pierce.lewien1@va.gov::be5da4d0-7832-4dc9-ad18-99444e5a2846" providerId="AD" clId="Web-{BB924D85-641F-4712-90C7-1B8553F58811}" dt="2023-06-22T00:29:17.347" v="14" actId="20577"/>
          <ac:spMkLst>
            <pc:docMk/>
            <pc:sldMk cId="2212615272" sldId="261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BB924D85-641F-4712-90C7-1B8553F58811}" dt="2023-06-22T00:26:59.360" v="12"/>
        <pc:sldMkLst>
          <pc:docMk/>
          <pc:sldMk cId="237133246" sldId="263"/>
        </pc:sldMkLst>
        <pc:graphicFrameChg chg="mod modGraphic">
          <ac:chgData name="Lewien, Pierce M." userId="S::pierce.lewien1@va.gov::be5da4d0-7832-4dc9-ad18-99444e5a2846" providerId="AD" clId="Web-{BB924D85-641F-4712-90C7-1B8553F58811}" dt="2023-06-22T00:26:59.360" v="12"/>
          <ac:graphicFrameMkLst>
            <pc:docMk/>
            <pc:sldMk cId="237133246" sldId="263"/>
            <ac:graphicFrameMk id="11" creationId="{F05A6DCE-0E4D-1E91-0885-481EA54ED174}"/>
          </ac:graphicFrameMkLst>
        </pc:graphicFrameChg>
      </pc:sldChg>
      <pc:sldChg chg="modSp">
        <pc:chgData name="Lewien, Pierce M." userId="S::pierce.lewien1@va.gov::be5da4d0-7832-4dc9-ad18-99444e5a2846" providerId="AD" clId="Web-{BB924D85-641F-4712-90C7-1B8553F58811}" dt="2023-06-22T00:35:06.557" v="161" actId="20577"/>
        <pc:sldMkLst>
          <pc:docMk/>
          <pc:sldMk cId="3894835172" sldId="276"/>
        </pc:sldMkLst>
        <pc:spChg chg="mod">
          <ac:chgData name="Lewien, Pierce M." userId="S::pierce.lewien1@va.gov::be5da4d0-7832-4dc9-ad18-99444e5a2846" providerId="AD" clId="Web-{BB924D85-641F-4712-90C7-1B8553F58811}" dt="2023-06-22T00:35:06.557" v="161" actId="20577"/>
          <ac:spMkLst>
            <pc:docMk/>
            <pc:sldMk cId="3894835172" sldId="276"/>
            <ac:spMk id="3" creationId="{812DE0F6-612A-EFC5-9B02-A76327AA8EAB}"/>
          </ac:spMkLst>
        </pc:spChg>
      </pc:sldChg>
      <pc:sldChg chg="del">
        <pc:chgData name="Lewien, Pierce M." userId="S::pierce.lewien1@va.gov::be5da4d0-7832-4dc9-ad18-99444e5a2846" providerId="AD" clId="Web-{BB924D85-641F-4712-90C7-1B8553F58811}" dt="2023-06-22T00:35:09.760" v="162"/>
        <pc:sldMkLst>
          <pc:docMk/>
          <pc:sldMk cId="3785477214" sldId="297"/>
        </pc:sldMkLst>
      </pc:sldChg>
      <pc:sldChg chg="del">
        <pc:chgData name="Lewien, Pierce M." userId="S::pierce.lewien1@va.gov::be5da4d0-7832-4dc9-ad18-99444e5a2846" providerId="AD" clId="Web-{BB924D85-641F-4712-90C7-1B8553F58811}" dt="2023-06-22T00:26:26.249" v="0"/>
        <pc:sldMkLst>
          <pc:docMk/>
          <pc:sldMk cId="3310609752" sldId="304"/>
        </pc:sldMkLst>
      </pc:sldChg>
    </pc:docChg>
  </pc:docChgLst>
  <pc:docChgLst>
    <pc:chgData name="Lanzendorf, Tara M." userId="S::tara.lanzendorf@va.gov::746edfef-9d54-442c-874f-f519e38e4539" providerId="AD" clId="Web-{2BE656F3-2993-CB89-54E5-AB6A02E05289}"/>
    <pc:docChg chg="modSld">
      <pc:chgData name="Lanzendorf, Tara M." userId="S::tara.lanzendorf@va.gov::746edfef-9d54-442c-874f-f519e38e4539" providerId="AD" clId="Web-{2BE656F3-2993-CB89-54E5-AB6A02E05289}" dt="2023-10-04T22:10:42.652" v="76" actId="1076"/>
      <pc:docMkLst>
        <pc:docMk/>
      </pc:docMkLst>
      <pc:sldChg chg="modSp">
        <pc:chgData name="Lanzendorf, Tara M." userId="S::tara.lanzendorf@va.gov::746edfef-9d54-442c-874f-f519e38e4539" providerId="AD" clId="Web-{2BE656F3-2993-CB89-54E5-AB6A02E05289}" dt="2023-10-04T22:05:21.349" v="24" actId="20577"/>
        <pc:sldMkLst>
          <pc:docMk/>
          <pc:sldMk cId="1028150636" sldId="258"/>
        </pc:sldMkLst>
        <pc:spChg chg="mod">
          <ac:chgData name="Lanzendorf, Tara M." userId="S::tara.lanzendorf@va.gov::746edfef-9d54-442c-874f-f519e38e4539" providerId="AD" clId="Web-{2BE656F3-2993-CB89-54E5-AB6A02E05289}" dt="2023-10-04T22:05:21.349" v="24" actId="20577"/>
          <ac:spMkLst>
            <pc:docMk/>
            <pc:sldMk cId="1028150636" sldId="258"/>
            <ac:spMk id="3" creationId="{812DE0F6-612A-EFC5-9B02-A76327AA8EAB}"/>
          </ac:spMkLst>
        </pc:spChg>
        <pc:grpChg chg="mod">
          <ac:chgData name="Lanzendorf, Tara M." userId="S::tara.lanzendorf@va.gov::746edfef-9d54-442c-874f-f519e38e4539" providerId="AD" clId="Web-{2BE656F3-2993-CB89-54E5-AB6A02E05289}" dt="2023-10-04T22:04:20.411" v="11" actId="14100"/>
          <ac:grpSpMkLst>
            <pc:docMk/>
            <pc:sldMk cId="1028150636" sldId="258"/>
            <ac:grpSpMk id="10" creationId="{0DEBD25A-869A-3AFF-7A0C-8A28F1AB8CF1}"/>
          </ac:grpSpMkLst>
        </pc:grpChg>
        <pc:grpChg chg="mod">
          <ac:chgData name="Lanzendorf, Tara M." userId="S::tara.lanzendorf@va.gov::746edfef-9d54-442c-874f-f519e38e4539" providerId="AD" clId="Web-{2BE656F3-2993-CB89-54E5-AB6A02E05289}" dt="2023-10-04T22:04:38.817" v="14" actId="14100"/>
          <ac:grpSpMkLst>
            <pc:docMk/>
            <pc:sldMk cId="1028150636" sldId="258"/>
            <ac:grpSpMk id="13" creationId="{514F3040-AAD8-6599-1AAD-A485F890767D}"/>
          </ac:grpSpMkLst>
        </pc:grpChg>
        <pc:picChg chg="mod">
          <ac:chgData name="Lanzendorf, Tara M." userId="S::tara.lanzendorf@va.gov::746edfef-9d54-442c-874f-f519e38e4539" providerId="AD" clId="Web-{2BE656F3-2993-CB89-54E5-AB6A02E05289}" dt="2023-10-04T22:04:31.786" v="12" actId="14100"/>
          <ac:picMkLst>
            <pc:docMk/>
            <pc:sldMk cId="1028150636" sldId="258"/>
            <ac:picMk id="11" creationId="{9D1EC080-28B8-35DC-9558-377CA753ADDB}"/>
          </ac:picMkLst>
        </pc:picChg>
        <pc:picChg chg="mod">
          <ac:chgData name="Lanzendorf, Tara M." userId="S::tara.lanzendorf@va.gov::746edfef-9d54-442c-874f-f519e38e4539" providerId="AD" clId="Web-{2BE656F3-2993-CB89-54E5-AB6A02E05289}" dt="2023-10-04T22:05:12.630" v="21" actId="14100"/>
          <ac:picMkLst>
            <pc:docMk/>
            <pc:sldMk cId="1028150636" sldId="258"/>
            <ac:picMk id="22" creationId="{0BE1F9C2-B639-04FD-39F8-B7831C4DD623}"/>
          </ac:picMkLst>
        </pc:picChg>
        <pc:cxnChg chg="mod">
          <ac:chgData name="Lanzendorf, Tara M." userId="S::tara.lanzendorf@va.gov::746edfef-9d54-442c-874f-f519e38e4539" providerId="AD" clId="Web-{2BE656F3-2993-CB89-54E5-AB6A02E05289}" dt="2023-10-04T22:04:52.146" v="19" actId="1076"/>
          <ac:cxnSpMkLst>
            <pc:docMk/>
            <pc:sldMk cId="1028150636" sldId="258"/>
            <ac:cxnSpMk id="21" creationId="{079E3D4D-5995-6336-D026-94FCC24B967A}"/>
          </ac:cxnSpMkLst>
        </pc:cxnChg>
      </pc:sldChg>
      <pc:sldChg chg="modSp">
        <pc:chgData name="Lanzendorf, Tara M." userId="S::tara.lanzendorf@va.gov::746edfef-9d54-442c-874f-f519e38e4539" providerId="AD" clId="Web-{2BE656F3-2993-CB89-54E5-AB6A02E05289}" dt="2023-10-04T22:05:32.006" v="26" actId="14100"/>
        <pc:sldMkLst>
          <pc:docMk/>
          <pc:sldMk cId="112753223" sldId="259"/>
        </pc:sldMkLst>
        <pc:grpChg chg="mod">
          <ac:chgData name="Lanzendorf, Tara M." userId="S::tara.lanzendorf@va.gov::746edfef-9d54-442c-874f-f519e38e4539" providerId="AD" clId="Web-{2BE656F3-2993-CB89-54E5-AB6A02E05289}" dt="2023-10-04T22:05:32.006" v="26" actId="14100"/>
          <ac:grpSpMkLst>
            <pc:docMk/>
            <pc:sldMk cId="112753223" sldId="259"/>
            <ac:grpSpMk id="41" creationId="{1CA6F627-CB3D-885F-64E9-3C5A9B8CD6C6}"/>
          </ac:grpSpMkLst>
        </pc:grpChg>
      </pc:sldChg>
      <pc:sldChg chg="modSp">
        <pc:chgData name="Lanzendorf, Tara M." userId="S::tara.lanzendorf@va.gov::746edfef-9d54-442c-874f-f519e38e4539" providerId="AD" clId="Web-{2BE656F3-2993-CB89-54E5-AB6A02E05289}" dt="2023-10-04T22:05:57.303" v="31" actId="14100"/>
        <pc:sldMkLst>
          <pc:docMk/>
          <pc:sldMk cId="107167944" sldId="267"/>
        </pc:sldMkLst>
        <pc:spChg chg="mod">
          <ac:chgData name="Lanzendorf, Tara M." userId="S::tara.lanzendorf@va.gov::746edfef-9d54-442c-874f-f519e38e4539" providerId="AD" clId="Web-{2BE656F3-2993-CB89-54E5-AB6A02E05289}" dt="2023-10-04T22:05:52.272" v="29" actId="14100"/>
          <ac:spMkLst>
            <pc:docMk/>
            <pc:sldMk cId="107167944" sldId="267"/>
            <ac:spMk id="3" creationId="{812DE0F6-612A-EFC5-9B02-A76327AA8EAB}"/>
          </ac:spMkLst>
        </pc:spChg>
        <pc:picChg chg="mod">
          <ac:chgData name="Lanzendorf, Tara M." userId="S::tara.lanzendorf@va.gov::746edfef-9d54-442c-874f-f519e38e4539" providerId="AD" clId="Web-{2BE656F3-2993-CB89-54E5-AB6A02E05289}" dt="2023-10-04T22:05:57.303" v="31" actId="14100"/>
          <ac:picMkLst>
            <pc:docMk/>
            <pc:sldMk cId="107167944" sldId="267"/>
            <ac:picMk id="11" creationId="{3D2AB98E-6C74-E0A1-0CCA-67EB21E13FF3}"/>
          </ac:picMkLst>
        </pc:picChg>
      </pc:sldChg>
      <pc:sldChg chg="modSp">
        <pc:chgData name="Lanzendorf, Tara M." userId="S::tara.lanzendorf@va.gov::746edfef-9d54-442c-874f-f519e38e4539" providerId="AD" clId="Web-{2BE656F3-2993-CB89-54E5-AB6A02E05289}" dt="2023-10-04T22:03:45.691" v="6" actId="20577"/>
        <pc:sldMkLst>
          <pc:docMk/>
          <pc:sldMk cId="2114114400" sldId="272"/>
        </pc:sldMkLst>
        <pc:spChg chg="mod">
          <ac:chgData name="Lanzendorf, Tara M." userId="S::tara.lanzendorf@va.gov::746edfef-9d54-442c-874f-f519e38e4539" providerId="AD" clId="Web-{2BE656F3-2993-CB89-54E5-AB6A02E05289}" dt="2023-10-04T22:03:45.691" v="6" actId="20577"/>
          <ac:spMkLst>
            <pc:docMk/>
            <pc:sldMk cId="2114114400" sldId="272"/>
            <ac:spMk id="3" creationId="{812DE0F6-612A-EFC5-9B02-A76327AA8EAB}"/>
          </ac:spMkLst>
        </pc:spChg>
      </pc:sldChg>
      <pc:sldChg chg="modSp">
        <pc:chgData name="Lanzendorf, Tara M." userId="S::tara.lanzendorf@va.gov::746edfef-9d54-442c-874f-f519e38e4539" providerId="AD" clId="Web-{2BE656F3-2993-CB89-54E5-AB6A02E05289}" dt="2023-10-04T22:10:42.652" v="76" actId="1076"/>
        <pc:sldMkLst>
          <pc:docMk/>
          <pc:sldMk cId="3287363924" sldId="283"/>
        </pc:sldMkLst>
        <pc:spChg chg="mod">
          <ac:chgData name="Lanzendorf, Tara M." userId="S::tara.lanzendorf@va.gov::746edfef-9d54-442c-874f-f519e38e4539" providerId="AD" clId="Web-{2BE656F3-2993-CB89-54E5-AB6A02E05289}" dt="2023-10-04T22:10:42.652" v="76" actId="1076"/>
          <ac:spMkLst>
            <pc:docMk/>
            <pc:sldMk cId="3287363924" sldId="283"/>
            <ac:spMk id="2" creationId="{7BFFD404-679E-85B8-9DE4-DE3238B5441C}"/>
          </ac:spMkLst>
        </pc:spChg>
        <pc:picChg chg="mod">
          <ac:chgData name="Lanzendorf, Tara M." userId="S::tara.lanzendorf@va.gov::746edfef-9d54-442c-874f-f519e38e4539" providerId="AD" clId="Web-{2BE656F3-2993-CB89-54E5-AB6A02E05289}" dt="2023-10-04T22:10:39.089" v="75" actId="1076"/>
          <ac:picMkLst>
            <pc:docMk/>
            <pc:sldMk cId="3287363924" sldId="283"/>
            <ac:picMk id="10" creationId="{6A75E77E-2C92-2871-3BAF-E4EC1F95EE97}"/>
          </ac:picMkLst>
        </pc:picChg>
        <pc:picChg chg="mod">
          <ac:chgData name="Lanzendorf, Tara M." userId="S::tara.lanzendorf@va.gov::746edfef-9d54-442c-874f-f519e38e4539" providerId="AD" clId="Web-{2BE656F3-2993-CB89-54E5-AB6A02E05289}" dt="2023-10-04T22:10:32.198" v="72" actId="14100"/>
          <ac:picMkLst>
            <pc:docMk/>
            <pc:sldMk cId="3287363924" sldId="283"/>
            <ac:picMk id="11" creationId="{321B7E80-206E-8565-DFBE-74759C618A92}"/>
          </ac:picMkLst>
        </pc:picChg>
      </pc:sldChg>
      <pc:sldChg chg="modSp">
        <pc:chgData name="Lanzendorf, Tara M." userId="S::tara.lanzendorf@va.gov::746edfef-9d54-442c-874f-f519e38e4539" providerId="AD" clId="Web-{2BE656F3-2993-CB89-54E5-AB6A02E05289}" dt="2023-10-04T22:06:52.320" v="43" actId="1076"/>
        <pc:sldMkLst>
          <pc:docMk/>
          <pc:sldMk cId="815832" sldId="298"/>
        </pc:sldMkLst>
        <pc:spChg chg="mod">
          <ac:chgData name="Lanzendorf, Tara M." userId="S::tara.lanzendorf@va.gov::746edfef-9d54-442c-874f-f519e38e4539" providerId="AD" clId="Web-{2BE656F3-2993-CB89-54E5-AB6A02E05289}" dt="2023-10-04T22:06:12.600" v="34" actId="14100"/>
          <ac:spMkLst>
            <pc:docMk/>
            <pc:sldMk cId="815832" sldId="298"/>
            <ac:spMk id="15" creationId="{9218843C-3F2B-0A9C-C35C-40C91AF41354}"/>
          </ac:spMkLst>
        </pc:spChg>
        <pc:picChg chg="mod">
          <ac:chgData name="Lanzendorf, Tara M." userId="S::tara.lanzendorf@va.gov::746edfef-9d54-442c-874f-f519e38e4539" providerId="AD" clId="Web-{2BE656F3-2993-CB89-54E5-AB6A02E05289}" dt="2023-10-04T22:06:17.850" v="36" actId="14100"/>
          <ac:picMkLst>
            <pc:docMk/>
            <pc:sldMk cId="815832" sldId="298"/>
            <ac:picMk id="17" creationId="{4EEA16D5-6C0A-A709-E1CF-B20DE128ACC7}"/>
          </ac:picMkLst>
        </pc:picChg>
        <pc:picChg chg="mod">
          <ac:chgData name="Lanzendorf, Tara M." userId="S::tara.lanzendorf@va.gov::746edfef-9d54-442c-874f-f519e38e4539" providerId="AD" clId="Web-{2BE656F3-2993-CB89-54E5-AB6A02E05289}" dt="2023-10-04T22:06:52.320" v="43" actId="1076"/>
          <ac:picMkLst>
            <pc:docMk/>
            <pc:sldMk cId="815832" sldId="298"/>
            <ac:picMk id="19" creationId="{0AD8F81A-6FC3-324B-8588-B9599F22BD78}"/>
          </ac:picMkLst>
        </pc:picChg>
      </pc:sldChg>
      <pc:sldChg chg="modSp">
        <pc:chgData name="Lanzendorf, Tara M." userId="S::tara.lanzendorf@va.gov::746edfef-9d54-442c-874f-f519e38e4539" providerId="AD" clId="Web-{2BE656F3-2993-CB89-54E5-AB6A02E05289}" dt="2023-10-04T22:07:22.742" v="47" actId="1076"/>
        <pc:sldMkLst>
          <pc:docMk/>
          <pc:sldMk cId="690521867" sldId="300"/>
        </pc:sldMkLst>
        <pc:spChg chg="mod">
          <ac:chgData name="Lanzendorf, Tara M." userId="S::tara.lanzendorf@va.gov::746edfef-9d54-442c-874f-f519e38e4539" providerId="AD" clId="Web-{2BE656F3-2993-CB89-54E5-AB6A02E05289}" dt="2023-10-04T22:07:22.742" v="47" actId="1076"/>
          <ac:spMkLst>
            <pc:docMk/>
            <pc:sldMk cId="690521867" sldId="300"/>
            <ac:spMk id="15" creationId="{BF79F7D7-9151-D295-7103-9D433E3F0251}"/>
          </ac:spMkLst>
        </pc:spChg>
        <pc:picChg chg="mod">
          <ac:chgData name="Lanzendorf, Tara M." userId="S::tara.lanzendorf@va.gov::746edfef-9d54-442c-874f-f519e38e4539" providerId="AD" clId="Web-{2BE656F3-2993-CB89-54E5-AB6A02E05289}" dt="2023-10-04T22:07:19.070" v="46" actId="1076"/>
          <ac:picMkLst>
            <pc:docMk/>
            <pc:sldMk cId="690521867" sldId="300"/>
            <ac:picMk id="3" creationId="{A461BCFB-428E-7CBD-B696-3E358222D9EE}"/>
          </ac:picMkLst>
        </pc:picChg>
      </pc:sldChg>
      <pc:sldChg chg="modSp">
        <pc:chgData name="Lanzendorf, Tara M." userId="S::tara.lanzendorf@va.gov::746edfef-9d54-442c-874f-f519e38e4539" providerId="AD" clId="Web-{2BE656F3-2993-CB89-54E5-AB6A02E05289}" dt="2023-10-04T22:09:20.166" v="61" actId="1076"/>
        <pc:sldMkLst>
          <pc:docMk/>
          <pc:sldMk cId="499930984" sldId="301"/>
        </pc:sldMkLst>
        <pc:spChg chg="mod">
          <ac:chgData name="Lanzendorf, Tara M." userId="S::tara.lanzendorf@va.gov::746edfef-9d54-442c-874f-f519e38e4539" providerId="AD" clId="Web-{2BE656F3-2993-CB89-54E5-AB6A02E05289}" dt="2023-10-04T22:09:01.900" v="56" actId="14100"/>
          <ac:spMkLst>
            <pc:docMk/>
            <pc:sldMk cId="499930984" sldId="301"/>
            <ac:spMk id="14" creationId="{3E3EFEFE-4D64-873A-1030-C29D2B235DF1}"/>
          </ac:spMkLst>
        </pc:spChg>
        <pc:picChg chg="mod">
          <ac:chgData name="Lanzendorf, Tara M." userId="S::tara.lanzendorf@va.gov::746edfef-9d54-442c-874f-f519e38e4539" providerId="AD" clId="Web-{2BE656F3-2993-CB89-54E5-AB6A02E05289}" dt="2023-10-04T22:09:16.822" v="60" actId="1076"/>
          <ac:picMkLst>
            <pc:docMk/>
            <pc:sldMk cId="499930984" sldId="301"/>
            <ac:picMk id="10" creationId="{967A8368-3577-E1DE-2843-9C30CEF4A35B}"/>
          </ac:picMkLst>
        </pc:picChg>
        <pc:picChg chg="mod">
          <ac:chgData name="Lanzendorf, Tara M." userId="S::tara.lanzendorf@va.gov::746edfef-9d54-442c-874f-f519e38e4539" providerId="AD" clId="Web-{2BE656F3-2993-CB89-54E5-AB6A02E05289}" dt="2023-10-04T22:09:20.166" v="61" actId="1076"/>
          <ac:picMkLst>
            <pc:docMk/>
            <pc:sldMk cId="499930984" sldId="301"/>
            <ac:picMk id="11" creationId="{0E9EFE79-EA0A-7524-89DF-BEF25CCD1643}"/>
          </ac:picMkLst>
        </pc:picChg>
      </pc:sldChg>
      <pc:sldChg chg="mod modShow">
        <pc:chgData name="Lanzendorf, Tara M." userId="S::tara.lanzendorf@va.gov::746edfef-9d54-442c-874f-f519e38e4539" providerId="AD" clId="Web-{2BE656F3-2993-CB89-54E5-AB6A02E05289}" dt="2023-10-04T22:03:12.534" v="0"/>
        <pc:sldMkLst>
          <pc:docMk/>
          <pc:sldMk cId="3448839849" sldId="303"/>
        </pc:sldMkLst>
      </pc:sldChg>
      <pc:sldChg chg="modSp">
        <pc:chgData name="Lanzendorf, Tara M." userId="S::tara.lanzendorf@va.gov::746edfef-9d54-442c-874f-f519e38e4539" providerId="AD" clId="Web-{2BE656F3-2993-CB89-54E5-AB6A02E05289}" dt="2023-10-04T22:09:54.229" v="67" actId="1076"/>
        <pc:sldMkLst>
          <pc:docMk/>
          <pc:sldMk cId="2908408735" sldId="307"/>
        </pc:sldMkLst>
        <pc:spChg chg="mod">
          <ac:chgData name="Lanzendorf, Tara M." userId="S::tara.lanzendorf@va.gov::746edfef-9d54-442c-874f-f519e38e4539" providerId="AD" clId="Web-{2BE656F3-2993-CB89-54E5-AB6A02E05289}" dt="2023-10-04T22:09:47.338" v="63" actId="1076"/>
          <ac:spMkLst>
            <pc:docMk/>
            <pc:sldMk cId="2908408735" sldId="307"/>
            <ac:spMk id="2" creationId="{7BFFD404-679E-85B8-9DE4-DE3238B5441C}"/>
          </ac:spMkLst>
        </pc:spChg>
        <pc:spChg chg="mod">
          <ac:chgData name="Lanzendorf, Tara M." userId="S::tara.lanzendorf@va.gov::746edfef-9d54-442c-874f-f519e38e4539" providerId="AD" clId="Web-{2BE656F3-2993-CB89-54E5-AB6A02E05289}" dt="2023-10-04T22:09:43.369" v="62" actId="14100"/>
          <ac:spMkLst>
            <pc:docMk/>
            <pc:sldMk cId="2908408735" sldId="307"/>
            <ac:spMk id="3" creationId="{812DE0F6-612A-EFC5-9B02-A76327AA8EAB}"/>
          </ac:spMkLst>
        </pc:spChg>
        <pc:picChg chg="mod">
          <ac:chgData name="Lanzendorf, Tara M." userId="S::tara.lanzendorf@va.gov::746edfef-9d54-442c-874f-f519e38e4539" providerId="AD" clId="Web-{2BE656F3-2993-CB89-54E5-AB6A02E05289}" dt="2023-10-04T22:09:50.541" v="65" actId="14100"/>
          <ac:picMkLst>
            <pc:docMk/>
            <pc:sldMk cId="2908408735" sldId="307"/>
            <ac:picMk id="10" creationId="{CCB3120D-5683-8A4A-EDC0-B0D38BBB2088}"/>
          </ac:picMkLst>
        </pc:picChg>
        <pc:picChg chg="mod">
          <ac:chgData name="Lanzendorf, Tara M." userId="S::tara.lanzendorf@va.gov::746edfef-9d54-442c-874f-f519e38e4539" providerId="AD" clId="Web-{2BE656F3-2993-CB89-54E5-AB6A02E05289}" dt="2023-10-04T22:09:54.229" v="67" actId="1076"/>
          <ac:picMkLst>
            <pc:docMk/>
            <pc:sldMk cId="2908408735" sldId="307"/>
            <ac:picMk id="11" creationId="{F261CE2C-BFB2-2296-2D31-00012AAF3024}"/>
          </ac:picMkLst>
        </pc:picChg>
      </pc:sldChg>
      <pc:sldChg chg="mod modShow">
        <pc:chgData name="Lanzendorf, Tara M." userId="S::tara.lanzendorf@va.gov::746edfef-9d54-442c-874f-f519e38e4539" providerId="AD" clId="Web-{2BE656F3-2993-CB89-54E5-AB6A02E05289}" dt="2023-10-04T22:03:12.816" v="2"/>
        <pc:sldMkLst>
          <pc:docMk/>
          <pc:sldMk cId="1856768122" sldId="310"/>
        </pc:sldMkLst>
      </pc:sldChg>
      <pc:sldChg chg="mod modShow">
        <pc:chgData name="Lanzendorf, Tara M." userId="S::tara.lanzendorf@va.gov::746edfef-9d54-442c-874f-f519e38e4539" providerId="AD" clId="Web-{2BE656F3-2993-CB89-54E5-AB6A02E05289}" dt="2023-10-04T22:03:12.628" v="1"/>
        <pc:sldMkLst>
          <pc:docMk/>
          <pc:sldMk cId="1312476223" sldId="311"/>
        </pc:sldMkLst>
      </pc:sldChg>
    </pc:docChg>
  </pc:docChgLst>
  <pc:docChgLst>
    <pc:chgData name="Lewien, Pierce M." userId="S::pierce.lewien1@va.gov::be5da4d0-7832-4dc9-ad18-99444e5a2846" providerId="AD" clId="Web-{66CB01DB-4D00-58CF-2394-5EF792829350}"/>
    <pc:docChg chg="modSld">
      <pc:chgData name="Lewien, Pierce M." userId="S::pierce.lewien1@va.gov::be5da4d0-7832-4dc9-ad18-99444e5a2846" providerId="AD" clId="Web-{66CB01DB-4D00-58CF-2394-5EF792829350}" dt="2023-08-28T22:52:59.873" v="135" actId="20577"/>
      <pc:docMkLst>
        <pc:docMk/>
      </pc:docMkLst>
      <pc:sldChg chg="modSp">
        <pc:chgData name="Lewien, Pierce M." userId="S::pierce.lewien1@va.gov::be5da4d0-7832-4dc9-ad18-99444e5a2846" providerId="AD" clId="Web-{66CB01DB-4D00-58CF-2394-5EF792829350}" dt="2023-08-28T14:22:15.748" v="7" actId="20577"/>
        <pc:sldMkLst>
          <pc:docMk/>
          <pc:sldMk cId="3327018191" sldId="266"/>
        </pc:sldMkLst>
        <pc:spChg chg="mod">
          <ac:chgData name="Lewien, Pierce M." userId="S::pierce.lewien1@va.gov::be5da4d0-7832-4dc9-ad18-99444e5a2846" providerId="AD" clId="Web-{66CB01DB-4D00-58CF-2394-5EF792829350}" dt="2023-08-28T14:22:15.748" v="7" actId="20577"/>
          <ac:spMkLst>
            <pc:docMk/>
            <pc:sldMk cId="3327018191" sldId="266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66CB01DB-4D00-58CF-2394-5EF792829350}" dt="2023-08-28T22:52:59.873" v="135" actId="20577"/>
        <pc:sldMkLst>
          <pc:docMk/>
          <pc:sldMk cId="180448267" sldId="291"/>
        </pc:sldMkLst>
        <pc:spChg chg="mod">
          <ac:chgData name="Lewien, Pierce M." userId="S::pierce.lewien1@va.gov::be5da4d0-7832-4dc9-ad18-99444e5a2846" providerId="AD" clId="Web-{66CB01DB-4D00-58CF-2394-5EF792829350}" dt="2023-08-28T22:52:59.873" v="135" actId="20577"/>
          <ac:spMkLst>
            <pc:docMk/>
            <pc:sldMk cId="180448267" sldId="291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D72B2389-6FC4-419E-FBE2-5E83DF2FA5D7}"/>
    <pc:docChg chg="addSld modSld">
      <pc:chgData name="Lewien, Pierce M." userId="S::pierce.lewien1@va.gov::be5da4d0-7832-4dc9-ad18-99444e5a2846" providerId="AD" clId="Web-{D72B2389-6FC4-419E-FBE2-5E83DF2FA5D7}" dt="2023-08-25T22:33:23.418" v="75" actId="20577"/>
      <pc:docMkLst>
        <pc:docMk/>
      </pc:docMkLst>
      <pc:sldChg chg="modSp">
        <pc:chgData name="Lewien, Pierce M." userId="S::pierce.lewien1@va.gov::be5da4d0-7832-4dc9-ad18-99444e5a2846" providerId="AD" clId="Web-{D72B2389-6FC4-419E-FBE2-5E83DF2FA5D7}" dt="2023-08-25T22:24:30.487" v="9" actId="20577"/>
        <pc:sldMkLst>
          <pc:docMk/>
          <pc:sldMk cId="3327018191" sldId="266"/>
        </pc:sldMkLst>
        <pc:spChg chg="mod">
          <ac:chgData name="Lewien, Pierce M." userId="S::pierce.lewien1@va.gov::be5da4d0-7832-4dc9-ad18-99444e5a2846" providerId="AD" clId="Web-{D72B2389-6FC4-419E-FBE2-5E83DF2FA5D7}" dt="2023-08-25T22:24:30.487" v="9" actId="20577"/>
          <ac:spMkLst>
            <pc:docMk/>
            <pc:sldMk cId="3327018191" sldId="266"/>
            <ac:spMk id="3" creationId="{812DE0F6-612A-EFC5-9B02-A76327AA8EAB}"/>
          </ac:spMkLst>
        </pc:spChg>
      </pc:sldChg>
      <pc:sldChg chg="addSp delSp modSp">
        <pc:chgData name="Lewien, Pierce M." userId="S::pierce.lewien1@va.gov::be5da4d0-7832-4dc9-ad18-99444e5a2846" providerId="AD" clId="Web-{D72B2389-6FC4-419E-FBE2-5E83DF2FA5D7}" dt="2023-08-25T22:31:26.354" v="36" actId="20577"/>
        <pc:sldMkLst>
          <pc:docMk/>
          <pc:sldMk cId="2114114400" sldId="272"/>
        </pc:sldMkLst>
        <pc:spChg chg="mod">
          <ac:chgData name="Lewien, Pierce M." userId="S::pierce.lewien1@va.gov::be5da4d0-7832-4dc9-ad18-99444e5a2846" providerId="AD" clId="Web-{D72B2389-6FC4-419E-FBE2-5E83DF2FA5D7}" dt="2023-08-25T22:31:26.354" v="36" actId="20577"/>
          <ac:spMkLst>
            <pc:docMk/>
            <pc:sldMk cId="2114114400" sldId="272"/>
            <ac:spMk id="3" creationId="{812DE0F6-612A-EFC5-9B02-A76327AA8EAB}"/>
          </ac:spMkLst>
        </pc:spChg>
        <pc:inkChg chg="add del">
          <ac:chgData name="Lewien, Pierce M." userId="S::pierce.lewien1@va.gov::be5da4d0-7832-4dc9-ad18-99444e5a2846" providerId="AD" clId="Web-{D72B2389-6FC4-419E-FBE2-5E83DF2FA5D7}" dt="2023-08-25T22:30:14.446" v="25"/>
          <ac:inkMkLst>
            <pc:docMk/>
            <pc:sldMk cId="2114114400" sldId="272"/>
            <ac:inkMk id="10" creationId="{C6F5FC4D-137A-42E2-0E15-A34DC8CE067C}"/>
          </ac:inkMkLst>
        </pc:inkChg>
        <pc:inkChg chg="add del">
          <ac:chgData name="Lewien, Pierce M." userId="S::pierce.lewien1@va.gov::be5da4d0-7832-4dc9-ad18-99444e5a2846" providerId="AD" clId="Web-{D72B2389-6FC4-419E-FBE2-5E83DF2FA5D7}" dt="2023-08-25T22:30:13.055" v="24"/>
          <ac:inkMkLst>
            <pc:docMk/>
            <pc:sldMk cId="2114114400" sldId="272"/>
            <ac:inkMk id="11" creationId="{078E3DE6-A345-F4BB-1374-7A88D5ACABBF}"/>
          </ac:inkMkLst>
        </pc:inkChg>
      </pc:sldChg>
      <pc:sldChg chg="modSp">
        <pc:chgData name="Lewien, Pierce M." userId="S::pierce.lewien1@va.gov::be5da4d0-7832-4dc9-ad18-99444e5a2846" providerId="AD" clId="Web-{D72B2389-6FC4-419E-FBE2-5E83DF2FA5D7}" dt="2023-08-25T22:33:23.418" v="75" actId="20577"/>
        <pc:sldMkLst>
          <pc:docMk/>
          <pc:sldMk cId="3894835172" sldId="276"/>
        </pc:sldMkLst>
        <pc:spChg chg="mod">
          <ac:chgData name="Lewien, Pierce M." userId="S::pierce.lewien1@va.gov::be5da4d0-7832-4dc9-ad18-99444e5a2846" providerId="AD" clId="Web-{D72B2389-6FC4-419E-FBE2-5E83DF2FA5D7}" dt="2023-08-25T22:33:23.418" v="75" actId="20577"/>
          <ac:spMkLst>
            <pc:docMk/>
            <pc:sldMk cId="3894835172" sldId="276"/>
            <ac:spMk id="3" creationId="{812DE0F6-612A-EFC5-9B02-A76327AA8EAB}"/>
          </ac:spMkLst>
        </pc:spChg>
      </pc:sldChg>
      <pc:sldChg chg="addSp delSp modSp add replId">
        <pc:chgData name="Lewien, Pierce M." userId="S::pierce.lewien1@va.gov::be5da4d0-7832-4dc9-ad18-99444e5a2846" providerId="AD" clId="Web-{D72B2389-6FC4-419E-FBE2-5E83DF2FA5D7}" dt="2023-08-25T22:27:52.803" v="16" actId="1076"/>
        <pc:sldMkLst>
          <pc:docMk/>
          <pc:sldMk cId="1856768122" sldId="310"/>
        </pc:sldMkLst>
        <pc:spChg chg="del mod">
          <ac:chgData name="Lewien, Pierce M." userId="S::pierce.lewien1@va.gov::be5da4d0-7832-4dc9-ad18-99444e5a2846" providerId="AD" clId="Web-{D72B2389-6FC4-419E-FBE2-5E83DF2FA5D7}" dt="2023-08-25T22:27:49.037" v="14"/>
          <ac:spMkLst>
            <pc:docMk/>
            <pc:sldMk cId="1856768122" sldId="310"/>
            <ac:spMk id="3" creationId="{812DE0F6-612A-EFC5-9B02-A76327AA8EAB}"/>
          </ac:spMkLst>
        </pc:spChg>
        <pc:picChg chg="del">
          <ac:chgData name="Lewien, Pierce M." userId="S::pierce.lewien1@va.gov::be5da4d0-7832-4dc9-ad18-99444e5a2846" providerId="AD" clId="Web-{D72B2389-6FC4-419E-FBE2-5E83DF2FA5D7}" dt="2023-08-25T22:26:06.989" v="11"/>
          <ac:picMkLst>
            <pc:docMk/>
            <pc:sldMk cId="1856768122" sldId="310"/>
            <ac:picMk id="10" creationId="{5B607708-1C85-A67D-449B-FF4ACF95B388}"/>
          </ac:picMkLst>
        </pc:picChg>
        <pc:picChg chg="add mod ord">
          <ac:chgData name="Lewien, Pierce M." userId="S::pierce.lewien1@va.gov::be5da4d0-7832-4dc9-ad18-99444e5a2846" providerId="AD" clId="Web-{D72B2389-6FC4-419E-FBE2-5E83DF2FA5D7}" dt="2023-08-25T22:27:52.803" v="16" actId="1076"/>
          <ac:picMkLst>
            <pc:docMk/>
            <pc:sldMk cId="1856768122" sldId="310"/>
            <ac:picMk id="11" creationId="{E9E76EF7-9E3F-3C98-0CBC-F3A6DBED9387}"/>
          </ac:picMkLst>
        </pc:picChg>
      </pc:sldChg>
      <pc:sldChg chg="addSp delSp modSp add replId">
        <pc:chgData name="Lewien, Pierce M." userId="S::pierce.lewien1@va.gov::be5da4d0-7832-4dc9-ad18-99444e5a2846" providerId="AD" clId="Web-{D72B2389-6FC4-419E-FBE2-5E83DF2FA5D7}" dt="2023-08-25T22:30:22.790" v="27"/>
        <pc:sldMkLst>
          <pc:docMk/>
          <pc:sldMk cId="1312476223" sldId="311"/>
        </pc:sldMkLst>
        <pc:spChg chg="add del mod">
          <ac:chgData name="Lewien, Pierce M." userId="S::pierce.lewien1@va.gov::be5da4d0-7832-4dc9-ad18-99444e5a2846" providerId="AD" clId="Web-{D72B2389-6FC4-419E-FBE2-5E83DF2FA5D7}" dt="2023-08-25T22:28:50.570" v="19"/>
          <ac:spMkLst>
            <pc:docMk/>
            <pc:sldMk cId="1312476223" sldId="311"/>
            <ac:spMk id="10" creationId="{630A287E-87DF-8B44-3366-7131D1C0CD1B}"/>
          </ac:spMkLst>
        </pc:spChg>
        <pc:picChg chg="del">
          <ac:chgData name="Lewien, Pierce M." userId="S::pierce.lewien1@va.gov::be5da4d0-7832-4dc9-ad18-99444e5a2846" providerId="AD" clId="Web-{D72B2389-6FC4-419E-FBE2-5E83DF2FA5D7}" dt="2023-08-25T22:27:59.741" v="18"/>
          <ac:picMkLst>
            <pc:docMk/>
            <pc:sldMk cId="1312476223" sldId="311"/>
            <ac:picMk id="11" creationId="{E9E76EF7-9E3F-3C98-0CBC-F3A6DBED9387}"/>
          </ac:picMkLst>
        </pc:picChg>
        <pc:picChg chg="add mod ord">
          <ac:chgData name="Lewien, Pierce M." userId="S::pierce.lewien1@va.gov::be5da4d0-7832-4dc9-ad18-99444e5a2846" providerId="AD" clId="Web-{D72B2389-6FC4-419E-FBE2-5E83DF2FA5D7}" dt="2023-08-25T22:28:51.976" v="20" actId="1076"/>
          <ac:picMkLst>
            <pc:docMk/>
            <pc:sldMk cId="1312476223" sldId="311"/>
            <ac:picMk id="12" creationId="{A46CF683-1105-EA3B-C7F0-9DE2AB5418B9}"/>
          </ac:picMkLst>
        </pc:picChg>
        <pc:inkChg chg="add del">
          <ac:chgData name="Lewien, Pierce M." userId="S::pierce.lewien1@va.gov::be5da4d0-7832-4dc9-ad18-99444e5a2846" providerId="AD" clId="Web-{D72B2389-6FC4-419E-FBE2-5E83DF2FA5D7}" dt="2023-08-25T22:30:15.290" v="26"/>
          <ac:inkMkLst>
            <pc:docMk/>
            <pc:sldMk cId="1312476223" sldId="311"/>
            <ac:inkMk id="13" creationId="{3A5B0F7E-A5D5-A208-3AFF-F77608B14ABB}"/>
          </ac:inkMkLst>
        </pc:inkChg>
        <pc:inkChg chg="add">
          <ac:chgData name="Lewien, Pierce M." userId="S::pierce.lewien1@va.gov::be5da4d0-7832-4dc9-ad18-99444e5a2846" providerId="AD" clId="Web-{D72B2389-6FC4-419E-FBE2-5E83DF2FA5D7}" dt="2023-08-25T22:30:22.790" v="27"/>
          <ac:inkMkLst>
            <pc:docMk/>
            <pc:sldMk cId="1312476223" sldId="311"/>
            <ac:inkMk id="14" creationId="{142BABCB-04A3-5A16-E004-17139D8B3B51}"/>
          </ac:inkMkLst>
        </pc:inkChg>
      </pc:sldChg>
    </pc:docChg>
  </pc:docChgLst>
  <pc:docChgLst>
    <pc:chgData name="Lewien, Pierce M." userId="S::pierce.lewien1@va.gov::be5da4d0-7832-4dc9-ad18-99444e5a2846" providerId="AD" clId="Web-{D23B80FD-E92D-8239-B94C-7F29C4505ADB}"/>
    <pc:docChg chg="modSld sldOrd">
      <pc:chgData name="Lewien, Pierce M." userId="S::pierce.lewien1@va.gov::be5da4d0-7832-4dc9-ad18-99444e5a2846" providerId="AD" clId="Web-{D23B80FD-E92D-8239-B94C-7F29C4505ADB}" dt="2023-09-21T23:26:17.733" v="664"/>
      <pc:docMkLst>
        <pc:docMk/>
      </pc:docMkLst>
      <pc:sldChg chg="ord">
        <pc:chgData name="Lewien, Pierce M." userId="S::pierce.lewien1@va.gov::be5da4d0-7832-4dc9-ad18-99444e5a2846" providerId="AD" clId="Web-{D23B80FD-E92D-8239-B94C-7F29C4505ADB}" dt="2023-09-21T23:26:17.733" v="664"/>
        <pc:sldMkLst>
          <pc:docMk/>
          <pc:sldMk cId="109857222" sldId="256"/>
        </pc:sldMkLst>
      </pc:sldChg>
      <pc:sldChg chg="modSp">
        <pc:chgData name="Lewien, Pierce M." userId="S::pierce.lewien1@va.gov::be5da4d0-7832-4dc9-ad18-99444e5a2846" providerId="AD" clId="Web-{D23B80FD-E92D-8239-B94C-7F29C4505ADB}" dt="2023-09-21T23:09:12.718" v="13" actId="20577"/>
        <pc:sldMkLst>
          <pc:docMk/>
          <pc:sldMk cId="2604437388" sldId="268"/>
        </pc:sldMkLst>
        <pc:spChg chg="mod">
          <ac:chgData name="Lewien, Pierce M." userId="S::pierce.lewien1@va.gov::be5da4d0-7832-4dc9-ad18-99444e5a2846" providerId="AD" clId="Web-{D23B80FD-E92D-8239-B94C-7F29C4505ADB}" dt="2023-09-21T23:09:12.718" v="13" actId="20577"/>
          <ac:spMkLst>
            <pc:docMk/>
            <pc:sldMk cId="2604437388" sldId="268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D23B80FD-E92D-8239-B94C-7F29C4505ADB}" dt="2023-09-21T23:11:30.892" v="18" actId="20577"/>
        <pc:sldMkLst>
          <pc:docMk/>
          <pc:sldMk cId="1478356051" sldId="278"/>
        </pc:sldMkLst>
        <pc:spChg chg="mod">
          <ac:chgData name="Lewien, Pierce M." userId="S::pierce.lewien1@va.gov::be5da4d0-7832-4dc9-ad18-99444e5a2846" providerId="AD" clId="Web-{D23B80FD-E92D-8239-B94C-7F29C4505ADB}" dt="2023-09-21T23:11:30.892" v="18" actId="20577"/>
          <ac:spMkLst>
            <pc:docMk/>
            <pc:sldMk cId="1478356051" sldId="278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D23B80FD-E92D-8239-B94C-7F29C4505ADB}" dt="2023-09-21T23:25:08.170" v="663" actId="20577"/>
        <pc:sldMkLst>
          <pc:docMk/>
          <pc:sldMk cId="180448267" sldId="291"/>
        </pc:sldMkLst>
        <pc:spChg chg="mod">
          <ac:chgData name="Lewien, Pierce M." userId="S::pierce.lewien1@va.gov::be5da4d0-7832-4dc9-ad18-99444e5a2846" providerId="AD" clId="Web-{D23B80FD-E92D-8239-B94C-7F29C4505ADB}" dt="2023-09-21T23:25:08.170" v="663" actId="20577"/>
          <ac:spMkLst>
            <pc:docMk/>
            <pc:sldMk cId="180448267" sldId="291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D23B80FD-E92D-8239-B94C-7F29C4505ADB}" dt="2023-09-21T23:09:00.499" v="9" actId="20577"/>
        <pc:sldMkLst>
          <pc:docMk/>
          <pc:sldMk cId="3391949920" sldId="312"/>
        </pc:sldMkLst>
        <pc:spChg chg="mod">
          <ac:chgData name="Lewien, Pierce M." userId="S::pierce.lewien1@va.gov::be5da4d0-7832-4dc9-ad18-99444e5a2846" providerId="AD" clId="Web-{D23B80FD-E92D-8239-B94C-7F29C4505ADB}" dt="2023-09-21T23:09:00.499" v="9" actId="20577"/>
          <ac:spMkLst>
            <pc:docMk/>
            <pc:sldMk cId="3391949920" sldId="312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950D7282-3377-54D8-BD18-23C7F0E23489}"/>
    <pc:docChg chg="modSld sldOrd">
      <pc:chgData name="Lewien, Pierce M." userId="S::pierce.lewien1@va.gov::be5da4d0-7832-4dc9-ad18-99444e5a2846" providerId="AD" clId="Web-{950D7282-3377-54D8-BD18-23C7F0E23489}" dt="2023-09-11T17:27:49.050" v="17" actId="20577"/>
      <pc:docMkLst>
        <pc:docMk/>
      </pc:docMkLst>
      <pc:sldChg chg="ord">
        <pc:chgData name="Lewien, Pierce M." userId="S::pierce.lewien1@va.gov::be5da4d0-7832-4dc9-ad18-99444e5a2846" providerId="AD" clId="Web-{950D7282-3377-54D8-BD18-23C7F0E23489}" dt="2023-09-11T17:21:51.217" v="5"/>
        <pc:sldMkLst>
          <pc:docMk/>
          <pc:sldMk cId="3586881564" sldId="264"/>
        </pc:sldMkLst>
      </pc:sldChg>
      <pc:sldChg chg="modSp">
        <pc:chgData name="Lewien, Pierce M." userId="S::pierce.lewien1@va.gov::be5da4d0-7832-4dc9-ad18-99444e5a2846" providerId="AD" clId="Web-{950D7282-3377-54D8-BD18-23C7F0E23489}" dt="2023-09-11T17:21:45.139" v="3" actId="20577"/>
        <pc:sldMkLst>
          <pc:docMk/>
          <pc:sldMk cId="3327018191" sldId="266"/>
        </pc:sldMkLst>
        <pc:spChg chg="mod">
          <ac:chgData name="Lewien, Pierce M." userId="S::pierce.lewien1@va.gov::be5da4d0-7832-4dc9-ad18-99444e5a2846" providerId="AD" clId="Web-{950D7282-3377-54D8-BD18-23C7F0E23489}" dt="2023-09-11T17:21:45.139" v="3" actId="20577"/>
          <ac:spMkLst>
            <pc:docMk/>
            <pc:sldMk cId="3327018191" sldId="266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950D7282-3377-54D8-BD18-23C7F0E23489}" dt="2023-09-11T17:27:49.050" v="17" actId="20577"/>
        <pc:sldMkLst>
          <pc:docMk/>
          <pc:sldMk cId="3894835172" sldId="276"/>
        </pc:sldMkLst>
        <pc:spChg chg="mod">
          <ac:chgData name="Lewien, Pierce M." userId="S::pierce.lewien1@va.gov::be5da4d0-7832-4dc9-ad18-99444e5a2846" providerId="AD" clId="Web-{950D7282-3377-54D8-BD18-23C7F0E23489}" dt="2023-09-11T17:27:49.050" v="17" actId="20577"/>
          <ac:spMkLst>
            <pc:docMk/>
            <pc:sldMk cId="3894835172" sldId="276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38245B05-1BEE-4575-8183-A99F23C34506}"/>
    <pc:docChg chg="modSld">
      <pc:chgData name="Lewien, Pierce M." userId="S::pierce.lewien1@va.gov::be5da4d0-7832-4dc9-ad18-99444e5a2846" providerId="AD" clId="Web-{38245B05-1BEE-4575-8183-A99F23C34506}" dt="2023-07-12T20:13:08.653" v="12" actId="20577"/>
      <pc:docMkLst>
        <pc:docMk/>
      </pc:docMkLst>
      <pc:sldChg chg="modSp">
        <pc:chgData name="Lewien, Pierce M." userId="S::pierce.lewien1@va.gov::be5da4d0-7832-4dc9-ad18-99444e5a2846" providerId="AD" clId="Web-{38245B05-1BEE-4575-8183-A99F23C34506}" dt="2023-07-12T20:13:08.653" v="12" actId="20577"/>
        <pc:sldMkLst>
          <pc:docMk/>
          <pc:sldMk cId="390394534" sldId="281"/>
        </pc:sldMkLst>
        <pc:spChg chg="mod">
          <ac:chgData name="Lewien, Pierce M." userId="S::pierce.lewien1@va.gov::be5da4d0-7832-4dc9-ad18-99444e5a2846" providerId="AD" clId="Web-{38245B05-1BEE-4575-8183-A99F23C34506}" dt="2023-07-12T20:13:08.653" v="12" actId="20577"/>
          <ac:spMkLst>
            <pc:docMk/>
            <pc:sldMk cId="390394534" sldId="281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F8853FD6-E159-3AF8-31A6-8E0AF7F6F6E0}"/>
    <pc:docChg chg="modSld">
      <pc:chgData name="Lewien, Pierce M." userId="S::pierce.lewien1@va.gov::be5da4d0-7832-4dc9-ad18-99444e5a2846" providerId="AD" clId="Web-{F8853FD6-E159-3AF8-31A6-8E0AF7F6F6E0}" dt="2023-07-31T15:24:09.826" v="55"/>
      <pc:docMkLst>
        <pc:docMk/>
      </pc:docMkLst>
      <pc:sldChg chg="addSp">
        <pc:chgData name="Lewien, Pierce M." userId="S::pierce.lewien1@va.gov::be5da4d0-7832-4dc9-ad18-99444e5a2846" providerId="AD" clId="Web-{F8853FD6-E159-3AF8-31A6-8E0AF7F6F6E0}" dt="2023-07-31T15:24:09.826" v="55"/>
        <pc:sldMkLst>
          <pc:docMk/>
          <pc:sldMk cId="109857222" sldId="256"/>
        </pc:sldMkLst>
        <pc:spChg chg="add">
          <ac:chgData name="Lewien, Pierce M." userId="S::pierce.lewien1@va.gov::be5da4d0-7832-4dc9-ad18-99444e5a2846" providerId="AD" clId="Web-{F8853FD6-E159-3AF8-31A6-8E0AF7F6F6E0}" dt="2023-07-31T15:24:09.826" v="55"/>
          <ac:spMkLst>
            <pc:docMk/>
            <pc:sldMk cId="109857222" sldId="256"/>
            <ac:spMk id="10" creationId="{876DF784-419C-C5B3-9CCF-12EAC7CE5A97}"/>
          </ac:spMkLst>
        </pc:spChg>
      </pc:sldChg>
      <pc:sldChg chg="addSp modSp modNotes">
        <pc:chgData name="Lewien, Pierce M." userId="S::pierce.lewien1@va.gov::be5da4d0-7832-4dc9-ad18-99444e5a2846" providerId="AD" clId="Web-{F8853FD6-E159-3AF8-31A6-8E0AF7F6F6E0}" dt="2023-07-31T15:23:12.622" v="54"/>
        <pc:sldMkLst>
          <pc:docMk/>
          <pc:sldMk cId="112753223" sldId="259"/>
        </pc:sldMkLst>
        <pc:spChg chg="add">
          <ac:chgData name="Lewien, Pierce M." userId="S::pierce.lewien1@va.gov::be5da4d0-7832-4dc9-ad18-99444e5a2846" providerId="AD" clId="Web-{F8853FD6-E159-3AF8-31A6-8E0AF7F6F6E0}" dt="2023-07-31T15:23:12.622" v="54"/>
          <ac:spMkLst>
            <pc:docMk/>
            <pc:sldMk cId="112753223" sldId="259"/>
            <ac:spMk id="3" creationId="{AC317CEE-8F3B-E3A7-BCAB-11EC8AD35B5A}"/>
          </ac:spMkLst>
        </pc:spChg>
        <pc:graphicFrameChg chg="mod modGraphic">
          <ac:chgData name="Lewien, Pierce M." userId="S::pierce.lewien1@va.gov::be5da4d0-7832-4dc9-ad18-99444e5a2846" providerId="AD" clId="Web-{F8853FD6-E159-3AF8-31A6-8E0AF7F6F6E0}" dt="2023-07-31T14:08:04.802" v="9"/>
          <ac:graphicFrameMkLst>
            <pc:docMk/>
            <pc:sldMk cId="112753223" sldId="259"/>
            <ac:graphicFrameMk id="13" creationId="{4B2A6952-3448-366C-075F-75008BEE4AEA}"/>
          </ac:graphicFrameMkLst>
        </pc:graphicFrameChg>
      </pc:sldChg>
      <pc:sldChg chg="addSp">
        <pc:chgData name="Lewien, Pierce M." userId="S::pierce.lewien1@va.gov::be5da4d0-7832-4dc9-ad18-99444e5a2846" providerId="AD" clId="Web-{F8853FD6-E159-3AF8-31A6-8E0AF7F6F6E0}" dt="2023-07-31T15:18:50.493" v="53"/>
        <pc:sldMkLst>
          <pc:docMk/>
          <pc:sldMk cId="1574396733" sldId="260"/>
        </pc:sldMkLst>
        <pc:spChg chg="add">
          <ac:chgData name="Lewien, Pierce M." userId="S::pierce.lewien1@va.gov::be5da4d0-7832-4dc9-ad18-99444e5a2846" providerId="AD" clId="Web-{F8853FD6-E159-3AF8-31A6-8E0AF7F6F6E0}" dt="2023-07-31T15:18:50.493" v="53"/>
          <ac:spMkLst>
            <pc:docMk/>
            <pc:sldMk cId="1574396733" sldId="260"/>
            <ac:spMk id="10" creationId="{DA279C94-8611-3B38-1906-79BBEA3BED16}"/>
          </ac:spMkLst>
        </pc:spChg>
      </pc:sldChg>
    </pc:docChg>
  </pc:docChgLst>
  <pc:docChgLst>
    <pc:chgData name="Lewien, Pierce M." userId="S::pierce.lewien1@va.gov::be5da4d0-7832-4dc9-ad18-99444e5a2846" providerId="AD" clId="Web-{B24FBBF9-2781-1758-2D20-E5D0E1C502A3}"/>
    <pc:docChg chg="modSld">
      <pc:chgData name="Lewien, Pierce M." userId="S::pierce.lewien1@va.gov::be5da4d0-7832-4dc9-ad18-99444e5a2846" providerId="AD" clId="Web-{B24FBBF9-2781-1758-2D20-E5D0E1C502A3}" dt="2023-08-30T18:38:48.109" v="97" actId="20577"/>
      <pc:docMkLst>
        <pc:docMk/>
      </pc:docMkLst>
      <pc:sldChg chg="modSp">
        <pc:chgData name="Lewien, Pierce M." userId="S::pierce.lewien1@va.gov::be5da4d0-7832-4dc9-ad18-99444e5a2846" providerId="AD" clId="Web-{B24FBBF9-2781-1758-2D20-E5D0E1C502A3}" dt="2023-08-30T18:38:48.109" v="97" actId="20577"/>
        <pc:sldMkLst>
          <pc:docMk/>
          <pc:sldMk cId="2206918063" sldId="289"/>
        </pc:sldMkLst>
        <pc:spChg chg="mod">
          <ac:chgData name="Lewien, Pierce M." userId="S::pierce.lewien1@va.gov::be5da4d0-7832-4dc9-ad18-99444e5a2846" providerId="AD" clId="Web-{B24FBBF9-2781-1758-2D20-E5D0E1C502A3}" dt="2023-08-30T18:38:48.109" v="97" actId="20577"/>
          <ac:spMkLst>
            <pc:docMk/>
            <pc:sldMk cId="2206918063" sldId="289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2D11A363-B62D-6F66-FD34-33F81FE749A0}"/>
    <pc:docChg chg="addSld delSld modSld">
      <pc:chgData name="Lewien, Pierce M." userId="S::pierce.lewien1@va.gov::be5da4d0-7832-4dc9-ad18-99444e5a2846" providerId="AD" clId="Web-{2D11A363-B62D-6F66-FD34-33F81FE749A0}" dt="2023-07-31T21:20:11.068" v="154" actId="20577"/>
      <pc:docMkLst>
        <pc:docMk/>
      </pc:docMkLst>
      <pc:sldChg chg="modSp">
        <pc:chgData name="Lewien, Pierce M." userId="S::pierce.lewien1@va.gov::be5da4d0-7832-4dc9-ad18-99444e5a2846" providerId="AD" clId="Web-{2D11A363-B62D-6F66-FD34-33F81FE749A0}" dt="2023-07-31T21:09:03.540" v="112" actId="20577"/>
        <pc:sldMkLst>
          <pc:docMk/>
          <pc:sldMk cId="237133246" sldId="263"/>
        </pc:sldMkLst>
        <pc:spChg chg="mod">
          <ac:chgData name="Lewien, Pierce M." userId="S::pierce.lewien1@va.gov::be5da4d0-7832-4dc9-ad18-99444e5a2846" providerId="AD" clId="Web-{2D11A363-B62D-6F66-FD34-33F81FE749A0}" dt="2023-07-31T21:09:03.540" v="112" actId="20577"/>
          <ac:spMkLst>
            <pc:docMk/>
            <pc:sldMk cId="237133246" sldId="263"/>
            <ac:spMk id="12" creationId="{AEBD64BA-B974-BB28-E171-EAFD1BBFB344}"/>
          </ac:spMkLst>
        </pc:spChg>
      </pc:sldChg>
      <pc:sldChg chg="modSp">
        <pc:chgData name="Lewien, Pierce M." userId="S::pierce.lewien1@va.gov::be5da4d0-7832-4dc9-ad18-99444e5a2846" providerId="AD" clId="Web-{2D11A363-B62D-6F66-FD34-33F81FE749A0}" dt="2023-07-31T21:20:11.068" v="154" actId="20577"/>
        <pc:sldMkLst>
          <pc:docMk/>
          <pc:sldMk cId="3257699540" sldId="271"/>
        </pc:sldMkLst>
        <pc:spChg chg="mod">
          <ac:chgData name="Lewien, Pierce M." userId="S::pierce.lewien1@va.gov::be5da4d0-7832-4dc9-ad18-99444e5a2846" providerId="AD" clId="Web-{2D11A363-B62D-6F66-FD34-33F81FE749A0}" dt="2023-07-31T21:20:11.068" v="154" actId="20577"/>
          <ac:spMkLst>
            <pc:docMk/>
            <pc:sldMk cId="3257699540" sldId="271"/>
            <ac:spMk id="3" creationId="{812DE0F6-612A-EFC5-9B02-A76327AA8EAB}"/>
          </ac:spMkLst>
        </pc:spChg>
      </pc:sldChg>
      <pc:sldChg chg="new del">
        <pc:chgData name="Lewien, Pierce M." userId="S::pierce.lewien1@va.gov::be5da4d0-7832-4dc9-ad18-99444e5a2846" providerId="AD" clId="Web-{2D11A363-B62D-6F66-FD34-33F81FE749A0}" dt="2023-07-31T20:50:57.129" v="2"/>
        <pc:sldMkLst>
          <pc:docMk/>
          <pc:sldMk cId="3067417646" sldId="305"/>
        </pc:sldMkLst>
      </pc:sldChg>
      <pc:sldChg chg="modSp add replId">
        <pc:chgData name="Lewien, Pierce M." userId="S::pierce.lewien1@va.gov::be5da4d0-7832-4dc9-ad18-99444e5a2846" providerId="AD" clId="Web-{2D11A363-B62D-6F66-FD34-33F81FE749A0}" dt="2023-07-31T21:02:34.438" v="88" actId="20577"/>
        <pc:sldMkLst>
          <pc:docMk/>
          <pc:sldMk cId="1435670927" sldId="306"/>
        </pc:sldMkLst>
        <pc:spChg chg="mod">
          <ac:chgData name="Lewien, Pierce M." userId="S::pierce.lewien1@va.gov::be5da4d0-7832-4dc9-ad18-99444e5a2846" providerId="AD" clId="Web-{2D11A363-B62D-6F66-FD34-33F81FE749A0}" dt="2023-07-31T20:51:08.877" v="15" actId="20577"/>
          <ac:spMkLst>
            <pc:docMk/>
            <pc:sldMk cId="1435670927" sldId="306"/>
            <ac:spMk id="2" creationId="{7BFFD404-679E-85B8-9DE4-DE3238B5441C}"/>
          </ac:spMkLst>
        </pc:spChg>
        <pc:spChg chg="mod">
          <ac:chgData name="Lewien, Pierce M." userId="S::pierce.lewien1@va.gov::be5da4d0-7832-4dc9-ad18-99444e5a2846" providerId="AD" clId="Web-{2D11A363-B62D-6F66-FD34-33F81FE749A0}" dt="2023-07-31T21:02:34.438" v="88" actId="20577"/>
          <ac:spMkLst>
            <pc:docMk/>
            <pc:sldMk cId="1435670927" sldId="306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5F9FB613-BD40-47F0-BE98-6B7876A58ACF}"/>
    <pc:docChg chg="addSld modSld">
      <pc:chgData name="Lewien, Pierce M." userId="S::pierce.lewien1@va.gov::be5da4d0-7832-4dc9-ad18-99444e5a2846" providerId="AD" clId="Web-{5F9FB613-BD40-47F0-BE98-6B7876A58ACF}" dt="2023-07-11T19:19:28.876" v="109" actId="20577"/>
      <pc:docMkLst>
        <pc:docMk/>
      </pc:docMkLst>
      <pc:sldChg chg="modSp">
        <pc:chgData name="Lewien, Pierce M." userId="S::pierce.lewien1@va.gov::be5da4d0-7832-4dc9-ad18-99444e5a2846" providerId="AD" clId="Web-{5F9FB613-BD40-47F0-BE98-6B7876A58ACF}" dt="2023-07-11T19:15:46.983" v="37" actId="20577"/>
        <pc:sldMkLst>
          <pc:docMk/>
          <pc:sldMk cId="1574396733" sldId="260"/>
        </pc:sldMkLst>
        <pc:spChg chg="mod">
          <ac:chgData name="Lewien, Pierce M." userId="S::pierce.lewien1@va.gov::be5da4d0-7832-4dc9-ad18-99444e5a2846" providerId="AD" clId="Web-{5F9FB613-BD40-47F0-BE98-6B7876A58ACF}" dt="2023-07-11T19:15:46.983" v="37" actId="20577"/>
          <ac:spMkLst>
            <pc:docMk/>
            <pc:sldMk cId="1574396733" sldId="260"/>
            <ac:spMk id="3" creationId="{812DE0F6-612A-EFC5-9B02-A76327AA8EAB}"/>
          </ac:spMkLst>
        </pc:spChg>
      </pc:sldChg>
      <pc:sldChg chg="modSp">
        <pc:chgData name="Lewien, Pierce M." userId="S::pierce.lewien1@va.gov::be5da4d0-7832-4dc9-ad18-99444e5a2846" providerId="AD" clId="Web-{5F9FB613-BD40-47F0-BE98-6B7876A58ACF}" dt="2023-07-11T19:17:45.109" v="55" actId="20577"/>
        <pc:sldMkLst>
          <pc:docMk/>
          <pc:sldMk cId="3257699540" sldId="271"/>
        </pc:sldMkLst>
        <pc:spChg chg="mod">
          <ac:chgData name="Lewien, Pierce M." userId="S::pierce.lewien1@va.gov::be5da4d0-7832-4dc9-ad18-99444e5a2846" providerId="AD" clId="Web-{5F9FB613-BD40-47F0-BE98-6B7876A58ACF}" dt="2023-07-11T19:17:45.109" v="55" actId="20577"/>
          <ac:spMkLst>
            <pc:docMk/>
            <pc:sldMk cId="3257699540" sldId="271"/>
            <ac:spMk id="3" creationId="{812DE0F6-612A-EFC5-9B02-A76327AA8EAB}"/>
          </ac:spMkLst>
        </pc:spChg>
      </pc:sldChg>
      <pc:sldChg chg="modSp add replId">
        <pc:chgData name="Lewien, Pierce M." userId="S::pierce.lewien1@va.gov::be5da4d0-7832-4dc9-ad18-99444e5a2846" providerId="AD" clId="Web-{5F9FB613-BD40-47F0-BE98-6B7876A58ACF}" dt="2023-07-11T19:19:28.876" v="109" actId="20577"/>
        <pc:sldMkLst>
          <pc:docMk/>
          <pc:sldMk cId="276885559" sldId="304"/>
        </pc:sldMkLst>
        <pc:spChg chg="mod">
          <ac:chgData name="Lewien, Pierce M." userId="S::pierce.lewien1@va.gov::be5da4d0-7832-4dc9-ad18-99444e5a2846" providerId="AD" clId="Web-{5F9FB613-BD40-47F0-BE98-6B7876A58ACF}" dt="2023-07-11T19:18:23.032" v="77" actId="20577"/>
          <ac:spMkLst>
            <pc:docMk/>
            <pc:sldMk cId="276885559" sldId="304"/>
            <ac:spMk id="2" creationId="{7BFFD404-679E-85B8-9DE4-DE3238B5441C}"/>
          </ac:spMkLst>
        </pc:spChg>
        <pc:spChg chg="mod">
          <ac:chgData name="Lewien, Pierce M." userId="S::pierce.lewien1@va.gov::be5da4d0-7832-4dc9-ad18-99444e5a2846" providerId="AD" clId="Web-{5F9FB613-BD40-47F0-BE98-6B7876A58ACF}" dt="2023-07-11T19:19:28.876" v="109" actId="20577"/>
          <ac:spMkLst>
            <pc:docMk/>
            <pc:sldMk cId="276885559" sldId="304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49EDFC37-B524-4FFD-ACC6-7CB39383E1D8}"/>
    <pc:docChg chg="modSld">
      <pc:chgData name="Lewien, Pierce M." userId="S::pierce.lewien1@va.gov::be5da4d0-7832-4dc9-ad18-99444e5a2846" providerId="AD" clId="Web-{49EDFC37-B524-4FFD-ACC6-7CB39383E1D8}" dt="2023-07-05T22:49:09.891" v="1" actId="20577"/>
      <pc:docMkLst>
        <pc:docMk/>
      </pc:docMkLst>
      <pc:sldChg chg="modSp">
        <pc:chgData name="Lewien, Pierce M." userId="S::pierce.lewien1@va.gov::be5da4d0-7832-4dc9-ad18-99444e5a2846" providerId="AD" clId="Web-{49EDFC37-B524-4FFD-ACC6-7CB39383E1D8}" dt="2023-07-05T22:49:09.891" v="1" actId="20577"/>
        <pc:sldMkLst>
          <pc:docMk/>
          <pc:sldMk cId="180448267" sldId="291"/>
        </pc:sldMkLst>
        <pc:spChg chg="mod">
          <ac:chgData name="Lewien, Pierce M." userId="S::pierce.lewien1@va.gov::be5da4d0-7832-4dc9-ad18-99444e5a2846" providerId="AD" clId="Web-{49EDFC37-B524-4FFD-ACC6-7CB39383E1D8}" dt="2023-07-05T22:49:09.891" v="1" actId="20577"/>
          <ac:spMkLst>
            <pc:docMk/>
            <pc:sldMk cId="180448267" sldId="291"/>
            <ac:spMk id="3" creationId="{812DE0F6-612A-EFC5-9B02-A76327AA8EAB}"/>
          </ac:spMkLst>
        </pc:spChg>
      </pc:sldChg>
    </pc:docChg>
  </pc:docChgLst>
  <pc:docChgLst>
    <pc:chgData name="Crawford, Julie Q. (PHO) (she/her/hers)" userId="S::julie.crawford@va.gov::8d6925c0-c4be-42e4-b16a-a84745bd65aa" providerId="AD" clId="Web-{6790FBC9-674E-4B1D-9166-46D415743110}"/>
    <pc:docChg chg="modSld">
      <pc:chgData name="Crawford, Julie Q. (PHO) (she/her/hers)" userId="S::julie.crawford@va.gov::8d6925c0-c4be-42e4-b16a-a84745bd65aa" providerId="AD" clId="Web-{6790FBC9-674E-4B1D-9166-46D415743110}" dt="2023-10-02T18:34:32.449" v="66" actId="20577"/>
      <pc:docMkLst>
        <pc:docMk/>
      </pc:docMkLst>
      <pc:sldChg chg="modSp">
        <pc:chgData name="Crawford, Julie Q. (PHO) (she/her/hers)" userId="S::julie.crawford@va.gov::8d6925c0-c4be-42e4-b16a-a84745bd65aa" providerId="AD" clId="Web-{6790FBC9-674E-4B1D-9166-46D415743110}" dt="2023-10-02T18:34:32.449" v="66" actId="20577"/>
        <pc:sldMkLst>
          <pc:docMk/>
          <pc:sldMk cId="4188506206" sldId="275"/>
        </pc:sldMkLst>
        <pc:spChg chg="mod">
          <ac:chgData name="Crawford, Julie Q. (PHO) (she/her/hers)" userId="S::julie.crawford@va.gov::8d6925c0-c4be-42e4-b16a-a84745bd65aa" providerId="AD" clId="Web-{6790FBC9-674E-4B1D-9166-46D415743110}" dt="2023-10-02T18:34:32.449" v="66" actId="20577"/>
          <ac:spMkLst>
            <pc:docMk/>
            <pc:sldMk cId="4188506206" sldId="275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0A05520F-CA5D-EDCD-93F9-4DE41692C9D7}"/>
    <pc:docChg chg="addSld delSld modSld sldOrd">
      <pc:chgData name="Lewien, Pierce M." userId="S::pierce.lewien1@va.gov::be5da4d0-7832-4dc9-ad18-99444e5a2846" providerId="AD" clId="Web-{0A05520F-CA5D-EDCD-93F9-4DE41692C9D7}" dt="2023-08-10T16:48:18.998" v="127" actId="1076"/>
      <pc:docMkLst>
        <pc:docMk/>
      </pc:docMkLst>
      <pc:sldChg chg="new del">
        <pc:chgData name="Lewien, Pierce M." userId="S::pierce.lewien1@va.gov::be5da4d0-7832-4dc9-ad18-99444e5a2846" providerId="AD" clId="Web-{0A05520F-CA5D-EDCD-93F9-4DE41692C9D7}" dt="2023-08-10T16:45:26.402" v="1"/>
        <pc:sldMkLst>
          <pc:docMk/>
          <pc:sldMk cId="827402196" sldId="307"/>
        </pc:sldMkLst>
      </pc:sldChg>
      <pc:sldChg chg="addSp modSp add ord replId">
        <pc:chgData name="Lewien, Pierce M." userId="S::pierce.lewien1@va.gov::be5da4d0-7832-4dc9-ad18-99444e5a2846" providerId="AD" clId="Web-{0A05520F-CA5D-EDCD-93F9-4DE41692C9D7}" dt="2023-08-10T16:47:53.154" v="113" actId="20577"/>
        <pc:sldMkLst>
          <pc:docMk/>
          <pc:sldMk cId="2908408735" sldId="307"/>
        </pc:sldMkLst>
        <pc:spChg chg="mod">
          <ac:chgData name="Lewien, Pierce M." userId="S::pierce.lewien1@va.gov::be5da4d0-7832-4dc9-ad18-99444e5a2846" providerId="AD" clId="Web-{0A05520F-CA5D-EDCD-93F9-4DE41692C9D7}" dt="2023-08-10T16:45:45.246" v="13" actId="20577"/>
          <ac:spMkLst>
            <pc:docMk/>
            <pc:sldMk cId="2908408735" sldId="307"/>
            <ac:spMk id="2" creationId="{7BFFD404-679E-85B8-9DE4-DE3238B5441C}"/>
          </ac:spMkLst>
        </pc:spChg>
        <pc:spChg chg="mod">
          <ac:chgData name="Lewien, Pierce M." userId="S::pierce.lewien1@va.gov::be5da4d0-7832-4dc9-ad18-99444e5a2846" providerId="AD" clId="Web-{0A05520F-CA5D-EDCD-93F9-4DE41692C9D7}" dt="2023-08-10T16:47:53.154" v="113" actId="20577"/>
          <ac:spMkLst>
            <pc:docMk/>
            <pc:sldMk cId="2908408735" sldId="307"/>
            <ac:spMk id="3" creationId="{812DE0F6-612A-EFC5-9B02-A76327AA8EAB}"/>
          </ac:spMkLst>
        </pc:spChg>
        <pc:picChg chg="add mod">
          <ac:chgData name="Lewien, Pierce M." userId="S::pierce.lewien1@va.gov::be5da4d0-7832-4dc9-ad18-99444e5a2846" providerId="AD" clId="Web-{0A05520F-CA5D-EDCD-93F9-4DE41692C9D7}" dt="2023-08-10T16:47:13.856" v="100" actId="1076"/>
          <ac:picMkLst>
            <pc:docMk/>
            <pc:sldMk cId="2908408735" sldId="307"/>
            <ac:picMk id="10" creationId="{CCB3120D-5683-8A4A-EDC0-B0D38BBB2088}"/>
          </ac:picMkLst>
        </pc:picChg>
        <pc:picChg chg="add mod">
          <ac:chgData name="Lewien, Pierce M." userId="S::pierce.lewien1@va.gov::be5da4d0-7832-4dc9-ad18-99444e5a2846" providerId="AD" clId="Web-{0A05520F-CA5D-EDCD-93F9-4DE41692C9D7}" dt="2023-08-10T16:47:15.903" v="101" actId="1076"/>
          <ac:picMkLst>
            <pc:docMk/>
            <pc:sldMk cId="2908408735" sldId="307"/>
            <ac:picMk id="11" creationId="{F261CE2C-BFB2-2296-2D31-00012AAF3024}"/>
          </ac:picMkLst>
        </pc:picChg>
      </pc:sldChg>
      <pc:sldChg chg="new del">
        <pc:chgData name="Lewien, Pierce M." userId="S::pierce.lewien1@va.gov::be5da4d0-7832-4dc9-ad18-99444e5a2846" providerId="AD" clId="Web-{0A05520F-CA5D-EDCD-93F9-4DE41692C9D7}" dt="2023-08-10T16:48:03.841" v="116"/>
        <pc:sldMkLst>
          <pc:docMk/>
          <pc:sldMk cId="2139075657" sldId="308"/>
        </pc:sldMkLst>
      </pc:sldChg>
      <pc:sldChg chg="addSp delSp modSp add replId">
        <pc:chgData name="Lewien, Pierce M." userId="S::pierce.lewien1@va.gov::be5da4d0-7832-4dc9-ad18-99444e5a2846" providerId="AD" clId="Web-{0A05520F-CA5D-EDCD-93F9-4DE41692C9D7}" dt="2023-08-10T16:48:18.998" v="127" actId="1076"/>
        <pc:sldMkLst>
          <pc:docMk/>
          <pc:sldMk cId="46329195" sldId="309"/>
        </pc:sldMkLst>
        <pc:spChg chg="del mod">
          <ac:chgData name="Lewien, Pierce M." userId="S::pierce.lewien1@va.gov::be5da4d0-7832-4dc9-ad18-99444e5a2846" providerId="AD" clId="Web-{0A05520F-CA5D-EDCD-93F9-4DE41692C9D7}" dt="2023-08-10T16:48:09.060" v="122"/>
          <ac:spMkLst>
            <pc:docMk/>
            <pc:sldMk cId="46329195" sldId="309"/>
            <ac:spMk id="3" creationId="{812DE0F6-612A-EFC5-9B02-A76327AA8EAB}"/>
          </ac:spMkLst>
        </pc:spChg>
        <pc:spChg chg="add del mod">
          <ac:chgData name="Lewien, Pierce M." userId="S::pierce.lewien1@va.gov::be5da4d0-7832-4dc9-ad18-99444e5a2846" providerId="AD" clId="Web-{0A05520F-CA5D-EDCD-93F9-4DE41692C9D7}" dt="2023-08-10T16:48:11.623" v="123"/>
          <ac:spMkLst>
            <pc:docMk/>
            <pc:sldMk cId="46329195" sldId="309"/>
            <ac:spMk id="13" creationId="{8C2AFAD2-7B34-6BDB-7C4C-7585B34B0082}"/>
          </ac:spMkLst>
        </pc:spChg>
        <pc:picChg chg="del">
          <ac:chgData name="Lewien, Pierce M." userId="S::pierce.lewien1@va.gov::be5da4d0-7832-4dc9-ad18-99444e5a2846" providerId="AD" clId="Web-{0A05520F-CA5D-EDCD-93F9-4DE41692C9D7}" dt="2023-08-10T16:48:05.638" v="117"/>
          <ac:picMkLst>
            <pc:docMk/>
            <pc:sldMk cId="46329195" sldId="309"/>
            <ac:picMk id="10" creationId="{CCB3120D-5683-8A4A-EDC0-B0D38BBB2088}"/>
          </ac:picMkLst>
        </pc:picChg>
        <pc:picChg chg="del">
          <ac:chgData name="Lewien, Pierce M." userId="S::pierce.lewien1@va.gov::be5da4d0-7832-4dc9-ad18-99444e5a2846" providerId="AD" clId="Web-{0A05520F-CA5D-EDCD-93F9-4DE41692C9D7}" dt="2023-08-10T16:48:06.263" v="118"/>
          <ac:picMkLst>
            <pc:docMk/>
            <pc:sldMk cId="46329195" sldId="309"/>
            <ac:picMk id="11" creationId="{F261CE2C-BFB2-2296-2D31-00012AAF3024}"/>
          </ac:picMkLst>
        </pc:picChg>
        <pc:picChg chg="add mod ord">
          <ac:chgData name="Lewien, Pierce M." userId="S::pierce.lewien1@va.gov::be5da4d0-7832-4dc9-ad18-99444e5a2846" providerId="AD" clId="Web-{0A05520F-CA5D-EDCD-93F9-4DE41692C9D7}" dt="2023-08-10T16:48:18.998" v="127" actId="1076"/>
          <ac:picMkLst>
            <pc:docMk/>
            <pc:sldMk cId="46329195" sldId="309"/>
            <ac:picMk id="14" creationId="{DEE93D2A-1C62-011A-E34F-EE7F52DDCBDC}"/>
          </ac:picMkLst>
        </pc:picChg>
      </pc:sldChg>
    </pc:docChg>
  </pc:docChgLst>
  <pc:docChgLst>
    <pc:chgData name="Lewien, Pierce M." userId="S::pierce.lewien1@va.gov::be5da4d0-7832-4dc9-ad18-99444e5a2846" providerId="AD" clId="Web-{A67917B0-772C-461D-8387-75F241C9DF31}"/>
    <pc:docChg chg="modSld">
      <pc:chgData name="Lewien, Pierce M." userId="S::pierce.lewien1@va.gov::be5da4d0-7832-4dc9-ad18-99444e5a2846" providerId="AD" clId="Web-{A67917B0-772C-461D-8387-75F241C9DF31}" dt="2023-06-23T16:17:30.028" v="7" actId="20577"/>
      <pc:docMkLst>
        <pc:docMk/>
      </pc:docMkLst>
      <pc:sldChg chg="modSp">
        <pc:chgData name="Lewien, Pierce M." userId="S::pierce.lewien1@va.gov::be5da4d0-7832-4dc9-ad18-99444e5a2846" providerId="AD" clId="Web-{A67917B0-772C-461D-8387-75F241C9DF31}" dt="2023-06-23T16:17:30.028" v="7" actId="20577"/>
        <pc:sldMkLst>
          <pc:docMk/>
          <pc:sldMk cId="3327018191" sldId="266"/>
        </pc:sldMkLst>
        <pc:spChg chg="mod">
          <ac:chgData name="Lewien, Pierce M." userId="S::pierce.lewien1@va.gov::be5da4d0-7832-4dc9-ad18-99444e5a2846" providerId="AD" clId="Web-{A67917B0-772C-461D-8387-75F241C9DF31}" dt="2023-06-23T16:17:30.028" v="7" actId="20577"/>
          <ac:spMkLst>
            <pc:docMk/>
            <pc:sldMk cId="3327018191" sldId="266"/>
            <ac:spMk id="3" creationId="{812DE0F6-612A-EFC5-9B02-A76327AA8EAB}"/>
          </ac:spMkLst>
        </pc:spChg>
      </pc:sldChg>
    </pc:docChg>
  </pc:docChgLst>
  <pc:docChgLst>
    <pc:chgData name="Lewien, Pierce M." userId="S::pierce.lewien1@va.gov::be5da4d0-7832-4dc9-ad18-99444e5a2846" providerId="AD" clId="Web-{F76ED3E9-EAC7-D03A-CDF6-CDECFBBC497A}"/>
    <pc:docChg chg="addSld delSld modSld">
      <pc:chgData name="Lewien, Pierce M." userId="S::pierce.lewien1@va.gov::be5da4d0-7832-4dc9-ad18-99444e5a2846" providerId="AD" clId="Web-{F76ED3E9-EAC7-D03A-CDF6-CDECFBBC497A}" dt="2023-09-26T18:57:33.290" v="164" actId="20577"/>
      <pc:docMkLst>
        <pc:docMk/>
      </pc:docMkLst>
      <pc:sldChg chg="modSp">
        <pc:chgData name="Lewien, Pierce M." userId="S::pierce.lewien1@va.gov::be5da4d0-7832-4dc9-ad18-99444e5a2846" providerId="AD" clId="Web-{F76ED3E9-EAC7-D03A-CDF6-CDECFBBC497A}" dt="2023-09-26T18:57:33.290" v="164" actId="20577"/>
        <pc:sldMkLst>
          <pc:docMk/>
          <pc:sldMk cId="1504684417" sldId="257"/>
        </pc:sldMkLst>
        <pc:spChg chg="mod">
          <ac:chgData name="Lewien, Pierce M." userId="S::pierce.lewien1@va.gov::be5da4d0-7832-4dc9-ad18-99444e5a2846" providerId="AD" clId="Web-{F76ED3E9-EAC7-D03A-CDF6-CDECFBBC497A}" dt="2023-09-26T18:57:33.290" v="164" actId="20577"/>
          <ac:spMkLst>
            <pc:docMk/>
            <pc:sldMk cId="1504684417" sldId="257"/>
            <ac:spMk id="3" creationId="{ED1B294C-3788-8934-4883-5ABDBB09BCF4}"/>
          </ac:spMkLst>
        </pc:spChg>
      </pc:sldChg>
      <pc:sldChg chg="modSp add del replId">
        <pc:chgData name="Lewien, Pierce M." userId="S::pierce.lewien1@va.gov::be5da4d0-7832-4dc9-ad18-99444e5a2846" providerId="AD" clId="Web-{F76ED3E9-EAC7-D03A-CDF6-CDECFBBC497A}" dt="2023-09-26T18:56:10.977" v="86"/>
        <pc:sldMkLst>
          <pc:docMk/>
          <pc:sldMk cId="2192300431" sldId="313"/>
        </pc:sldMkLst>
        <pc:spChg chg="mod">
          <ac:chgData name="Lewien, Pierce M." userId="S::pierce.lewien1@va.gov::be5da4d0-7832-4dc9-ad18-99444e5a2846" providerId="AD" clId="Web-{F76ED3E9-EAC7-D03A-CDF6-CDECFBBC497A}" dt="2023-09-26T18:54:57.116" v="21" actId="20577"/>
          <ac:spMkLst>
            <pc:docMk/>
            <pc:sldMk cId="2192300431" sldId="313"/>
            <ac:spMk id="2" creationId="{ECD8BD4E-0DE0-707E-1E23-FB0EE136F772}"/>
          </ac:spMkLst>
        </pc:spChg>
        <pc:spChg chg="mod">
          <ac:chgData name="Lewien, Pierce M." userId="S::pierce.lewien1@va.gov::be5da4d0-7832-4dc9-ad18-99444e5a2846" providerId="AD" clId="Web-{F76ED3E9-EAC7-D03A-CDF6-CDECFBBC497A}" dt="2023-09-26T18:56:09.133" v="85" actId="20577"/>
          <ac:spMkLst>
            <pc:docMk/>
            <pc:sldMk cId="2192300431" sldId="313"/>
            <ac:spMk id="3" creationId="{ED1B294C-3788-8934-4883-5ABDBB09BC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94E94-C4C6-4C44-BBB9-618F0FF5C9D3}" type="datetimeFigureOut"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A36D9-07A3-4A52-8D34-7019ABA382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*Changed as of 2023-2024 Academic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A36D9-07A3-4A52-8D34-7019ABA3821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Effective immediately, masking continues to be required for staff, Veterans, and visitors while in the high-risk areas listed below</a:t>
            </a:r>
            <a:r>
              <a:rPr lang="en-US"/>
              <a:t>, including waiting areas: 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Transplant units  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Dialysis  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Chemotherapy units  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ED &amp; urgent care  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Open Bay Medical ICUs 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SCI and CLC (staff and visitors only)   </a:t>
            </a:r>
            <a:endParaRPr lang="en-US" dirty="0">
              <a:cs typeface="Calibri"/>
            </a:endParaRPr>
          </a:p>
          <a:p>
            <a:r>
              <a:rPr lang="en-US" dirty="0"/>
              <a:t>Staff may remove masks in these high-risk areas only under the following circumstances: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they are not in a patient room;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they are not within six feet of a Veteran in a congregate area (e.g., shared meals in CLC); or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they are not within six feet of a patient in an open treatment area/room.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Masking also continues to be required: </a:t>
            </a:r>
          </a:p>
          <a:p>
            <a:r>
              <a:rPr lang="en-US" dirty="0"/>
              <a:t>for those with a suspected or confirmed COVID-19 infection or other viral respiratory infection;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for VA staff during clinical encounters when requested by a Veteran, caregiver or family member; or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where local leadership warrants continued masking is required.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Masking is no longer universally required in the following locations: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Acute inpatient medical/surgical units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Acute inpatient mental health units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Intensive care units with closed rooms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Clinical areas where aerosol generating procedures are performed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Laboratories collecting or handling specimens from known or suspected COVID-19 patients (e.g., areas where staff are manipulating cultures from known or suspected COVID-19 patients)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Congregate settings and bedded residential settings (e.g., blind rehab, residential mental health, homeless shelters)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Outpatient areas where a significant proportion of patients have high-risk for complication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A36D9-07A3-4A52-8D34-7019ABA3821E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4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Go to Tools then Options then Notifications. Once there you can uncheck any field that does not say mandatory by it to reduce alert fatigue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A36D9-07A3-4A52-8D34-7019ABA3821E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3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4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7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4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9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6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5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vagov.sharepoint.com/sites/VHANTSP/Facilities/_layouts/15/stream.aspx?id=%2Fsites%2FVHANTSP%2FFacilities%2FPhoenix%20AZ%2FTelestroke%20Brief%20Provider%20Updates%202023%20Final%20Share.mp4&amp;referrer=Teams.TEAMS-ELECTRON&amp;referrerScenario=teamsSdk-openFilePre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cot.fowler@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eb.microsoftstream.com%2Fvideo%2Fa2807765-eb8d-4a31-a742-88b7407d2f1a&amp;data=05%7C01%7C%7Cce2c221f57c9493523ed08da81fd4c87%7Ce95f1b23abaf45ee821db7ab251ab3bf%7C0%7C0%7C637965222147352946%7CUnknown%7CTWFpbGZsb3d8eyJWIjoiMC4wLjAwMDAiLCJQIjoiV2luMzIiLCJBTiI6Ik1haWwiLCJXVCI6Mn0%3D%7C3000%7C%7C%7C&amp;sdata=uk3kN61wXv3IMqVYAZKeho3fH71LATw%2FAbUAVF6ajtw%3D&amp;reserved=0" TargetMode="External"/><Relationship Id="rId2" Type="http://schemas.openxmlformats.org/officeDocument/2006/relationships/hyperlink" Target="https://gcc02.safelinks.protection.outlook.com/?url=https%3A%2F%2Fweb.microsoftstream.com%2Fvideo%2Fc935ad80-37dc-4155-9126-3446c345ca32%3FchannelId%3D1527ec07-e93e-4321-996e-336cfb24fdbb&amp;data=05%7C01%7C%7Cce2c221f57c9493523ed08da81fd4c87%7Ce95f1b23abaf45ee821db7ab251ab3bf%7C0%7C0%7C637965222147196705%7CUnknown%7CTWFpbGZsb3d8eyJWIjoiMC4wLjAwMDAiLCJQIjoiV2luMzIiLCJBTiI6Ik1haWwiLCJXVCI6Mn0%3D%7C3000%7C%7C%7C&amp;sdata=Fk87uVyhldXXWHBzh69NcoVuXg9qmlSHTceJgb5p7B4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hyperlink" Target="https://gcc02.safelinks.protection.outlook.com/?url=https%3A%2F%2Fweb.microsoftstream.com%2Fvideo%2F27f8307a-8d02-41ed-87d8-e4961c21ca6a&amp;data=05%7C01%7C%7Cce2c221f57c9493523ed08da81fd4c87%7Ce95f1b23abaf45ee821db7ab251ab3bf%7C0%7C0%7C637965222147352946%7CUnknown%7CTWFpbGZsb3d8eyJWIjoiMC4wLjAwMDAiLCJQIjoiV2luMzIiLCJBTiI6Ik1haWwiLCJXVCI6Mn0%3D%7C3000%7C%7C%7C&amp;sdata=yLeUc2G4LLYsOI2xAI8VtQd903gSD78B83BDNyEmFys%3D&amp;reserved=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fm.vssc.med.va.gov/dbr/main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VA Wards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2023-2024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53B994-F318-774B-A8D3-CEBD3F6CF8D9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EFB43A-90DB-2F47-B602-8754E08DBD15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429687-FD3E-1BAD-404F-78C36BC5B027}"/>
                </a:ext>
              </a:extLst>
            </p:cNvPr>
            <p:cNvGrpSpPr/>
            <p:nvPr/>
          </p:nvGrpSpPr>
          <p:grpSpPr>
            <a:xfrm>
              <a:off x="0" y="6130063"/>
              <a:ext cx="12192000" cy="759311"/>
              <a:chOff x="0" y="6130063"/>
              <a:chExt cx="12192000" cy="759311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906AAF15-17DE-668F-A643-D66FCA111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32977"/>
                <a:ext cx="2636788" cy="648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008155-B9E8-E081-C78C-E78427E89CFB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C81B191-370D-0F8A-188D-2E8422E23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1871" y="6130063"/>
                <a:ext cx="860129" cy="651737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6DF784-419C-C5B3-9CCF-12EAC7CE5A97}"/>
              </a:ext>
            </a:extLst>
          </p:cNvPr>
          <p:cNvSpPr txBox="1"/>
          <p:nvPr/>
        </p:nvSpPr>
        <p:spPr>
          <a:xfrm>
            <a:off x="4724400" y="320039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 panose="020F0302020204030204"/>
              </a:rPr>
              <a:t>Conferences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Noon Conference/Resident Report 12:15pm M/W/Th in C435</a:t>
            </a:r>
          </a:p>
          <a:p>
            <a:r>
              <a:rPr lang="en-US" dirty="0">
                <a:cs typeface="Calibri"/>
              </a:rPr>
              <a:t>AHD 9:15am Tuesdays</a:t>
            </a:r>
          </a:p>
          <a:p>
            <a:pPr lvl="1"/>
            <a:r>
              <a:rPr lang="en-US" dirty="0">
                <a:cs typeface="Calibri"/>
              </a:rPr>
              <a:t>Leave the VA by 8:45am</a:t>
            </a:r>
          </a:p>
          <a:p>
            <a:pPr lvl="1"/>
            <a:r>
              <a:rPr lang="en-US" dirty="0">
                <a:cs typeface="Calibri"/>
              </a:rPr>
              <a:t>Reset your status to appear offline and with the following message:</a:t>
            </a:r>
          </a:p>
          <a:p>
            <a:pPr lvl="2"/>
            <a:r>
              <a:rPr lang="en-US" i="1" dirty="0">
                <a:highlight>
                  <a:srgbClr val="FFFF00"/>
                </a:highlight>
                <a:cs typeface="Calibri"/>
              </a:rPr>
              <a:t>"</a:t>
            </a:r>
            <a:r>
              <a:rPr lang="en-US" i="1" dirty="0">
                <a:highlight>
                  <a:srgbClr val="FFFF00"/>
                </a:highlight>
                <a:ea typeface="+mn-lt"/>
                <a:cs typeface="+mn-lt"/>
              </a:rPr>
              <a:t>I am in mandatory resident lectures from 9:15am until ~1:15pm and am unable to respond to messages &amp; calls during this time. Please contact my attending </a:t>
            </a:r>
            <a:r>
              <a:rPr lang="en-US" b="1" i="1" dirty="0">
                <a:highlight>
                  <a:srgbClr val="FFFF00"/>
                </a:highlight>
                <a:ea typeface="+mn-lt"/>
                <a:cs typeface="+mn-lt"/>
              </a:rPr>
              <a:t>@AttendingName</a:t>
            </a:r>
            <a:r>
              <a:rPr lang="en-US" i="1" dirty="0">
                <a:highlight>
                  <a:srgbClr val="FFFF00"/>
                </a:highlight>
                <a:ea typeface="+mn-lt"/>
                <a:cs typeface="+mn-lt"/>
              </a:rPr>
              <a:t> for all patient-related needs/questions."</a:t>
            </a:r>
          </a:p>
          <a:p>
            <a:pPr lvl="1"/>
            <a:r>
              <a:rPr lang="en-US" dirty="0">
                <a:cs typeface="Calibri"/>
              </a:rPr>
              <a:t>Give your pagers to your attending!</a:t>
            </a:r>
            <a:endParaRPr lang="en-US" i="1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0443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1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Admissions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4" y="1584485"/>
            <a:ext cx="6714672" cy="45153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cs typeface="Calibri"/>
              </a:rPr>
              <a:t>Team is responsible for calling the ED to triage new admits</a:t>
            </a:r>
          </a:p>
          <a:p>
            <a:r>
              <a:rPr lang="en-US" sz="2400" dirty="0">
                <a:cs typeface="Calibri"/>
              </a:rPr>
              <a:t>Update the admission order with resident/intern contact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Use the ”Change Inpatient Team” order (do not change or re-order the admission order)</a:t>
            </a:r>
            <a:endParaRPr lang="en-US" sz="2000" dirty="0">
              <a:cs typeface="Calibri"/>
            </a:endParaRPr>
          </a:p>
          <a:p>
            <a:r>
              <a:rPr lang="en-US" sz="2400" dirty="0">
                <a:cs typeface="Calibri"/>
              </a:rPr>
              <a:t>Use the </a:t>
            </a:r>
            <a:r>
              <a:rPr lang="en-US" sz="2400" b="1" dirty="0">
                <a:cs typeface="Calibri"/>
              </a:rPr>
              <a:t>Medical History &amp; Physical template</a:t>
            </a:r>
            <a:r>
              <a:rPr lang="en-US" sz="2400" dirty="0">
                <a:cs typeface="Calibri"/>
              </a:rPr>
              <a:t> in CPRS – do not use any other note title</a:t>
            </a:r>
            <a:endParaRPr lang="en-US" sz="2400" dirty="0"/>
          </a:p>
          <a:p>
            <a:r>
              <a:rPr lang="en-US" sz="2400" dirty="0">
                <a:cs typeface="Calibri"/>
              </a:rPr>
              <a:t>Document </a:t>
            </a:r>
            <a:r>
              <a:rPr lang="en-US" sz="2400" b="1" dirty="0">
                <a:cs typeface="Calibri"/>
              </a:rPr>
              <a:t>CODE status and MPOA</a:t>
            </a:r>
            <a:r>
              <a:rPr lang="en-US" sz="2400" dirty="0">
                <a:cs typeface="Calibri"/>
              </a:rPr>
              <a:t> on every patient in the H&amp;P and Life-Sustaining Treatment Discussion Note</a:t>
            </a:r>
          </a:p>
          <a:p>
            <a:r>
              <a:rPr lang="en-US" sz="2400" b="1" dirty="0">
                <a:cs typeface="Calibri"/>
              </a:rPr>
              <a:t>Overnight admissions/transfers:</a:t>
            </a:r>
          </a:p>
          <a:p>
            <a:pPr lvl="1"/>
            <a:r>
              <a:rPr lang="en-US" sz="2000" dirty="0">
                <a:cs typeface="Calibri"/>
              </a:rPr>
              <a:t>Write a accept note on all service transfers (including from the night team)</a:t>
            </a:r>
          </a:p>
          <a:p>
            <a:pPr lvl="1"/>
            <a:r>
              <a:rPr lang="en-US" sz="2000" dirty="0">
                <a:cs typeface="Calibri"/>
              </a:rPr>
              <a:t>If H&amp;P written after midnight, okay to write addendum to the note but document your own exam &amp; changes to the plan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3D2AB98E-6C74-E0A1-0CCA-67EB21E13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523" y="1888396"/>
            <a:ext cx="4668187" cy="32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Discharges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50" y="1606160"/>
            <a:ext cx="11313458" cy="4763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Review medication changes with clinical pharmacist</a:t>
            </a:r>
          </a:p>
          <a:p>
            <a:pPr lvl="1"/>
            <a:r>
              <a:rPr lang="en-US" sz="2000" dirty="0">
                <a:cs typeface="Calibri"/>
              </a:rPr>
              <a:t>Update medications tab &amp; address any remote/non-VA medications</a:t>
            </a:r>
          </a:p>
          <a:p>
            <a:pPr lvl="1"/>
            <a:r>
              <a:rPr lang="en-US" sz="2000" dirty="0">
                <a:cs typeface="Calibri"/>
              </a:rPr>
              <a:t>Discontinue medications patient is no longer taking</a:t>
            </a:r>
          </a:p>
          <a:p>
            <a:pPr lvl="1"/>
            <a:r>
              <a:rPr lang="en-US" sz="2000" dirty="0">
                <a:cs typeface="Calibri"/>
              </a:rPr>
              <a:t>When discharging to a SNF, copy active med list and paste it into the discharge instructions document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  <a:cs typeface="Calibri"/>
              </a:rPr>
              <a:t>The medications in the MEDS tab will NOT be accurate!</a:t>
            </a:r>
            <a:endParaRPr lang="en-US" sz="16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Include follow-up instructions</a:t>
            </a:r>
          </a:p>
          <a:p>
            <a:pPr lvl="1"/>
            <a:r>
              <a:rPr lang="en-US" sz="2000" dirty="0">
                <a:cs typeface="Calibri"/>
              </a:rPr>
              <a:t>Any upcoming appointments, labs, imaging, etc.</a:t>
            </a:r>
          </a:p>
          <a:p>
            <a:pPr lvl="1"/>
            <a:r>
              <a:rPr lang="en-US" sz="2000" dirty="0">
                <a:cs typeface="Calibri"/>
              </a:rPr>
              <a:t>What should be addressed at follow-up appointments</a:t>
            </a:r>
          </a:p>
          <a:p>
            <a:pPr lvl="1"/>
            <a:r>
              <a:rPr lang="en-US" sz="2000" dirty="0">
                <a:cs typeface="Calibri"/>
              </a:rPr>
              <a:t>Wound care and post-procedure care where appropriate</a:t>
            </a:r>
          </a:p>
          <a:p>
            <a:pPr lvl="1"/>
            <a:r>
              <a:rPr lang="en-US" sz="2000" dirty="0">
                <a:cs typeface="Calibri"/>
              </a:rPr>
              <a:t>Be as detailed as possible (i.e., you should receive a call to schedule an appointment with X, but if you don't receive a call within 1 week, call the clinic...)</a:t>
            </a:r>
            <a:endParaRPr lang="en-US" sz="1600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411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92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PCP Follow Up</a:t>
            </a:r>
            <a:endParaRPr lang="en-US" dirty="0">
              <a:cs typeface="Calibri Light" panose="020F03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218843C-3F2B-0A9C-C35C-40C91AF4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75" y="1217954"/>
            <a:ext cx="10515600" cy="15210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 panose="020F0502020204030204"/>
              </a:rPr>
              <a:t>The order boilerplate will automatically appear when completing the Discharge Instructions document if a Return to PCP is indicated in the document</a:t>
            </a:r>
          </a:p>
          <a:p>
            <a:r>
              <a:rPr lang="en-US" dirty="0">
                <a:cs typeface="Calibri" panose="020F0502020204030204"/>
              </a:rPr>
              <a:t>It can also be found on the Admit*Transfer*Discharge Order set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4EEA16D5-6C0A-A709-E1CF-B20DE128AC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03"/>
          <a:stretch/>
        </p:blipFill>
        <p:spPr>
          <a:xfrm>
            <a:off x="905831" y="2768274"/>
            <a:ext cx="9094911" cy="21385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0AD8F81A-6FC3-324B-8588-B9599F22BD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" b="16873"/>
          <a:stretch/>
        </p:blipFill>
        <p:spPr>
          <a:xfrm>
            <a:off x="4925118" y="4108208"/>
            <a:ext cx="8528603" cy="37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27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PCP Follow Up</a:t>
            </a:r>
            <a:endParaRPr lang="en-US" dirty="0">
              <a:cs typeface="Calibri Light" panose="020F03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0D233DCC-3570-B097-2CBF-C57FF04845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06" r="143" b="-242"/>
          <a:stretch/>
        </p:blipFill>
        <p:spPr>
          <a:xfrm>
            <a:off x="123465" y="1669216"/>
            <a:ext cx="6707542" cy="370221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79F7D7-9151-D295-7103-9D433E3F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55" y="1671296"/>
            <a:ext cx="50658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Look at the patient information at the top of the page in CPRS to identify the appropriate Primary Care team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Select the appropriate PC team and you will be prompted to place a Return to Clinic Order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220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27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PCP Follow Up – Return to Clinic Order</a:t>
            </a:r>
            <a:endParaRPr lang="en-US" dirty="0">
              <a:cs typeface="Calibri Light" panose="020F03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79F7D7-9151-D295-7103-9D433E3F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466" y="2063779"/>
            <a:ext cx="56735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Select the requested date for RTC and select the appropriate type of visit you are requesting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Consider Face to Face and VVC (video) if appropriate</a:t>
            </a:r>
            <a:endParaRPr lang="en-US">
              <a:cs typeface="Calibri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A461BCFB-428E-7CBD-B696-3E358222D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82" y="1446842"/>
            <a:ext cx="6178055" cy="41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2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27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PCP Follow Up – Academic PACT Team</a:t>
            </a:r>
            <a:endParaRPr lang="en-US" dirty="0">
              <a:cs typeface="Calibri Light" panose="020F03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3EFEFE-4D64-873A-1030-C29D2B235DF1}"/>
              </a:ext>
            </a:extLst>
          </p:cNvPr>
          <p:cNvSpPr txBox="1"/>
          <p:nvPr/>
        </p:nvSpPr>
        <p:spPr>
          <a:xfrm>
            <a:off x="231516" y="1188840"/>
            <a:ext cx="335362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Please note: PC32ST-</a:t>
            </a:r>
            <a:r>
              <a:rPr lang="en-US" sz="1600" b="1" dirty="0"/>
              <a:t>ACADEMICTEAM </a:t>
            </a:r>
            <a:r>
              <a:rPr lang="en-US" sz="1600" dirty="0"/>
              <a:t>is </a:t>
            </a:r>
            <a:r>
              <a:rPr lang="en-US" sz="1600" b="1" dirty="0"/>
              <a:t>NOT</a:t>
            </a:r>
            <a:r>
              <a:rPr lang="en-US" sz="1600" dirty="0"/>
              <a:t> the same as the other numbered 32</a:t>
            </a:r>
            <a:r>
              <a:rPr lang="en-US" sz="1600" baseline="30000" dirty="0"/>
              <a:t>nd</a:t>
            </a:r>
            <a:r>
              <a:rPr lang="en-US" sz="1600" dirty="0"/>
              <a:t> Street Clinics.</a:t>
            </a:r>
            <a:r>
              <a:rPr lang="en-US" sz="1600" b="1" dirty="0"/>
              <a:t> </a:t>
            </a:r>
            <a:r>
              <a:rPr lang="en-US" sz="1600" dirty="0"/>
              <a:t>This is</a:t>
            </a:r>
            <a:r>
              <a:rPr lang="en-US" sz="1600" b="1" dirty="0"/>
              <a:t> NOT </a:t>
            </a:r>
            <a:r>
              <a:rPr lang="en-US" sz="1600" dirty="0"/>
              <a:t>32 ST 3.</a:t>
            </a:r>
            <a:endParaRPr lang="en-US" sz="1600" b="1" dirty="0">
              <a:cs typeface="Calibri" panose="020F0502020204030204"/>
            </a:endParaRPr>
          </a:p>
          <a:p>
            <a:endParaRPr lang="en-US" sz="1600" b="1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Veterans enrolled in HBPC, APACT, and SCI clinics do NOT need a RTC order. Instead, follow the directions on the order set.</a:t>
            </a:r>
            <a:endParaRPr lang="en-US" sz="1600" b="1" dirty="0">
              <a:cs typeface="Calibri" panose="020F0502020204030204"/>
            </a:endParaRPr>
          </a:p>
          <a:p>
            <a:endParaRPr lang="en-US" sz="1600" b="1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Use the No PACT Assigned RTC order for any Veteran who does NOT have a PCP and needs hospital follow-up. This is not the appropriate order for Veterans who want to change their PCP. They need to communicate that request to their PACT team. </a:t>
            </a:r>
            <a:endParaRPr lang="en-US">
              <a:cs typeface="Calibri" panose="020F0502020204030204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67A8368-3577-E1DE-2843-9C30CEF4A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44850" y="1056436"/>
            <a:ext cx="6837590" cy="484868"/>
          </a:xfr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E9EFE79-EA0A-7524-89DF-BEF25CCD16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61" r="151" b="-256"/>
          <a:stretch/>
        </p:blipFill>
        <p:spPr>
          <a:xfrm>
            <a:off x="3691749" y="1546235"/>
            <a:ext cx="8437081" cy="46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Discharge Summaries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1583578"/>
            <a:ext cx="11313458" cy="4593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Discharge Summaries – a team effort (interns &amp; residents should help)</a:t>
            </a:r>
            <a:endParaRPr lang="en-US" dirty="0"/>
          </a:p>
          <a:p>
            <a:pPr lvl="1"/>
            <a:r>
              <a:rPr lang="en-US" sz="2000" dirty="0">
                <a:cs typeface="Calibri"/>
              </a:rPr>
              <a:t>Use the Medicine Discharge Summary Template in CPRS</a:t>
            </a:r>
          </a:p>
          <a:p>
            <a:pPr lvl="1"/>
            <a:r>
              <a:rPr lang="en-US" sz="2000" dirty="0">
                <a:cs typeface="Calibri"/>
              </a:rPr>
              <a:t>Must be completed within 48 hours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Calibri"/>
              </a:rPr>
              <a:t>Do NOT abbreviate the discharge diagnoses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Calibri"/>
              </a:rPr>
              <a:t>Discharge medications:  list that is imported into the system comes from the data that is located in the MEDS tab; this list will NOT be accurate when the patient is transferred to another hospital or discharged to a CNH. Need to copy/paste med list from D/C instructions. 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cs typeface="Calibri"/>
              </a:rPr>
              <a:t>Don't start discharge summaries until med rec is complete and all orders done. If starting early start in OneNote or Word Doc.</a:t>
            </a:r>
          </a:p>
          <a:p>
            <a:pPr lvl="1"/>
            <a:r>
              <a:rPr lang="en-US" sz="2000" dirty="0">
                <a:cs typeface="Calibri"/>
              </a:rPr>
              <a:t>Submit for verification</a:t>
            </a:r>
          </a:p>
          <a:p>
            <a:pPr lvl="1"/>
            <a:r>
              <a:rPr lang="en-US" sz="2000" dirty="0">
                <a:cs typeface="Calibri"/>
              </a:rPr>
              <a:t>Will show up again in your inbox 1-2 days =&gt; review and edit but </a:t>
            </a:r>
            <a:r>
              <a:rPr lang="en-US" sz="2000" b="1" dirty="0">
                <a:cs typeface="Calibri"/>
              </a:rPr>
              <a:t>save without signature</a:t>
            </a:r>
            <a:r>
              <a:rPr lang="en-US" sz="2000" dirty="0">
                <a:cs typeface="Calibri"/>
              </a:rPr>
              <a:t> and let attending know when summary is ready to be signed</a:t>
            </a:r>
          </a:p>
          <a:p>
            <a:pPr lvl="1"/>
            <a:endParaRPr lang="en-US" sz="2000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0691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Call Schedule</a:t>
            </a:r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05A6DCE-0E4D-1E91-0885-481EA54ED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536276"/>
              </p:ext>
            </p:extLst>
          </p:nvPr>
        </p:nvGraphicFramePr>
        <p:xfrm>
          <a:off x="1864658" y="1712259"/>
          <a:ext cx="8462632" cy="29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893">
                  <a:extLst>
                    <a:ext uri="{9D8B030D-6E8A-4147-A177-3AD203B41FA5}">
                      <a16:colId xmlns:a16="http://schemas.microsoft.com/office/drawing/2014/main" val="982871847"/>
                    </a:ext>
                  </a:extLst>
                </a:gridCol>
                <a:gridCol w="3110753">
                  <a:extLst>
                    <a:ext uri="{9D8B030D-6E8A-4147-A177-3AD203B41FA5}">
                      <a16:colId xmlns:a16="http://schemas.microsoft.com/office/drawing/2014/main" val="2180093204"/>
                    </a:ext>
                  </a:extLst>
                </a:gridCol>
                <a:gridCol w="3038986">
                  <a:extLst>
                    <a:ext uri="{9D8B030D-6E8A-4147-A177-3AD203B41FA5}">
                      <a16:colId xmlns:a16="http://schemas.microsoft.com/office/drawing/2014/main" val="353824978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Cycle Day​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Weekday​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Weekend/Holiday​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3709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dirty="0">
                          <a:effectLst/>
                        </a:rPr>
                        <a:t>Post Call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 service transfers until 12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No Patients/Service Transfers 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2417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dirty="0">
                          <a:effectLst/>
                        </a:rPr>
                        <a:t>Short Call 1​</a:t>
                      </a:r>
                      <a:endParaRPr lang="en-US" b="1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4+1 admissions until 3:30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4+1 admissions until 12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60114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dirty="0">
                          <a:effectLst/>
                        </a:rPr>
                        <a:t>Short Call 2​</a:t>
                      </a:r>
                      <a:endParaRPr lang="en-US" b="1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4+1 admissions until 3:30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4+1 admissions until 12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48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dirty="0">
                          <a:effectLst/>
                        </a:rPr>
                        <a:t>Short Call 3​</a:t>
                      </a:r>
                      <a:endParaRPr lang="en-US" b="1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4+1 admissions until 3:30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4+1 admissions until 12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912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dirty="0">
                          <a:effectLst/>
                        </a:rPr>
                        <a:t>Long Call​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solidFill>
                      <a:srgbClr val="F5474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4+1 admissions until 5:30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rgbClr val="F5474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dirty="0">
                          <a:effectLst/>
                        </a:rPr>
                        <a:t>4+1 admissions until 5:30 pm​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solidFill>
                      <a:srgbClr val="F5474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8046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BD64BA-B974-BB28-E171-EAFD1BBFB344}"/>
              </a:ext>
            </a:extLst>
          </p:cNvPr>
          <p:cNvSpPr txBox="1"/>
          <p:nvPr/>
        </p:nvSpPr>
        <p:spPr>
          <a:xfrm>
            <a:off x="842681" y="4849905"/>
            <a:ext cx="1051559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Service Transfers: </a:t>
            </a:r>
            <a:r>
              <a:rPr lang="en-US" sz="1400" dirty="0"/>
              <a:t>MICU transfers and overnight admissions which have H&amp;Ps already written (i.e., if you get a new admit around 5:50-6am, they are counted as new admissions</a:t>
            </a:r>
          </a:p>
          <a:p>
            <a:r>
              <a:rPr lang="en-US" sz="1400" b="1" dirty="0">
                <a:cs typeface="Calibri"/>
              </a:rPr>
              <a:t>4+1 = </a:t>
            </a:r>
            <a:r>
              <a:rPr lang="en-US" sz="1400">
                <a:cs typeface="Calibri"/>
              </a:rPr>
              <a:t>up to 4 new admissions + 1 service transfer.  Service transfers can fill a spot of a new admission. </a:t>
            </a:r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1400" b="1" dirty="0">
                <a:cs typeface="Calibri"/>
              </a:rPr>
              <a:t>Long Call Days:</a:t>
            </a:r>
            <a:r>
              <a:rPr lang="en-US" sz="1400" dirty="0">
                <a:cs typeface="Calibri"/>
              </a:rPr>
              <a:t> Open for admissions all day. Ideally, no more than 2 patients after 4PM and no more than 1 patient after 5PM. </a:t>
            </a:r>
          </a:p>
          <a:p>
            <a:r>
              <a:rPr lang="en-US" sz="1400" b="1">
                <a:cs typeface="Calibri"/>
              </a:rPr>
              <a:t>Weekend </a:t>
            </a:r>
            <a:r>
              <a:rPr lang="en-US" sz="1400" b="1" dirty="0" err="1">
                <a:cs typeface="Calibri"/>
              </a:rPr>
              <a:t>Signout</a:t>
            </a:r>
            <a:r>
              <a:rPr lang="en-US" sz="1400" b="1" dirty="0">
                <a:cs typeface="Calibri"/>
              </a:rPr>
              <a:t>:</a:t>
            </a:r>
            <a:r>
              <a:rPr lang="en-US" sz="1400" dirty="0">
                <a:cs typeface="Calibri"/>
              </a:rPr>
              <a:t> sign out to long call team no earlier than 12pm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Weekend Call Team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Takes new admissions/transfers until 5:30pm</a:t>
            </a:r>
          </a:p>
          <a:p>
            <a:r>
              <a:rPr lang="en-US" dirty="0">
                <a:cs typeface="Calibri"/>
              </a:rPr>
              <a:t>Non-call teams start signing out as early as 12pm</a:t>
            </a:r>
          </a:p>
          <a:p>
            <a:pPr lvl="1"/>
            <a:r>
              <a:rPr lang="en-US" i="1" dirty="0">
                <a:solidFill>
                  <a:srgbClr val="FF0000"/>
                </a:solidFill>
                <a:cs typeface="Calibri"/>
              </a:rPr>
              <a:t>Non-call teams keep pagers on until 5pm</a:t>
            </a:r>
          </a:p>
          <a:p>
            <a:r>
              <a:rPr lang="en-US" dirty="0">
                <a:cs typeface="Calibri"/>
              </a:rPr>
              <a:t>Interns hold the night intern A/B pagers during the day</a:t>
            </a:r>
          </a:p>
          <a:p>
            <a:r>
              <a:rPr lang="en-US" dirty="0" err="1">
                <a:cs typeface="Calibri"/>
              </a:rPr>
              <a:t>Signout</a:t>
            </a:r>
            <a:r>
              <a:rPr lang="en-US" dirty="0">
                <a:cs typeface="Calibri"/>
              </a:rPr>
              <a:t> A/B lists to NF team at 5pm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261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BD4E-0DE0-707E-1E23-FB0EE136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Welcome to the 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294C-3788-8934-4883-5ABDBB09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613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Thank you for caring for our Veterans!</a:t>
            </a:r>
          </a:p>
          <a:p>
            <a:r>
              <a:rPr lang="en-US" dirty="0">
                <a:cs typeface="Calibri"/>
              </a:rPr>
              <a:t>This can be a challenging month, so take care of each other and help your team whenever possible</a:t>
            </a:r>
          </a:p>
          <a:p>
            <a:r>
              <a:rPr lang="en-US" dirty="0">
                <a:cs typeface="Calibri"/>
              </a:rPr>
              <a:t>Take care of yourself on your days off – do something fun and get some rest!</a:t>
            </a:r>
          </a:p>
          <a:p>
            <a:r>
              <a:rPr lang="en-US" dirty="0">
                <a:cs typeface="Calibri"/>
              </a:rPr>
              <a:t>Get to know the system and reach out to your resources:</a:t>
            </a:r>
          </a:p>
          <a:p>
            <a:pPr lvl="1"/>
            <a:r>
              <a:rPr lang="en-US" dirty="0">
                <a:cs typeface="Calibri"/>
              </a:rPr>
              <a:t>Attendings</a:t>
            </a:r>
          </a:p>
          <a:p>
            <a:pPr lvl="1"/>
            <a:r>
              <a:rPr lang="en-US" dirty="0">
                <a:cs typeface="Calibri"/>
              </a:rPr>
              <a:t>Chief Residents</a:t>
            </a:r>
          </a:p>
          <a:p>
            <a:pPr lvl="1"/>
            <a:r>
              <a:rPr lang="en-US" dirty="0">
                <a:cs typeface="Calibri"/>
              </a:rPr>
              <a:t>Case Managers/Social Workers</a:t>
            </a:r>
          </a:p>
          <a:p>
            <a:pPr lvl="1"/>
            <a:r>
              <a:rPr lang="en-US" dirty="0">
                <a:cs typeface="Calibri"/>
              </a:rPr>
              <a:t>Use Microsoft Teams to communicate with these people</a:t>
            </a:r>
          </a:p>
          <a:p>
            <a:r>
              <a:rPr lang="en-US">
                <a:cs typeface="Calibri"/>
              </a:rPr>
              <a:t>It's a team effort between all members of the team including attendings </a:t>
            </a:r>
            <a:r>
              <a:rPr lang="en-US" dirty="0">
                <a:cs typeface="Calibri"/>
              </a:rPr>
              <a:t>and residents and important to collaborate. </a:t>
            </a:r>
          </a:p>
          <a:p>
            <a:endParaRPr lang="en-US" dirty="0"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07227"/>
              <a:ext cx="12192000" cy="682147"/>
              <a:chOff x="0" y="6207227"/>
              <a:chExt cx="12192000" cy="682147"/>
            </a:xfrm>
          </p:grpSpPr>
          <p:pic>
            <p:nvPicPr>
              <p:cNvPr id="9" name="Picture 8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87306"/>
                <a:ext cx="1990535" cy="494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28326" y="6207227"/>
                <a:ext cx="763674" cy="5745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0468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a typeface="+mj-lt"/>
                <a:cs typeface="+mj-lt"/>
              </a:rPr>
              <a:t>Weekend Non-Call Team Expectations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Sign out to the call team</a:t>
            </a:r>
            <a:r>
              <a:rPr lang="en-US" b="1" dirty="0">
                <a:cs typeface="Calibri"/>
              </a:rPr>
              <a:t> no earlier than 12pm</a:t>
            </a:r>
            <a:r>
              <a:rPr lang="en-US" dirty="0">
                <a:cs typeface="Calibri"/>
              </a:rPr>
              <a:t> once all clinical work is completed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Check in with attending prior to leaving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Set Microsoft Teams status to show you are away and to direct any questions/concerns to the appropriate cross cover pager which will be held by the call team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Unlike at Banner, residents will not be expected to handle patient care items at home (assuming all work has been completed prior to leaving)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The expectation is to keep personal pagers on (as at Banner) but to reach out to the call team if any items need to be addressed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165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Duty Hours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ACGME Rules state a</a:t>
            </a:r>
            <a:r>
              <a:rPr lang="en-US" sz="2400" b="1" dirty="0">
                <a:solidFill>
                  <a:srgbClr val="000000"/>
                </a:solidFill>
                <a:cs typeface="Calibri"/>
              </a:rPr>
              <a:t> </a:t>
            </a:r>
            <a:r>
              <a:rPr lang="en-US" sz="2400" b="1" dirty="0">
                <a:solidFill>
                  <a:srgbClr val="FF0000"/>
                </a:solidFill>
                <a:cs typeface="Calibri"/>
              </a:rPr>
              <a:t>maximum of 80 </a:t>
            </a:r>
            <a:r>
              <a:rPr lang="en-US" sz="2400" b="1" dirty="0" err="1">
                <a:solidFill>
                  <a:srgbClr val="FF0000"/>
                </a:solidFill>
                <a:cs typeface="Calibri"/>
              </a:rPr>
              <a:t>hr</a:t>
            </a:r>
            <a:r>
              <a:rPr lang="en-US" sz="2400" b="1" dirty="0">
                <a:solidFill>
                  <a:srgbClr val="FF0000"/>
                </a:solidFill>
                <a:cs typeface="Calibri"/>
              </a:rPr>
              <a:t>/week</a:t>
            </a:r>
            <a:r>
              <a:rPr lang="en-US" sz="2400" b="1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averaged over a 4-week period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Log your duty hours in New Innovations every week</a:t>
            </a:r>
            <a:r>
              <a:rPr lang="en-US" sz="2400" dirty="0">
                <a:cs typeface="Calibri"/>
              </a:rPr>
              <a:t> (we check on Tuesdays)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If you feel you will exceed duty hours (i.e., going over 80 hours more than 1 week in the month) please reach out to the chiefs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5171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Federal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8401"/>
            <a:ext cx="10515600" cy="7385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cs typeface="Calibri"/>
              </a:rPr>
              <a:t>11 Federal Holidays</a:t>
            </a:r>
          </a:p>
          <a:p>
            <a:r>
              <a:rPr lang="en-US" sz="2000" dirty="0">
                <a:cs typeface="Calibri"/>
              </a:rPr>
              <a:t>Treated like weekend day schedule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9EA5565-73CA-3266-1127-6B8463880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22491"/>
              </p:ext>
            </p:extLst>
          </p:nvPr>
        </p:nvGraphicFramePr>
        <p:xfrm>
          <a:off x="3137646" y="1559859"/>
          <a:ext cx="5891533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977">
                  <a:extLst>
                    <a:ext uri="{9D8B030D-6E8A-4147-A177-3AD203B41FA5}">
                      <a16:colId xmlns:a16="http://schemas.microsoft.com/office/drawing/2014/main" val="2987909616"/>
                    </a:ext>
                  </a:extLst>
                </a:gridCol>
                <a:gridCol w="4153556">
                  <a:extLst>
                    <a:ext uri="{9D8B030D-6E8A-4147-A177-3AD203B41FA5}">
                      <a16:colId xmlns:a16="http://schemas.microsoft.com/office/drawing/2014/main" val="3473179843"/>
                    </a:ext>
                  </a:extLst>
                </a:gridCol>
              </a:tblGrid>
              <a:tr h="249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July 4th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Independence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76663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September 4th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Labor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10942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October 9th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Indigenous People's Day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514624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November 11th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Veteran's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28384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November 23rd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Thanksgiving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428231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December 25th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Christmas Day (observed)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14467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January 1st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Year's Day 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469017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January 15th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Martin Luther King 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75051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February 19th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Washington's Birthday (President's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11214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May 27th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Memorial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91255"/>
                  </a:ext>
                </a:extLst>
              </a:tr>
              <a:tr h="2496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June 19th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Juneteenth National Independence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245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7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Emergent Transfers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Notify your attending immediately if you think you have an emergent/urgent transfer need (i.e., STEMI, STROKE, emergent surgical need)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HOT PAGER: 602-779-1013</a:t>
            </a:r>
          </a:p>
          <a:p>
            <a:r>
              <a:rPr lang="en-US" b="1" dirty="0">
                <a:solidFill>
                  <a:srgbClr val="000000"/>
                </a:solidFill>
                <a:cs typeface="Calibri"/>
              </a:rPr>
              <a:t>Urgent Transfers: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Flow sheet in team room</a:t>
            </a:r>
          </a:p>
          <a:p>
            <a:r>
              <a:rPr lang="en-US" b="1" dirty="0">
                <a:solidFill>
                  <a:srgbClr val="000000"/>
                </a:solidFill>
                <a:cs typeface="Calibri"/>
              </a:rPr>
              <a:t>Emergent Transfers:</a:t>
            </a:r>
            <a:r>
              <a:rPr lang="en-US" dirty="0">
                <a:solidFill>
                  <a:srgbClr val="000000"/>
                </a:solidFill>
                <a:cs typeface="Calibri"/>
              </a:rPr>
              <a:t> 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alibri"/>
              </a:rPr>
              <a:t>Can transfer to St. Joe's ED with accepting ED physician (don’t need hospitalist) for emergent transfers only</a:t>
            </a:r>
          </a:p>
          <a:p>
            <a:pPr lvl="1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402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 panose="020F0302020204030204"/>
              </a:rPr>
              <a:t>Emergencies – Rapids and Codes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To call an emergency: x2222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ea typeface="+mn-lt"/>
                <a:cs typeface="+mn-lt"/>
              </a:rPr>
              <a:t>Call Team Residents go to RRT for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ALL FLOORS of </a:t>
            </a:r>
            <a:r>
              <a:rPr lang="en-US" u="sng" dirty="0">
                <a:solidFill>
                  <a:srgbClr val="FF0000"/>
                </a:solidFill>
                <a:ea typeface="+mn-lt"/>
                <a:cs typeface="+mn-lt"/>
              </a:rPr>
              <a:t>Main Hospital including the basement (Building 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If no ED provider present at the rapid or code call team will run the code.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If ED provider shows up to rapid or code then they can step in if necessary and call team can be dismissed at that 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ICU team goes to Codes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If your patient go to the rapid or code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If warranted put on PPE before entering the room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Write a Rapid Response Provider Note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769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Stroke Code Activation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cs typeface="Calibri"/>
              </a:rPr>
              <a:t>Call x2222 to activate code stroke</a:t>
            </a:r>
          </a:p>
          <a:p>
            <a:pPr lvl="1"/>
            <a:r>
              <a:rPr lang="en-US" dirty="0">
                <a:cs typeface="Calibri"/>
              </a:rPr>
              <a:t>RRT, ICU, Lab, Radiology will respond </a:t>
            </a:r>
          </a:p>
          <a:p>
            <a:r>
              <a:rPr lang="en-US" dirty="0">
                <a:cs typeface="Calibri"/>
              </a:rPr>
              <a:t>Enter </a:t>
            </a:r>
            <a:r>
              <a:rPr lang="en-US" b="1" dirty="0">
                <a:cs typeface="Calibri"/>
              </a:rPr>
              <a:t>Acute Ischemic Stroke Orders</a:t>
            </a:r>
            <a:r>
              <a:rPr lang="en-US" dirty="0">
                <a:cs typeface="Calibri"/>
              </a:rPr>
              <a:t> (in order sets)</a:t>
            </a:r>
          </a:p>
          <a:p>
            <a:r>
              <a:rPr lang="en-US" dirty="0">
                <a:cs typeface="Calibri"/>
              </a:rPr>
              <a:t>Order STAT CT Head</a:t>
            </a:r>
          </a:p>
          <a:p>
            <a:r>
              <a:rPr lang="en-US" dirty="0">
                <a:cs typeface="Calibri"/>
              </a:rPr>
              <a:t>Initiate </a:t>
            </a:r>
            <a:r>
              <a:rPr lang="en-US" b="1" dirty="0">
                <a:cs typeface="Calibri"/>
              </a:rPr>
              <a:t>Tele-Stroke consult</a:t>
            </a:r>
            <a:r>
              <a:rPr lang="en-US" dirty="0">
                <a:cs typeface="Calibri"/>
              </a:rPr>
              <a:t> via iPad </a:t>
            </a:r>
            <a:r>
              <a:rPr lang="en-US" dirty="0">
                <a:ea typeface="+mn-lt"/>
                <a:cs typeface="+mn-lt"/>
              </a:rPr>
              <a:t>call 844.488.NTSP </a:t>
            </a:r>
            <a:r>
              <a:rPr lang="en-US" b="1" dirty="0" err="1">
                <a:ea typeface="+mn-lt"/>
                <a:cs typeface="+mn-lt"/>
              </a:rPr>
              <a:t>xde</a:t>
            </a:r>
            <a:r>
              <a:rPr lang="en-US" dirty="0">
                <a:cs typeface="Calibri"/>
              </a:rPr>
              <a:t> (RNs should bring iPad to bedside)</a:t>
            </a:r>
          </a:p>
          <a:p>
            <a:pPr lvl="1"/>
            <a:r>
              <a:rPr lang="en-US" dirty="0">
                <a:cs typeface="Calibri"/>
              </a:rPr>
              <a:t>Have patient identifiers, background info ready and consider NIH stroke scale (or do with </a:t>
            </a:r>
            <a:r>
              <a:rPr lang="en-US" dirty="0" err="1">
                <a:cs typeface="Calibri"/>
              </a:rPr>
              <a:t>TeleStroke</a:t>
            </a:r>
            <a:r>
              <a:rPr lang="en-US" dirty="0">
                <a:cs typeface="Calibri"/>
              </a:rPr>
              <a:t> provider)</a:t>
            </a:r>
          </a:p>
          <a:p>
            <a:pPr lvl="1"/>
            <a:r>
              <a:rPr lang="en-US" dirty="0">
                <a:cs typeface="Calibri"/>
              </a:rPr>
              <a:t>IF needed, use </a:t>
            </a:r>
            <a:r>
              <a:rPr lang="en-US" dirty="0" err="1">
                <a:cs typeface="Calibri"/>
              </a:rPr>
              <a:t>Amion</a:t>
            </a:r>
            <a:r>
              <a:rPr lang="en-US" dirty="0">
                <a:cs typeface="Calibri"/>
              </a:rPr>
              <a:t> login "</a:t>
            </a:r>
            <a:r>
              <a:rPr lang="en-US" dirty="0" err="1">
                <a:cs typeface="Calibri"/>
              </a:rPr>
              <a:t>pava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telestroke</a:t>
            </a:r>
            <a:r>
              <a:rPr lang="en-US" dirty="0">
                <a:cs typeface="Calibri"/>
              </a:rPr>
              <a:t>" for direct backup numbers</a:t>
            </a:r>
          </a:p>
          <a:p>
            <a:pPr lvl="1"/>
            <a:r>
              <a:rPr lang="en-US" dirty="0">
                <a:cs typeface="Calibri"/>
              </a:rPr>
              <a:t>Initiate call to </a:t>
            </a:r>
            <a:r>
              <a:rPr lang="en-US" dirty="0" err="1">
                <a:cs typeface="Calibri"/>
              </a:rPr>
              <a:t>TeleStroke</a:t>
            </a:r>
            <a:r>
              <a:rPr lang="en-US" dirty="0">
                <a:cs typeface="Calibri"/>
              </a:rPr>
              <a:t> provider while patient at CT</a:t>
            </a:r>
          </a:p>
          <a:p>
            <a:r>
              <a:rPr lang="en-US" dirty="0">
                <a:cs typeface="Calibri"/>
              </a:rPr>
              <a:t>Patient comes back to room after CTH (stay near the room while at CT)</a:t>
            </a:r>
          </a:p>
          <a:p>
            <a:r>
              <a:rPr lang="en-US" b="1" dirty="0" err="1">
                <a:cs typeface="Calibri"/>
              </a:rPr>
              <a:t>Telestroke</a:t>
            </a:r>
            <a:r>
              <a:rPr lang="en-US" b="1" dirty="0">
                <a:cs typeface="Calibri"/>
              </a:rPr>
              <a:t> Neurologist will determine if tPA given</a:t>
            </a:r>
          </a:p>
          <a:p>
            <a:pPr lvl="1"/>
            <a:r>
              <a:rPr lang="en-US" dirty="0">
                <a:cs typeface="Calibri"/>
              </a:rPr>
              <a:t>tPA mixed by bedside RN</a:t>
            </a:r>
          </a:p>
          <a:p>
            <a:pPr lvl="1"/>
            <a:r>
              <a:rPr lang="en-US" dirty="0">
                <a:cs typeface="Calibri"/>
              </a:rPr>
              <a:t>If tPA given, then transfer pt to ICU, discuss with Neurologist whether pt should be transferred to Barrow's</a:t>
            </a:r>
          </a:p>
          <a:p>
            <a:r>
              <a:rPr lang="en-US" dirty="0" err="1">
                <a:cs typeface="Calibri"/>
              </a:rPr>
              <a:t>Telestroke</a:t>
            </a:r>
            <a:r>
              <a:rPr lang="en-US" dirty="0">
                <a:cs typeface="Calibri"/>
              </a:rPr>
              <a:t> Process Video for more info: </a:t>
            </a:r>
            <a:r>
              <a:rPr lang="en-US" dirty="0">
                <a:ea typeface="+mn-lt"/>
                <a:cs typeface="+mn-lt"/>
                <a:hlinkClick r:id="rId2"/>
              </a:rPr>
              <a:t>Telestroke Brief Provider Updates 2023 Final Share.mp4 (sharepoint.com)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34899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PPE &amp; 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Wash hands when entering/exiting a patient's room</a:t>
            </a:r>
            <a:endParaRPr lang="en-US" dirty="0"/>
          </a:p>
          <a:p>
            <a:r>
              <a:rPr lang="en-US" dirty="0">
                <a:cs typeface="Calibri"/>
              </a:rPr>
              <a:t>Wear PAPR for all airborne precautions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Talk to the chiefs if you need a PAPR mask or PAPR training</a:t>
            </a:r>
          </a:p>
          <a:p>
            <a:r>
              <a:rPr lang="en-US" dirty="0">
                <a:cs typeface="Calibri"/>
              </a:rPr>
              <a:t>Okay to wear N95 as a face cover if you prefer on the wards, but not adequate for airborne precautions; Need PAPR for all airborne precautions</a:t>
            </a:r>
          </a:p>
          <a:p>
            <a:r>
              <a:rPr lang="en-US" dirty="0">
                <a:cs typeface="Calibri"/>
              </a:rPr>
              <a:t>Isolation Precautions: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Infection Control or ID need to clear the patient before discontinuing precautions</a:t>
            </a:r>
          </a:p>
          <a:p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8850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PAPR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Prerequisites</a:t>
            </a:r>
          </a:p>
          <a:p>
            <a:pPr lvl="1"/>
            <a:r>
              <a:rPr lang="en-US" dirty="0">
                <a:cs typeface="Calibri"/>
              </a:rPr>
              <a:t>Occupational Health Form </a:t>
            </a:r>
          </a:p>
          <a:p>
            <a:pPr lvl="1"/>
            <a:r>
              <a:rPr lang="en-US" dirty="0">
                <a:cs typeface="Calibri"/>
              </a:rPr>
              <a:t>TMS Training Module (Search for VA 9484) and email certificate to </a:t>
            </a:r>
            <a:r>
              <a:rPr lang="en-US" dirty="0">
                <a:cs typeface="Calibri"/>
                <a:hlinkClick r:id="rId2"/>
              </a:rPr>
              <a:t>scot.forler@va.gov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Class to be scheduled by chief </a:t>
            </a: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885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CPRS Tips &amp; Tricks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Clear out alerts DAILY</a:t>
            </a:r>
          </a:p>
          <a:p>
            <a:r>
              <a:rPr lang="en-US" sz="2400" dirty="0">
                <a:cs typeface="Calibri"/>
              </a:rPr>
              <a:t>To quickly reformat paragraph – highlight text, right click, and click "Reformat Paragraph"</a:t>
            </a:r>
          </a:p>
          <a:p>
            <a:r>
              <a:rPr lang="en-US" sz="2400" dirty="0">
                <a:cs typeface="Calibri"/>
              </a:rPr>
              <a:t>Booster App – create dot phrases for CPRS – Process of how to in three slides</a:t>
            </a:r>
          </a:p>
          <a:p>
            <a:r>
              <a:rPr lang="en-US" sz="2400" dirty="0">
                <a:cs typeface="Calibri"/>
              </a:rPr>
              <a:t>Write delayed orders for:</a:t>
            </a:r>
          </a:p>
          <a:p>
            <a:pPr lvl="1"/>
            <a:r>
              <a:rPr lang="en-US" sz="2000" dirty="0">
                <a:cs typeface="Calibri"/>
              </a:rPr>
              <a:t>Post-op patients</a:t>
            </a:r>
          </a:p>
          <a:p>
            <a:pPr lvl="1"/>
            <a:r>
              <a:rPr lang="en-US" sz="2000" dirty="0">
                <a:cs typeface="Calibri"/>
              </a:rPr>
              <a:t>ICU patients (downgrade or upgrade)</a:t>
            </a:r>
          </a:p>
          <a:p>
            <a:pPr lvl="1"/>
            <a:r>
              <a:rPr lang="en-US" sz="2000" dirty="0">
                <a:cs typeface="Calibri"/>
              </a:rPr>
              <a:t>Transitioning to/from cardiac step-down</a:t>
            </a:r>
          </a:p>
          <a:p>
            <a:pPr lvl="1"/>
            <a:r>
              <a:rPr lang="en-US" sz="2000" dirty="0">
                <a:cs typeface="Calibri"/>
              </a:rPr>
              <a:t>Admits from ED</a:t>
            </a:r>
          </a:p>
          <a:p>
            <a:r>
              <a:rPr lang="en-US" sz="2400" dirty="0">
                <a:cs typeface="Calibri"/>
              </a:rPr>
              <a:t>Restraints are initiated through initiate restraints note, otherwise order is not placed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7835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0300" y="4195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Restraints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452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400" dirty="0">
                <a:cs typeface="Calibri"/>
              </a:rPr>
              <a:t>To initiate restraint order you have to start by writing a note</a:t>
            </a:r>
          </a:p>
          <a:p>
            <a:pPr marL="457200" indent="-457200">
              <a:buAutoNum type="arabicPeriod"/>
            </a:pPr>
            <a:r>
              <a:rPr lang="en-US" sz="2400" dirty="0">
                <a:cs typeface="Calibri"/>
              </a:rPr>
              <a:t>Click on New Note</a:t>
            </a:r>
          </a:p>
          <a:p>
            <a:pPr marL="457200" indent="-457200">
              <a:buAutoNum type="arabicPeriod"/>
            </a:pPr>
            <a:r>
              <a:rPr lang="en-US" sz="2400" dirty="0">
                <a:cs typeface="Calibri"/>
              </a:rPr>
              <a:t>Progress Note Title is Restraint Initiation Provider</a:t>
            </a:r>
          </a:p>
          <a:p>
            <a:pPr marL="457200" indent="-457200">
              <a:buAutoNum type="arabicPeriod"/>
            </a:pPr>
            <a:r>
              <a:rPr lang="en-US" sz="2400" dirty="0">
                <a:cs typeface="Calibri"/>
              </a:rPr>
              <a:t>Only use medical restraints for inpatient wards</a:t>
            </a:r>
          </a:p>
          <a:p>
            <a:pPr marL="457200" indent="-457200">
              <a:buAutoNum type="arabicPeriod"/>
            </a:pPr>
            <a:endParaRPr lang="en-US" sz="2400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B3120D-5683-8A4A-EDC0-B0D38BBB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095" y="236143"/>
            <a:ext cx="5576473" cy="253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61CE2C-BFB2-2296-2D31-00012AAF3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870" y="2826012"/>
            <a:ext cx="7741663" cy="36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0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First things first.... Parking!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41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Don't use the garage!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Park in the area marked by the red box</a:t>
            </a:r>
          </a:p>
          <a:p>
            <a:pPr lvl="1"/>
            <a:r>
              <a:rPr lang="en-US" dirty="0">
                <a:cs typeface="Calibri"/>
              </a:rPr>
              <a:t>Cannot park along west fence</a:t>
            </a:r>
          </a:p>
          <a:p>
            <a:pPr lvl="1"/>
            <a:r>
              <a:rPr lang="en-US" dirty="0">
                <a:cs typeface="Calibri"/>
              </a:rPr>
              <a:t>On the weekends – okay to park in purple areas</a:t>
            </a:r>
          </a:p>
          <a:p>
            <a:r>
              <a:rPr lang="en-US" dirty="0">
                <a:cs typeface="Calibri"/>
              </a:rPr>
              <a:t>There is an off-campus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lot with a shuttle service</a:t>
            </a:r>
          </a:p>
          <a:p>
            <a:pPr lvl="1"/>
            <a:r>
              <a:rPr lang="en-US" dirty="0">
                <a:cs typeface="Calibri"/>
              </a:rPr>
              <a:t>Usually not needed on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wards</a:t>
            </a:r>
            <a:endParaRPr lang="en-US" dirty="0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EBD25A-869A-3AFF-7A0C-8A28F1AB8CF1}"/>
              </a:ext>
            </a:extLst>
          </p:cNvPr>
          <p:cNvGrpSpPr/>
          <p:nvPr/>
        </p:nvGrpSpPr>
        <p:grpSpPr>
          <a:xfrm>
            <a:off x="7407623" y="194470"/>
            <a:ext cx="4564742" cy="5915026"/>
            <a:chOff x="1150258" y="1852941"/>
            <a:chExt cx="4564742" cy="59150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1EC080-28B8-35DC-9558-377CA753A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258" y="1852941"/>
              <a:ext cx="4564742" cy="5915026"/>
            </a:xfrm>
            <a:prstGeom prst="rect">
              <a:avLst/>
            </a:prstGeom>
          </p:spPr>
        </p:pic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E22C19FF-02C6-2A87-66F8-7A56E1A35BD3}"/>
                </a:ext>
              </a:extLst>
            </p:cNvPr>
            <p:cNvSpPr/>
            <p:nvPr/>
          </p:nvSpPr>
          <p:spPr>
            <a:xfrm>
              <a:off x="4549353" y="4276078"/>
              <a:ext cx="228600" cy="22860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F3040-AAD8-6599-1AAD-A485F890767D}"/>
              </a:ext>
            </a:extLst>
          </p:cNvPr>
          <p:cNvGrpSpPr/>
          <p:nvPr/>
        </p:nvGrpSpPr>
        <p:grpSpPr>
          <a:xfrm>
            <a:off x="10004656" y="1794115"/>
            <a:ext cx="1404258" cy="1034142"/>
            <a:chOff x="4264470" y="2971800"/>
            <a:chExt cx="1104901" cy="762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297267-5902-7001-9701-B409F16746FE}"/>
                </a:ext>
              </a:extLst>
            </p:cNvPr>
            <p:cNvCxnSpPr>
              <a:cxnSpLocks/>
            </p:cNvCxnSpPr>
            <p:nvPr/>
          </p:nvCxnSpPr>
          <p:spPr>
            <a:xfrm>
              <a:off x="5369371" y="2971800"/>
              <a:ext cx="0" cy="609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0DBD70-04FD-FAF3-C976-F0DC5168A509}"/>
                </a:ext>
              </a:extLst>
            </p:cNvPr>
            <p:cNvGrpSpPr/>
            <p:nvPr/>
          </p:nvGrpSpPr>
          <p:grpSpPr>
            <a:xfrm>
              <a:off x="4264470" y="2971800"/>
              <a:ext cx="1104901" cy="762000"/>
              <a:chOff x="4264470" y="2971800"/>
              <a:chExt cx="1104901" cy="76200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555B1D8-0AC4-2B24-9169-9BD1CD0E776F}"/>
                  </a:ext>
                </a:extLst>
              </p:cNvPr>
              <p:cNvCxnSpPr/>
              <p:nvPr/>
            </p:nvCxnSpPr>
            <p:spPr>
              <a:xfrm>
                <a:off x="4264470" y="2971800"/>
                <a:ext cx="0" cy="762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908EBBA-0922-5633-07A5-BA7C45E23F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64470" y="2971800"/>
                <a:ext cx="11049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555508A-22E3-E69C-38A3-08F61A96A9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16920" y="3558381"/>
                <a:ext cx="55245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DA06894-4173-8053-561D-21CF980652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64470" y="3733800"/>
                <a:ext cx="55245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4EE1218-2131-25FA-A04A-D6F39FA67F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00601" y="3554810"/>
                <a:ext cx="14364" cy="15597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9E3D4D-5995-6336-D026-94FCC24B967A}"/>
              </a:ext>
            </a:extLst>
          </p:cNvPr>
          <p:cNvCxnSpPr/>
          <p:nvPr/>
        </p:nvCxnSpPr>
        <p:spPr>
          <a:xfrm flipV="1">
            <a:off x="6849036" y="2174367"/>
            <a:ext cx="3198997" cy="3578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2">
            <a:extLst>
              <a:ext uri="{FF2B5EF4-FFF2-40B4-BE49-F238E27FC236}">
                <a16:creationId xmlns:a16="http://schemas.microsoft.com/office/drawing/2014/main" id="{0BE1F9C2-B639-04FD-39F8-B7831C4DD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202" y="3534832"/>
            <a:ext cx="2469351" cy="30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0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Restraints Orders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EE93D2A-1C62-011A-E34F-EE7F52DDC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602" y="1915599"/>
            <a:ext cx="11657480" cy="3023907"/>
          </a:xfrm>
        </p:spPr>
      </p:pic>
    </p:spTree>
    <p:extLst>
      <p:ext uri="{BB962C8B-B14F-4D97-AF65-F5344CB8AC3E}">
        <p14:creationId xmlns:p14="http://schemas.microsoft.com/office/powerpoint/2010/main" val="46329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Booster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CPRS Booster training video: </a:t>
            </a:r>
            <a:r>
              <a:rPr lang="en-US" sz="2400" dirty="0">
                <a:ea typeface="+mn-lt"/>
                <a:cs typeface="+mn-lt"/>
                <a:hlinkClick r:id="rId2"/>
              </a:rPr>
              <a:t>https://web.microsoftstream.com/video/c935ad80-37dc-4155-9126-3446c345ca32?channelId=1527ec07-e93e-4321-996e-336cfb24fdbb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Dot Phrases, the Basics: </a:t>
            </a:r>
            <a:r>
              <a:rPr lang="en-US" sz="2400" dirty="0">
                <a:ea typeface="+mn-lt"/>
                <a:cs typeface="+mn-lt"/>
                <a:hlinkClick r:id="rId3"/>
              </a:rPr>
              <a:t>https://web.microsoftstream.com/video/a2807765-eb8d-4a31-a742-88b7407d2f1a</a:t>
            </a:r>
            <a:endParaRPr lang="en-US"/>
          </a:p>
          <a:p>
            <a:r>
              <a:rPr lang="en-US" sz="2400" dirty="0">
                <a:ea typeface="+mn-lt"/>
                <a:cs typeface="+mn-lt"/>
              </a:rPr>
              <a:t>Dot Phrases Demo: </a:t>
            </a:r>
            <a:r>
              <a:rPr lang="en-US" sz="2400" dirty="0">
                <a:ea typeface="+mn-lt"/>
                <a:cs typeface="+mn-lt"/>
                <a:hlinkClick r:id="rId4"/>
              </a:rPr>
              <a:t>https://web.microsoftstream.com/video/27f8307a-8d02-41ed-87d8-e4961c21ca6a</a:t>
            </a:r>
            <a:endParaRPr lang="en-US"/>
          </a:p>
          <a:p>
            <a:endParaRPr lang="en-US" sz="2400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6056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How to get to the Booster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13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Go to </a:t>
            </a:r>
            <a:r>
              <a:rPr lang="en-US" sz="2400" dirty="0" err="1">
                <a:ea typeface="+mn-lt"/>
                <a:cs typeface="+mn-lt"/>
              </a:rPr>
              <a:t>VA_Shortcuts</a:t>
            </a:r>
            <a:r>
              <a:rPr lang="en-US" sz="2400" dirty="0">
                <a:ea typeface="+mn-lt"/>
                <a:cs typeface="+mn-lt"/>
              </a:rPr>
              <a:t> on the Desktop.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Click on PHO Shortcuts</a:t>
            </a:r>
            <a:endParaRPr lang="en-US"/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Click on CPRS Booster</a:t>
            </a:r>
            <a:endParaRPr lang="en-US"/>
          </a:p>
          <a:p>
            <a:pPr marL="457200" indent="-457200">
              <a:buAutoNum type="arabicPeriod"/>
            </a:pPr>
            <a:endParaRPr lang="en-US" sz="2400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5670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AMA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cs typeface="Calibri"/>
              </a:rPr>
              <a:t>Decision-Making Capacity:</a:t>
            </a:r>
            <a:endParaRPr lang="en-US"/>
          </a:p>
          <a:p>
            <a:pPr lvl="1"/>
            <a:r>
              <a:rPr lang="en-US" dirty="0">
                <a:ea typeface="+mn-lt"/>
                <a:cs typeface="+mn-lt"/>
              </a:rPr>
              <a:t>If a patient wants to leave AMA and does not have medical decision making capacity, you cannot keep them against their will if they do not have a surrogate decision maker to require them to stay AND if it is not a medical emergency</a:t>
            </a:r>
          </a:p>
          <a:p>
            <a:pPr lvl="2"/>
            <a:r>
              <a:rPr lang="en-US" dirty="0">
                <a:cs typeface="Calibri"/>
              </a:rPr>
              <a:t>Examples:</a:t>
            </a:r>
          </a:p>
          <a:p>
            <a:pPr lvl="3"/>
            <a:r>
              <a:rPr lang="en-US" dirty="0">
                <a:cs typeface="Calibri"/>
              </a:rPr>
              <a:t>Patient with acute delirium = medical emergency --&gt; cannot leave AMA</a:t>
            </a:r>
          </a:p>
          <a:p>
            <a:pPr lvl="3"/>
            <a:r>
              <a:rPr lang="en-US" dirty="0">
                <a:cs typeface="Calibri"/>
              </a:rPr>
              <a:t>Patient with dementia who is medically stable and awaiting placement, without surrogate decision maker --&gt; cannot hold in hospital</a:t>
            </a:r>
          </a:p>
          <a:p>
            <a:pPr lvl="3"/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Ultimately it is your attending (day or night) who will have to make this decision and so if any questions/concerns about a patient leaving AMA please contact them ASAP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5753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0A35C99-140D-2848-B401-09627A68C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712" y="165946"/>
            <a:ext cx="5078095" cy="64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50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Tobacco/Substance Use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Must ask if patient uses Tobacco/ETOH/Substances - this is a quality measure!</a:t>
            </a:r>
            <a:endParaRPr lang="en-US" b="1" dirty="0">
              <a:cs typeface="Calibri"/>
            </a:endParaRPr>
          </a:p>
          <a:p>
            <a:r>
              <a:rPr lang="en-US" i="1" dirty="0">
                <a:cs typeface="Calibri"/>
              </a:rPr>
              <a:t>System prompts (don't ignore these!)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Order nicotine replacement if positive for tobacco</a:t>
            </a:r>
          </a:p>
          <a:p>
            <a:pPr lvl="1"/>
            <a:r>
              <a:rPr lang="en-US" dirty="0">
                <a:cs typeface="Calibri"/>
              </a:rPr>
              <a:t>Offer Tobacco cessation clinic – document if accepts or declines </a:t>
            </a:r>
          </a:p>
          <a:p>
            <a:pPr lvl="1"/>
            <a:r>
              <a:rPr lang="en-US" dirty="0">
                <a:cs typeface="Calibri"/>
              </a:rPr>
              <a:t>SAC clinic referral if positive for ETOH or substance use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90164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PDMP Querry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When discharging a patient with opioids, the attending must click the PDMP Querry button at the top of CPRS to check opioid prescribing tool – please remind them to do this</a:t>
            </a:r>
            <a:endParaRPr lang="en-US" sz="2400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07858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a typeface="+mj-lt"/>
                <a:cs typeface="+mj-lt"/>
              </a:rPr>
              <a:t>Incident Reporting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dirty="0">
                <a:ea typeface="+mn-lt"/>
                <a:cs typeface="+mn-lt"/>
              </a:rPr>
              <a:t>To report disruptive patient or staff </a:t>
            </a:r>
            <a:r>
              <a:rPr lang="en-US" sz="2400">
                <a:ea typeface="+mn-lt"/>
                <a:cs typeface="+mn-lt"/>
              </a:rPr>
              <a:t>behavior, go to </a:t>
            </a:r>
            <a:r>
              <a:rPr lang="en-US" sz="2400" dirty="0">
                <a:ea typeface="+mn-lt"/>
                <a:cs typeface="+mn-lt"/>
                <a:hlinkClick r:id="rId2"/>
              </a:rPr>
              <a:t>https://cfm.vssc.med.va.gov/dbr/main.cfm</a:t>
            </a:r>
            <a:r>
              <a:rPr lang="en-US" sz="2400">
                <a:ea typeface="+mn-lt"/>
                <a:cs typeface="+mn-lt"/>
              </a:rPr>
              <a:t> =&gt; Fill out the form </a:t>
            </a:r>
            <a:endParaRPr lang="en-US"/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Ask chiefs if having trouble or need </a:t>
            </a:r>
            <a:r>
              <a:rPr lang="en-US" sz="2400">
                <a:ea typeface="+mn-lt"/>
                <a:cs typeface="+mn-lt"/>
              </a:rPr>
              <a:t>to </a:t>
            </a:r>
            <a:r>
              <a:rPr lang="en-US">
                <a:ea typeface="+mn-lt"/>
                <a:cs typeface="+mn-lt"/>
              </a:rPr>
              <a:t>discuss incident further</a:t>
            </a:r>
            <a:endParaRPr lang="en-US" dirty="0">
              <a:ea typeface="+mn-lt"/>
              <a:cs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394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HIV Patients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ID wants to know when patients with HIV are admitted to improve continuity of care</a:t>
            </a:r>
          </a:p>
          <a:p>
            <a:r>
              <a:rPr lang="en-US">
                <a:cs typeface="Calibri"/>
              </a:rPr>
              <a:t>Does not need to be a formal consult – can Teams message the attending on call</a:t>
            </a:r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7552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Inpatient EEGs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As of 3/24/23, we no longer have an EEG tech for inpatient our outpatient studies. The VA is working to fill this role.</a:t>
            </a:r>
          </a:p>
          <a:p>
            <a:r>
              <a:rPr lang="en-US" dirty="0">
                <a:ea typeface="+mn-lt"/>
                <a:cs typeface="+mn-lt"/>
              </a:rPr>
              <a:t>For the time being, </a:t>
            </a:r>
            <a:r>
              <a:rPr lang="en-US" b="1" dirty="0">
                <a:ea typeface="+mn-lt"/>
                <a:cs typeface="+mn-lt"/>
              </a:rPr>
              <a:t>if you feel an EEG is indicated</a:t>
            </a:r>
            <a:r>
              <a:rPr lang="en-US" dirty="0">
                <a:ea typeface="+mn-lt"/>
                <a:cs typeface="+mn-lt"/>
              </a:rPr>
              <a:t>, please </a:t>
            </a:r>
            <a:r>
              <a:rPr lang="en-US" b="1" dirty="0">
                <a:ea typeface="+mn-lt"/>
                <a:cs typeface="+mn-lt"/>
              </a:rPr>
              <a:t>discuss the case with the on-call neurologist</a:t>
            </a:r>
            <a:r>
              <a:rPr lang="en-US" dirty="0">
                <a:ea typeface="+mn-lt"/>
                <a:cs typeface="+mn-lt"/>
              </a:rPr>
              <a:t>, who will determine whether the study is needed. If so, </a:t>
            </a:r>
            <a:r>
              <a:rPr lang="en-US" b="1" dirty="0">
                <a:ea typeface="+mn-lt"/>
                <a:cs typeface="+mn-lt"/>
              </a:rPr>
              <a:t>the patient will need to be transferred to another hospital.</a:t>
            </a:r>
            <a:endParaRPr lang="en-US" b="1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6999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CA6F627-CB3D-885F-64E9-3C5A9B8CD6C6}"/>
              </a:ext>
            </a:extLst>
          </p:cNvPr>
          <p:cNvGrpSpPr/>
          <p:nvPr/>
        </p:nvGrpSpPr>
        <p:grpSpPr>
          <a:xfrm>
            <a:off x="6611203" y="-63756"/>
            <a:ext cx="4621982" cy="6173556"/>
            <a:chOff x="7034358" y="777111"/>
            <a:chExt cx="3977911" cy="52392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9AEB78-F5E4-7DE5-2DD0-B8D2C0A81F75}"/>
                </a:ext>
              </a:extLst>
            </p:cNvPr>
            <p:cNvGrpSpPr/>
            <p:nvPr/>
          </p:nvGrpSpPr>
          <p:grpSpPr>
            <a:xfrm>
              <a:off x="7034358" y="777111"/>
              <a:ext cx="3977911" cy="5239200"/>
              <a:chOff x="6182711" y="1010193"/>
              <a:chExt cx="3977911" cy="52392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B52FAFC-F34C-82EB-F8BC-7758865FA287}"/>
                  </a:ext>
                </a:extLst>
              </p:cNvPr>
              <p:cNvGrpSpPr/>
              <p:nvPr/>
            </p:nvGrpSpPr>
            <p:grpSpPr>
              <a:xfrm>
                <a:off x="6182711" y="1010193"/>
                <a:ext cx="3977911" cy="5239200"/>
                <a:chOff x="6182711" y="1010193"/>
                <a:chExt cx="3977911" cy="5239200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15001291-D738-F76E-5CF9-3B0AE06929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82711" y="1010193"/>
                  <a:ext cx="3977911" cy="5239200"/>
                </a:xfrm>
                <a:prstGeom prst="rect">
                  <a:avLst/>
                </a:prstGeom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D0DD074-3CE1-9127-F18B-9CC1E582C341}"/>
                    </a:ext>
                  </a:extLst>
                </p:cNvPr>
                <p:cNvSpPr/>
                <p:nvPr/>
              </p:nvSpPr>
              <p:spPr>
                <a:xfrm>
                  <a:off x="8436675" y="4248807"/>
                  <a:ext cx="119133" cy="1524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F4F12AB-CCFD-A788-9081-81C59FD3C824}"/>
                    </a:ext>
                  </a:extLst>
                </p:cNvPr>
                <p:cNvSpPr/>
                <p:nvPr/>
              </p:nvSpPr>
              <p:spPr>
                <a:xfrm>
                  <a:off x="7582709" y="2204545"/>
                  <a:ext cx="119133" cy="152400"/>
                </a:xfrm>
                <a:prstGeom prst="rect">
                  <a:avLst/>
                </a:prstGeom>
                <a:solidFill>
                  <a:srgbClr val="FF505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461FB99-A898-9485-C65E-65F058A94310}"/>
                    </a:ext>
                  </a:extLst>
                </p:cNvPr>
                <p:cNvSpPr/>
                <p:nvPr/>
              </p:nvSpPr>
              <p:spPr>
                <a:xfrm>
                  <a:off x="7674675" y="4706007"/>
                  <a:ext cx="195333" cy="1524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7DD828A-C236-400F-0934-870CBF8991C8}"/>
                    </a:ext>
                  </a:extLst>
                </p:cNvPr>
                <p:cNvSpPr/>
                <p:nvPr/>
              </p:nvSpPr>
              <p:spPr>
                <a:xfrm>
                  <a:off x="8377108" y="4737393"/>
                  <a:ext cx="119133" cy="1524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40CFD00-909F-4A7D-206E-A5A3CC783B16}"/>
                    </a:ext>
                  </a:extLst>
                </p:cNvPr>
                <p:cNvSpPr/>
                <p:nvPr/>
              </p:nvSpPr>
              <p:spPr>
                <a:xfrm>
                  <a:off x="8612755" y="4443103"/>
                  <a:ext cx="119133" cy="15240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B832F64-D842-EF90-59B1-04C97BB99318}"/>
                    </a:ext>
                  </a:extLst>
                </p:cNvPr>
                <p:cNvSpPr/>
                <p:nvPr/>
              </p:nvSpPr>
              <p:spPr>
                <a:xfrm flipH="1" flipV="1">
                  <a:off x="7961167" y="1893445"/>
                  <a:ext cx="101475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07E0D9-7E78-1C0E-7045-69CA7E899782}"/>
                  </a:ext>
                </a:extLst>
              </p:cNvPr>
              <p:cNvSpPr/>
              <p:nvPr/>
            </p:nvSpPr>
            <p:spPr>
              <a:xfrm>
                <a:off x="7961167" y="4992978"/>
                <a:ext cx="195333" cy="152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472884-4015-03E3-44D4-E609CB1C2D50}"/>
                </a:ext>
              </a:extLst>
            </p:cNvPr>
            <p:cNvSpPr txBox="1"/>
            <p:nvPr/>
          </p:nvSpPr>
          <p:spPr>
            <a:xfrm>
              <a:off x="9421906" y="4939552"/>
              <a:ext cx="887506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Chief Office</a:t>
              </a:r>
              <a:endParaRPr lang="en-US" sz="1100" dirty="0">
                <a:cs typeface="Calibri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91CB7E6-474A-E2D0-83D9-D72083E4725F}"/>
                </a:ext>
              </a:extLst>
            </p:cNvPr>
            <p:cNvCxnSpPr/>
            <p:nvPr/>
          </p:nvCxnSpPr>
          <p:spPr>
            <a:xfrm flipH="1" flipV="1">
              <a:off x="9394451" y="4737286"/>
              <a:ext cx="233083" cy="224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Team Rooms</a:t>
            </a:r>
            <a:endParaRPr lang="en-US" dirty="0">
              <a:cs typeface="Calibri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B2A6952-3448-366C-075F-75008BEE4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43669"/>
              </p:ext>
            </p:extLst>
          </p:nvPr>
        </p:nvGraphicFramePr>
        <p:xfrm>
          <a:off x="663389" y="1550893"/>
          <a:ext cx="5514967" cy="46634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4236">
                  <a:extLst>
                    <a:ext uri="{9D8B030D-6E8A-4147-A177-3AD203B41FA5}">
                      <a16:colId xmlns:a16="http://schemas.microsoft.com/office/drawing/2014/main" val="1100107519"/>
                    </a:ext>
                  </a:extLst>
                </a:gridCol>
                <a:gridCol w="1676683">
                  <a:extLst>
                    <a:ext uri="{9D8B030D-6E8A-4147-A177-3AD203B41FA5}">
                      <a16:colId xmlns:a16="http://schemas.microsoft.com/office/drawing/2014/main" val="3859493674"/>
                    </a:ext>
                  </a:extLst>
                </a:gridCol>
                <a:gridCol w="756150">
                  <a:extLst>
                    <a:ext uri="{9D8B030D-6E8A-4147-A177-3AD203B41FA5}">
                      <a16:colId xmlns:a16="http://schemas.microsoft.com/office/drawing/2014/main" val="3176391627"/>
                    </a:ext>
                  </a:extLst>
                </a:gridCol>
                <a:gridCol w="756150">
                  <a:extLst>
                    <a:ext uri="{9D8B030D-6E8A-4147-A177-3AD203B41FA5}">
                      <a16:colId xmlns:a16="http://schemas.microsoft.com/office/drawing/2014/main" val="4085244476"/>
                    </a:ext>
                  </a:extLst>
                </a:gridCol>
                <a:gridCol w="846560">
                  <a:extLst>
                    <a:ext uri="{9D8B030D-6E8A-4147-A177-3AD203B41FA5}">
                      <a16:colId xmlns:a16="http://schemas.microsoft.com/office/drawing/2014/main" val="1570975351"/>
                    </a:ext>
                  </a:extLst>
                </a:gridCol>
                <a:gridCol w="945188">
                  <a:extLst>
                    <a:ext uri="{9D8B030D-6E8A-4147-A177-3AD203B41FA5}">
                      <a16:colId xmlns:a16="http://schemas.microsoft.com/office/drawing/2014/main" val="212154034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Key​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Team​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Floor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Room​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Ext.​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Code​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9266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Blue Team​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4th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4315​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6133​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7651​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2822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Yellow Team​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4th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D432​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1003​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1933​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1896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Orange Team​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4th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C433​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5535​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1933​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5784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Red Team​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2nd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2315​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7351​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1933​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9889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White Team​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4th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D446​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7039​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2435​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5215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Green Team​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4th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D448​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6929​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1933​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71741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MICU​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3rd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3C​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7448​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1120*​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4077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Night Float​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4th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D441​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6404​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6587​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9149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Chief Room​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4th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D406​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5200​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1933​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287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Physician Dining​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1st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1137​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1137​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3078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dirty="0">
                          <a:effectLst/>
                        </a:rPr>
                        <a:t>Classroom​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effectLst/>
                        </a:rPr>
                        <a:t>4th</a:t>
                      </a:r>
                      <a:endParaRPr lang="en-US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C435​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dirty="0">
                          <a:effectLst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7333​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4103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3E1256F-C3DF-6414-0022-2F78B4FF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60375"/>
              </p:ext>
            </p:extLst>
          </p:nvPr>
        </p:nvGraphicFramePr>
        <p:xfrm>
          <a:off x="7606833" y="5923709"/>
          <a:ext cx="27336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140647306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593860359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Master Code​​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  2435​​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395625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317CEE-8F3B-E3A7-BCAB-11EC8AD35B5A}"/>
              </a:ext>
            </a:extLst>
          </p:cNvPr>
          <p:cNvSpPr txBox="1"/>
          <p:nvPr/>
        </p:nvSpPr>
        <p:spPr>
          <a:xfrm>
            <a:off x="4724400" y="320039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8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Setting Notification Preferences in CPRS</a:t>
            </a:r>
          </a:p>
        </p:txBody>
      </p:sp>
      <p:pic>
        <p:nvPicPr>
          <p:cNvPr id="10" name="Picture 10" descr="Required Notifications in CPRS1.PNG">
            <a:extLst>
              <a:ext uri="{FF2B5EF4-FFF2-40B4-BE49-F238E27FC236}">
                <a16:creationId xmlns:a16="http://schemas.microsoft.com/office/drawing/2014/main" id="{6A75E77E-2C92-2871-3BAF-E4EC1F95E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172" y="1282278"/>
            <a:ext cx="7663504" cy="5176837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pic>
        <p:nvPicPr>
          <p:cNvPr id="11" name="Picture 11" descr="Required Notifications in CPRS.PNG">
            <a:extLst>
              <a:ext uri="{FF2B5EF4-FFF2-40B4-BE49-F238E27FC236}">
                <a16:creationId xmlns:a16="http://schemas.microsoft.com/office/drawing/2014/main" id="{321B7E80-206E-8565-DFBE-74759C618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170" y="1689079"/>
            <a:ext cx="7353673" cy="508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63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Remote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495"/>
            <a:ext cx="10515600" cy="51626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New process which started September 2023 where residents granted access by admin </a:t>
            </a:r>
          </a:p>
          <a:p>
            <a:r>
              <a:rPr lang="en-US" b="1" dirty="0">
                <a:cs typeface="Calibri"/>
              </a:rPr>
              <a:t>As of now, residents are still not expected to do any work remotely.</a:t>
            </a:r>
          </a:p>
          <a:p>
            <a:r>
              <a:rPr lang="en-US" dirty="0">
                <a:cs typeface="Calibri"/>
              </a:rPr>
              <a:t>Card readers will be checked out to the residents at each orientation for those who have not received one and need one </a:t>
            </a:r>
          </a:p>
          <a:p>
            <a:r>
              <a:rPr lang="en-US" dirty="0">
                <a:cs typeface="Calibri"/>
              </a:rPr>
              <a:t>This process will allow for residents to maintain VA access remotely and to clear outstanding alerts that have not been assigned to a surrogate</a:t>
            </a:r>
          </a:p>
          <a:p>
            <a:r>
              <a:rPr lang="en-US" dirty="0">
                <a:cs typeface="Calibri"/>
              </a:rPr>
              <a:t>For more information and any other questions reach out to the traditional VA chief on duty at the time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0448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Communication Tips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Interact with your care team (SW, CM, PT/OT, </a:t>
            </a:r>
            <a:r>
              <a:rPr lang="en-US" dirty="0" err="1">
                <a:ea typeface="+mn-lt"/>
                <a:cs typeface="+mn-lt"/>
              </a:rPr>
              <a:t>etc</a:t>
            </a:r>
            <a:r>
              <a:rPr lang="en-US" dirty="0">
                <a:ea typeface="+mn-lt"/>
                <a:cs typeface="+mn-lt"/>
              </a:rPr>
              <a:t>) to optimize plans for your patient’s discharge 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Don’t delay patient care to wait for the huddle 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Communicate with your patients AND their families every day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Call all consults! Giving a verbal report regarding the consult will help minimize confusion and avoid any missed consults.</a:t>
            </a:r>
            <a:r>
              <a:rPr lang="en-US" b="1" dirty="0">
                <a:ea typeface="+mn-lt"/>
                <a:cs typeface="+mn-lt"/>
              </a:rPr>
              <a:t> Remember to see the patient before placing a consult.</a:t>
            </a:r>
            <a:endParaRPr lang="en-US" dirty="0">
              <a:ea typeface="+mn-lt"/>
              <a:cs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8475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General Advice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6561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cs typeface="Calibri"/>
              </a:rPr>
              <a:t>This is a busy, challenging month</a:t>
            </a:r>
          </a:p>
          <a:p>
            <a:pPr lvl="1"/>
            <a:r>
              <a:rPr lang="en-US" dirty="0">
                <a:cs typeface="Calibri"/>
              </a:rPr>
              <a:t>Take care of yourselves and be supportive of each other</a:t>
            </a:r>
          </a:p>
          <a:p>
            <a:pPr lvl="1"/>
            <a:r>
              <a:rPr lang="en-US" dirty="0">
                <a:cs typeface="Calibri"/>
              </a:rPr>
              <a:t>Be respectful of everyone</a:t>
            </a:r>
          </a:p>
          <a:p>
            <a:pPr lvl="1"/>
            <a:r>
              <a:rPr lang="en-US" dirty="0">
                <a:cs typeface="Calibri"/>
              </a:rPr>
              <a:t>Talk to us if you feel like you are struggling – we are here to help!</a:t>
            </a:r>
          </a:p>
          <a:p>
            <a:r>
              <a:rPr lang="en-US" dirty="0">
                <a:ea typeface="+mn-lt"/>
                <a:cs typeface="+mn-lt"/>
              </a:rPr>
              <a:t>Work hard and learn lots of new things!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Quality Improvement and Patient Safety Chief: Ahsan Kamal (402) 570-2446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  <a:cs typeface="Calibri"/>
              </a:rPr>
              <a:t>Banner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 Chiefs that rotate at the VA: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Kaelin Bernier (480) 688-1835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Tara Lanzendorf (406) 451-1914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Pierce Lewien (720) 431-5019 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  <a:cs typeface="Calibri"/>
              </a:rPr>
              <a:t>Aishwarya Puri (480) 330-4446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9483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Team Structure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3 person teams (1 senior, 2 interns)</a:t>
            </a:r>
          </a:p>
          <a:p>
            <a:r>
              <a:rPr lang="en-US">
                <a:cs typeface="Calibri"/>
              </a:rPr>
              <a:t>Goal census 13-15 patients per team (ACGME cap is 20 patients) </a:t>
            </a:r>
          </a:p>
          <a:p>
            <a:r>
              <a:rPr lang="en-US" dirty="0">
                <a:cs typeface="Calibri"/>
              </a:rPr>
              <a:t>Other team members:</a:t>
            </a:r>
          </a:p>
          <a:p>
            <a:pPr lvl="1"/>
            <a:r>
              <a:rPr lang="en-US" dirty="0">
                <a:cs typeface="Calibri"/>
              </a:rPr>
              <a:t>Attending</a:t>
            </a:r>
          </a:p>
          <a:p>
            <a:pPr lvl="1"/>
            <a:r>
              <a:rPr lang="en-US" dirty="0">
                <a:cs typeface="Calibri"/>
              </a:rPr>
              <a:t>Medical Students</a:t>
            </a:r>
          </a:p>
          <a:p>
            <a:pPr lvl="1"/>
            <a:r>
              <a:rPr lang="en-US" dirty="0">
                <a:cs typeface="Calibri"/>
              </a:rPr>
              <a:t>Clinical Pharmacist</a:t>
            </a:r>
          </a:p>
          <a:p>
            <a:pPr lvl="1"/>
            <a:r>
              <a:rPr lang="en-US" dirty="0">
                <a:cs typeface="Calibri"/>
              </a:rPr>
              <a:t>Case Manager</a:t>
            </a:r>
          </a:p>
          <a:p>
            <a:pPr lvl="1"/>
            <a:r>
              <a:rPr lang="en-US" dirty="0">
                <a:cs typeface="Calibri"/>
              </a:rPr>
              <a:t>Social Worker</a:t>
            </a:r>
          </a:p>
          <a:p>
            <a:pPr lvl="1"/>
            <a:r>
              <a:rPr lang="en-US" dirty="0">
                <a:cs typeface="Calibri"/>
              </a:rPr>
              <a:t>Utilization Manager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701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Daily Workflow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320"/>
            <a:ext cx="10515600" cy="48175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cs typeface="Calibri"/>
              </a:rPr>
              <a:t>6:00am: </a:t>
            </a:r>
            <a:r>
              <a:rPr lang="en-US" sz="2400" dirty="0">
                <a:cs typeface="Calibri"/>
              </a:rPr>
              <a:t>Sign Out in NF team room – please be on time!</a:t>
            </a:r>
            <a:endParaRPr lang="en-US" dirty="0"/>
          </a:p>
          <a:p>
            <a:pPr marL="800100" lvl="1" indent="-342900"/>
            <a:r>
              <a:rPr lang="en-US" sz="2000" i="1" dirty="0">
                <a:solidFill>
                  <a:srgbClr val="FF0000"/>
                </a:solidFill>
                <a:cs typeface="Calibri"/>
              </a:rPr>
              <a:t>Write down new patients' names and last 4 SSN to add to your list</a:t>
            </a:r>
          </a:p>
          <a:p>
            <a:pPr marL="800100" lvl="1" indent="-342900"/>
            <a:r>
              <a:rPr lang="en-US" sz="2000" i="1" dirty="0">
                <a:solidFill>
                  <a:srgbClr val="FF0000"/>
                </a:solidFill>
                <a:cs typeface="Calibri"/>
              </a:rPr>
              <a:t>Change inpatient team in CPRS – Call HUC to add to your team's list</a:t>
            </a:r>
            <a:endParaRPr lang="en-US" dirty="0"/>
          </a:p>
          <a:p>
            <a:pPr marL="800100" lvl="1" indent="-342900"/>
            <a:r>
              <a:rPr lang="en-US" sz="2000" i="1" dirty="0">
                <a:solidFill>
                  <a:srgbClr val="FF0000"/>
                </a:solidFill>
                <a:cs typeface="Calibri"/>
              </a:rPr>
              <a:t>Post new admits to your inpatient team's Microsoft Teams chat for your attending/CM team</a:t>
            </a:r>
          </a:p>
          <a:p>
            <a:pPr marL="0" indent="0">
              <a:buNone/>
            </a:pPr>
            <a:r>
              <a:rPr lang="en-US" sz="2400" b="1" dirty="0">
                <a:cs typeface="Calibri"/>
              </a:rPr>
              <a:t>6:00am – 8:00am:</a:t>
            </a:r>
            <a:r>
              <a:rPr lang="en-US" sz="2400" dirty="0">
                <a:cs typeface="Calibri"/>
              </a:rPr>
              <a:t> Pre-rounds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cs typeface="Calibri"/>
              </a:rPr>
              <a:t>Triage SICK patients then NEW ADMITS then rest of the list</a:t>
            </a:r>
            <a:endParaRPr lang="en-US" sz="2000" dirty="0"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cs typeface="Calibri"/>
              </a:rPr>
              <a:t>Check telemetry reports – located in Teams Channel or at nursing station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cs typeface="Calibri"/>
              </a:rPr>
              <a:t>I/</a:t>
            </a:r>
            <a:r>
              <a:rPr lang="en-US" sz="2000" i="1" dirty="0" err="1">
                <a:solidFill>
                  <a:srgbClr val="FF0000"/>
                </a:solidFill>
                <a:cs typeface="Calibri"/>
              </a:rPr>
              <a:t>Os</a:t>
            </a:r>
            <a:r>
              <a:rPr lang="en-US" sz="2000" i="1" dirty="0">
                <a:solidFill>
                  <a:srgbClr val="FF0000"/>
                </a:solidFill>
                <a:cs typeface="Calibri"/>
              </a:rPr>
              <a:t> are in the paper chart outside patient room</a:t>
            </a:r>
          </a:p>
          <a:p>
            <a:pPr marL="0" indent="0">
              <a:buNone/>
            </a:pPr>
            <a:r>
              <a:rPr lang="en-US" sz="2400" b="1" dirty="0">
                <a:cs typeface="Calibri"/>
              </a:rPr>
              <a:t>8:00am – 11:00am:</a:t>
            </a:r>
            <a:r>
              <a:rPr lang="en-US" sz="2400" dirty="0">
                <a:cs typeface="Calibri"/>
              </a:rPr>
              <a:t> Team Rounds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cs typeface="Calibri"/>
              </a:rPr>
              <a:t>Interdisciplinary huddle in Team room (CM, SW, UM); time varies for each team</a:t>
            </a:r>
          </a:p>
          <a:p>
            <a:pPr marL="0" indent="0">
              <a:buNone/>
            </a:pPr>
            <a:r>
              <a:rPr lang="en-US" sz="2400" b="1" dirty="0">
                <a:cs typeface="Calibri"/>
              </a:rPr>
              <a:t>12:15pm –1:00pm:</a:t>
            </a:r>
            <a:r>
              <a:rPr lang="en-US" sz="2400" dirty="0">
                <a:cs typeface="Calibri"/>
              </a:rPr>
              <a:t> Noon Conference M/W/Th</a:t>
            </a:r>
          </a:p>
          <a:p>
            <a:pPr marL="0" indent="0">
              <a:buNone/>
            </a:pPr>
            <a:r>
              <a:rPr lang="en-US" sz="2400" b="1" dirty="0">
                <a:cs typeface="Calibri"/>
              </a:rPr>
              <a:t>1:00pm – 5:00pm:</a:t>
            </a:r>
            <a:r>
              <a:rPr lang="en-US" sz="2400" dirty="0">
                <a:cs typeface="Calibri"/>
              </a:rPr>
              <a:t> Afternoon tasks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cs typeface="Calibri"/>
              </a:rPr>
              <a:t>Run the list multiple times, admit new patients, update families, prep DC summaries, teaching time</a:t>
            </a:r>
          </a:p>
          <a:p>
            <a:pPr marL="0" indent="0">
              <a:buNone/>
            </a:pPr>
            <a:r>
              <a:rPr lang="en-US" sz="2400" b="1" dirty="0">
                <a:cs typeface="Calibri"/>
              </a:rPr>
              <a:t>5:00pm*:</a:t>
            </a:r>
            <a:r>
              <a:rPr lang="en-US" sz="2400" dirty="0">
                <a:cs typeface="Calibri"/>
              </a:rPr>
              <a:t> Sign out to NF team (*long call team - 5:30PM earliest sign out)</a:t>
            </a:r>
          </a:p>
          <a:p>
            <a:pPr marL="800100" lvl="1" indent="-342900"/>
            <a:r>
              <a:rPr lang="en-US" sz="2000" i="1" dirty="0">
                <a:solidFill>
                  <a:srgbClr val="FF0000"/>
                </a:solidFill>
                <a:cs typeface="Calibri"/>
              </a:rPr>
              <a:t>Print A/B list and use IPASS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A279C94-8611-3B38-1906-79BBEA3BED16}"/>
              </a:ext>
            </a:extLst>
          </p:cNvPr>
          <p:cNvSpPr txBox="1"/>
          <p:nvPr/>
        </p:nvSpPr>
        <p:spPr>
          <a:xfrm>
            <a:off x="4724400" y="320039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9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Primary means for communication</a:t>
            </a:r>
          </a:p>
          <a:p>
            <a:r>
              <a:rPr lang="en-US" sz="2400" dirty="0">
                <a:cs typeface="Calibri"/>
              </a:rPr>
              <a:t>New admits will be posted in your inpatient team's channel</a:t>
            </a:r>
          </a:p>
          <a:p>
            <a:r>
              <a:rPr lang="en-US" sz="2400" b="1" dirty="0">
                <a:cs typeface="Calibri"/>
              </a:rPr>
              <a:t>Post new admits and anticipated discharges to your team's channel every morning</a:t>
            </a:r>
          </a:p>
          <a:p>
            <a:pPr lvl="1"/>
            <a:r>
              <a:rPr lang="en-US" sz="2000" dirty="0">
                <a:cs typeface="Calibri"/>
              </a:rPr>
              <a:t>This helps with CM, SW, UM, Pharmacy, and attending workflow</a:t>
            </a:r>
          </a:p>
          <a:p>
            <a:endParaRPr lang="en-US" sz="2400" i="1" dirty="0">
              <a:cs typeface="Calibri"/>
            </a:endParaRPr>
          </a:p>
          <a:p>
            <a:r>
              <a:rPr lang="en-US" sz="2400" i="1" dirty="0">
                <a:cs typeface="Calibri"/>
              </a:rPr>
              <a:t>You may need to be added to the Inpatient Teams channel – let the chiefs know if you don't have access</a:t>
            </a:r>
            <a:endParaRPr lang="en-US" i="1" dirty="0"/>
          </a:p>
          <a:p>
            <a:endParaRPr lang="en-US" sz="2400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8688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Interdisciplinary Team Rounds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CM, SW, and UM meeting with all teams in person in the morning</a:t>
            </a:r>
          </a:p>
          <a:p>
            <a:pPr lvl="1"/>
            <a:r>
              <a:rPr lang="en-US">
                <a:solidFill>
                  <a:srgbClr val="FF0000"/>
                </a:solidFill>
                <a:cs typeface="Calibri"/>
              </a:rPr>
              <a:t>Red Team: 9:00-9:10AM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0000"/>
                </a:solidFill>
                <a:cs typeface="Calibri"/>
              </a:rPr>
              <a:t>Blue Team: 9:10-9:20AM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cs typeface="Calibri"/>
              </a:rPr>
              <a:t>Orange Team: 9:20-9:30AM</a:t>
            </a:r>
          </a:p>
          <a:p>
            <a:pPr lvl="1"/>
            <a:r>
              <a:rPr lang="en-US">
                <a:solidFill>
                  <a:srgbClr val="FF0000"/>
                </a:solidFill>
                <a:cs typeface="Calibri"/>
              </a:rPr>
              <a:t>White Team: 9:30-9:40AM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cs typeface="Calibri"/>
              </a:rPr>
              <a:t>Green Team: 9:40-9:50AM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Times above estimates and subject to change</a:t>
            </a:r>
          </a:p>
          <a:p>
            <a:r>
              <a:rPr lang="en-US" dirty="0">
                <a:cs typeface="Calibri"/>
              </a:rPr>
              <a:t>Change made due to team fatigue and thanks to feedback from the residents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194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D404-679E-85B8-9DE4-DE3238B5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Interdisciplinary Team Rounds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E0F6-612A-EFC5-9B02-A76327AA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Every weekday, 5 minute time slot</a:t>
            </a:r>
          </a:p>
          <a:p>
            <a:r>
              <a:rPr lang="en-US" dirty="0">
                <a:ea typeface="+mn-lt"/>
                <a:cs typeface="+mn-lt"/>
              </a:rPr>
              <a:t>Phone number is</a:t>
            </a:r>
            <a:r>
              <a:rPr lang="en-US" b="1" dirty="0">
                <a:ea typeface="+mn-lt"/>
                <a:cs typeface="+mn-lt"/>
              </a:rPr>
              <a:t> +1 872-701-0185, meeting ID: 685038335# </a:t>
            </a:r>
          </a:p>
          <a:p>
            <a:pPr lvl="1"/>
            <a:r>
              <a:rPr lang="en-US" dirty="0">
                <a:ea typeface="+mn-lt"/>
                <a:cs typeface="+mn-lt"/>
              </a:rPr>
              <a:t>1115-1120 Red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1120-1125 Orange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1125-1130 Green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1130-1135 Blue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1135-1140 White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1140-1145 Yellow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1145-1200 Compensatory time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C18C6-55A8-2081-2FAF-1F3386D6B860}"/>
              </a:ext>
            </a:extLst>
          </p:cNvPr>
          <p:cNvGrpSpPr/>
          <p:nvPr/>
        </p:nvGrpSpPr>
        <p:grpSpPr>
          <a:xfrm>
            <a:off x="0" y="3"/>
            <a:ext cx="12192000" cy="6889371"/>
            <a:chOff x="0" y="3"/>
            <a:chExt cx="12192000" cy="688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4C69C7-DCAC-F8DB-40D8-8C75E1B3E173}"/>
                </a:ext>
              </a:extLst>
            </p:cNvPr>
            <p:cNvSpPr/>
            <p:nvPr/>
          </p:nvSpPr>
          <p:spPr>
            <a:xfrm>
              <a:off x="0" y="3"/>
              <a:ext cx="12192000" cy="107575"/>
            </a:xfrm>
            <a:prstGeom prst="rect">
              <a:avLst/>
            </a:prstGeom>
            <a:solidFill>
              <a:srgbClr val="005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ACA847-1162-F1A1-68F1-CA2C61E40C9E}"/>
                </a:ext>
              </a:extLst>
            </p:cNvPr>
            <p:cNvGrpSpPr/>
            <p:nvPr/>
          </p:nvGrpSpPr>
          <p:grpSpPr>
            <a:xfrm>
              <a:off x="0" y="6210745"/>
              <a:ext cx="12192000" cy="678629"/>
              <a:chOff x="0" y="6210745"/>
              <a:chExt cx="12192000" cy="678629"/>
            </a:xfrm>
          </p:grpSpPr>
          <p:pic>
            <p:nvPicPr>
              <p:cNvPr id="7" name="Picture 6" descr="image001">
                <a:extLst>
                  <a:ext uri="{FF2B5EF4-FFF2-40B4-BE49-F238E27FC236}">
                    <a16:creationId xmlns:a16="http://schemas.microsoft.com/office/drawing/2014/main" id="{E1AEE69B-24B9-143B-0FA3-9A88D8D2D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67447"/>
                <a:ext cx="2089941" cy="514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258CEB-5AA7-5F0D-C00A-2F1891F3B4BE}"/>
                  </a:ext>
                </a:extLst>
              </p:cNvPr>
              <p:cNvSpPr/>
              <p:nvPr/>
            </p:nvSpPr>
            <p:spPr>
              <a:xfrm>
                <a:off x="0" y="6781799"/>
                <a:ext cx="12192000" cy="107575"/>
              </a:xfrm>
              <a:prstGeom prst="rect">
                <a:avLst/>
              </a:prstGeom>
              <a:solidFill>
                <a:srgbClr val="C314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80AB62-7314-5560-0CFF-3106A71E3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9447" y="6210745"/>
                <a:ext cx="752553" cy="571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74928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51B18A7271D489EBD55C8CEF21A01" ma:contentTypeVersion="9" ma:contentTypeDescription="Create a new document." ma:contentTypeScope="" ma:versionID="dc40d4ff3b4011a529ad6ce24f6064a9">
  <xsd:schema xmlns:xsd="http://www.w3.org/2001/XMLSchema" xmlns:xs="http://www.w3.org/2001/XMLSchema" xmlns:p="http://schemas.microsoft.com/office/2006/metadata/properties" xmlns:ns2="36aad0ad-aae1-40ec-9682-ea7a6eacf332" xmlns:ns3="79658fcc-da52-423c-90ac-6efa78e275c4" targetNamespace="http://schemas.microsoft.com/office/2006/metadata/properties" ma:root="true" ma:fieldsID="4970f6009229af279016b2ef56315806" ns2:_="" ns3:_="">
    <xsd:import namespace="36aad0ad-aae1-40ec-9682-ea7a6eacf332"/>
    <xsd:import namespace="79658fcc-da52-423c-90ac-6efa78e27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ad0ad-aae1-40ec-9682-ea7a6eacf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58fcc-da52-423c-90ac-6efa78e27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A7FBA-52EE-4B14-99B6-58DA62B25E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046582-EA8D-40E7-B75A-05EDEDB367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9B76DE-B6E3-4E3C-BEF9-B1C0C18AE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aad0ad-aae1-40ec-9682-ea7a6eacf332"/>
    <ds:schemaRef ds:uri="79658fcc-da52-423c-90ac-6efa78e27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3372</Words>
  <Application>Microsoft Office PowerPoint</Application>
  <PresentationFormat>Widescreen</PresentationFormat>
  <Paragraphs>414</Paragraphs>
  <Slides>43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VA Wards Orientation</vt:lpstr>
      <vt:lpstr>Welcome to the VA</vt:lpstr>
      <vt:lpstr>First things first.... Parking!</vt:lpstr>
      <vt:lpstr>Team Rooms</vt:lpstr>
      <vt:lpstr>Team Structure</vt:lpstr>
      <vt:lpstr>Daily Workflow</vt:lpstr>
      <vt:lpstr>Microsoft Teams</vt:lpstr>
      <vt:lpstr>Interdisciplinary Team Rounds</vt:lpstr>
      <vt:lpstr>Interdisciplinary Team Rounds</vt:lpstr>
      <vt:lpstr>Conferences</vt:lpstr>
      <vt:lpstr>Admissions</vt:lpstr>
      <vt:lpstr>Discharges</vt:lpstr>
      <vt:lpstr>PCP Follow Up</vt:lpstr>
      <vt:lpstr>PCP Follow Up</vt:lpstr>
      <vt:lpstr>PCP Follow Up – Return to Clinic Order</vt:lpstr>
      <vt:lpstr>PCP Follow Up – Academic PACT Team</vt:lpstr>
      <vt:lpstr>Discharge Summaries</vt:lpstr>
      <vt:lpstr>Call Schedule</vt:lpstr>
      <vt:lpstr>Weekend Call Team</vt:lpstr>
      <vt:lpstr>Weekend Non-Call Team Expectations</vt:lpstr>
      <vt:lpstr>Duty Hours</vt:lpstr>
      <vt:lpstr>Federal Holidays</vt:lpstr>
      <vt:lpstr>Emergent Transfers</vt:lpstr>
      <vt:lpstr>Emergencies – Rapids and Codes</vt:lpstr>
      <vt:lpstr>Stroke Code Activation</vt:lpstr>
      <vt:lpstr>PPE &amp; Precautions</vt:lpstr>
      <vt:lpstr>PAPR Training</vt:lpstr>
      <vt:lpstr>CPRS Tips &amp; Tricks</vt:lpstr>
      <vt:lpstr>Restraints Orders</vt:lpstr>
      <vt:lpstr>Restraints Orders</vt:lpstr>
      <vt:lpstr>Booster App</vt:lpstr>
      <vt:lpstr>How to get to the Booster App</vt:lpstr>
      <vt:lpstr>AMA Policy</vt:lpstr>
      <vt:lpstr>PowerPoint Presentation</vt:lpstr>
      <vt:lpstr>Tobacco/Substance Use Screening</vt:lpstr>
      <vt:lpstr>PDMP Querry</vt:lpstr>
      <vt:lpstr>Incident Reporting</vt:lpstr>
      <vt:lpstr>HIV Patients</vt:lpstr>
      <vt:lpstr>Inpatient EEGs</vt:lpstr>
      <vt:lpstr>Setting Notification Preferences in CPRS</vt:lpstr>
      <vt:lpstr>Remote Access</vt:lpstr>
      <vt:lpstr>Communication Tips</vt:lpstr>
      <vt:lpstr>General Advice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Lanzendorf, Tara M.</cp:lastModifiedBy>
  <cp:revision>1926</cp:revision>
  <dcterms:created xsi:type="dcterms:W3CDTF">2023-02-08T17:57:54Z</dcterms:created>
  <dcterms:modified xsi:type="dcterms:W3CDTF">2023-10-26T17:55:35Z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0x010100D0D51B18A7271D489EBD55C8CEF21A01</vt:lpwstr>
  </property>
</Properties>
</file>