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1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0"/>
  </p:notesMasterIdLst>
  <p:sldIdLst>
    <p:sldId id="256" r:id="rId2"/>
    <p:sldId id="258" r:id="rId3"/>
    <p:sldId id="313" r:id="rId4"/>
    <p:sldId id="314" r:id="rId5"/>
    <p:sldId id="259" r:id="rId6"/>
    <p:sldId id="260" r:id="rId7"/>
    <p:sldId id="261" r:id="rId8"/>
    <p:sldId id="262" r:id="rId9"/>
    <p:sldId id="263" r:id="rId10"/>
    <p:sldId id="286" r:id="rId11"/>
    <p:sldId id="300" r:id="rId12"/>
    <p:sldId id="264" r:id="rId13"/>
    <p:sldId id="265" r:id="rId14"/>
    <p:sldId id="268" r:id="rId15"/>
    <p:sldId id="269" r:id="rId16"/>
    <p:sldId id="270" r:id="rId17"/>
    <p:sldId id="272" r:id="rId18"/>
    <p:sldId id="273" r:id="rId19"/>
    <p:sldId id="274" r:id="rId20"/>
    <p:sldId id="301" r:id="rId21"/>
    <p:sldId id="312" r:id="rId22"/>
    <p:sldId id="296" r:id="rId23"/>
    <p:sldId id="297" r:id="rId24"/>
    <p:sldId id="275" r:id="rId25"/>
    <p:sldId id="277" r:id="rId26"/>
    <p:sldId id="276" r:id="rId27"/>
    <p:sldId id="287" r:id="rId28"/>
    <p:sldId id="288" r:id="rId29"/>
    <p:sldId id="303" r:id="rId30"/>
    <p:sldId id="294" r:id="rId31"/>
    <p:sldId id="291" r:id="rId32"/>
    <p:sldId id="295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02" r:id="rId41"/>
    <p:sldId id="293" r:id="rId42"/>
    <p:sldId id="304" r:id="rId43"/>
    <p:sldId id="315" r:id="rId44"/>
    <p:sldId id="316" r:id="rId45"/>
    <p:sldId id="298" r:id="rId46"/>
    <p:sldId id="299" r:id="rId47"/>
    <p:sldId id="271" r:id="rId48"/>
    <p:sldId id="289" r:id="rId49"/>
    <p:sldId id="292" r:id="rId50"/>
    <p:sldId id="290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89569-12C6-4A46-9FA9-AB11200A22C3}" v="86" dt="2026-04-21T07:00:4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3861" autoAdjust="0"/>
  </p:normalViewPr>
  <p:slideViewPr>
    <p:cSldViewPr snapToGrid="0">
      <p:cViewPr varScale="1">
        <p:scale>
          <a:sx n="140" d="100"/>
          <a:sy n="140" d="100"/>
        </p:scale>
        <p:origin x="144" y="324"/>
      </p:cViewPr>
      <p:guideLst/>
    </p:cSldViewPr>
  </p:slideViewPr>
  <p:outlineViewPr>
    <p:cViewPr>
      <p:scale>
        <a:sx n="33" d="100"/>
        <a:sy n="33" d="100"/>
      </p:scale>
      <p:origin x="0" y="-17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780" y="-24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uebla" userId="5cf957d43e0993e4" providerId="LiveId" clId="{C96870A5-63FC-4850-8307-77FEC747FF03}"/>
    <pc:docChg chg="undo redo custSel addSld modSld sldOrd">
      <pc:chgData name="Daniel Puebla" userId="5cf957d43e0993e4" providerId="LiveId" clId="{C96870A5-63FC-4850-8307-77FEC747FF03}" dt="2026-04-21T07:01:20.458" v="2044" actId="26606"/>
      <pc:docMkLst>
        <pc:docMk/>
      </pc:docMkLst>
      <pc:sldChg chg="addSp modSp mod setBg">
        <pc:chgData name="Daniel Puebla" userId="5cf957d43e0993e4" providerId="LiveId" clId="{C96870A5-63FC-4850-8307-77FEC747FF03}" dt="2026-04-21T06:45:09.212" v="838" actId="1076"/>
        <pc:sldMkLst>
          <pc:docMk/>
          <pc:sldMk cId="2218503818" sldId="256"/>
        </pc:sldMkLst>
        <pc:spChg chg="mod">
          <ac:chgData name="Daniel Puebla" userId="5cf957d43e0993e4" providerId="LiveId" clId="{C96870A5-63FC-4850-8307-77FEC747FF03}" dt="2026-04-21T06:28:44.919" v="670" actId="26606"/>
          <ac:spMkLst>
            <pc:docMk/>
            <pc:sldMk cId="2218503818" sldId="256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28:44.919" v="670" actId="26606"/>
          <ac:spMkLst>
            <pc:docMk/>
            <pc:sldMk cId="2218503818" sldId="256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28:44.919" v="670" actId="26606"/>
          <ac:spMkLst>
            <pc:docMk/>
            <pc:sldMk cId="2218503818" sldId="256"/>
            <ac:spMk id="14" creationId="{74751229-0244-4FBB-BED1-407467F4C951}"/>
          </ac:spMkLst>
        </pc:spChg>
        <pc:picChg chg="add mod">
          <ac:chgData name="Daniel Puebla" userId="5cf957d43e0993e4" providerId="LiveId" clId="{C96870A5-63FC-4850-8307-77FEC747FF03}" dt="2026-04-21T06:45:09.212" v="838" actId="1076"/>
          <ac:picMkLst>
            <pc:docMk/>
            <pc:sldMk cId="2218503818" sldId="256"/>
            <ac:picMk id="5" creationId="{761BCA58-75C3-474D-8C8B-8C2AA22AAE6C}"/>
          </ac:picMkLst>
        </pc:picChg>
        <pc:picChg chg="add">
          <ac:chgData name="Daniel Puebla" userId="5cf957d43e0993e4" providerId="LiveId" clId="{C96870A5-63FC-4850-8307-77FEC747FF03}" dt="2026-04-21T06:28:44.919" v="670" actId="26606"/>
          <ac:picMkLst>
            <pc:docMk/>
            <pc:sldMk cId="2218503818" sldId="256"/>
            <ac:picMk id="9" creationId="{D57AC4FF-EF3F-6F41-35FA-DC5873E7FFE4}"/>
          </ac:picMkLst>
        </pc:picChg>
        <pc:picChg chg="add">
          <ac:chgData name="Daniel Puebla" userId="5cf957d43e0993e4" providerId="LiveId" clId="{C96870A5-63FC-4850-8307-77FEC747FF03}" dt="2026-04-21T06:28:44.919" v="670" actId="26606"/>
          <ac:picMkLst>
            <pc:docMk/>
            <pc:sldMk cId="2218503818" sldId="256"/>
            <ac:picMk id="11" creationId="{F2B1014F-BE76-47B9-A792-B7C4F5F7B3FF}"/>
          </ac:picMkLst>
        </pc:picChg>
      </pc:sldChg>
      <pc:sldChg chg="addSp delSp modSp mod">
        <pc:chgData name="Daniel Puebla" userId="5cf957d43e0993e4" providerId="LiveId" clId="{C96870A5-63FC-4850-8307-77FEC747FF03}" dt="2026-04-21T06:47:54.024" v="839"/>
        <pc:sldMkLst>
          <pc:docMk/>
          <pc:sldMk cId="4278148251" sldId="258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4278148251" sldId="258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28:59.965" v="671" actId="26606"/>
          <ac:spMkLst>
            <pc:docMk/>
            <pc:sldMk cId="4278148251" sldId="258"/>
            <ac:spMk id="3" creationId="{00000000-0000-0000-0000-000000000000}"/>
          </ac:spMkLst>
        </pc:spChg>
        <pc:graphicFrameChg chg="add">
          <ac:chgData name="Daniel Puebla" userId="5cf957d43e0993e4" providerId="LiveId" clId="{C96870A5-63FC-4850-8307-77FEC747FF03}" dt="2026-04-21T06:28:59.965" v="671" actId="26606"/>
          <ac:graphicFrameMkLst>
            <pc:docMk/>
            <pc:sldMk cId="4278148251" sldId="258"/>
            <ac:graphicFrameMk id="5" creationId="{7499CA3E-029B-0195-E600-4D0491AEAB12}"/>
          </ac:graphicFrameMkLst>
        </pc:graphicFrameChg>
        <pc:picChg chg="add mod">
          <ac:chgData name="Daniel Puebla" userId="5cf957d43e0993e4" providerId="LiveId" clId="{C96870A5-63FC-4850-8307-77FEC747FF03}" dt="2026-04-21T06:47:54.024" v="839"/>
          <ac:picMkLst>
            <pc:docMk/>
            <pc:sldMk cId="4278148251" sldId="258"/>
            <ac:picMk id="3" creationId="{7133ACF4-9F1D-0C84-3357-15E589DE7767}"/>
          </ac:picMkLst>
        </pc:picChg>
      </pc:sldChg>
      <pc:sldChg chg="addSp delSp modSp mod setBg">
        <pc:chgData name="Daniel Puebla" userId="5cf957d43e0993e4" providerId="LiveId" clId="{C96870A5-63FC-4850-8307-77FEC747FF03}" dt="2026-04-21T06:47:56.814" v="840"/>
        <pc:sldMkLst>
          <pc:docMk/>
          <pc:sldMk cId="902249640" sldId="259"/>
        </pc:sldMkLst>
        <pc:spChg chg="mod">
          <ac:chgData name="Daniel Puebla" userId="5cf957d43e0993e4" providerId="LiveId" clId="{C96870A5-63FC-4850-8307-77FEC747FF03}" dt="2026-04-21T06:29:25.480" v="674" actId="26606"/>
          <ac:spMkLst>
            <pc:docMk/>
            <pc:sldMk cId="902249640" sldId="259"/>
            <ac:spMk id="2" creationId="{00000000-0000-0000-0000-000000000000}"/>
          </ac:spMkLst>
        </pc:spChg>
        <pc:spChg chg="add del mod">
          <ac:chgData name="Daniel Puebla" userId="5cf957d43e0993e4" providerId="LiveId" clId="{C96870A5-63FC-4850-8307-77FEC747FF03}" dt="2026-04-21T06:29:25.480" v="674" actId="26606"/>
          <ac:spMkLst>
            <pc:docMk/>
            <pc:sldMk cId="902249640" sldId="259"/>
            <ac:spMk id="3" creationId="{00000000-0000-0000-0000-000000000000}"/>
          </ac:spMkLst>
        </pc:spChg>
        <pc:spChg chg="add del">
          <ac:chgData name="Daniel Puebla" userId="5cf957d43e0993e4" providerId="LiveId" clId="{C96870A5-63FC-4850-8307-77FEC747FF03}" dt="2026-04-21T06:29:25.468" v="673" actId="26606"/>
          <ac:spMkLst>
            <pc:docMk/>
            <pc:sldMk cId="902249640" sldId="259"/>
            <ac:spMk id="9" creationId="{56E9B3E6-E277-4D68-BA48-9CB43FFBD6E2}"/>
          </ac:spMkLst>
        </pc:spChg>
        <pc:spChg chg="add del">
          <ac:chgData name="Daniel Puebla" userId="5cf957d43e0993e4" providerId="LiveId" clId="{C96870A5-63FC-4850-8307-77FEC747FF03}" dt="2026-04-21T06:29:25.468" v="673" actId="26606"/>
          <ac:spMkLst>
            <pc:docMk/>
            <pc:sldMk cId="902249640" sldId="259"/>
            <ac:spMk id="16" creationId="{D5B0017B-2ECA-49AF-B397-DC140825DF8D}"/>
          </ac:spMkLst>
        </pc:spChg>
        <pc:spChg chg="add">
          <ac:chgData name="Daniel Puebla" userId="5cf957d43e0993e4" providerId="LiveId" clId="{C96870A5-63FC-4850-8307-77FEC747FF03}" dt="2026-04-21T06:29:25.480" v="674" actId="26606"/>
          <ac:spMkLst>
            <pc:docMk/>
            <pc:sldMk cId="902249640" sldId="259"/>
            <ac:spMk id="20" creationId="{2E442304-DDBD-4F7B-8017-36BCC863FB40}"/>
          </ac:spMkLst>
        </pc:spChg>
        <pc:spChg chg="add">
          <ac:chgData name="Daniel Puebla" userId="5cf957d43e0993e4" providerId="LiveId" clId="{C96870A5-63FC-4850-8307-77FEC747FF03}" dt="2026-04-21T06:29:25.480" v="674" actId="26606"/>
          <ac:spMkLst>
            <pc:docMk/>
            <pc:sldMk cId="902249640" sldId="259"/>
            <ac:spMk id="21" creationId="{5E107275-3853-46FD-A241-DE4355A42675}"/>
          </ac:spMkLst>
        </pc:spChg>
        <pc:grpChg chg="add del">
          <ac:chgData name="Daniel Puebla" userId="5cf957d43e0993e4" providerId="LiveId" clId="{C96870A5-63FC-4850-8307-77FEC747FF03}" dt="2026-04-21T06:29:25.468" v="673" actId="26606"/>
          <ac:grpSpMkLst>
            <pc:docMk/>
            <pc:sldMk cId="902249640" sldId="259"/>
            <ac:grpSpMk id="11" creationId="{AE1C45F0-260A-458C-96ED-C1F6D2151219}"/>
          </ac:grpSpMkLst>
        </pc:grpChg>
        <pc:graphicFrameChg chg="add del">
          <ac:chgData name="Daniel Puebla" userId="5cf957d43e0993e4" providerId="LiveId" clId="{C96870A5-63FC-4850-8307-77FEC747FF03}" dt="2026-04-21T06:29:25.468" v="673" actId="26606"/>
          <ac:graphicFrameMkLst>
            <pc:docMk/>
            <pc:sldMk cId="902249640" sldId="259"/>
            <ac:graphicFrameMk id="5" creationId="{A114D0B1-8D31-D213-04D1-ECBF00A0638F}"/>
          </ac:graphicFrameMkLst>
        </pc:graphicFrameChg>
        <pc:graphicFrameChg chg="add">
          <ac:chgData name="Daniel Puebla" userId="5cf957d43e0993e4" providerId="LiveId" clId="{C96870A5-63FC-4850-8307-77FEC747FF03}" dt="2026-04-21T06:29:25.480" v="674" actId="26606"/>
          <ac:graphicFrameMkLst>
            <pc:docMk/>
            <pc:sldMk cId="902249640" sldId="259"/>
            <ac:graphicFrameMk id="22" creationId="{A1CEB378-8A72-8290-BAB4-7FB87F02027B}"/>
          </ac:graphicFrameMkLst>
        </pc:graphicFrameChg>
        <pc:picChg chg="add mod">
          <ac:chgData name="Daniel Puebla" userId="5cf957d43e0993e4" providerId="LiveId" clId="{C96870A5-63FC-4850-8307-77FEC747FF03}" dt="2026-04-21T06:47:56.814" v="840"/>
          <ac:picMkLst>
            <pc:docMk/>
            <pc:sldMk cId="902249640" sldId="259"/>
            <ac:picMk id="3" creationId="{DD393F3E-8E43-8CE2-779C-773033D2423E}"/>
          </ac:picMkLst>
        </pc:picChg>
        <pc:cxnChg chg="add del">
          <ac:chgData name="Daniel Puebla" userId="5cf957d43e0993e4" providerId="LiveId" clId="{C96870A5-63FC-4850-8307-77FEC747FF03}" dt="2026-04-21T06:29:25.468" v="673" actId="26606"/>
          <ac:cxnSpMkLst>
            <pc:docMk/>
            <pc:sldMk cId="902249640" sldId="259"/>
            <ac:cxnSpMk id="18" creationId="{6CF1BAF6-AD41-4082-B212-8A1F9A2E8779}"/>
          </ac:cxnSpMkLst>
        </pc:cxnChg>
      </pc:sldChg>
      <pc:sldChg chg="addSp modSp mod setBg modAnim">
        <pc:chgData name="Daniel Puebla" userId="5cf957d43e0993e4" providerId="LiveId" clId="{C96870A5-63FC-4850-8307-77FEC747FF03}" dt="2026-04-21T06:47:59.524" v="841"/>
        <pc:sldMkLst>
          <pc:docMk/>
          <pc:sldMk cId="2904331210" sldId="260"/>
        </pc:sldMkLst>
        <pc:spChg chg="mod">
          <ac:chgData name="Daniel Puebla" userId="5cf957d43e0993e4" providerId="LiveId" clId="{C96870A5-63FC-4850-8307-77FEC747FF03}" dt="2026-04-21T06:29:37.556" v="675" actId="26606"/>
          <ac:spMkLst>
            <pc:docMk/>
            <pc:sldMk cId="2904331210" sldId="260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29:37.556" v="675" actId="26606"/>
          <ac:spMkLst>
            <pc:docMk/>
            <pc:sldMk cId="2904331210" sldId="260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29:37.556" v="675" actId="26606"/>
          <ac:spMkLst>
            <pc:docMk/>
            <pc:sldMk cId="2904331210" sldId="260"/>
            <ac:spMk id="8" creationId="{6CC7D015-0DD8-420F-A568-AC4FEDC41251}"/>
          </ac:spMkLst>
        </pc:spChg>
        <pc:picChg chg="add mod">
          <ac:chgData name="Daniel Puebla" userId="5cf957d43e0993e4" providerId="LiveId" clId="{C96870A5-63FC-4850-8307-77FEC747FF03}" dt="2026-04-21T06:47:59.524" v="841"/>
          <ac:picMkLst>
            <pc:docMk/>
            <pc:sldMk cId="2904331210" sldId="260"/>
            <ac:picMk id="4" creationId="{7AAC2504-17A2-8883-C285-4ACF69922B19}"/>
          </ac:picMkLst>
        </pc:picChg>
      </pc:sldChg>
      <pc:sldChg chg="addSp delSp modSp mod setBg">
        <pc:chgData name="Daniel Puebla" userId="5cf957d43e0993e4" providerId="LiveId" clId="{C96870A5-63FC-4850-8307-77FEC747FF03}" dt="2026-04-21T06:48:02.206" v="842"/>
        <pc:sldMkLst>
          <pc:docMk/>
          <pc:sldMk cId="284304806" sldId="261"/>
        </pc:sldMkLst>
        <pc:spChg chg="mod">
          <ac:chgData name="Daniel Puebla" userId="5cf957d43e0993e4" providerId="LiveId" clId="{C96870A5-63FC-4850-8307-77FEC747FF03}" dt="2026-04-21T06:29:55.876" v="678" actId="26606"/>
          <ac:spMkLst>
            <pc:docMk/>
            <pc:sldMk cId="284304806" sldId="261"/>
            <ac:spMk id="2" creationId="{00000000-0000-0000-0000-000000000000}"/>
          </ac:spMkLst>
        </pc:spChg>
        <pc:spChg chg="add del mod">
          <ac:chgData name="Daniel Puebla" userId="5cf957d43e0993e4" providerId="LiveId" clId="{C96870A5-63FC-4850-8307-77FEC747FF03}" dt="2026-04-21T06:29:55.876" v="678" actId="26606"/>
          <ac:spMkLst>
            <pc:docMk/>
            <pc:sldMk cId="284304806" sldId="261"/>
            <ac:spMk id="3" creationId="{00000000-0000-0000-0000-000000000000}"/>
          </ac:spMkLst>
        </pc:spChg>
        <pc:spChg chg="add del">
          <ac:chgData name="Daniel Puebla" userId="5cf957d43e0993e4" providerId="LiveId" clId="{C96870A5-63FC-4850-8307-77FEC747FF03}" dt="2026-04-21T06:29:55.864" v="677" actId="26606"/>
          <ac:spMkLst>
            <pc:docMk/>
            <pc:sldMk cId="284304806" sldId="261"/>
            <ac:spMk id="9" creationId="{2E442304-DDBD-4F7B-8017-36BCC863FB40}"/>
          </ac:spMkLst>
        </pc:spChg>
        <pc:spChg chg="add del">
          <ac:chgData name="Daniel Puebla" userId="5cf957d43e0993e4" providerId="LiveId" clId="{C96870A5-63FC-4850-8307-77FEC747FF03}" dt="2026-04-21T06:29:55.864" v="677" actId="26606"/>
          <ac:spMkLst>
            <pc:docMk/>
            <pc:sldMk cId="284304806" sldId="261"/>
            <ac:spMk id="11" creationId="{5E107275-3853-46FD-A241-DE4355A42675}"/>
          </ac:spMkLst>
        </pc:spChg>
        <pc:spChg chg="add">
          <ac:chgData name="Daniel Puebla" userId="5cf957d43e0993e4" providerId="LiveId" clId="{C96870A5-63FC-4850-8307-77FEC747FF03}" dt="2026-04-21T06:29:55.876" v="678" actId="26606"/>
          <ac:spMkLst>
            <pc:docMk/>
            <pc:sldMk cId="284304806" sldId="261"/>
            <ac:spMk id="13" creationId="{2E442304-DDBD-4F7B-8017-36BCC863FB40}"/>
          </ac:spMkLst>
        </pc:spChg>
        <pc:spChg chg="add">
          <ac:chgData name="Daniel Puebla" userId="5cf957d43e0993e4" providerId="LiveId" clId="{C96870A5-63FC-4850-8307-77FEC747FF03}" dt="2026-04-21T06:29:55.876" v="678" actId="26606"/>
          <ac:spMkLst>
            <pc:docMk/>
            <pc:sldMk cId="284304806" sldId="261"/>
            <ac:spMk id="14" creationId="{5E107275-3853-46FD-A241-DE4355A42675}"/>
          </ac:spMkLst>
        </pc:spChg>
        <pc:graphicFrameChg chg="add del">
          <ac:chgData name="Daniel Puebla" userId="5cf957d43e0993e4" providerId="LiveId" clId="{C96870A5-63FC-4850-8307-77FEC747FF03}" dt="2026-04-21T06:29:55.864" v="677" actId="26606"/>
          <ac:graphicFrameMkLst>
            <pc:docMk/>
            <pc:sldMk cId="284304806" sldId="261"/>
            <ac:graphicFrameMk id="5" creationId="{1223FC4D-4273-1135-CB9D-73325A654CE2}"/>
          </ac:graphicFrameMkLst>
        </pc:graphicFrameChg>
        <pc:graphicFrameChg chg="add">
          <ac:chgData name="Daniel Puebla" userId="5cf957d43e0993e4" providerId="LiveId" clId="{C96870A5-63FC-4850-8307-77FEC747FF03}" dt="2026-04-21T06:29:55.876" v="678" actId="26606"/>
          <ac:graphicFrameMkLst>
            <pc:docMk/>
            <pc:sldMk cId="284304806" sldId="261"/>
            <ac:graphicFrameMk id="15" creationId="{CA0C5F13-4AE4-EC5A-8911-F426A7E2103B}"/>
          </ac:graphicFrameMkLst>
        </pc:graphicFrameChg>
        <pc:picChg chg="add mod">
          <ac:chgData name="Daniel Puebla" userId="5cf957d43e0993e4" providerId="LiveId" clId="{C96870A5-63FC-4850-8307-77FEC747FF03}" dt="2026-04-21T06:48:02.206" v="842"/>
          <ac:picMkLst>
            <pc:docMk/>
            <pc:sldMk cId="284304806" sldId="261"/>
            <ac:picMk id="3" creationId="{E90C7942-9456-E426-7857-DAE01A0A355D}"/>
          </ac:picMkLst>
        </pc:picChg>
      </pc:sldChg>
      <pc:sldChg chg="addSp delSp modSp mod setBg">
        <pc:chgData name="Daniel Puebla" userId="5cf957d43e0993e4" providerId="LiveId" clId="{C96870A5-63FC-4850-8307-77FEC747FF03}" dt="2026-04-21T06:48:05.821" v="843"/>
        <pc:sldMkLst>
          <pc:docMk/>
          <pc:sldMk cId="3407700661" sldId="262"/>
        </pc:sldMkLst>
        <pc:spChg chg="mod">
          <ac:chgData name="Daniel Puebla" userId="5cf957d43e0993e4" providerId="LiveId" clId="{C96870A5-63FC-4850-8307-77FEC747FF03}" dt="2026-04-21T06:31:07.625" v="685" actId="26606"/>
          <ac:spMkLst>
            <pc:docMk/>
            <pc:sldMk cId="3407700661" sldId="262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1:07.625" v="685" actId="26606"/>
          <ac:spMkLst>
            <pc:docMk/>
            <pc:sldMk cId="3407700661" sldId="262"/>
            <ac:spMk id="3" creationId="{00000000-0000-0000-0000-000000000000}"/>
          </ac:spMkLst>
        </pc:spChg>
        <pc:spChg chg="add del">
          <ac:chgData name="Daniel Puebla" userId="5cf957d43e0993e4" providerId="LiveId" clId="{C96870A5-63FC-4850-8307-77FEC747FF03}" dt="2026-04-21T06:31:07.625" v="685" actId="26606"/>
          <ac:spMkLst>
            <pc:docMk/>
            <pc:sldMk cId="3407700661" sldId="262"/>
            <ac:spMk id="8" creationId="{777A147A-9ED8-46B4-8660-1B3C2AA880B5}"/>
          </ac:spMkLst>
        </pc:spChg>
        <pc:spChg chg="add del">
          <ac:chgData name="Daniel Puebla" userId="5cf957d43e0993e4" providerId="LiveId" clId="{C96870A5-63FC-4850-8307-77FEC747FF03}" dt="2026-04-21T06:31:07.625" v="685" actId="26606"/>
          <ac:spMkLst>
            <pc:docMk/>
            <pc:sldMk cId="3407700661" sldId="262"/>
            <ac:spMk id="10" creationId="{5D6C15A0-C087-4593-8414-2B4EC1CDC3DE}"/>
          </ac:spMkLst>
        </pc:spChg>
        <pc:picChg chg="add mod">
          <ac:chgData name="Daniel Puebla" userId="5cf957d43e0993e4" providerId="LiveId" clId="{C96870A5-63FC-4850-8307-77FEC747FF03}" dt="2026-04-21T06:48:05.821" v="843"/>
          <ac:picMkLst>
            <pc:docMk/>
            <pc:sldMk cId="3407700661" sldId="262"/>
            <ac:picMk id="4" creationId="{B1AEC5E5-AA0A-4954-383C-280FD34E7F83}"/>
          </ac:picMkLst>
        </pc:picChg>
      </pc:sldChg>
      <pc:sldChg chg="addSp delSp modSp mod setBg">
        <pc:chgData name="Daniel Puebla" userId="5cf957d43e0993e4" providerId="LiveId" clId="{C96870A5-63FC-4850-8307-77FEC747FF03}" dt="2026-04-21T06:48:10.179" v="844"/>
        <pc:sldMkLst>
          <pc:docMk/>
          <pc:sldMk cId="2843204699" sldId="263"/>
        </pc:sldMkLst>
        <pc:spChg chg="mod">
          <ac:chgData name="Daniel Puebla" userId="5cf957d43e0993e4" providerId="LiveId" clId="{C96870A5-63FC-4850-8307-77FEC747FF03}" dt="2026-04-21T06:31:08.103" v="686" actId="26606"/>
          <ac:spMkLst>
            <pc:docMk/>
            <pc:sldMk cId="2843204699" sldId="263"/>
            <ac:spMk id="2" creationId="{00000000-0000-0000-0000-000000000000}"/>
          </ac:spMkLst>
        </pc:spChg>
        <pc:spChg chg="add del mod">
          <ac:chgData name="Daniel Puebla" userId="5cf957d43e0993e4" providerId="LiveId" clId="{C96870A5-63FC-4850-8307-77FEC747FF03}" dt="2026-04-21T06:31:08.103" v="686" actId="26606"/>
          <ac:spMkLst>
            <pc:docMk/>
            <pc:sldMk cId="2843204699" sldId="263"/>
            <ac:spMk id="3" creationId="{00000000-0000-0000-0000-000000000000}"/>
          </ac:spMkLst>
        </pc:spChg>
        <pc:spChg chg="add del">
          <ac:chgData name="Daniel Puebla" userId="5cf957d43e0993e4" providerId="LiveId" clId="{C96870A5-63FC-4850-8307-77FEC747FF03}" dt="2026-04-21T06:31:08.103" v="686" actId="26606"/>
          <ac:spMkLst>
            <pc:docMk/>
            <pc:sldMk cId="2843204699" sldId="263"/>
            <ac:spMk id="9" creationId="{2E442304-DDBD-4F7B-8017-36BCC863FB40}"/>
          </ac:spMkLst>
        </pc:spChg>
        <pc:spChg chg="add del">
          <ac:chgData name="Daniel Puebla" userId="5cf957d43e0993e4" providerId="LiveId" clId="{C96870A5-63FC-4850-8307-77FEC747FF03}" dt="2026-04-21T06:31:08.103" v="686" actId="26606"/>
          <ac:spMkLst>
            <pc:docMk/>
            <pc:sldMk cId="2843204699" sldId="263"/>
            <ac:spMk id="11" creationId="{5E107275-3853-46FD-A241-DE4355A42675}"/>
          </ac:spMkLst>
        </pc:spChg>
        <pc:graphicFrameChg chg="add del">
          <ac:chgData name="Daniel Puebla" userId="5cf957d43e0993e4" providerId="LiveId" clId="{C96870A5-63FC-4850-8307-77FEC747FF03}" dt="2026-04-21T06:31:08.103" v="686" actId="26606"/>
          <ac:graphicFrameMkLst>
            <pc:docMk/>
            <pc:sldMk cId="2843204699" sldId="263"/>
            <ac:graphicFrameMk id="5" creationId="{D036E18A-DFC9-D702-45CB-6689AD70E588}"/>
          </ac:graphicFrameMkLst>
        </pc:graphicFrameChg>
        <pc:picChg chg="add mod">
          <ac:chgData name="Daniel Puebla" userId="5cf957d43e0993e4" providerId="LiveId" clId="{C96870A5-63FC-4850-8307-77FEC747FF03}" dt="2026-04-21T06:48:10.179" v="844"/>
          <ac:picMkLst>
            <pc:docMk/>
            <pc:sldMk cId="2843204699" sldId="263"/>
            <ac:picMk id="3" creationId="{1BC6581F-2C06-391E-CBEA-8A834EFA2053}"/>
          </ac:picMkLst>
        </pc:picChg>
      </pc:sldChg>
      <pc:sldChg chg="addSp delSp modSp mod setBg">
        <pc:chgData name="Daniel Puebla" userId="5cf957d43e0993e4" providerId="LiveId" clId="{C96870A5-63FC-4850-8307-77FEC747FF03}" dt="2026-04-21T06:48:20.186" v="847"/>
        <pc:sldMkLst>
          <pc:docMk/>
          <pc:sldMk cId="452752671" sldId="264"/>
        </pc:sldMkLst>
        <pc:spChg chg="mod">
          <ac:chgData name="Daniel Puebla" userId="5cf957d43e0993e4" providerId="LiveId" clId="{C96870A5-63FC-4850-8307-77FEC747FF03}" dt="2026-04-21T06:34:21.078" v="738" actId="26606"/>
          <ac:spMkLst>
            <pc:docMk/>
            <pc:sldMk cId="452752671" sldId="264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34:21.078" v="738" actId="26606"/>
          <ac:spMkLst>
            <pc:docMk/>
            <pc:sldMk cId="452752671" sldId="264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4:21.078" v="738" actId="26606"/>
          <ac:spMkLst>
            <pc:docMk/>
            <pc:sldMk cId="452752671" sldId="264"/>
            <ac:spMk id="9" creationId="{2E442304-DDBD-4F7B-8017-36BCC863FB40}"/>
          </ac:spMkLst>
        </pc:spChg>
        <pc:spChg chg="add">
          <ac:chgData name="Daniel Puebla" userId="5cf957d43e0993e4" providerId="LiveId" clId="{C96870A5-63FC-4850-8307-77FEC747FF03}" dt="2026-04-21T06:34:21.078" v="738" actId="26606"/>
          <ac:spMkLst>
            <pc:docMk/>
            <pc:sldMk cId="452752671" sldId="264"/>
            <ac:spMk id="11" creationId="{5E107275-3853-46FD-A241-DE4355A42675}"/>
          </ac:spMkLst>
        </pc:spChg>
        <pc:graphicFrameChg chg="add">
          <ac:chgData name="Daniel Puebla" userId="5cf957d43e0993e4" providerId="LiveId" clId="{C96870A5-63FC-4850-8307-77FEC747FF03}" dt="2026-04-21T06:34:21.078" v="738" actId="26606"/>
          <ac:graphicFrameMkLst>
            <pc:docMk/>
            <pc:sldMk cId="452752671" sldId="264"/>
            <ac:graphicFrameMk id="5" creationId="{81153322-425C-5456-4A91-231A69D4D3DE}"/>
          </ac:graphicFrameMkLst>
        </pc:graphicFrameChg>
        <pc:picChg chg="add mod">
          <ac:chgData name="Daniel Puebla" userId="5cf957d43e0993e4" providerId="LiveId" clId="{C96870A5-63FC-4850-8307-77FEC747FF03}" dt="2026-04-21T06:48:20.186" v="847"/>
          <ac:picMkLst>
            <pc:docMk/>
            <pc:sldMk cId="452752671" sldId="264"/>
            <ac:picMk id="3" creationId="{09FC6087-DFAB-1CDB-4CBE-1FFCAAF544CD}"/>
          </ac:picMkLst>
        </pc:picChg>
      </pc:sldChg>
      <pc:sldChg chg="addSp modSp">
        <pc:chgData name="Daniel Puebla" userId="5cf957d43e0993e4" providerId="LiveId" clId="{C96870A5-63FC-4850-8307-77FEC747FF03}" dt="2026-04-21T06:48:23.813" v="848"/>
        <pc:sldMkLst>
          <pc:docMk/>
          <pc:sldMk cId="1537185953" sldId="265"/>
        </pc:sldMkLst>
        <pc:picChg chg="add mod">
          <ac:chgData name="Daniel Puebla" userId="5cf957d43e0993e4" providerId="LiveId" clId="{C96870A5-63FC-4850-8307-77FEC747FF03}" dt="2026-04-21T06:48:23.813" v="848"/>
          <ac:picMkLst>
            <pc:docMk/>
            <pc:sldMk cId="1537185953" sldId="265"/>
            <ac:picMk id="3" creationId="{9A7F1F90-B064-C126-C0D9-12C28EF672FF}"/>
          </ac:picMkLst>
        </pc:picChg>
      </pc:sldChg>
      <pc:sldChg chg="addSp modSp">
        <pc:chgData name="Daniel Puebla" userId="5cf957d43e0993e4" providerId="LiveId" clId="{C96870A5-63FC-4850-8307-77FEC747FF03}" dt="2026-04-21T06:48:27.003" v="849"/>
        <pc:sldMkLst>
          <pc:docMk/>
          <pc:sldMk cId="1018443917" sldId="268"/>
        </pc:sldMkLst>
        <pc:picChg chg="add mod">
          <ac:chgData name="Daniel Puebla" userId="5cf957d43e0993e4" providerId="LiveId" clId="{C96870A5-63FC-4850-8307-77FEC747FF03}" dt="2026-04-21T06:48:27.003" v="849"/>
          <ac:picMkLst>
            <pc:docMk/>
            <pc:sldMk cId="1018443917" sldId="268"/>
            <ac:picMk id="3" creationId="{BEE7D037-D751-73E9-2AFE-60D040261C5F}"/>
          </ac:picMkLst>
        </pc:picChg>
      </pc:sldChg>
      <pc:sldChg chg="addSp modSp mod setBg">
        <pc:chgData name="Daniel Puebla" userId="5cf957d43e0993e4" providerId="LiveId" clId="{C96870A5-63FC-4850-8307-77FEC747FF03}" dt="2026-04-21T06:48:29.638" v="850"/>
        <pc:sldMkLst>
          <pc:docMk/>
          <pc:sldMk cId="2243803824" sldId="269"/>
        </pc:sldMkLst>
        <pc:spChg chg="mod">
          <ac:chgData name="Daniel Puebla" userId="5cf957d43e0993e4" providerId="LiveId" clId="{C96870A5-63FC-4850-8307-77FEC747FF03}" dt="2026-04-21T06:35:44.099" v="743" actId="1076"/>
          <ac:spMkLst>
            <pc:docMk/>
            <pc:sldMk cId="2243803824" sldId="269"/>
            <ac:spMk id="2" creationId="{00000000-0000-0000-0000-000000000000}"/>
          </ac:spMkLst>
        </pc:spChg>
        <pc:spChg chg="mod ord">
          <ac:chgData name="Daniel Puebla" userId="5cf957d43e0993e4" providerId="LiveId" clId="{C96870A5-63FC-4850-8307-77FEC747FF03}" dt="2026-04-21T06:35:20.953" v="739" actId="26606"/>
          <ac:spMkLst>
            <pc:docMk/>
            <pc:sldMk cId="2243803824" sldId="269"/>
            <ac:spMk id="3" creationId="{B0A99378-1CEB-642D-1903-4060CA7E87FD}"/>
          </ac:spMkLst>
        </pc:spChg>
        <pc:spChg chg="add">
          <ac:chgData name="Daniel Puebla" userId="5cf957d43e0993e4" providerId="LiveId" clId="{C96870A5-63FC-4850-8307-77FEC747FF03}" dt="2026-04-21T06:35:20.953" v="739" actId="26606"/>
          <ac:spMkLst>
            <pc:docMk/>
            <pc:sldMk cId="2243803824" sldId="269"/>
            <ac:spMk id="1031" creationId="{743AA782-23D1-4521-8CAD-47662984AA08}"/>
          </ac:spMkLst>
        </pc:spChg>
        <pc:spChg chg="add">
          <ac:chgData name="Daniel Puebla" userId="5cf957d43e0993e4" providerId="LiveId" clId="{C96870A5-63FC-4850-8307-77FEC747FF03}" dt="2026-04-21T06:35:20.953" v="739" actId="26606"/>
          <ac:spMkLst>
            <pc:docMk/>
            <pc:sldMk cId="2243803824" sldId="269"/>
            <ac:spMk id="1033" creationId="{71877DBC-BB60-40F0-AC93-2ACDBAAE60CE}"/>
          </ac:spMkLst>
        </pc:spChg>
        <pc:picChg chg="add mod">
          <ac:chgData name="Daniel Puebla" userId="5cf957d43e0993e4" providerId="LiveId" clId="{C96870A5-63FC-4850-8307-77FEC747FF03}" dt="2026-04-21T06:48:29.638" v="850"/>
          <ac:picMkLst>
            <pc:docMk/>
            <pc:sldMk cId="2243803824" sldId="269"/>
            <ac:picMk id="4" creationId="{F7837A2F-8BB1-1183-B2BF-24E1A5DDA7E5}"/>
          </ac:picMkLst>
        </pc:picChg>
        <pc:picChg chg="mod">
          <ac:chgData name="Daniel Puebla" userId="5cf957d43e0993e4" providerId="LiveId" clId="{C96870A5-63FC-4850-8307-77FEC747FF03}" dt="2026-04-21T06:35:49.916" v="745" actId="1076"/>
          <ac:picMkLst>
            <pc:docMk/>
            <pc:sldMk cId="2243803824" sldId="269"/>
            <ac:picMk id="1026" creationId="{00000000-0000-0000-0000-000000000000}"/>
          </ac:picMkLst>
        </pc:picChg>
      </pc:sldChg>
      <pc:sldChg chg="addSp modSp">
        <pc:chgData name="Daniel Puebla" userId="5cf957d43e0993e4" providerId="LiveId" clId="{C96870A5-63FC-4850-8307-77FEC747FF03}" dt="2026-04-21T06:48:51.011" v="851"/>
        <pc:sldMkLst>
          <pc:docMk/>
          <pc:sldMk cId="3070125424" sldId="270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3070125424" sldId="270"/>
            <ac:spMk id="3" creationId="{00000000-0000-0000-0000-000000000000}"/>
          </ac:spMkLst>
        </pc:spChg>
        <pc:picChg chg="add mod">
          <ac:chgData name="Daniel Puebla" userId="5cf957d43e0993e4" providerId="LiveId" clId="{C96870A5-63FC-4850-8307-77FEC747FF03}" dt="2026-04-21T06:48:51.011" v="851"/>
          <ac:picMkLst>
            <pc:docMk/>
            <pc:sldMk cId="3070125424" sldId="270"/>
            <ac:picMk id="8" creationId="{4F4D7748-8469-DF9A-E78F-291E92309151}"/>
          </ac:picMkLst>
        </pc:picChg>
      </pc:sldChg>
      <pc:sldChg chg="modSp">
        <pc:chgData name="Daniel Puebla" userId="5cf957d43e0993e4" providerId="LiveId" clId="{C96870A5-63FC-4850-8307-77FEC747FF03}" dt="2026-04-21T05:01:05.468" v="2"/>
        <pc:sldMkLst>
          <pc:docMk/>
          <pc:sldMk cId="628215654" sldId="271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628215654" sldId="271"/>
            <ac:spMk id="3" creationId="{00000000-0000-0000-0000-000000000000}"/>
          </ac:spMkLst>
        </pc:spChg>
      </pc:sldChg>
      <pc:sldChg chg="addSp modSp mod setBg">
        <pc:chgData name="Daniel Puebla" userId="5cf957d43e0993e4" providerId="LiveId" clId="{C96870A5-63FC-4850-8307-77FEC747FF03}" dt="2026-04-21T06:48:53.638" v="852"/>
        <pc:sldMkLst>
          <pc:docMk/>
          <pc:sldMk cId="1872295612" sldId="272"/>
        </pc:sldMkLst>
        <pc:spChg chg="mod">
          <ac:chgData name="Daniel Puebla" userId="5cf957d43e0993e4" providerId="LiveId" clId="{C96870A5-63FC-4850-8307-77FEC747FF03}" dt="2026-04-21T06:38:02.134" v="755" actId="26606"/>
          <ac:spMkLst>
            <pc:docMk/>
            <pc:sldMk cId="1872295612" sldId="272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8:02.134" v="755" actId="26606"/>
          <ac:spMkLst>
            <pc:docMk/>
            <pc:sldMk cId="1872295612" sldId="272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8:02.134" v="755" actId="26606"/>
          <ac:spMkLst>
            <pc:docMk/>
            <pc:sldMk cId="1872295612" sldId="272"/>
            <ac:spMk id="4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8:02.134" v="755" actId="26606"/>
          <ac:spMkLst>
            <pc:docMk/>
            <pc:sldMk cId="1872295612" sldId="272"/>
            <ac:spMk id="10" creationId="{04812C46-200A-4DEB-A05E-3ED6C68C2387}"/>
          </ac:spMkLst>
        </pc:spChg>
        <pc:picChg chg="add mod">
          <ac:chgData name="Daniel Puebla" userId="5cf957d43e0993e4" providerId="LiveId" clId="{C96870A5-63FC-4850-8307-77FEC747FF03}" dt="2026-04-21T06:48:53.638" v="852"/>
          <ac:picMkLst>
            <pc:docMk/>
            <pc:sldMk cId="1872295612" sldId="272"/>
            <ac:picMk id="5" creationId="{4F0EDFA9-59AB-CD80-3950-B7E02C999854}"/>
          </ac:picMkLst>
        </pc:picChg>
        <pc:picChg chg="add">
          <ac:chgData name="Daniel Puebla" userId="5cf957d43e0993e4" providerId="LiveId" clId="{C96870A5-63FC-4850-8307-77FEC747FF03}" dt="2026-04-21T06:38:02.134" v="755" actId="26606"/>
          <ac:picMkLst>
            <pc:docMk/>
            <pc:sldMk cId="1872295612" sldId="272"/>
            <ac:picMk id="6" creationId="{760EE0F3-D6BF-C161-5B6C-B7D67C7941E8}"/>
          </ac:picMkLst>
        </pc:picChg>
      </pc:sldChg>
      <pc:sldChg chg="addSp delSp modSp mod setBg">
        <pc:chgData name="Daniel Puebla" userId="5cf957d43e0993e4" providerId="LiveId" clId="{C96870A5-63FC-4850-8307-77FEC747FF03}" dt="2026-04-21T06:48:56.610" v="853"/>
        <pc:sldMkLst>
          <pc:docMk/>
          <pc:sldMk cId="1143979451" sldId="273"/>
        </pc:sldMkLst>
        <pc:spChg chg="mod">
          <ac:chgData name="Daniel Puebla" userId="5cf957d43e0993e4" providerId="LiveId" clId="{C96870A5-63FC-4850-8307-77FEC747FF03}" dt="2026-04-21T06:38:10.874" v="756" actId="26606"/>
          <ac:spMkLst>
            <pc:docMk/>
            <pc:sldMk cId="1143979451" sldId="273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38:10.874" v="756" actId="26606"/>
          <ac:spMkLst>
            <pc:docMk/>
            <pc:sldMk cId="1143979451" sldId="273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8:10.874" v="756" actId="26606"/>
          <ac:spMkLst>
            <pc:docMk/>
            <pc:sldMk cId="1143979451" sldId="273"/>
            <ac:spMk id="4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8:10.874" v="756" actId="26606"/>
          <ac:spMkLst>
            <pc:docMk/>
            <pc:sldMk cId="1143979451" sldId="273"/>
            <ac:spMk id="10" creationId="{2E442304-DDBD-4F7B-8017-36BCC863FB40}"/>
          </ac:spMkLst>
        </pc:spChg>
        <pc:spChg chg="add">
          <ac:chgData name="Daniel Puebla" userId="5cf957d43e0993e4" providerId="LiveId" clId="{C96870A5-63FC-4850-8307-77FEC747FF03}" dt="2026-04-21T06:38:10.874" v="756" actId="26606"/>
          <ac:spMkLst>
            <pc:docMk/>
            <pc:sldMk cId="1143979451" sldId="273"/>
            <ac:spMk id="12" creationId="{5E107275-3853-46FD-A241-DE4355A42675}"/>
          </ac:spMkLst>
        </pc:spChg>
        <pc:graphicFrameChg chg="add">
          <ac:chgData name="Daniel Puebla" userId="5cf957d43e0993e4" providerId="LiveId" clId="{C96870A5-63FC-4850-8307-77FEC747FF03}" dt="2026-04-21T06:38:10.874" v="756" actId="26606"/>
          <ac:graphicFrameMkLst>
            <pc:docMk/>
            <pc:sldMk cId="1143979451" sldId="273"/>
            <ac:graphicFrameMk id="6" creationId="{0F2BB306-33BF-7032-EAE6-F255281D168F}"/>
          </ac:graphicFrameMkLst>
        </pc:graphicFrameChg>
        <pc:picChg chg="add mod">
          <ac:chgData name="Daniel Puebla" userId="5cf957d43e0993e4" providerId="LiveId" clId="{C96870A5-63FC-4850-8307-77FEC747FF03}" dt="2026-04-21T06:48:56.610" v="853"/>
          <ac:picMkLst>
            <pc:docMk/>
            <pc:sldMk cId="1143979451" sldId="273"/>
            <ac:picMk id="3" creationId="{B09B2829-FB79-1DF2-DA65-EDCE5E36DFAB}"/>
          </ac:picMkLst>
        </pc:picChg>
      </pc:sldChg>
      <pc:sldChg chg="addSp delSp modSp mod setBg">
        <pc:chgData name="Daniel Puebla" userId="5cf957d43e0993e4" providerId="LiveId" clId="{C96870A5-63FC-4850-8307-77FEC747FF03}" dt="2026-04-21T06:49:03.218" v="854"/>
        <pc:sldMkLst>
          <pc:docMk/>
          <pc:sldMk cId="4098445925" sldId="274"/>
        </pc:sldMkLst>
        <pc:spChg chg="mod">
          <ac:chgData name="Daniel Puebla" userId="5cf957d43e0993e4" providerId="LiveId" clId="{C96870A5-63FC-4850-8307-77FEC747FF03}" dt="2026-04-21T06:38:22.209" v="757" actId="26606"/>
          <ac:spMkLst>
            <pc:docMk/>
            <pc:sldMk cId="4098445925" sldId="274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38:22.209" v="757" actId="26606"/>
          <ac:spMkLst>
            <pc:docMk/>
            <pc:sldMk cId="4098445925" sldId="274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8:22.209" v="757" actId="26606"/>
          <ac:spMkLst>
            <pc:docMk/>
            <pc:sldMk cId="4098445925" sldId="274"/>
            <ac:spMk id="9" creationId="{98DED6BC-9A3E-48D4-AD7C-A56D63F547E8}"/>
          </ac:spMkLst>
        </pc:spChg>
        <pc:spChg chg="add">
          <ac:chgData name="Daniel Puebla" userId="5cf957d43e0993e4" providerId="LiveId" clId="{C96870A5-63FC-4850-8307-77FEC747FF03}" dt="2026-04-21T06:38:22.209" v="757" actId="26606"/>
          <ac:spMkLst>
            <pc:docMk/>
            <pc:sldMk cId="4098445925" sldId="274"/>
            <ac:spMk id="11" creationId="{6B6E033A-DB2E-49B8-B600-B38E0C280263}"/>
          </ac:spMkLst>
        </pc:spChg>
        <pc:graphicFrameChg chg="add">
          <ac:chgData name="Daniel Puebla" userId="5cf957d43e0993e4" providerId="LiveId" clId="{C96870A5-63FC-4850-8307-77FEC747FF03}" dt="2026-04-21T06:38:22.209" v="757" actId="26606"/>
          <ac:graphicFrameMkLst>
            <pc:docMk/>
            <pc:sldMk cId="4098445925" sldId="274"/>
            <ac:graphicFrameMk id="5" creationId="{5C540BA1-68D5-14F4-416D-AB39D10C5580}"/>
          </ac:graphicFrameMkLst>
        </pc:graphicFrameChg>
        <pc:picChg chg="add mod">
          <ac:chgData name="Daniel Puebla" userId="5cf957d43e0993e4" providerId="LiveId" clId="{C96870A5-63FC-4850-8307-77FEC747FF03}" dt="2026-04-21T06:49:03.218" v="854"/>
          <ac:picMkLst>
            <pc:docMk/>
            <pc:sldMk cId="4098445925" sldId="274"/>
            <ac:picMk id="3" creationId="{24B7CA5E-0920-D2A1-9B1D-9753B0F1F93F}"/>
          </ac:picMkLst>
        </pc:picChg>
      </pc:sldChg>
      <pc:sldChg chg="addSp modSp mod setBg">
        <pc:chgData name="Daniel Puebla" userId="5cf957d43e0993e4" providerId="LiveId" clId="{C96870A5-63FC-4850-8307-77FEC747FF03}" dt="2026-04-21T06:49:23.153" v="859"/>
        <pc:sldMkLst>
          <pc:docMk/>
          <pc:sldMk cId="2253172869" sldId="275"/>
        </pc:sldMkLst>
        <pc:spChg chg="mod">
          <ac:chgData name="Daniel Puebla" userId="5cf957d43e0993e4" providerId="LiveId" clId="{C96870A5-63FC-4850-8307-77FEC747FF03}" dt="2026-04-21T06:39:02.328" v="761" actId="26606"/>
          <ac:spMkLst>
            <pc:docMk/>
            <pc:sldMk cId="2253172869" sldId="275"/>
            <ac:spMk id="2" creationId="{00000000-0000-0000-0000-000000000000}"/>
          </ac:spMkLst>
        </pc:spChg>
        <pc:spChg chg="mod ord">
          <ac:chgData name="Daniel Puebla" userId="5cf957d43e0993e4" providerId="LiveId" clId="{C96870A5-63FC-4850-8307-77FEC747FF03}" dt="2026-04-21T06:39:02.328" v="761" actId="26606"/>
          <ac:spMkLst>
            <pc:docMk/>
            <pc:sldMk cId="2253172869" sldId="275"/>
            <ac:spMk id="4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9:02.328" v="761" actId="26606"/>
          <ac:spMkLst>
            <pc:docMk/>
            <pc:sldMk cId="2253172869" sldId="275"/>
            <ac:spMk id="13" creationId="{B7BD7FCF-A254-4A97-A15C-319B67622677}"/>
          </ac:spMkLst>
        </pc:spChg>
        <pc:spChg chg="add">
          <ac:chgData name="Daniel Puebla" userId="5cf957d43e0993e4" providerId="LiveId" clId="{C96870A5-63FC-4850-8307-77FEC747FF03}" dt="2026-04-21T06:39:02.328" v="761" actId="26606"/>
          <ac:spMkLst>
            <pc:docMk/>
            <pc:sldMk cId="2253172869" sldId="275"/>
            <ac:spMk id="15" creationId="{52FFAF72-6204-4676-9C6F-9A4CC4D91805}"/>
          </ac:spMkLst>
        </pc:spChg>
        <pc:picChg chg="add mod">
          <ac:chgData name="Daniel Puebla" userId="5cf957d43e0993e4" providerId="LiveId" clId="{C96870A5-63FC-4850-8307-77FEC747FF03}" dt="2026-04-21T06:49:23.153" v="859"/>
          <ac:picMkLst>
            <pc:docMk/>
            <pc:sldMk cId="2253172869" sldId="275"/>
            <ac:picMk id="3" creationId="{1759E5F6-438A-3613-DA01-4FB6D508F3CB}"/>
          </ac:picMkLst>
        </pc:picChg>
        <pc:picChg chg="mod">
          <ac:chgData name="Daniel Puebla" userId="5cf957d43e0993e4" providerId="LiveId" clId="{C96870A5-63FC-4850-8307-77FEC747FF03}" dt="2026-04-21T06:39:02.328" v="761" actId="26606"/>
          <ac:picMkLst>
            <pc:docMk/>
            <pc:sldMk cId="2253172869" sldId="275"/>
            <ac:picMk id="8" creationId="{00000000-0000-0000-0000-000000000000}"/>
          </ac:picMkLst>
        </pc:picChg>
      </pc:sldChg>
      <pc:sldChg chg="addSp modSp">
        <pc:chgData name="Daniel Puebla" userId="5cf957d43e0993e4" providerId="LiveId" clId="{C96870A5-63FC-4850-8307-77FEC747FF03}" dt="2026-04-21T06:49:31.244" v="861"/>
        <pc:sldMkLst>
          <pc:docMk/>
          <pc:sldMk cId="3827304355" sldId="276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3827304355" sldId="276"/>
            <ac:spMk id="3" creationId="{00000000-0000-0000-0000-000000000000}"/>
          </ac:spMkLst>
        </pc:spChg>
        <pc:picChg chg="add mod">
          <ac:chgData name="Daniel Puebla" userId="5cf957d43e0993e4" providerId="LiveId" clId="{C96870A5-63FC-4850-8307-77FEC747FF03}" dt="2026-04-21T06:49:31.244" v="861"/>
          <ac:picMkLst>
            <pc:docMk/>
            <pc:sldMk cId="3827304355" sldId="276"/>
            <ac:picMk id="4" creationId="{2E330856-A998-4226-FB5D-7CE799AB4230}"/>
          </ac:picMkLst>
        </pc:picChg>
      </pc:sldChg>
      <pc:sldChg chg="addSp modSp mod setBg">
        <pc:chgData name="Daniel Puebla" userId="5cf957d43e0993e4" providerId="LiveId" clId="{C96870A5-63FC-4850-8307-77FEC747FF03}" dt="2026-04-21T06:49:26.639" v="860"/>
        <pc:sldMkLst>
          <pc:docMk/>
          <pc:sldMk cId="247145719" sldId="277"/>
        </pc:sldMkLst>
        <pc:spChg chg="mod">
          <ac:chgData name="Daniel Puebla" userId="5cf957d43e0993e4" providerId="LiveId" clId="{C96870A5-63FC-4850-8307-77FEC747FF03}" dt="2026-04-21T06:39:16.535" v="762" actId="26606"/>
          <ac:spMkLst>
            <pc:docMk/>
            <pc:sldMk cId="247145719" sldId="277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9:16.535" v="762" actId="26606"/>
          <ac:spMkLst>
            <pc:docMk/>
            <pc:sldMk cId="247145719" sldId="277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9:16.535" v="762" actId="26606"/>
          <ac:spMkLst>
            <pc:docMk/>
            <pc:sldMk cId="247145719" sldId="277"/>
            <ac:spMk id="4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9:16.535" v="762" actId="26606"/>
          <ac:spMkLst>
            <pc:docMk/>
            <pc:sldMk cId="247145719" sldId="277"/>
            <ac:spMk id="9" creationId="{17718681-A12E-49D6-9925-DD7C68176D61}"/>
          </ac:spMkLst>
        </pc:spChg>
        <pc:spChg chg="add">
          <ac:chgData name="Daniel Puebla" userId="5cf957d43e0993e4" providerId="LiveId" clId="{C96870A5-63FC-4850-8307-77FEC747FF03}" dt="2026-04-21T06:39:16.535" v="762" actId="26606"/>
          <ac:spMkLst>
            <pc:docMk/>
            <pc:sldMk cId="247145719" sldId="277"/>
            <ac:spMk id="11" creationId="{FBD77573-9EF2-4C35-8285-A1CF6FBB0EA5}"/>
          </ac:spMkLst>
        </pc:spChg>
        <pc:picChg chg="add mod">
          <ac:chgData name="Daniel Puebla" userId="5cf957d43e0993e4" providerId="LiveId" clId="{C96870A5-63FC-4850-8307-77FEC747FF03}" dt="2026-04-21T06:49:26.639" v="860"/>
          <ac:picMkLst>
            <pc:docMk/>
            <pc:sldMk cId="247145719" sldId="277"/>
            <ac:picMk id="5" creationId="{96CA5F26-CA22-B945-EE44-292C5CCF303A}"/>
          </ac:picMkLst>
        </pc:pic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449784103" sldId="278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449784103" sldId="278"/>
            <ac:spMk id="7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52:50.335" v="546" actId="21"/>
          <ac:spMkLst>
            <pc:docMk/>
            <pc:sldMk cId="449784103" sldId="278"/>
            <ac:spMk id="8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55:25.396" v="566" actId="20577"/>
          <ac:spMkLst>
            <pc:docMk/>
            <pc:sldMk cId="449784103" sldId="278"/>
            <ac:spMk id="11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3167765778" sldId="279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3167765778" sldId="279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01" v="13" actId="27636"/>
          <ac:spMkLst>
            <pc:docMk/>
            <pc:sldMk cId="3167765778" sldId="279"/>
            <ac:spMk id="4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3850340088" sldId="280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3850340088" sldId="280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08" v="14" actId="27636"/>
          <ac:spMkLst>
            <pc:docMk/>
            <pc:sldMk cId="3850340088" sldId="280"/>
            <ac:spMk id="3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2885662330" sldId="281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2885662330" sldId="281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13" v="15" actId="27636"/>
          <ac:spMkLst>
            <pc:docMk/>
            <pc:sldMk cId="2885662330" sldId="281"/>
            <ac:spMk id="3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2087690320" sldId="282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2087690320" sldId="282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21" v="16" actId="27636"/>
          <ac:spMkLst>
            <pc:docMk/>
            <pc:sldMk cId="2087690320" sldId="282"/>
            <ac:spMk id="3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3773381881" sldId="283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3773381881" sldId="283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29" v="17" actId="27636"/>
          <ac:spMkLst>
            <pc:docMk/>
            <pc:sldMk cId="3773381881" sldId="283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3773381881" sldId="283"/>
            <ac:spMk id="4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2842462574" sldId="284"/>
        </pc:sldMkLst>
        <pc:spChg chg="mod">
          <ac:chgData name="Daniel Puebla" userId="5cf957d43e0993e4" providerId="LiveId" clId="{C96870A5-63FC-4850-8307-77FEC747FF03}" dt="2026-04-21T05:01:37.835" v="18" actId="27636"/>
          <ac:spMkLst>
            <pc:docMk/>
            <pc:sldMk cId="2842462574" sldId="284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2842462574" sldId="284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2842462574" sldId="284"/>
            <ac:spMk id="4" creationId="{00000000-0000-0000-0000-000000000000}"/>
          </ac:spMkLst>
        </pc:spChg>
      </pc:sldChg>
      <pc:sldChg chg="modSp mod ord">
        <pc:chgData name="Daniel Puebla" userId="5cf957d43e0993e4" providerId="LiveId" clId="{C96870A5-63FC-4850-8307-77FEC747FF03}" dt="2026-04-21T06:23:45.412" v="572"/>
        <pc:sldMkLst>
          <pc:docMk/>
          <pc:sldMk cId="2648865845" sldId="285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2648865845" sldId="285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842" v="19" actId="27636"/>
          <ac:spMkLst>
            <pc:docMk/>
            <pc:sldMk cId="2648865845" sldId="285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2648865845" sldId="285"/>
            <ac:spMk id="4" creationId="{00000000-0000-0000-0000-000000000000}"/>
          </ac:spMkLst>
        </pc:spChg>
      </pc:sldChg>
      <pc:sldChg chg="addSp modSp mod">
        <pc:chgData name="Daniel Puebla" userId="5cf957d43e0993e4" providerId="LiveId" clId="{C96870A5-63FC-4850-8307-77FEC747FF03}" dt="2026-04-21T06:48:13.378" v="845"/>
        <pc:sldMkLst>
          <pc:docMk/>
          <pc:sldMk cId="53899529" sldId="286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53899529" sldId="286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37.757" v="8" actId="27636"/>
          <ac:spMkLst>
            <pc:docMk/>
            <pc:sldMk cId="53899529" sldId="286"/>
            <ac:spMk id="3" creationId="{00000000-0000-0000-0000-000000000000}"/>
          </ac:spMkLst>
        </pc:spChg>
        <pc:graphicFrameChg chg="mod modGraphic">
          <ac:chgData name="Daniel Puebla" userId="5cf957d43e0993e4" providerId="LiveId" clId="{C96870A5-63FC-4850-8307-77FEC747FF03}" dt="2026-04-21T06:37:44.735" v="754" actId="20577"/>
          <ac:graphicFrameMkLst>
            <pc:docMk/>
            <pc:sldMk cId="53899529" sldId="286"/>
            <ac:graphicFrameMk id="5" creationId="{00000000-0000-0000-0000-000000000000}"/>
          </ac:graphicFrameMkLst>
        </pc:graphicFrameChg>
        <pc:picChg chg="add mod">
          <ac:chgData name="Daniel Puebla" userId="5cf957d43e0993e4" providerId="LiveId" clId="{C96870A5-63FC-4850-8307-77FEC747FF03}" dt="2026-04-21T06:48:13.378" v="845"/>
          <ac:picMkLst>
            <pc:docMk/>
            <pc:sldMk cId="53899529" sldId="286"/>
            <ac:picMk id="4" creationId="{A9A65209-ACD4-CCEF-179B-B51AB0B79280}"/>
          </ac:picMkLst>
        </pc:picChg>
      </pc:sldChg>
      <pc:sldChg chg="addSp modSp ord">
        <pc:chgData name="Daniel Puebla" userId="5cf957d43e0993e4" providerId="LiveId" clId="{C96870A5-63FC-4850-8307-77FEC747FF03}" dt="2026-04-21T06:49:34.468" v="862"/>
        <pc:sldMkLst>
          <pc:docMk/>
          <pc:sldMk cId="784503777" sldId="287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784503777" sldId="287"/>
            <ac:spMk id="4" creationId="{00000000-0000-0000-0000-000000000000}"/>
          </ac:spMkLst>
        </pc:spChg>
        <pc:picChg chg="add mod">
          <ac:chgData name="Daniel Puebla" userId="5cf957d43e0993e4" providerId="LiveId" clId="{C96870A5-63FC-4850-8307-77FEC747FF03}" dt="2026-04-21T06:49:34.468" v="862"/>
          <ac:picMkLst>
            <pc:docMk/>
            <pc:sldMk cId="784503777" sldId="287"/>
            <ac:picMk id="2" creationId="{E9ABAA12-C299-86D9-C1BA-D1EC2A80268D}"/>
          </ac:picMkLst>
        </pc:picChg>
      </pc:sldChg>
      <pc:sldChg chg="addSp modSp mod setBg">
        <pc:chgData name="Daniel Puebla" userId="5cf957d43e0993e4" providerId="LiveId" clId="{C96870A5-63FC-4850-8307-77FEC747FF03}" dt="2026-04-21T06:49:37.283" v="863"/>
        <pc:sldMkLst>
          <pc:docMk/>
          <pc:sldMk cId="483853510" sldId="288"/>
        </pc:sldMkLst>
        <pc:spChg chg="mod">
          <ac:chgData name="Daniel Puebla" userId="5cf957d43e0993e4" providerId="LiveId" clId="{C96870A5-63FC-4850-8307-77FEC747FF03}" dt="2026-04-21T06:39:47.447" v="769" actId="20577"/>
          <ac:spMkLst>
            <pc:docMk/>
            <pc:sldMk cId="483853510" sldId="288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39:27.635" v="763" actId="26606"/>
          <ac:spMkLst>
            <pc:docMk/>
            <pc:sldMk cId="483853510" sldId="288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39:27.635" v="763" actId="26606"/>
          <ac:spMkLst>
            <pc:docMk/>
            <pc:sldMk cId="483853510" sldId="288"/>
            <ac:spMk id="8" creationId="{777A147A-9ED8-46B4-8660-1B3C2AA880B5}"/>
          </ac:spMkLst>
        </pc:spChg>
        <pc:spChg chg="add">
          <ac:chgData name="Daniel Puebla" userId="5cf957d43e0993e4" providerId="LiveId" clId="{C96870A5-63FC-4850-8307-77FEC747FF03}" dt="2026-04-21T06:39:27.635" v="763" actId="26606"/>
          <ac:spMkLst>
            <pc:docMk/>
            <pc:sldMk cId="483853510" sldId="288"/>
            <ac:spMk id="10" creationId="{5D6C15A0-C087-4593-8414-2B4EC1CDC3DE}"/>
          </ac:spMkLst>
        </pc:spChg>
        <pc:picChg chg="add mod">
          <ac:chgData name="Daniel Puebla" userId="5cf957d43e0993e4" providerId="LiveId" clId="{C96870A5-63FC-4850-8307-77FEC747FF03}" dt="2026-04-21T06:49:37.283" v="863"/>
          <ac:picMkLst>
            <pc:docMk/>
            <pc:sldMk cId="483853510" sldId="288"/>
            <ac:picMk id="4" creationId="{C8F132EC-A007-6730-CD3E-C378FCE6CF2F}"/>
          </ac:picMkLst>
        </pc:picChg>
      </pc:sldChg>
      <pc:sldChg chg="ord">
        <pc:chgData name="Daniel Puebla" userId="5cf957d43e0993e4" providerId="LiveId" clId="{C96870A5-63FC-4850-8307-77FEC747FF03}" dt="2026-04-21T05:15:33.862" v="132"/>
        <pc:sldMkLst>
          <pc:docMk/>
          <pc:sldMk cId="302595666" sldId="289"/>
        </pc:sldMkLst>
      </pc:sldChg>
      <pc:sldChg chg="ord">
        <pc:chgData name="Daniel Puebla" userId="5cf957d43e0993e4" providerId="LiveId" clId="{C96870A5-63FC-4850-8307-77FEC747FF03}" dt="2026-04-21T05:15:50.155" v="134"/>
        <pc:sldMkLst>
          <pc:docMk/>
          <pc:sldMk cId="3059563036" sldId="290"/>
        </pc:sldMkLst>
      </pc:sldChg>
      <pc:sldChg chg="addSp modSp">
        <pc:chgData name="Daniel Puebla" userId="5cf957d43e0993e4" providerId="LiveId" clId="{C96870A5-63FC-4850-8307-77FEC747FF03}" dt="2026-04-21T06:49:50.781" v="866"/>
        <pc:sldMkLst>
          <pc:docMk/>
          <pc:sldMk cId="3799176424" sldId="291"/>
        </pc:sldMkLst>
        <pc:picChg chg="add mod">
          <ac:chgData name="Daniel Puebla" userId="5cf957d43e0993e4" providerId="LiveId" clId="{C96870A5-63FC-4850-8307-77FEC747FF03}" dt="2026-04-21T06:49:50.781" v="866"/>
          <ac:picMkLst>
            <pc:docMk/>
            <pc:sldMk cId="3799176424" sldId="291"/>
            <ac:picMk id="6" creationId="{D58E5CBD-DF60-5CEE-D9E7-FDC34DEB5773}"/>
          </ac:picMkLst>
        </pc:picChg>
      </pc:sldChg>
      <pc:sldChg chg="ord">
        <pc:chgData name="Daniel Puebla" userId="5cf957d43e0993e4" providerId="LiveId" clId="{C96870A5-63FC-4850-8307-77FEC747FF03}" dt="2026-04-21T05:15:40.773" v="133"/>
        <pc:sldMkLst>
          <pc:docMk/>
          <pc:sldMk cId="1051618170" sldId="292"/>
        </pc:sldMkLst>
      </pc:sldChg>
      <pc:sldChg chg="addSp delSp modSp mod modClrScheme delDesignElem chgLayout">
        <pc:chgData name="Daniel Puebla" userId="5cf957d43e0993e4" providerId="LiveId" clId="{C96870A5-63FC-4850-8307-77FEC747FF03}" dt="2026-04-21T06:51:05.955" v="876"/>
        <pc:sldMkLst>
          <pc:docMk/>
          <pc:sldMk cId="1130090635" sldId="293"/>
        </pc:sldMkLst>
        <pc:spChg chg="add mo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3" creationId="{FE64F2FA-3153-DE66-8697-A841A2BEA380}"/>
          </ac:spMkLst>
        </pc:spChg>
        <pc:spChg chg="add mo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6" creationId="{25137F58-34CD-8AEF-FF81-9D0C12EFACAD}"/>
          </ac:spMkLst>
        </pc:spChg>
        <pc:spChg chg="del">
          <ac:chgData name="Daniel Puebla" userId="5cf957d43e0993e4" providerId="LiveId" clId="{C96870A5-63FC-4850-8307-77FEC747FF03}" dt="2026-04-21T05:01:05.468" v="2"/>
          <ac:spMkLst>
            <pc:docMk/>
            <pc:sldMk cId="1130090635" sldId="293"/>
            <ac:spMk id="9" creationId="{38181A50-C8BE-4392-983D-C06579080585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11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13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15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17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19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21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4:37.161" v="835" actId="26606"/>
          <ac:spMkLst>
            <pc:docMk/>
            <pc:sldMk cId="1130090635" sldId="293"/>
            <ac:spMk id="23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1:05.955" v="876"/>
          <ac:picMkLst>
            <pc:docMk/>
            <pc:sldMk cId="1130090635" sldId="293"/>
            <ac:picMk id="2" creationId="{8AC41EE7-E4BB-D440-9A95-453F8CD0B389}"/>
          </ac:picMkLst>
        </pc:picChg>
        <pc:picChg chg="del">
          <ac:chgData name="Daniel Puebla" userId="5cf957d43e0993e4" providerId="LiveId" clId="{C96870A5-63FC-4850-8307-77FEC747FF03}" dt="2026-04-21T05:27:35.285" v="416" actId="478"/>
          <ac:picMkLst>
            <pc:docMk/>
            <pc:sldMk cId="1130090635" sldId="293"/>
            <ac:picMk id="4" creationId="{00000000-0000-0000-0000-000000000000}"/>
          </ac:picMkLst>
        </pc:picChg>
        <pc:cxnChg chg="del">
          <ac:chgData name="Daniel Puebla" userId="5cf957d43e0993e4" providerId="LiveId" clId="{C96870A5-63FC-4850-8307-77FEC747FF03}" dt="2026-04-21T05:27:37.841" v="418" actId="478"/>
          <ac:cxnSpMkLst>
            <pc:docMk/>
            <pc:sldMk cId="1130090635" sldId="293"/>
            <ac:cxnSpMk id="2" creationId="{F9523DD4-9F51-3963-B61B-FE2C8CCFCF05}"/>
          </ac:cxnSpMkLst>
        </pc:cxnChg>
        <pc:cxnChg chg="del">
          <ac:chgData name="Daniel Puebla" userId="5cf957d43e0993e4" providerId="LiveId" clId="{C96870A5-63FC-4850-8307-77FEC747FF03}" dt="2026-04-21T05:27:36.643" v="417" actId="478"/>
          <ac:cxnSpMkLst>
            <pc:docMk/>
            <pc:sldMk cId="1130090635" sldId="293"/>
            <ac:cxnSpMk id="5" creationId="{790FD407-54FE-2215-2AFB-ADB5BB0F8285}"/>
          </ac:cxnSpMkLst>
        </pc:cxnChg>
      </pc:sldChg>
      <pc:sldChg chg="addSp delSp modSp mod ord setBg">
        <pc:chgData name="Daniel Puebla" userId="5cf957d43e0993e4" providerId="LiveId" clId="{C96870A5-63FC-4850-8307-77FEC747FF03}" dt="2026-04-21T06:49:45.402" v="865"/>
        <pc:sldMkLst>
          <pc:docMk/>
          <pc:sldMk cId="3362219728" sldId="294"/>
        </pc:sldMkLst>
        <pc:spChg chg="mod">
          <ac:chgData name="Daniel Puebla" userId="5cf957d43e0993e4" providerId="LiveId" clId="{C96870A5-63FC-4850-8307-77FEC747FF03}" dt="2026-04-21T06:42:27.770" v="822" actId="26606"/>
          <ac:spMkLst>
            <pc:docMk/>
            <pc:sldMk cId="3362219728" sldId="294"/>
            <ac:spMk id="2" creationId="{00000000-0000-0000-0000-000000000000}"/>
          </ac:spMkLst>
        </pc:spChg>
        <pc:spChg chg="add del mod">
          <ac:chgData name="Daniel Puebla" userId="5cf957d43e0993e4" providerId="LiveId" clId="{C96870A5-63FC-4850-8307-77FEC747FF03}" dt="2026-04-21T06:42:27.770" v="822" actId="26606"/>
          <ac:spMkLst>
            <pc:docMk/>
            <pc:sldMk cId="3362219728" sldId="294"/>
            <ac:spMk id="3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42:27.770" v="822" actId="26606"/>
          <ac:spMkLst>
            <pc:docMk/>
            <pc:sldMk cId="3362219728" sldId="294"/>
            <ac:spMk id="4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6:42:27.770" v="822" actId="26606"/>
          <ac:spMkLst>
            <pc:docMk/>
            <pc:sldMk cId="3362219728" sldId="294"/>
            <ac:spMk id="5" creationId="{C4FD9117-1C49-5B57-1DCD-7C96E56C3900}"/>
          </ac:spMkLst>
        </pc:spChg>
        <pc:spChg chg="add">
          <ac:chgData name="Daniel Puebla" userId="5cf957d43e0993e4" providerId="LiveId" clId="{C96870A5-63FC-4850-8307-77FEC747FF03}" dt="2026-04-21T06:42:27.770" v="822" actId="26606"/>
          <ac:spMkLst>
            <pc:docMk/>
            <pc:sldMk cId="3362219728" sldId="294"/>
            <ac:spMk id="10" creationId="{4C608BEB-860E-4094-8511-78603564A75E}"/>
          </ac:spMkLst>
        </pc:spChg>
        <pc:graphicFrameChg chg="add del">
          <ac:chgData name="Daniel Puebla" userId="5cf957d43e0993e4" providerId="LiveId" clId="{C96870A5-63FC-4850-8307-77FEC747FF03}" dt="2026-04-21T06:40:36.828" v="777" actId="26606"/>
          <ac:graphicFrameMkLst>
            <pc:docMk/>
            <pc:sldMk cId="3362219728" sldId="294"/>
            <ac:graphicFrameMk id="7" creationId="{3681D8ED-A5B7-53C5-2FD9-31FCC725FDBC}"/>
          </ac:graphicFrameMkLst>
        </pc:graphicFrameChg>
        <pc:picChg chg="add mod">
          <ac:chgData name="Daniel Puebla" userId="5cf957d43e0993e4" providerId="LiveId" clId="{C96870A5-63FC-4850-8307-77FEC747FF03}" dt="2026-04-21T06:49:45.402" v="865"/>
          <ac:picMkLst>
            <pc:docMk/>
            <pc:sldMk cId="3362219728" sldId="294"/>
            <ac:picMk id="6" creationId="{7A241197-7AE6-6FFB-7B29-B5993B7D659C}"/>
          </ac:picMkLst>
        </pc:picChg>
        <pc:cxnChg chg="add">
          <ac:chgData name="Daniel Puebla" userId="5cf957d43e0993e4" providerId="LiveId" clId="{C96870A5-63FC-4850-8307-77FEC747FF03}" dt="2026-04-21T06:42:27.770" v="822" actId="26606"/>
          <ac:cxnSpMkLst>
            <pc:docMk/>
            <pc:sldMk cId="3362219728" sldId="294"/>
            <ac:cxnSpMk id="12" creationId="{1F16A8D4-FE87-4604-88B2-394B5D1EB437}"/>
          </ac:cxnSpMkLst>
        </pc:cxnChg>
      </pc:sldChg>
      <pc:sldChg chg="addSp delSp modSp mod ord setBg">
        <pc:chgData name="Daniel Puebla" userId="5cf957d43e0993e4" providerId="LiveId" clId="{C96870A5-63FC-4850-8307-77FEC747FF03}" dt="2026-04-21T06:49:54.907" v="867"/>
        <pc:sldMkLst>
          <pc:docMk/>
          <pc:sldMk cId="1476829822" sldId="295"/>
        </pc:sldMkLst>
        <pc:spChg chg="mo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9" creationId="{BACC6370-2D7E-4714-9D71-7542949D7D5D}"/>
          </ac:spMkLst>
        </pc:spChg>
        <pc:spChg chg="ad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11" creationId="{F68B3F68-107C-434F-AA38-110D5EA91B85}"/>
          </ac:spMkLst>
        </pc:spChg>
        <pc:spChg chg="ad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13" creationId="{AAD0DBB9-1A4B-4391-81D4-CB19F9AB918A}"/>
          </ac:spMkLst>
        </pc:spChg>
        <pc:spChg chg="add">
          <ac:chgData name="Daniel Puebla" userId="5cf957d43e0993e4" providerId="LiveId" clId="{C96870A5-63FC-4850-8307-77FEC747FF03}" dt="2026-04-21T06:42:49.092" v="823" actId="26606"/>
          <ac:spMkLst>
            <pc:docMk/>
            <pc:sldMk cId="1476829822" sldId="295"/>
            <ac:spMk id="15" creationId="{063BBA22-50EA-4C4D-BE05-F1CE4E63AA56}"/>
          </ac:spMkLst>
        </pc:spChg>
        <pc:graphicFrameChg chg="add">
          <ac:chgData name="Daniel Puebla" userId="5cf957d43e0993e4" providerId="LiveId" clId="{C96870A5-63FC-4850-8307-77FEC747FF03}" dt="2026-04-21T06:42:49.092" v="823" actId="26606"/>
          <ac:graphicFrameMkLst>
            <pc:docMk/>
            <pc:sldMk cId="1476829822" sldId="295"/>
            <ac:graphicFrameMk id="5" creationId="{BF4EF66B-2803-15A8-AD94-0820024F8A21}"/>
          </ac:graphicFrameMkLst>
        </pc:graphicFrameChg>
        <pc:picChg chg="add mod">
          <ac:chgData name="Daniel Puebla" userId="5cf957d43e0993e4" providerId="LiveId" clId="{C96870A5-63FC-4850-8307-77FEC747FF03}" dt="2026-04-21T06:49:54.907" v="867"/>
          <ac:picMkLst>
            <pc:docMk/>
            <pc:sldMk cId="1476829822" sldId="295"/>
            <ac:picMk id="3" creationId="{FA0C76C9-4C76-EE4C-EA18-51F81AB7F5D8}"/>
          </ac:picMkLst>
        </pc:picChg>
      </pc:sldChg>
      <pc:sldChg chg="addSp modSp">
        <pc:chgData name="Daniel Puebla" userId="5cf957d43e0993e4" providerId="LiveId" clId="{C96870A5-63FC-4850-8307-77FEC747FF03}" dt="2026-04-21T06:49:16.952" v="857"/>
        <pc:sldMkLst>
          <pc:docMk/>
          <pc:sldMk cId="598109649" sldId="296"/>
        </pc:sldMkLst>
        <pc:picChg chg="add mod">
          <ac:chgData name="Daniel Puebla" userId="5cf957d43e0993e4" providerId="LiveId" clId="{C96870A5-63FC-4850-8307-77FEC747FF03}" dt="2026-04-21T06:49:16.952" v="857"/>
          <ac:picMkLst>
            <pc:docMk/>
            <pc:sldMk cId="598109649" sldId="296"/>
            <ac:picMk id="3" creationId="{347FC92E-84D7-81F5-FE79-1386DFD5A4A4}"/>
          </ac:picMkLst>
        </pc:picChg>
      </pc:sldChg>
      <pc:sldChg chg="addSp modSp">
        <pc:chgData name="Daniel Puebla" userId="5cf957d43e0993e4" providerId="LiveId" clId="{C96870A5-63FC-4850-8307-77FEC747FF03}" dt="2026-04-21T06:49:20.228" v="858"/>
        <pc:sldMkLst>
          <pc:docMk/>
          <pc:sldMk cId="3769305624" sldId="297"/>
        </pc:sldMkLst>
        <pc:picChg chg="add mod">
          <ac:chgData name="Daniel Puebla" userId="5cf957d43e0993e4" providerId="LiveId" clId="{C96870A5-63FC-4850-8307-77FEC747FF03}" dt="2026-04-21T06:49:20.228" v="858"/>
          <ac:picMkLst>
            <pc:docMk/>
            <pc:sldMk cId="3769305624" sldId="297"/>
            <ac:picMk id="3" creationId="{41C9580A-BC75-930B-F7C5-81EB7C09219D}"/>
          </ac:picMkLst>
        </pc:picChg>
      </pc:sldChg>
      <pc:sldChg chg="addSp delSp modSp mod setBg">
        <pc:chgData name="Daniel Puebla" userId="5cf957d43e0993e4" providerId="LiveId" clId="{C96870A5-63FC-4850-8307-77FEC747FF03}" dt="2026-04-21T06:51:16.739" v="878" actId="478"/>
        <pc:sldMkLst>
          <pc:docMk/>
          <pc:sldMk cId="3226484146" sldId="298"/>
        </pc:sldMkLst>
        <pc:spChg chg="mod">
          <ac:chgData name="Daniel Puebla" userId="5cf957d43e0993e4" providerId="LiveId" clId="{C96870A5-63FC-4850-8307-77FEC747FF03}" dt="2026-04-21T06:44:51.459" v="837" actId="26606"/>
          <ac:spMkLst>
            <pc:docMk/>
            <pc:sldMk cId="3226484146" sldId="298"/>
            <ac:spMk id="2" creationId="{00000000-0000-0000-0000-000000000000}"/>
          </ac:spMkLst>
        </pc:spChg>
        <pc:spChg chg="del mod">
          <ac:chgData name="Daniel Puebla" userId="5cf957d43e0993e4" providerId="LiveId" clId="{C96870A5-63FC-4850-8307-77FEC747FF03}" dt="2026-04-21T06:51:16.739" v="878" actId="478"/>
          <ac:spMkLst>
            <pc:docMk/>
            <pc:sldMk cId="3226484146" sldId="298"/>
            <ac:spMk id="3" creationId="{00000000-0000-0000-0000-000000000000}"/>
          </ac:spMkLst>
        </pc:spChg>
        <pc:spChg chg="add">
          <ac:chgData name="Daniel Puebla" userId="5cf957d43e0993e4" providerId="LiveId" clId="{C96870A5-63FC-4850-8307-77FEC747FF03}" dt="2026-04-21T06:44:51.459" v="837" actId="26606"/>
          <ac:spMkLst>
            <pc:docMk/>
            <pc:sldMk cId="3226484146" sldId="298"/>
            <ac:spMk id="10" creationId="{A3363022-C969-41E9-8EB2-E4C94908C1FA}"/>
          </ac:spMkLst>
        </pc:spChg>
        <pc:spChg chg="add">
          <ac:chgData name="Daniel Puebla" userId="5cf957d43e0993e4" providerId="LiveId" clId="{C96870A5-63FC-4850-8307-77FEC747FF03}" dt="2026-04-21T06:44:51.459" v="837" actId="26606"/>
          <ac:spMkLst>
            <pc:docMk/>
            <pc:sldMk cId="3226484146" sldId="298"/>
            <ac:spMk id="12" creationId="{8D1AD6B3-BE88-4CEB-BA17-790657CC4729}"/>
          </ac:spMkLst>
        </pc:spChg>
        <pc:grpChg chg="add">
          <ac:chgData name="Daniel Puebla" userId="5cf957d43e0993e4" providerId="LiveId" clId="{C96870A5-63FC-4850-8307-77FEC747FF03}" dt="2026-04-21T06:44:51.459" v="837" actId="26606"/>
          <ac:grpSpMkLst>
            <pc:docMk/>
            <pc:sldMk cId="3226484146" sldId="298"/>
            <ac:grpSpMk id="14" creationId="{89D1390B-7E13-4B4F-9CB2-391063412E54}"/>
          </ac:grpSpMkLst>
        </pc:grpChg>
        <pc:picChg chg="add">
          <ac:chgData name="Daniel Puebla" userId="5cf957d43e0993e4" providerId="LiveId" clId="{C96870A5-63FC-4850-8307-77FEC747FF03}" dt="2026-04-21T06:44:51.459" v="837" actId="26606"/>
          <ac:picMkLst>
            <pc:docMk/>
            <pc:sldMk cId="3226484146" sldId="298"/>
            <ac:picMk id="7" creationId="{1A32E974-2085-17E0-1959-1B59EEE67E73}"/>
          </ac:picMkLst>
        </pc:picChg>
      </pc:sldChg>
      <pc:sldChg chg="modSp">
        <pc:chgData name="Daniel Puebla" userId="5cf957d43e0993e4" providerId="LiveId" clId="{C96870A5-63FC-4850-8307-77FEC747FF03}" dt="2026-04-21T05:01:05.468" v="2"/>
        <pc:sldMkLst>
          <pc:docMk/>
          <pc:sldMk cId="4286024253" sldId="299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4286024253" sldId="299"/>
            <ac:spMk id="2" creationId="{00000000-0000-0000-0000-000000000000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4286024253" sldId="299"/>
            <ac:spMk id="3" creationId="{00000000-0000-0000-0000-000000000000}"/>
          </ac:spMkLst>
        </pc:spChg>
      </pc:sldChg>
      <pc:sldChg chg="addSp delSp modSp mod setBg">
        <pc:chgData name="Daniel Puebla" userId="5cf957d43e0993e4" providerId="LiveId" clId="{C96870A5-63FC-4850-8307-77FEC747FF03}" dt="2026-04-21T06:48:16.812" v="846"/>
        <pc:sldMkLst>
          <pc:docMk/>
          <pc:sldMk cId="3955493857" sldId="300"/>
        </pc:sldMkLst>
        <pc:spChg chg="mod">
          <ac:chgData name="Daniel Puebla" userId="5cf957d43e0993e4" providerId="LiveId" clId="{C96870A5-63FC-4850-8307-77FEC747FF03}" dt="2026-04-21T06:33:11.709" v="692" actId="26606"/>
          <ac:spMkLst>
            <pc:docMk/>
            <pc:sldMk cId="3955493857" sldId="300"/>
            <ac:spMk id="2" creationId="{0E6CF163-D3C4-A433-88A8-B98536C18A58}"/>
          </ac:spMkLst>
        </pc:spChg>
        <pc:spChg chg="mod">
          <ac:chgData name="Daniel Puebla" userId="5cf957d43e0993e4" providerId="LiveId" clId="{C96870A5-63FC-4850-8307-77FEC747FF03}" dt="2026-04-21T06:34:06.936" v="737" actId="20577"/>
          <ac:spMkLst>
            <pc:docMk/>
            <pc:sldMk cId="3955493857" sldId="300"/>
            <ac:spMk id="4" creationId="{370B10B7-0C56-6B82-2436-3BEC578E2783}"/>
          </ac:spMkLst>
        </pc:spChg>
        <pc:spChg chg="mod">
          <ac:chgData name="Daniel Puebla" userId="5cf957d43e0993e4" providerId="LiveId" clId="{C96870A5-63FC-4850-8307-77FEC747FF03}" dt="2026-04-21T06:33:11.709" v="692" actId="26606"/>
          <ac:spMkLst>
            <pc:docMk/>
            <pc:sldMk cId="3955493857" sldId="300"/>
            <ac:spMk id="9" creationId="{A63ABBDE-A2F1-68BD-92D4-493ED7C9235F}"/>
          </ac:spMkLst>
        </pc:spChg>
        <pc:spChg chg="add">
          <ac:chgData name="Daniel Puebla" userId="5cf957d43e0993e4" providerId="LiveId" clId="{C96870A5-63FC-4850-8307-77FEC747FF03}" dt="2026-04-21T06:33:11.709" v="692" actId="26606"/>
          <ac:spMkLst>
            <pc:docMk/>
            <pc:sldMk cId="3955493857" sldId="300"/>
            <ac:spMk id="14" creationId="{45D37F4E-DDB4-456B-97E0-9937730A039F}"/>
          </ac:spMkLst>
        </pc:spChg>
        <pc:spChg chg="add">
          <ac:chgData name="Daniel Puebla" userId="5cf957d43e0993e4" providerId="LiveId" clId="{C96870A5-63FC-4850-8307-77FEC747FF03}" dt="2026-04-21T06:33:11.709" v="692" actId="26606"/>
          <ac:spMkLst>
            <pc:docMk/>
            <pc:sldMk cId="3955493857" sldId="300"/>
            <ac:spMk id="16" creationId="{B2DD41CD-8F47-4F56-AD12-4E2FF7696987}"/>
          </ac:spMkLst>
        </pc:spChg>
        <pc:picChg chg="add mod">
          <ac:chgData name="Daniel Puebla" userId="5cf957d43e0993e4" providerId="LiveId" clId="{C96870A5-63FC-4850-8307-77FEC747FF03}" dt="2026-04-21T06:48:16.812" v="846"/>
          <ac:picMkLst>
            <pc:docMk/>
            <pc:sldMk cId="3955493857" sldId="300"/>
            <ac:picMk id="3" creationId="{57480021-3029-CBA9-EC90-8672AF3880C7}"/>
          </ac:picMkLst>
        </pc:picChg>
        <pc:picChg chg="add del">
          <ac:chgData name="Daniel Puebla" userId="5cf957d43e0993e4" providerId="LiveId" clId="{C96870A5-63FC-4850-8307-77FEC747FF03}" dt="2026-04-21T06:31:39.545" v="691" actId="22"/>
          <ac:picMkLst>
            <pc:docMk/>
            <pc:sldMk cId="3955493857" sldId="300"/>
            <ac:picMk id="5" creationId="{1F289A0B-593D-797D-CF32-B07263AE3CFC}"/>
          </ac:picMkLst>
        </pc:picChg>
        <pc:picChg chg="mod">
          <ac:chgData name="Daniel Puebla" userId="5cf957d43e0993e4" providerId="LiveId" clId="{C96870A5-63FC-4850-8307-77FEC747FF03}" dt="2026-04-21T06:33:11.709" v="692" actId="26606"/>
          <ac:picMkLst>
            <pc:docMk/>
            <pc:sldMk cId="3955493857" sldId="300"/>
            <ac:picMk id="8" creationId="{FED91B28-ED18-3CDA-B068-6C49C27597ED}"/>
          </ac:picMkLst>
        </pc:picChg>
      </pc:sldChg>
      <pc:sldChg chg="addSp modSp">
        <pc:chgData name="Daniel Puebla" userId="5cf957d43e0993e4" providerId="LiveId" clId="{C96870A5-63FC-4850-8307-77FEC747FF03}" dt="2026-04-21T06:49:06.945" v="855"/>
        <pc:sldMkLst>
          <pc:docMk/>
          <pc:sldMk cId="4194086667" sldId="301"/>
        </pc:sldMkLst>
        <pc:spChg chg="mod">
          <ac:chgData name="Daniel Puebla" userId="5cf957d43e0993e4" providerId="LiveId" clId="{C96870A5-63FC-4850-8307-77FEC747FF03}" dt="2026-04-21T05:01:05.468" v="2"/>
          <ac:spMkLst>
            <pc:docMk/>
            <pc:sldMk cId="4194086667" sldId="301"/>
            <ac:spMk id="2" creationId="{F9745926-58C1-08DD-0AC2-6F94A19814F4}"/>
          </ac:spMkLst>
        </pc:spChg>
        <pc:spChg chg="mod">
          <ac:chgData name="Daniel Puebla" userId="5cf957d43e0993e4" providerId="LiveId" clId="{C96870A5-63FC-4850-8307-77FEC747FF03}" dt="2026-04-21T05:01:05.468" v="2"/>
          <ac:spMkLst>
            <pc:docMk/>
            <pc:sldMk cId="4194086667" sldId="301"/>
            <ac:spMk id="3" creationId="{C572C917-3613-A1B7-1249-7C0F54E3C4F5}"/>
          </ac:spMkLst>
        </pc:spChg>
        <pc:picChg chg="add mod">
          <ac:chgData name="Daniel Puebla" userId="5cf957d43e0993e4" providerId="LiveId" clId="{C96870A5-63FC-4850-8307-77FEC747FF03}" dt="2026-04-21T06:49:06.945" v="855"/>
          <ac:picMkLst>
            <pc:docMk/>
            <pc:sldMk cId="4194086667" sldId="301"/>
            <ac:picMk id="4" creationId="{AA16E6F5-5A96-6898-E131-BFAECF7CA443}"/>
          </ac:picMkLst>
        </pc:picChg>
      </pc:sldChg>
      <pc:sldChg chg="addSp delSp modSp mod modClrScheme delDesignElem chgLayout">
        <pc:chgData name="Daniel Puebla" userId="5cf957d43e0993e4" providerId="LiveId" clId="{C96870A5-63FC-4850-8307-77FEC747FF03}" dt="2026-04-21T06:51:02.117" v="875"/>
        <pc:sldMkLst>
          <pc:docMk/>
          <pc:sldMk cId="1565241178" sldId="302"/>
        </pc:sldMkLst>
        <pc:spChg chg="add mo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3" creationId="{DDD42E90-F208-0751-295C-E5AD50F1A65A}"/>
          </ac:spMkLst>
        </pc:spChg>
        <pc:spChg chg="add del mo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5" creationId="{5FD4BCE4-6401-62B1-B066-C6E4D3BCE487}"/>
          </ac:spMkLst>
        </pc:spChg>
        <pc:spChg chg="del">
          <ac:chgData name="Daniel Puebla" userId="5cf957d43e0993e4" providerId="LiveId" clId="{C96870A5-63FC-4850-8307-77FEC747FF03}" dt="2026-04-21T05:01:05.468" v="2"/>
          <ac:spMkLst>
            <pc:docMk/>
            <pc:sldMk cId="1565241178" sldId="302"/>
            <ac:spMk id="7" creationId="{38181A50-C8BE-4392-983D-C06579080585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11" creationId="{BACC6370-2D7E-4714-9D71-7542949D7D5D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13" creationId="{256B2C21-A230-48C0-8DF1-C46611373C44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15" creationId="{3847E18C-932D-4C95-AABA-FEC7C9499AD7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17" creationId="{3150CB11-0C61-439E-910F-5787759E72A0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19" creationId="{43F8A58B-5155-44CE-A5FF-7647B47D0A7A}"/>
          </ac:spMkLst>
        </pc:spChg>
        <pc:spChg chg="add">
          <ac:chgData name="Daniel Puebla" userId="5cf957d43e0993e4" providerId="LiveId" clId="{C96870A5-63FC-4850-8307-77FEC747FF03}" dt="2026-04-21T06:44:22.195" v="834" actId="26606"/>
          <ac:spMkLst>
            <pc:docMk/>
            <pc:sldMk cId="1565241178" sldId="302"/>
            <ac:spMk id="21" creationId="{443F2ACA-E6D6-4028-82DD-F03C262D5DE6}"/>
          </ac:spMkLst>
        </pc:spChg>
        <pc:graphicFrameChg chg="add">
          <ac:chgData name="Daniel Puebla" userId="5cf957d43e0993e4" providerId="LiveId" clId="{C96870A5-63FC-4850-8307-77FEC747FF03}" dt="2026-04-21T06:44:22.195" v="834" actId="26606"/>
          <ac:graphicFrameMkLst>
            <pc:docMk/>
            <pc:sldMk cId="1565241178" sldId="302"/>
            <ac:graphicFrameMk id="8" creationId="{3546905C-8229-BB29-A342-3A58A6985A70}"/>
          </ac:graphicFrameMkLst>
        </pc:graphicFrameChg>
        <pc:picChg chg="add mod">
          <ac:chgData name="Daniel Puebla" userId="5cf957d43e0993e4" providerId="LiveId" clId="{C96870A5-63FC-4850-8307-77FEC747FF03}" dt="2026-04-21T06:51:02.117" v="875"/>
          <ac:picMkLst>
            <pc:docMk/>
            <pc:sldMk cId="1565241178" sldId="302"/>
            <ac:picMk id="2" creationId="{6962AE15-0CCF-98D5-940C-F3A052A3E006}"/>
          </ac:picMkLst>
        </pc:picChg>
        <pc:picChg chg="del">
          <ac:chgData name="Daniel Puebla" userId="5cf957d43e0993e4" providerId="LiveId" clId="{C96870A5-63FC-4850-8307-77FEC747FF03}" dt="2026-04-21T05:25:40.915" v="377" actId="478"/>
          <ac:picMkLst>
            <pc:docMk/>
            <pc:sldMk cId="1565241178" sldId="302"/>
            <ac:picMk id="2" creationId="{90F88959-57CA-3955-8BBA-336DF177DCF6}"/>
          </ac:picMkLst>
        </pc:picChg>
        <pc:cxnChg chg="del mod">
          <ac:chgData name="Daniel Puebla" userId="5cf957d43e0993e4" providerId="LiveId" clId="{C96870A5-63FC-4850-8307-77FEC747FF03}" dt="2026-04-21T05:25:46.311" v="379" actId="478"/>
          <ac:cxnSpMkLst>
            <pc:docMk/>
            <pc:sldMk cId="1565241178" sldId="302"/>
            <ac:cxnSpMk id="4" creationId="{09E33EDD-9E7F-E8B5-0030-1358BE9E9C6C}"/>
          </ac:cxnSpMkLst>
        </pc:cxnChg>
        <pc:cxnChg chg="del">
          <ac:chgData name="Daniel Puebla" userId="5cf957d43e0993e4" providerId="LiveId" clId="{C96870A5-63FC-4850-8307-77FEC747FF03}" dt="2026-04-21T05:25:47.356" v="380" actId="478"/>
          <ac:cxnSpMkLst>
            <pc:docMk/>
            <pc:sldMk cId="1565241178" sldId="302"/>
            <ac:cxnSpMk id="6" creationId="{F3358F03-FE21-64F8-0CFB-2DDE1EF66319}"/>
          </ac:cxnSpMkLst>
        </pc:cxnChg>
      </pc:sldChg>
      <pc:sldChg chg="addSp delSp modSp new mod modClrScheme chgLayout">
        <pc:chgData name="Daniel Puebla" userId="5cf957d43e0993e4" providerId="LiveId" clId="{C96870A5-63FC-4850-8307-77FEC747FF03}" dt="2026-04-21T06:49:42.390" v="864"/>
        <pc:sldMkLst>
          <pc:docMk/>
          <pc:sldMk cId="2711898343" sldId="303"/>
        </pc:sldMkLst>
        <pc:spChg chg="mod ord">
          <ac:chgData name="Daniel Puebla" userId="5cf957d43e0993e4" providerId="LiveId" clId="{C96870A5-63FC-4850-8307-77FEC747FF03}" dt="2026-04-21T05:21:48.320" v="334" actId="700"/>
          <ac:spMkLst>
            <pc:docMk/>
            <pc:sldMk cId="2711898343" sldId="303"/>
            <ac:spMk id="2" creationId="{D805F77D-0EAF-1C61-1072-A16987263979}"/>
          </ac:spMkLst>
        </pc:spChg>
        <pc:spChg chg="mod ord">
          <ac:chgData name="Daniel Puebla" userId="5cf957d43e0993e4" providerId="LiveId" clId="{C96870A5-63FC-4850-8307-77FEC747FF03}" dt="2026-04-21T05:21:48.320" v="334" actId="700"/>
          <ac:spMkLst>
            <pc:docMk/>
            <pc:sldMk cId="2711898343" sldId="303"/>
            <ac:spMk id="3" creationId="{E2AF486B-E939-3AC5-64EC-1AAE1DB0A164}"/>
          </ac:spMkLst>
        </pc:spChg>
        <pc:spChg chg="add mod ord">
          <ac:chgData name="Daniel Puebla" userId="5cf957d43e0993e4" providerId="LiveId" clId="{C96870A5-63FC-4850-8307-77FEC747FF03}" dt="2026-04-21T05:22:02.475" v="357" actId="20577"/>
          <ac:spMkLst>
            <pc:docMk/>
            <pc:sldMk cId="2711898343" sldId="303"/>
            <ac:spMk id="4" creationId="{3E4F5A70-1C83-C0CF-E366-6220C1685C07}"/>
          </ac:spMkLst>
        </pc:spChg>
        <pc:spChg chg="add del mod ord">
          <ac:chgData name="Daniel Puebla" userId="5cf957d43e0993e4" providerId="LiveId" clId="{C96870A5-63FC-4850-8307-77FEC747FF03}" dt="2026-04-21T05:22:06.348" v="358" actId="478"/>
          <ac:spMkLst>
            <pc:docMk/>
            <pc:sldMk cId="2711898343" sldId="303"/>
            <ac:spMk id="5" creationId="{41CFFC34-E42D-B04A-D044-4546E097F4D6}"/>
          </ac:spMkLst>
        </pc:spChg>
        <pc:spChg chg="add del mod ord">
          <ac:chgData name="Daniel Puebla" userId="5cf957d43e0993e4" providerId="LiveId" clId="{C96870A5-63FC-4850-8307-77FEC747FF03}" dt="2026-04-21T05:22:09.618" v="359"/>
          <ac:spMkLst>
            <pc:docMk/>
            <pc:sldMk cId="2711898343" sldId="303"/>
            <ac:spMk id="6" creationId="{E44A8B4D-466C-FCAA-A9E7-6E67BFCB3DA7}"/>
          </ac:spMkLst>
        </pc:spChg>
        <pc:spChg chg="add mod">
          <ac:chgData name="Daniel Puebla" userId="5cf957d43e0993e4" providerId="LiveId" clId="{C96870A5-63FC-4850-8307-77FEC747FF03}" dt="2026-04-21T05:23:07.130" v="376" actId="404"/>
          <ac:spMkLst>
            <pc:docMk/>
            <pc:sldMk cId="2711898343" sldId="303"/>
            <ac:spMk id="7" creationId="{A104CA4B-B131-CC40-044E-152E15A5066B}"/>
          </ac:spMkLst>
        </pc:spChg>
        <pc:picChg chg="add mod">
          <ac:chgData name="Daniel Puebla" userId="5cf957d43e0993e4" providerId="LiveId" clId="{C96870A5-63FC-4850-8307-77FEC747FF03}" dt="2026-04-21T06:49:42.390" v="864"/>
          <ac:picMkLst>
            <pc:docMk/>
            <pc:sldMk cId="2711898343" sldId="303"/>
            <ac:picMk id="5" creationId="{E67BBE5E-99E4-5EA2-B83A-2DDA9B152E57}"/>
          </ac:picMkLst>
        </pc:picChg>
        <pc:picChg chg="add mod">
          <ac:chgData name="Daniel Puebla" userId="5cf957d43e0993e4" providerId="LiveId" clId="{C96870A5-63FC-4850-8307-77FEC747FF03}" dt="2026-04-21T05:22:15.273" v="360" actId="1076"/>
          <ac:picMkLst>
            <pc:docMk/>
            <pc:sldMk cId="2711898343" sldId="303"/>
            <ac:picMk id="1026" creationId="{DED329EE-CC5F-64E4-FAAE-44BA1BE6E642}"/>
          </ac:picMkLst>
        </pc:picChg>
      </pc:sldChg>
      <pc:sldChg chg="addSp modSp new mod setBg">
        <pc:chgData name="Daniel Puebla" userId="5cf957d43e0993e4" providerId="LiveId" clId="{C96870A5-63FC-4850-8307-77FEC747FF03}" dt="2026-04-21T06:51:08.778" v="877"/>
        <pc:sldMkLst>
          <pc:docMk/>
          <pc:sldMk cId="121316274" sldId="304"/>
        </pc:sldMkLst>
        <pc:spChg chg="mo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2" creationId="{8D73516A-47D0-56E2-CCE1-0052C5E4265D}"/>
          </ac:spMkLst>
        </pc:spChg>
        <pc:spChg chg="mo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3" creationId="{48E4DCAD-72F6-CE63-6A3A-8DC114DF5CD0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8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10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12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14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16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18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4:44.754" v="836" actId="26606"/>
          <ac:spMkLst>
            <pc:docMk/>
            <pc:sldMk cId="121316274" sldId="304"/>
            <ac:spMk id="20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1:08.778" v="877"/>
          <ac:picMkLst>
            <pc:docMk/>
            <pc:sldMk cId="121316274" sldId="304"/>
            <ac:picMk id="4" creationId="{2EDAED6E-6221-B61C-22D7-AE115A74AFD3}"/>
          </ac:picMkLst>
        </pc:picChg>
      </pc:sldChg>
      <pc:sldChg chg="addSp modSp new mod setBg">
        <pc:chgData name="Daniel Puebla" userId="5cf957d43e0993e4" providerId="LiveId" clId="{C96870A5-63FC-4850-8307-77FEC747FF03}" dt="2026-04-21T06:49:59.258" v="868"/>
        <pc:sldMkLst>
          <pc:docMk/>
          <pc:sldMk cId="2730784028" sldId="305"/>
        </pc:sldMkLst>
        <pc:spChg chg="mod">
          <ac:chgData name="Daniel Puebla" userId="5cf957d43e0993e4" providerId="LiveId" clId="{C96870A5-63FC-4850-8307-77FEC747FF03}" dt="2026-04-21T06:43:13.765" v="824" actId="26606"/>
          <ac:spMkLst>
            <pc:docMk/>
            <pc:sldMk cId="2730784028" sldId="305"/>
            <ac:spMk id="2" creationId="{BC799FB1-3CDA-A1AA-5CBA-B6CE978168CD}"/>
          </ac:spMkLst>
        </pc:spChg>
        <pc:spChg chg="mod">
          <ac:chgData name="Daniel Puebla" userId="5cf957d43e0993e4" providerId="LiveId" clId="{C96870A5-63FC-4850-8307-77FEC747FF03}" dt="2026-04-21T06:43:13.765" v="824" actId="26606"/>
          <ac:spMkLst>
            <pc:docMk/>
            <pc:sldMk cId="2730784028" sldId="305"/>
            <ac:spMk id="3" creationId="{3BCAE39C-547A-568D-A845-E18502329E7C}"/>
          </ac:spMkLst>
        </pc:spChg>
        <pc:spChg chg="add">
          <ac:chgData name="Daniel Puebla" userId="5cf957d43e0993e4" providerId="LiveId" clId="{C96870A5-63FC-4850-8307-77FEC747FF03}" dt="2026-04-21T06:43:13.765" v="824" actId="26606"/>
          <ac:spMkLst>
            <pc:docMk/>
            <pc:sldMk cId="2730784028" sldId="305"/>
            <ac:spMk id="9" creationId="{9F7D5CDA-D291-4307-BF55-1381FED29634}"/>
          </ac:spMkLst>
        </pc:spChg>
        <pc:picChg chg="add mod">
          <ac:chgData name="Daniel Puebla" userId="5cf957d43e0993e4" providerId="LiveId" clId="{C96870A5-63FC-4850-8307-77FEC747FF03}" dt="2026-04-21T06:49:59.258" v="868"/>
          <ac:picMkLst>
            <pc:docMk/>
            <pc:sldMk cId="2730784028" sldId="305"/>
            <ac:picMk id="4" creationId="{995FADF9-DA76-C9BC-0CC0-EA60A481FAF4}"/>
          </ac:picMkLst>
        </pc:picChg>
        <pc:picChg chg="add">
          <ac:chgData name="Daniel Puebla" userId="5cf957d43e0993e4" providerId="LiveId" clId="{C96870A5-63FC-4850-8307-77FEC747FF03}" dt="2026-04-21T06:43:13.765" v="824" actId="26606"/>
          <ac:picMkLst>
            <pc:docMk/>
            <pc:sldMk cId="2730784028" sldId="305"/>
            <ac:picMk id="5" creationId="{92FF1098-9B21-1295-803B-26B2700D0A8D}"/>
          </ac:picMkLst>
        </pc:picChg>
      </pc:sldChg>
      <pc:sldChg chg="addSp delSp modSp new mod setBg">
        <pc:chgData name="Daniel Puebla" userId="5cf957d43e0993e4" providerId="LiveId" clId="{C96870A5-63FC-4850-8307-77FEC747FF03}" dt="2026-04-21T06:50:14.274" v="869"/>
        <pc:sldMkLst>
          <pc:docMk/>
          <pc:sldMk cId="1384057502" sldId="306"/>
        </pc:sldMkLst>
        <pc:spChg chg="mo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2" creationId="{8863AF69-58C2-0C0A-0344-81D8B84B1B55}"/>
          </ac:spMkLst>
        </pc:spChg>
        <pc:spChg chg="mo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3" creationId="{ADD51911-07F3-F65C-AFE2-9013D0348C27}"/>
          </ac:spMkLst>
        </pc:spChg>
        <pc:spChg chg="add del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8" creationId="{DEE2AD96-B495-4E06-9291-B71706F728CB}"/>
          </ac:spMkLst>
        </pc:spChg>
        <pc:spChg chg="add del">
          <ac:chgData name="Daniel Puebla" userId="5cf957d43e0993e4" providerId="LiveId" clId="{C96870A5-63FC-4850-8307-77FEC747FF03}" dt="2026-04-21T06:43:32.596" v="826" actId="26606"/>
          <ac:spMkLst>
            <pc:docMk/>
            <pc:sldMk cId="1384057502" sldId="306"/>
            <ac:spMk id="9" creationId="{C0763A76-9F1C-4FC5-82B7-DD475DA461B2}"/>
          </ac:spMkLst>
        </pc:spChg>
        <pc:spChg chg="add del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10" creationId="{53CF6D67-C5A8-4ADD-9E8E-1E38CA1D3166}"/>
          </ac:spMkLst>
        </pc:spChg>
        <pc:spChg chg="add del">
          <ac:chgData name="Daniel Puebla" userId="5cf957d43e0993e4" providerId="LiveId" clId="{C96870A5-63FC-4850-8307-77FEC747FF03}" dt="2026-04-21T06:43:32.596" v="826" actId="26606"/>
          <ac:spMkLst>
            <pc:docMk/>
            <pc:sldMk cId="1384057502" sldId="306"/>
            <ac:spMk id="11" creationId="{E81BF4F6-F2CF-4984-9D14-D6966D92F99F}"/>
          </ac:spMkLst>
        </pc:spChg>
        <pc:spChg chg="add del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12" creationId="{86909FA0-B515-4681-B7A8-FA281D133B94}"/>
          </ac:spMkLst>
        </pc:spChg>
        <pc:spChg chg="add">
          <ac:chgData name="Daniel Puebla" userId="5cf957d43e0993e4" providerId="LiveId" clId="{C96870A5-63FC-4850-8307-77FEC747FF03}" dt="2026-04-21T06:43:32.611" v="827" actId="26606"/>
          <ac:spMkLst>
            <pc:docMk/>
            <pc:sldMk cId="1384057502" sldId="306"/>
            <ac:spMk id="14" creationId="{21C9FE86-FCC3-4A31-AA1C-C882262B7FE7}"/>
          </ac:spMkLst>
        </pc:spChg>
        <pc:spChg chg="add">
          <ac:chgData name="Daniel Puebla" userId="5cf957d43e0993e4" providerId="LiveId" clId="{C96870A5-63FC-4850-8307-77FEC747FF03}" dt="2026-04-21T06:43:32.611" v="827" actId="26606"/>
          <ac:spMkLst>
            <pc:docMk/>
            <pc:sldMk cId="1384057502" sldId="306"/>
            <ac:spMk id="16" creationId="{7D96243B-ECED-4B71-8E06-AE9A285EAD20}"/>
          </ac:spMkLst>
        </pc:spChg>
        <pc:spChg chg="add del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18" creationId="{A09989E4-EFDC-4A90-A633-E0525FB4139E}"/>
          </ac:spMkLst>
        </pc:spChg>
        <pc:spChg chg="ad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25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27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29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4:08.066" v="832" actId="26606"/>
          <ac:spMkLst>
            <pc:docMk/>
            <pc:sldMk cId="1384057502" sldId="306"/>
            <ac:spMk id="35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0:14.274" v="869"/>
          <ac:picMkLst>
            <pc:docMk/>
            <pc:sldMk cId="1384057502" sldId="306"/>
            <ac:picMk id="4" creationId="{F9902180-3B01-8150-1494-A05CBE95D570}"/>
          </ac:picMkLst>
        </pc:picChg>
        <pc:picChg chg="add del">
          <ac:chgData name="Daniel Puebla" userId="5cf957d43e0993e4" providerId="LiveId" clId="{C96870A5-63FC-4850-8307-77FEC747FF03}" dt="2026-04-21T06:43:32.596" v="826" actId="26606"/>
          <ac:picMkLst>
            <pc:docMk/>
            <pc:sldMk cId="1384057502" sldId="306"/>
            <ac:picMk id="5" creationId="{848A8439-59BE-44A0-A26A-DF3A6B58150C}"/>
          </ac:picMkLst>
        </pc:picChg>
      </pc:sldChg>
      <pc:sldChg chg="addSp modSp new mod setBg">
        <pc:chgData name="Daniel Puebla" userId="5cf957d43e0993e4" providerId="LiveId" clId="{C96870A5-63FC-4850-8307-77FEC747FF03}" dt="2026-04-21T06:50:16.983" v="870"/>
        <pc:sldMkLst>
          <pc:docMk/>
          <pc:sldMk cId="3852665045" sldId="307"/>
        </pc:sldMkLst>
        <pc:spChg chg="mo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2" creationId="{3EFEA930-5460-7FA4-9FEA-07F0EDF55897}"/>
          </ac:spMkLst>
        </pc:spChg>
        <pc:spChg chg="mo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3" creationId="{759EC588-282F-B66D-9330-F8C2BB1B55BD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8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10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12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14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16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18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3:46.338" v="828" actId="26606"/>
          <ac:spMkLst>
            <pc:docMk/>
            <pc:sldMk cId="3852665045" sldId="307"/>
            <ac:spMk id="20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0:16.983" v="870"/>
          <ac:picMkLst>
            <pc:docMk/>
            <pc:sldMk cId="3852665045" sldId="307"/>
            <ac:picMk id="4" creationId="{211E1021-0F85-2244-2029-DA009B084E9F}"/>
          </ac:picMkLst>
        </pc:picChg>
      </pc:sldChg>
      <pc:sldChg chg="addSp modSp new mod setBg">
        <pc:chgData name="Daniel Puebla" userId="5cf957d43e0993e4" providerId="LiveId" clId="{C96870A5-63FC-4850-8307-77FEC747FF03}" dt="2026-04-21T06:50:19.571" v="871"/>
        <pc:sldMkLst>
          <pc:docMk/>
          <pc:sldMk cId="3119401849" sldId="308"/>
        </pc:sldMkLst>
        <pc:spChg chg="mo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2" creationId="{8BD52748-F738-F06D-CC17-2D3086F01710}"/>
          </ac:spMkLst>
        </pc:spChg>
        <pc:spChg chg="mo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3" creationId="{47B056C1-CE67-9B4E-4AF7-602A4DB544B1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8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10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12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14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16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18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3:56.262" v="829" actId="26606"/>
          <ac:spMkLst>
            <pc:docMk/>
            <pc:sldMk cId="3119401849" sldId="308"/>
            <ac:spMk id="20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0:19.571" v="871"/>
          <ac:picMkLst>
            <pc:docMk/>
            <pc:sldMk cId="3119401849" sldId="308"/>
            <ac:picMk id="4" creationId="{E2D76E22-0D42-6F27-8B22-49D80761E002}"/>
          </ac:picMkLst>
        </pc:picChg>
      </pc:sldChg>
      <pc:sldChg chg="addSp modSp new mod setBg">
        <pc:chgData name="Daniel Puebla" userId="5cf957d43e0993e4" providerId="LiveId" clId="{C96870A5-63FC-4850-8307-77FEC747FF03}" dt="2026-04-21T06:50:22.738" v="872"/>
        <pc:sldMkLst>
          <pc:docMk/>
          <pc:sldMk cId="4067458252" sldId="309"/>
        </pc:sldMkLst>
        <pc:spChg chg="mo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2" creationId="{454C2A98-7B1E-3679-6947-950694F2DBE2}"/>
          </ac:spMkLst>
        </pc:spChg>
        <pc:spChg chg="mo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3" creationId="{B142DE38-B3F7-A152-05AE-280EBD55A39C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8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10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12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14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16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18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3:59.839" v="830" actId="26606"/>
          <ac:spMkLst>
            <pc:docMk/>
            <pc:sldMk cId="4067458252" sldId="309"/>
            <ac:spMk id="20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0:22.738" v="872"/>
          <ac:picMkLst>
            <pc:docMk/>
            <pc:sldMk cId="4067458252" sldId="309"/>
            <ac:picMk id="4" creationId="{B6AFB2C8-2B1D-38EC-B724-DDDB3B9ED565}"/>
          </ac:picMkLst>
        </pc:picChg>
      </pc:sldChg>
      <pc:sldChg chg="addSp modSp new mod setBg">
        <pc:chgData name="Daniel Puebla" userId="5cf957d43e0993e4" providerId="LiveId" clId="{C96870A5-63FC-4850-8307-77FEC747FF03}" dt="2026-04-21T06:50:25.280" v="873"/>
        <pc:sldMkLst>
          <pc:docMk/>
          <pc:sldMk cId="2614539924" sldId="310"/>
        </pc:sldMkLst>
        <pc:spChg chg="mo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2" creationId="{E8E26F2B-1A68-1527-4ABD-C76F7426C4E1}"/>
          </ac:spMkLst>
        </pc:spChg>
        <pc:spChg chg="mo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3" creationId="{99344083-C878-C8A0-5B52-A62DD19370BE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8" creationId="{09588DA8-065E-4F6F-8EFD-43104AB2E0CF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10" creationId="{C4285719-470E-454C-AF62-8323075F1F5B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12" creationId="{CD9FE4EF-C4D8-49A0-B2FF-81D8DB7D8A24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14" creationId="{4300840D-0A0B-4512-BACA-B439D5B9C57C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16" creationId="{D2B78728-A580-49A7-84F9-6EF6F583ADE0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18" creationId="{38FAA1A1-D861-433F-88FA-1E9D6FD31D11}"/>
          </ac:spMkLst>
        </pc:spChg>
        <pc:spChg chg="add">
          <ac:chgData name="Daniel Puebla" userId="5cf957d43e0993e4" providerId="LiveId" clId="{C96870A5-63FC-4850-8307-77FEC747FF03}" dt="2026-04-21T06:44:05.050" v="831" actId="26606"/>
          <ac:spMkLst>
            <pc:docMk/>
            <pc:sldMk cId="2614539924" sldId="310"/>
            <ac:spMk id="20" creationId="{8D71EDA1-87BF-4D5D-AB79-F346FD19278A}"/>
          </ac:spMkLst>
        </pc:spChg>
        <pc:picChg chg="add mod">
          <ac:chgData name="Daniel Puebla" userId="5cf957d43e0993e4" providerId="LiveId" clId="{C96870A5-63FC-4850-8307-77FEC747FF03}" dt="2026-04-21T06:50:25.280" v="873"/>
          <ac:picMkLst>
            <pc:docMk/>
            <pc:sldMk cId="2614539924" sldId="310"/>
            <ac:picMk id="4" creationId="{DE4667DD-2BBC-241B-427F-4535625150D6}"/>
          </ac:picMkLst>
        </pc:picChg>
      </pc:sldChg>
      <pc:sldChg chg="addSp delSp modSp new mod setBg modClrScheme chgLayout">
        <pc:chgData name="Daniel Puebla" userId="5cf957d43e0993e4" providerId="LiveId" clId="{C96870A5-63FC-4850-8307-77FEC747FF03}" dt="2026-04-21T06:50:28.621" v="874"/>
        <pc:sldMkLst>
          <pc:docMk/>
          <pc:sldMk cId="2724488146" sldId="311"/>
        </pc:sldMkLst>
        <pc:spChg chg="del mod ord">
          <ac:chgData name="Daniel Puebla" userId="5cf957d43e0993e4" providerId="LiveId" clId="{C96870A5-63FC-4850-8307-77FEC747FF03}" dt="2026-04-21T05:42:20.225" v="509" actId="700"/>
          <ac:spMkLst>
            <pc:docMk/>
            <pc:sldMk cId="2724488146" sldId="311"/>
            <ac:spMk id="2" creationId="{EB46B1E5-4868-21C7-EDCB-3A1A39022AC1}"/>
          </ac:spMkLst>
        </pc:spChg>
        <pc:spChg chg="del mod ord">
          <ac:chgData name="Daniel Puebla" userId="5cf957d43e0993e4" providerId="LiveId" clId="{C96870A5-63FC-4850-8307-77FEC747FF03}" dt="2026-04-21T05:42:20.225" v="509" actId="700"/>
          <ac:spMkLst>
            <pc:docMk/>
            <pc:sldMk cId="2724488146" sldId="311"/>
            <ac:spMk id="3" creationId="{A657C0FF-A47B-55C5-7688-AEF157FA391B}"/>
          </ac:spMkLst>
        </pc:spChg>
        <pc:spChg chg="add del mod ord">
          <ac:chgData name="Daniel Puebla" userId="5cf957d43e0993e4" providerId="LiveId" clId="{C96870A5-63FC-4850-8307-77FEC747FF03}" dt="2026-04-21T05:42:24.802" v="510" actId="700"/>
          <ac:spMkLst>
            <pc:docMk/>
            <pc:sldMk cId="2724488146" sldId="311"/>
            <ac:spMk id="4" creationId="{0A52BCF5-6E4C-BFFF-4200-9A52A11E430A}"/>
          </ac:spMkLst>
        </pc:spChg>
        <pc:spChg chg="add del mod ord">
          <ac:chgData name="Daniel Puebla" userId="5cf957d43e0993e4" providerId="LiveId" clId="{C96870A5-63FC-4850-8307-77FEC747FF03}" dt="2026-04-21T05:42:24.802" v="510" actId="700"/>
          <ac:spMkLst>
            <pc:docMk/>
            <pc:sldMk cId="2724488146" sldId="311"/>
            <ac:spMk id="5" creationId="{94A57A07-252A-0471-9CC3-3D0FB85CA917}"/>
          </ac:spMkLst>
        </pc:spChg>
        <pc:spChg chg="add del mod ord">
          <ac:chgData name="Daniel Puebla" userId="5cf957d43e0993e4" providerId="LiveId" clId="{C96870A5-63FC-4850-8307-77FEC747FF03}" dt="2026-04-21T05:42:24.802" v="510" actId="700"/>
          <ac:spMkLst>
            <pc:docMk/>
            <pc:sldMk cId="2724488146" sldId="311"/>
            <ac:spMk id="6" creationId="{1BD620EE-91B2-5561-95D3-26A2BE3B66CA}"/>
          </ac:spMkLst>
        </pc:spChg>
        <pc:spChg chg="add del mod ord">
          <ac:chgData name="Daniel Puebla" userId="5cf957d43e0993e4" providerId="LiveId" clId="{C96870A5-63FC-4850-8307-77FEC747FF03}" dt="2026-04-21T05:42:24.802" v="510" actId="700"/>
          <ac:spMkLst>
            <pc:docMk/>
            <pc:sldMk cId="2724488146" sldId="311"/>
            <ac:spMk id="7" creationId="{32964C1B-9008-D8A2-D918-8AFA6553B5C0}"/>
          </ac:spMkLst>
        </pc:spChg>
        <pc:spChg chg="add del mod ord">
          <ac:chgData name="Daniel Puebla" userId="5cf957d43e0993e4" providerId="LiveId" clId="{C96870A5-63FC-4850-8307-77FEC747FF03}" dt="2026-04-21T05:42:24.802" v="510" actId="700"/>
          <ac:spMkLst>
            <pc:docMk/>
            <pc:sldMk cId="2724488146" sldId="311"/>
            <ac:spMk id="8" creationId="{207FABEB-1930-6C36-7690-9065D6A850FC}"/>
          </ac:spMkLst>
        </pc:spChg>
        <pc:spChg chg="add mod ord">
          <ac:chgData name="Daniel Puebla" userId="5cf957d43e0993e4" providerId="LiveId" clId="{C96870A5-63FC-4850-8307-77FEC747FF03}" dt="2026-04-21T06:44:12.557" v="833" actId="26606"/>
          <ac:spMkLst>
            <pc:docMk/>
            <pc:sldMk cId="2724488146" sldId="311"/>
            <ac:spMk id="9" creationId="{83026151-9378-2E8C-72EE-447151E81CEE}"/>
          </ac:spMkLst>
        </pc:spChg>
        <pc:spChg chg="add mod ord">
          <ac:chgData name="Daniel Puebla" userId="5cf957d43e0993e4" providerId="LiveId" clId="{C96870A5-63FC-4850-8307-77FEC747FF03}" dt="2026-04-21T06:44:12.557" v="833" actId="26606"/>
          <ac:spMkLst>
            <pc:docMk/>
            <pc:sldMk cId="2724488146" sldId="311"/>
            <ac:spMk id="10" creationId="{86A6D110-1C47-A809-9652-35F7974D8BC8}"/>
          </ac:spMkLst>
        </pc:spChg>
        <pc:spChg chg="add mod ord">
          <ac:chgData name="Daniel Puebla" userId="5cf957d43e0993e4" providerId="LiveId" clId="{C96870A5-63FC-4850-8307-77FEC747FF03}" dt="2026-04-21T06:44:12.557" v="833" actId="26606"/>
          <ac:spMkLst>
            <pc:docMk/>
            <pc:sldMk cId="2724488146" sldId="311"/>
            <ac:spMk id="11" creationId="{8E31AC59-E284-1C2B-EFAA-057FE3DDE4A4}"/>
          </ac:spMkLst>
        </pc:spChg>
        <pc:spChg chg="add">
          <ac:chgData name="Daniel Puebla" userId="5cf957d43e0993e4" providerId="LiveId" clId="{C96870A5-63FC-4850-8307-77FEC747FF03}" dt="2026-04-21T06:44:12.557" v="833" actId="26606"/>
          <ac:spMkLst>
            <pc:docMk/>
            <pc:sldMk cId="2724488146" sldId="311"/>
            <ac:spMk id="16" creationId="{4C608BEB-860E-4094-8511-78603564A75E}"/>
          </ac:spMkLst>
        </pc:spChg>
        <pc:picChg chg="add mod">
          <ac:chgData name="Daniel Puebla" userId="5cf957d43e0993e4" providerId="LiveId" clId="{C96870A5-63FC-4850-8307-77FEC747FF03}" dt="2026-04-21T06:50:28.621" v="874"/>
          <ac:picMkLst>
            <pc:docMk/>
            <pc:sldMk cId="2724488146" sldId="311"/>
            <ac:picMk id="2" creationId="{102188E9-9ED8-C9A5-3949-52AD9ACC55CA}"/>
          </ac:picMkLst>
        </pc:picChg>
        <pc:cxnChg chg="add">
          <ac:chgData name="Daniel Puebla" userId="5cf957d43e0993e4" providerId="LiveId" clId="{C96870A5-63FC-4850-8307-77FEC747FF03}" dt="2026-04-21T06:44:12.557" v="833" actId="26606"/>
          <ac:cxnSpMkLst>
            <pc:docMk/>
            <pc:sldMk cId="2724488146" sldId="311"/>
            <ac:cxnSpMk id="18" creationId="{1F16A8D4-FE87-4604-88B2-394B5D1EB437}"/>
          </ac:cxnSpMkLst>
        </pc:cxnChg>
      </pc:sldChg>
      <pc:sldChg chg="addSp delSp modSp new mod setBg">
        <pc:chgData name="Daniel Puebla" userId="5cf957d43e0993e4" providerId="LiveId" clId="{C96870A5-63FC-4850-8307-77FEC747FF03}" dt="2026-04-21T06:49:10.009" v="856"/>
        <pc:sldMkLst>
          <pc:docMk/>
          <pc:sldMk cId="909865656" sldId="312"/>
        </pc:sldMkLst>
        <pc:spChg chg="mod">
          <ac:chgData name="Daniel Puebla" userId="5cf957d43e0993e4" providerId="LiveId" clId="{C96870A5-63FC-4850-8307-77FEC747FF03}" dt="2026-04-21T06:38:38.044" v="760" actId="26606"/>
          <ac:spMkLst>
            <pc:docMk/>
            <pc:sldMk cId="909865656" sldId="312"/>
            <ac:spMk id="2" creationId="{027D6D56-3B04-F34E-0DCC-7DFB6A9711BE}"/>
          </ac:spMkLst>
        </pc:spChg>
        <pc:spChg chg="add del mod">
          <ac:chgData name="Daniel Puebla" userId="5cf957d43e0993e4" providerId="LiveId" clId="{C96870A5-63FC-4850-8307-77FEC747FF03}" dt="2026-04-21T06:38:38.044" v="760" actId="26606"/>
          <ac:spMkLst>
            <pc:docMk/>
            <pc:sldMk cId="909865656" sldId="312"/>
            <ac:spMk id="3" creationId="{CF5BBDC2-7E41-B3B2-54F8-EBC640623702}"/>
          </ac:spMkLst>
        </pc:spChg>
        <pc:spChg chg="add del">
          <ac:chgData name="Daniel Puebla" userId="5cf957d43e0993e4" providerId="LiveId" clId="{C96870A5-63FC-4850-8307-77FEC747FF03}" dt="2026-04-21T06:38:38.020" v="759" actId="26606"/>
          <ac:spMkLst>
            <pc:docMk/>
            <pc:sldMk cId="909865656" sldId="312"/>
            <ac:spMk id="9" creationId="{98DED6BC-9A3E-48D4-AD7C-A56D63F547E8}"/>
          </ac:spMkLst>
        </pc:spChg>
        <pc:spChg chg="add del">
          <ac:chgData name="Daniel Puebla" userId="5cf957d43e0993e4" providerId="LiveId" clId="{C96870A5-63FC-4850-8307-77FEC747FF03}" dt="2026-04-21T06:38:38.020" v="759" actId="26606"/>
          <ac:spMkLst>
            <pc:docMk/>
            <pc:sldMk cId="909865656" sldId="312"/>
            <ac:spMk id="11" creationId="{6B6E033A-DB2E-49B8-B600-B38E0C280263}"/>
          </ac:spMkLst>
        </pc:spChg>
        <pc:spChg chg="add">
          <ac:chgData name="Daniel Puebla" userId="5cf957d43e0993e4" providerId="LiveId" clId="{C96870A5-63FC-4850-8307-77FEC747FF03}" dt="2026-04-21T06:38:38.044" v="760" actId="26606"/>
          <ac:spMkLst>
            <pc:docMk/>
            <pc:sldMk cId="909865656" sldId="312"/>
            <ac:spMk id="13" creationId="{98DED6BC-9A3E-48D4-AD7C-A56D63F547E8}"/>
          </ac:spMkLst>
        </pc:spChg>
        <pc:spChg chg="add">
          <ac:chgData name="Daniel Puebla" userId="5cf957d43e0993e4" providerId="LiveId" clId="{C96870A5-63FC-4850-8307-77FEC747FF03}" dt="2026-04-21T06:38:38.044" v="760" actId="26606"/>
          <ac:spMkLst>
            <pc:docMk/>
            <pc:sldMk cId="909865656" sldId="312"/>
            <ac:spMk id="14" creationId="{6B6E033A-DB2E-49B8-B600-B38E0C280263}"/>
          </ac:spMkLst>
        </pc:spChg>
        <pc:graphicFrameChg chg="add del">
          <ac:chgData name="Daniel Puebla" userId="5cf957d43e0993e4" providerId="LiveId" clId="{C96870A5-63FC-4850-8307-77FEC747FF03}" dt="2026-04-21T06:38:38.020" v="759" actId="26606"/>
          <ac:graphicFrameMkLst>
            <pc:docMk/>
            <pc:sldMk cId="909865656" sldId="312"/>
            <ac:graphicFrameMk id="5" creationId="{9F89D963-A26C-0B06-8608-A36E36C00370}"/>
          </ac:graphicFrameMkLst>
        </pc:graphicFrameChg>
        <pc:graphicFrameChg chg="add">
          <ac:chgData name="Daniel Puebla" userId="5cf957d43e0993e4" providerId="LiveId" clId="{C96870A5-63FC-4850-8307-77FEC747FF03}" dt="2026-04-21T06:38:38.044" v="760" actId="26606"/>
          <ac:graphicFrameMkLst>
            <pc:docMk/>
            <pc:sldMk cId="909865656" sldId="312"/>
            <ac:graphicFrameMk id="15" creationId="{60CF879A-B6C6-E19C-EB52-A877A4B75FA3}"/>
          </ac:graphicFrameMkLst>
        </pc:graphicFrameChg>
        <pc:picChg chg="add mod">
          <ac:chgData name="Daniel Puebla" userId="5cf957d43e0993e4" providerId="LiveId" clId="{C96870A5-63FC-4850-8307-77FEC747FF03}" dt="2026-04-21T06:49:10.009" v="856"/>
          <ac:picMkLst>
            <pc:docMk/>
            <pc:sldMk cId="909865656" sldId="312"/>
            <ac:picMk id="3" creationId="{7B3D9DED-F426-1730-D63D-AD1905B57188}"/>
          </ac:picMkLst>
        </pc:picChg>
      </pc:sldChg>
      <pc:sldChg chg="addSp modSp new mod setBg">
        <pc:chgData name="Daniel Puebla" userId="5cf957d43e0993e4" providerId="LiveId" clId="{C96870A5-63FC-4850-8307-77FEC747FF03}" dt="2026-04-21T07:01:13.280" v="2043" actId="33524"/>
        <pc:sldMkLst>
          <pc:docMk/>
          <pc:sldMk cId="822948422" sldId="313"/>
        </pc:sldMkLst>
        <pc:spChg chg="mod">
          <ac:chgData name="Daniel Puebla" userId="5cf957d43e0993e4" providerId="LiveId" clId="{C96870A5-63FC-4850-8307-77FEC747FF03}" dt="2026-04-21T07:01:07.313" v="2042" actId="26606"/>
          <ac:spMkLst>
            <pc:docMk/>
            <pc:sldMk cId="822948422" sldId="313"/>
            <ac:spMk id="2" creationId="{6B7D060F-9FE9-A779-D0DB-9635751CA431}"/>
          </ac:spMkLst>
        </pc:spChg>
        <pc:spChg chg="mod">
          <ac:chgData name="Daniel Puebla" userId="5cf957d43e0993e4" providerId="LiveId" clId="{C96870A5-63FC-4850-8307-77FEC747FF03}" dt="2026-04-21T07:01:13.280" v="2043" actId="33524"/>
          <ac:spMkLst>
            <pc:docMk/>
            <pc:sldMk cId="822948422" sldId="313"/>
            <ac:spMk id="3" creationId="{1A54D763-10E5-1D6F-E3D9-1A41C799655F}"/>
          </ac:spMkLst>
        </pc:spChg>
        <pc:spChg chg="add">
          <ac:chgData name="Daniel Puebla" userId="5cf957d43e0993e4" providerId="LiveId" clId="{C96870A5-63FC-4850-8307-77FEC747FF03}" dt="2026-04-21T07:01:07.313" v="2042" actId="26606"/>
          <ac:spMkLst>
            <pc:docMk/>
            <pc:sldMk cId="822948422" sldId="313"/>
            <ac:spMk id="8" creationId="{777A147A-9ED8-46B4-8660-1B3C2AA880B5}"/>
          </ac:spMkLst>
        </pc:spChg>
        <pc:spChg chg="add">
          <ac:chgData name="Daniel Puebla" userId="5cf957d43e0993e4" providerId="LiveId" clId="{C96870A5-63FC-4850-8307-77FEC747FF03}" dt="2026-04-21T07:01:07.313" v="2042" actId="26606"/>
          <ac:spMkLst>
            <pc:docMk/>
            <pc:sldMk cId="822948422" sldId="313"/>
            <ac:spMk id="10" creationId="{5D6C15A0-C087-4593-8414-2B4EC1CDC3DE}"/>
          </ac:spMkLst>
        </pc:spChg>
      </pc:sldChg>
      <pc:sldChg chg="addSp modSp new mod setBg">
        <pc:chgData name="Daniel Puebla" userId="5cf957d43e0993e4" providerId="LiveId" clId="{C96870A5-63FC-4850-8307-77FEC747FF03}" dt="2026-04-21T07:01:20.458" v="2044" actId="26606"/>
        <pc:sldMkLst>
          <pc:docMk/>
          <pc:sldMk cId="3406084616" sldId="314"/>
        </pc:sldMkLst>
        <pc:spChg chg="mod">
          <ac:chgData name="Daniel Puebla" userId="5cf957d43e0993e4" providerId="LiveId" clId="{C96870A5-63FC-4850-8307-77FEC747FF03}" dt="2026-04-21T07:01:20.458" v="2044" actId="26606"/>
          <ac:spMkLst>
            <pc:docMk/>
            <pc:sldMk cId="3406084616" sldId="314"/>
            <ac:spMk id="2" creationId="{C87FDE73-8158-6DA5-FC75-E4CDEC3ED41A}"/>
          </ac:spMkLst>
        </pc:spChg>
        <pc:spChg chg="mod">
          <ac:chgData name="Daniel Puebla" userId="5cf957d43e0993e4" providerId="LiveId" clId="{C96870A5-63FC-4850-8307-77FEC747FF03}" dt="2026-04-21T07:01:20.458" v="2044" actId="26606"/>
          <ac:spMkLst>
            <pc:docMk/>
            <pc:sldMk cId="3406084616" sldId="314"/>
            <ac:spMk id="3" creationId="{0CA02A79-3C4C-B93C-556E-63762CE608EA}"/>
          </ac:spMkLst>
        </pc:spChg>
        <pc:spChg chg="add">
          <ac:chgData name="Daniel Puebla" userId="5cf957d43e0993e4" providerId="LiveId" clId="{C96870A5-63FC-4850-8307-77FEC747FF03}" dt="2026-04-21T07:01:20.458" v="2044" actId="26606"/>
          <ac:spMkLst>
            <pc:docMk/>
            <pc:sldMk cId="3406084616" sldId="314"/>
            <ac:spMk id="8" creationId="{777A147A-9ED8-46B4-8660-1B3C2AA880B5}"/>
          </ac:spMkLst>
        </pc:spChg>
        <pc:spChg chg="add">
          <ac:chgData name="Daniel Puebla" userId="5cf957d43e0993e4" providerId="LiveId" clId="{C96870A5-63FC-4850-8307-77FEC747FF03}" dt="2026-04-21T07:01:20.458" v="2044" actId="26606"/>
          <ac:spMkLst>
            <pc:docMk/>
            <pc:sldMk cId="3406084616" sldId="314"/>
            <ac:spMk id="10" creationId="{5D6C15A0-C087-4593-8414-2B4EC1CDC3DE}"/>
          </ac:spMkLst>
        </pc:spChg>
      </pc:sldChg>
      <pc:sldChg chg="add">
        <pc:chgData name="Daniel Puebla" userId="5cf957d43e0993e4" providerId="LiveId" clId="{C96870A5-63FC-4850-8307-77FEC747FF03}" dt="2026-04-21T07:00:40.923" v="2041"/>
        <pc:sldMkLst>
          <pc:docMk/>
          <pc:sldMk cId="102726782" sldId="315"/>
        </pc:sldMkLst>
      </pc:sldChg>
      <pc:sldChg chg="add">
        <pc:chgData name="Daniel Puebla" userId="5cf957d43e0993e4" providerId="LiveId" clId="{C96870A5-63FC-4850-8307-77FEC747FF03}" dt="2026-04-21T07:00:40.923" v="2041"/>
        <pc:sldMkLst>
          <pc:docMk/>
          <pc:sldMk cId="3632051068" sldId="31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D3767-5CF6-4B40-B5B3-E414595CE1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7E23B-BF4F-4586-8648-14D75D43B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identify definition of normal and abnormal: Is Cough ‘good’ or ‘bad’?</a:t>
          </a:r>
        </a:p>
      </dgm:t>
    </dgm:pt>
    <dgm:pt modelId="{1024A826-16BF-4090-8F90-7EE63268126E}" type="parTrans" cxnId="{BFF8FE20-6005-4CD7-8807-035BB5CE5991}">
      <dgm:prSet/>
      <dgm:spPr/>
      <dgm:t>
        <a:bodyPr/>
        <a:lstStyle/>
        <a:p>
          <a:endParaRPr lang="en-US"/>
        </a:p>
      </dgm:t>
    </dgm:pt>
    <dgm:pt modelId="{AD699E69-04F2-4EC3-A108-ECD7B4937B2C}" type="sibTrans" cxnId="{BFF8FE20-6005-4CD7-8807-035BB5CE5991}">
      <dgm:prSet/>
      <dgm:spPr/>
      <dgm:t>
        <a:bodyPr/>
        <a:lstStyle/>
        <a:p>
          <a:endParaRPr lang="en-US"/>
        </a:p>
      </dgm:t>
    </dgm:pt>
    <dgm:pt modelId="{06F976C0-665E-4CE6-A5DC-57C8C63CA0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describe the Mechanics of Cough and pathophysiology  of Cough</a:t>
          </a:r>
        </a:p>
      </dgm:t>
    </dgm:pt>
    <dgm:pt modelId="{C10ECF0E-8619-4521-A7DC-7465887617F7}" type="parTrans" cxnId="{1C511974-4E25-4F08-BF26-16AADB42264A}">
      <dgm:prSet/>
      <dgm:spPr/>
      <dgm:t>
        <a:bodyPr/>
        <a:lstStyle/>
        <a:p>
          <a:endParaRPr lang="en-US"/>
        </a:p>
      </dgm:t>
    </dgm:pt>
    <dgm:pt modelId="{B0CD0CD9-0BCC-4591-AB08-5FC0293BAC6F}" type="sibTrans" cxnId="{1C511974-4E25-4F08-BF26-16AADB42264A}">
      <dgm:prSet/>
      <dgm:spPr/>
      <dgm:t>
        <a:bodyPr/>
        <a:lstStyle/>
        <a:p>
          <a:endParaRPr lang="en-US"/>
        </a:p>
      </dgm:t>
    </dgm:pt>
    <dgm:pt modelId="{F11D3D7A-B984-4CCF-BAA0-269B4B322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learn about the Differential Diagnosis of Cough</a:t>
          </a:r>
        </a:p>
      </dgm:t>
    </dgm:pt>
    <dgm:pt modelId="{E5C70D9B-75CD-4D0A-A07D-F312FC3CD8E3}" type="parTrans" cxnId="{3DDC38DA-3F76-45DE-8029-230262D05B19}">
      <dgm:prSet/>
      <dgm:spPr/>
      <dgm:t>
        <a:bodyPr/>
        <a:lstStyle/>
        <a:p>
          <a:endParaRPr lang="en-US"/>
        </a:p>
      </dgm:t>
    </dgm:pt>
    <dgm:pt modelId="{79E6BBED-331B-4E97-8029-29BA2675F6BA}" type="sibTrans" cxnId="{3DDC38DA-3F76-45DE-8029-230262D05B19}">
      <dgm:prSet/>
      <dgm:spPr/>
      <dgm:t>
        <a:bodyPr/>
        <a:lstStyle/>
        <a:p>
          <a:endParaRPr lang="en-US"/>
        </a:p>
      </dgm:t>
    </dgm:pt>
    <dgm:pt modelId="{EBD9C281-A32C-4D56-AB17-D97896ABB0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identify an organized Diagnostic Approach to Cough</a:t>
          </a:r>
        </a:p>
      </dgm:t>
    </dgm:pt>
    <dgm:pt modelId="{B6CDB0DD-1CC7-4D20-8A68-0050DDC04355}" type="parTrans" cxnId="{4709A89C-8380-4DE1-AE0C-26E4C13B4FE8}">
      <dgm:prSet/>
      <dgm:spPr/>
      <dgm:t>
        <a:bodyPr/>
        <a:lstStyle/>
        <a:p>
          <a:endParaRPr lang="en-US"/>
        </a:p>
      </dgm:t>
    </dgm:pt>
    <dgm:pt modelId="{791AD1B2-DF0E-435F-80CE-877694058062}" type="sibTrans" cxnId="{4709A89C-8380-4DE1-AE0C-26E4C13B4FE8}">
      <dgm:prSet/>
      <dgm:spPr/>
      <dgm:t>
        <a:bodyPr/>
        <a:lstStyle/>
        <a:p>
          <a:endParaRPr lang="en-US"/>
        </a:p>
      </dgm:t>
    </dgm:pt>
    <dgm:pt modelId="{49F95F61-5242-46FB-89D7-99042BF285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guide principles of Cough Management</a:t>
          </a:r>
        </a:p>
      </dgm:t>
    </dgm:pt>
    <dgm:pt modelId="{2616C2F5-ECE5-43A6-82D8-16FC71305538}" type="parTrans" cxnId="{49F2086A-F0AF-48DD-9106-66CB92461E5D}">
      <dgm:prSet/>
      <dgm:spPr/>
      <dgm:t>
        <a:bodyPr/>
        <a:lstStyle/>
        <a:p>
          <a:endParaRPr lang="en-US"/>
        </a:p>
      </dgm:t>
    </dgm:pt>
    <dgm:pt modelId="{83651707-2D0B-4BEA-BC44-69A025F35D5D}" type="sibTrans" cxnId="{49F2086A-F0AF-48DD-9106-66CB92461E5D}">
      <dgm:prSet/>
      <dgm:spPr/>
      <dgm:t>
        <a:bodyPr/>
        <a:lstStyle/>
        <a:p>
          <a:endParaRPr lang="en-US"/>
        </a:p>
      </dgm:t>
    </dgm:pt>
    <dgm:pt modelId="{6E8083BB-7BB0-475B-ABD3-E63E919CE0C9}" type="pres">
      <dgm:prSet presAssocID="{F48D3767-5CF6-4B40-B5B3-E414595CE1BF}" presName="root" presStyleCnt="0">
        <dgm:presLayoutVars>
          <dgm:dir/>
          <dgm:resizeHandles val="exact"/>
        </dgm:presLayoutVars>
      </dgm:prSet>
      <dgm:spPr/>
    </dgm:pt>
    <dgm:pt modelId="{3D7DFB09-6213-417F-970B-DC4B92582FBC}" type="pres">
      <dgm:prSet presAssocID="{D507E23B-BF4F-4586-8648-14D75D43BC51}" presName="compNode" presStyleCnt="0"/>
      <dgm:spPr/>
    </dgm:pt>
    <dgm:pt modelId="{CE4F3BC2-FFC0-4F5E-AD86-5834306465BB}" type="pres">
      <dgm:prSet presAssocID="{D507E23B-BF4F-4586-8648-14D75D43BC51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CCF5B67D-A489-4E91-A3B8-D175D54D8525}" type="pres">
      <dgm:prSet presAssocID="{D507E23B-BF4F-4586-8648-14D75D43BC51}" presName="spaceRect" presStyleCnt="0"/>
      <dgm:spPr/>
    </dgm:pt>
    <dgm:pt modelId="{ABD0FB34-0222-4B6C-B99A-9A68C36B057A}" type="pres">
      <dgm:prSet presAssocID="{D507E23B-BF4F-4586-8648-14D75D43BC51}" presName="textRect" presStyleLbl="revTx" presStyleIdx="0" presStyleCnt="5">
        <dgm:presLayoutVars>
          <dgm:chMax val="1"/>
          <dgm:chPref val="1"/>
        </dgm:presLayoutVars>
      </dgm:prSet>
      <dgm:spPr/>
    </dgm:pt>
    <dgm:pt modelId="{B9E6588A-1688-492F-AEA4-A298A001F4C7}" type="pres">
      <dgm:prSet presAssocID="{AD699E69-04F2-4EC3-A108-ECD7B4937B2C}" presName="sibTrans" presStyleCnt="0"/>
      <dgm:spPr/>
    </dgm:pt>
    <dgm:pt modelId="{4F103A8D-CE4B-4D1A-9217-A9169A834EBE}" type="pres">
      <dgm:prSet presAssocID="{06F976C0-665E-4CE6-A5DC-57C8C63CA053}" presName="compNode" presStyleCnt="0"/>
      <dgm:spPr/>
    </dgm:pt>
    <dgm:pt modelId="{6AC7A361-8FBD-4189-A7EB-6D0F90E13997}" type="pres">
      <dgm:prSet presAssocID="{06F976C0-665E-4CE6-A5DC-57C8C63CA053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ccept"/>
        </a:ext>
      </dgm:extLst>
    </dgm:pt>
    <dgm:pt modelId="{2A08B7D7-AA9C-49EB-95CA-1ED961B07C3C}" type="pres">
      <dgm:prSet presAssocID="{06F976C0-665E-4CE6-A5DC-57C8C63CA053}" presName="spaceRect" presStyleCnt="0"/>
      <dgm:spPr/>
    </dgm:pt>
    <dgm:pt modelId="{1025261D-14BC-4B64-98AA-5D715617F5BF}" type="pres">
      <dgm:prSet presAssocID="{06F976C0-665E-4CE6-A5DC-57C8C63CA053}" presName="textRect" presStyleLbl="revTx" presStyleIdx="1" presStyleCnt="5">
        <dgm:presLayoutVars>
          <dgm:chMax val="1"/>
          <dgm:chPref val="1"/>
        </dgm:presLayoutVars>
      </dgm:prSet>
      <dgm:spPr/>
    </dgm:pt>
    <dgm:pt modelId="{E3CD7FA6-0504-499B-9084-CD4B351EF287}" type="pres">
      <dgm:prSet presAssocID="{B0CD0CD9-0BCC-4591-AB08-5FC0293BAC6F}" presName="sibTrans" presStyleCnt="0"/>
      <dgm:spPr/>
    </dgm:pt>
    <dgm:pt modelId="{3A356C8A-A4CD-4342-98FA-C9522AC902B6}" type="pres">
      <dgm:prSet presAssocID="{F11D3D7A-B984-4CCF-BAA0-269B4B3222E0}" presName="compNode" presStyleCnt="0"/>
      <dgm:spPr/>
    </dgm:pt>
    <dgm:pt modelId="{84921B58-ED8C-4842-91AF-A5C7C2D0C8EA}" type="pres">
      <dgm:prSet presAssocID="{F11D3D7A-B984-4CCF-BAA0-269B4B3222E0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BD6C1908-9918-47DC-8980-DE07E8E3F252}" type="pres">
      <dgm:prSet presAssocID="{F11D3D7A-B984-4CCF-BAA0-269B4B3222E0}" presName="spaceRect" presStyleCnt="0"/>
      <dgm:spPr/>
    </dgm:pt>
    <dgm:pt modelId="{02140CE2-BF51-4C59-A17F-67A69B53BEFE}" type="pres">
      <dgm:prSet presAssocID="{F11D3D7A-B984-4CCF-BAA0-269B4B3222E0}" presName="textRect" presStyleLbl="revTx" presStyleIdx="2" presStyleCnt="5">
        <dgm:presLayoutVars>
          <dgm:chMax val="1"/>
          <dgm:chPref val="1"/>
        </dgm:presLayoutVars>
      </dgm:prSet>
      <dgm:spPr/>
    </dgm:pt>
    <dgm:pt modelId="{211B066C-A648-4EC8-BFC0-74CA3DC686EB}" type="pres">
      <dgm:prSet presAssocID="{79E6BBED-331B-4E97-8029-29BA2675F6BA}" presName="sibTrans" presStyleCnt="0"/>
      <dgm:spPr/>
    </dgm:pt>
    <dgm:pt modelId="{76C1F045-AAC4-448D-B307-49A91520226F}" type="pres">
      <dgm:prSet presAssocID="{EBD9C281-A32C-4D56-AB17-D97896ABB08D}" presName="compNode" presStyleCnt="0"/>
      <dgm:spPr/>
    </dgm:pt>
    <dgm:pt modelId="{C817BD61-634E-450C-99E3-3EC52D98924D}" type="pres">
      <dgm:prSet presAssocID="{EBD9C281-A32C-4D56-AB17-D97896ABB08D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6CAD07AE-F5B5-4CEF-828E-EC7ADCAEE527}" type="pres">
      <dgm:prSet presAssocID="{EBD9C281-A32C-4D56-AB17-D97896ABB08D}" presName="spaceRect" presStyleCnt="0"/>
      <dgm:spPr/>
    </dgm:pt>
    <dgm:pt modelId="{F0215E84-B3D2-4A0B-B422-8FDC125DE490}" type="pres">
      <dgm:prSet presAssocID="{EBD9C281-A32C-4D56-AB17-D97896ABB08D}" presName="textRect" presStyleLbl="revTx" presStyleIdx="3" presStyleCnt="5">
        <dgm:presLayoutVars>
          <dgm:chMax val="1"/>
          <dgm:chPref val="1"/>
        </dgm:presLayoutVars>
      </dgm:prSet>
      <dgm:spPr/>
    </dgm:pt>
    <dgm:pt modelId="{75AFF0F4-27A3-4EDB-B57C-A73255053E6A}" type="pres">
      <dgm:prSet presAssocID="{791AD1B2-DF0E-435F-80CE-877694058062}" presName="sibTrans" presStyleCnt="0"/>
      <dgm:spPr/>
    </dgm:pt>
    <dgm:pt modelId="{432ADFAF-078D-4C15-8258-D8F21BB5EDAD}" type="pres">
      <dgm:prSet presAssocID="{49F95F61-5242-46FB-89D7-99042BF28530}" presName="compNode" presStyleCnt="0"/>
      <dgm:spPr/>
    </dgm:pt>
    <dgm:pt modelId="{5E52BE0E-44D6-4EFA-8B26-34273916DCFE}" type="pres">
      <dgm:prSet presAssocID="{49F95F61-5242-46FB-89D7-99042BF2853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ign"/>
        </a:ext>
      </dgm:extLst>
    </dgm:pt>
    <dgm:pt modelId="{11AF5A64-4CD5-4E2E-AF28-B917FB266561}" type="pres">
      <dgm:prSet presAssocID="{49F95F61-5242-46FB-89D7-99042BF28530}" presName="spaceRect" presStyleCnt="0"/>
      <dgm:spPr/>
    </dgm:pt>
    <dgm:pt modelId="{01300432-41ED-49AC-9BBD-201E2683AEBE}" type="pres">
      <dgm:prSet presAssocID="{49F95F61-5242-46FB-89D7-99042BF2853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72F9E07-0BF0-4DAA-BBA2-94D0C784C19B}" type="presOf" srcId="{06F976C0-665E-4CE6-A5DC-57C8C63CA053}" destId="{1025261D-14BC-4B64-98AA-5D715617F5BF}" srcOrd="0" destOrd="0" presId="urn:microsoft.com/office/officeart/2018/2/layout/IconLabelList"/>
    <dgm:cxn modelId="{BFF8FE20-6005-4CD7-8807-035BB5CE5991}" srcId="{F48D3767-5CF6-4B40-B5B3-E414595CE1BF}" destId="{D507E23B-BF4F-4586-8648-14D75D43BC51}" srcOrd="0" destOrd="0" parTransId="{1024A826-16BF-4090-8F90-7EE63268126E}" sibTransId="{AD699E69-04F2-4EC3-A108-ECD7B4937B2C}"/>
    <dgm:cxn modelId="{4AA68249-4FEF-4780-9D9D-6674610D9A4C}" type="presOf" srcId="{F48D3767-5CF6-4B40-B5B3-E414595CE1BF}" destId="{6E8083BB-7BB0-475B-ABD3-E63E919CE0C9}" srcOrd="0" destOrd="0" presId="urn:microsoft.com/office/officeart/2018/2/layout/IconLabelList"/>
    <dgm:cxn modelId="{49F2086A-F0AF-48DD-9106-66CB92461E5D}" srcId="{F48D3767-5CF6-4B40-B5B3-E414595CE1BF}" destId="{49F95F61-5242-46FB-89D7-99042BF28530}" srcOrd="4" destOrd="0" parTransId="{2616C2F5-ECE5-43A6-82D8-16FC71305538}" sibTransId="{83651707-2D0B-4BEA-BC44-69A025F35D5D}"/>
    <dgm:cxn modelId="{6293906E-1822-4B4F-AF43-AA3ED34DE6D4}" type="presOf" srcId="{49F95F61-5242-46FB-89D7-99042BF28530}" destId="{01300432-41ED-49AC-9BBD-201E2683AEBE}" srcOrd="0" destOrd="0" presId="urn:microsoft.com/office/officeart/2018/2/layout/IconLabelList"/>
    <dgm:cxn modelId="{1C511974-4E25-4F08-BF26-16AADB42264A}" srcId="{F48D3767-5CF6-4B40-B5B3-E414595CE1BF}" destId="{06F976C0-665E-4CE6-A5DC-57C8C63CA053}" srcOrd="1" destOrd="0" parTransId="{C10ECF0E-8619-4521-A7DC-7465887617F7}" sibTransId="{B0CD0CD9-0BCC-4591-AB08-5FC0293BAC6F}"/>
    <dgm:cxn modelId="{4709A89C-8380-4DE1-AE0C-26E4C13B4FE8}" srcId="{F48D3767-5CF6-4B40-B5B3-E414595CE1BF}" destId="{EBD9C281-A32C-4D56-AB17-D97896ABB08D}" srcOrd="3" destOrd="0" parTransId="{B6CDB0DD-1CC7-4D20-8A68-0050DDC04355}" sibTransId="{791AD1B2-DF0E-435F-80CE-877694058062}"/>
    <dgm:cxn modelId="{E332379E-364F-4AA4-B586-A91CD3B8267C}" type="presOf" srcId="{F11D3D7A-B984-4CCF-BAA0-269B4B3222E0}" destId="{02140CE2-BF51-4C59-A17F-67A69B53BEFE}" srcOrd="0" destOrd="0" presId="urn:microsoft.com/office/officeart/2018/2/layout/IconLabelList"/>
    <dgm:cxn modelId="{FB3819A2-9774-4AAC-BF57-CEC2CAA82253}" type="presOf" srcId="{EBD9C281-A32C-4D56-AB17-D97896ABB08D}" destId="{F0215E84-B3D2-4A0B-B422-8FDC125DE490}" srcOrd="0" destOrd="0" presId="urn:microsoft.com/office/officeart/2018/2/layout/IconLabelList"/>
    <dgm:cxn modelId="{3DDC38DA-3F76-45DE-8029-230262D05B19}" srcId="{F48D3767-5CF6-4B40-B5B3-E414595CE1BF}" destId="{F11D3D7A-B984-4CCF-BAA0-269B4B3222E0}" srcOrd="2" destOrd="0" parTransId="{E5C70D9B-75CD-4D0A-A07D-F312FC3CD8E3}" sibTransId="{79E6BBED-331B-4E97-8029-29BA2675F6BA}"/>
    <dgm:cxn modelId="{BFD0E9FA-43BF-4EF4-84AA-29B7DDF15413}" type="presOf" srcId="{D507E23B-BF4F-4586-8648-14D75D43BC51}" destId="{ABD0FB34-0222-4B6C-B99A-9A68C36B057A}" srcOrd="0" destOrd="0" presId="urn:microsoft.com/office/officeart/2018/2/layout/IconLabelList"/>
    <dgm:cxn modelId="{159A17CE-4787-40D0-B7EF-EEFD6617D955}" type="presParOf" srcId="{6E8083BB-7BB0-475B-ABD3-E63E919CE0C9}" destId="{3D7DFB09-6213-417F-970B-DC4B92582FBC}" srcOrd="0" destOrd="0" presId="urn:microsoft.com/office/officeart/2018/2/layout/IconLabelList"/>
    <dgm:cxn modelId="{B6098F13-24AF-467F-ADCA-DE4E86A4303A}" type="presParOf" srcId="{3D7DFB09-6213-417F-970B-DC4B92582FBC}" destId="{CE4F3BC2-FFC0-4F5E-AD86-5834306465BB}" srcOrd="0" destOrd="0" presId="urn:microsoft.com/office/officeart/2018/2/layout/IconLabelList"/>
    <dgm:cxn modelId="{CB4D4584-92DA-4362-ABE7-F74100D86DE3}" type="presParOf" srcId="{3D7DFB09-6213-417F-970B-DC4B92582FBC}" destId="{CCF5B67D-A489-4E91-A3B8-D175D54D8525}" srcOrd="1" destOrd="0" presId="urn:microsoft.com/office/officeart/2018/2/layout/IconLabelList"/>
    <dgm:cxn modelId="{ED76D33C-4A59-42F5-BFE9-D5380BA6FE36}" type="presParOf" srcId="{3D7DFB09-6213-417F-970B-DC4B92582FBC}" destId="{ABD0FB34-0222-4B6C-B99A-9A68C36B057A}" srcOrd="2" destOrd="0" presId="urn:microsoft.com/office/officeart/2018/2/layout/IconLabelList"/>
    <dgm:cxn modelId="{0417A5D8-51E5-4CD9-B34A-C397C3292460}" type="presParOf" srcId="{6E8083BB-7BB0-475B-ABD3-E63E919CE0C9}" destId="{B9E6588A-1688-492F-AEA4-A298A001F4C7}" srcOrd="1" destOrd="0" presId="urn:microsoft.com/office/officeart/2018/2/layout/IconLabelList"/>
    <dgm:cxn modelId="{17D63E48-0EBB-48EB-9D1A-B39E57E860E5}" type="presParOf" srcId="{6E8083BB-7BB0-475B-ABD3-E63E919CE0C9}" destId="{4F103A8D-CE4B-4D1A-9217-A9169A834EBE}" srcOrd="2" destOrd="0" presId="urn:microsoft.com/office/officeart/2018/2/layout/IconLabelList"/>
    <dgm:cxn modelId="{0F6748B1-56E9-4392-8ADA-FA68938EFBEF}" type="presParOf" srcId="{4F103A8D-CE4B-4D1A-9217-A9169A834EBE}" destId="{6AC7A361-8FBD-4189-A7EB-6D0F90E13997}" srcOrd="0" destOrd="0" presId="urn:microsoft.com/office/officeart/2018/2/layout/IconLabelList"/>
    <dgm:cxn modelId="{03E4846B-227C-414A-BCED-609F15A3619F}" type="presParOf" srcId="{4F103A8D-CE4B-4D1A-9217-A9169A834EBE}" destId="{2A08B7D7-AA9C-49EB-95CA-1ED961B07C3C}" srcOrd="1" destOrd="0" presId="urn:microsoft.com/office/officeart/2018/2/layout/IconLabelList"/>
    <dgm:cxn modelId="{6635F73C-8623-48BD-96F6-78D8B29CCC5D}" type="presParOf" srcId="{4F103A8D-CE4B-4D1A-9217-A9169A834EBE}" destId="{1025261D-14BC-4B64-98AA-5D715617F5BF}" srcOrd="2" destOrd="0" presId="urn:microsoft.com/office/officeart/2018/2/layout/IconLabelList"/>
    <dgm:cxn modelId="{9787EF87-3F0B-4F5A-9727-396034113436}" type="presParOf" srcId="{6E8083BB-7BB0-475B-ABD3-E63E919CE0C9}" destId="{E3CD7FA6-0504-499B-9084-CD4B351EF287}" srcOrd="3" destOrd="0" presId="urn:microsoft.com/office/officeart/2018/2/layout/IconLabelList"/>
    <dgm:cxn modelId="{140E8A9E-4C6E-4D9C-AC1D-903C173C4289}" type="presParOf" srcId="{6E8083BB-7BB0-475B-ABD3-E63E919CE0C9}" destId="{3A356C8A-A4CD-4342-98FA-C9522AC902B6}" srcOrd="4" destOrd="0" presId="urn:microsoft.com/office/officeart/2018/2/layout/IconLabelList"/>
    <dgm:cxn modelId="{DB57CB91-0A1C-43E6-B464-99B28A843882}" type="presParOf" srcId="{3A356C8A-A4CD-4342-98FA-C9522AC902B6}" destId="{84921B58-ED8C-4842-91AF-A5C7C2D0C8EA}" srcOrd="0" destOrd="0" presId="urn:microsoft.com/office/officeart/2018/2/layout/IconLabelList"/>
    <dgm:cxn modelId="{0F4316E7-5DBE-4B88-AEDD-628506712141}" type="presParOf" srcId="{3A356C8A-A4CD-4342-98FA-C9522AC902B6}" destId="{BD6C1908-9918-47DC-8980-DE07E8E3F252}" srcOrd="1" destOrd="0" presId="urn:microsoft.com/office/officeart/2018/2/layout/IconLabelList"/>
    <dgm:cxn modelId="{0389C1F5-75C6-4CBF-91F7-F916B194BA0E}" type="presParOf" srcId="{3A356C8A-A4CD-4342-98FA-C9522AC902B6}" destId="{02140CE2-BF51-4C59-A17F-67A69B53BEFE}" srcOrd="2" destOrd="0" presId="urn:microsoft.com/office/officeart/2018/2/layout/IconLabelList"/>
    <dgm:cxn modelId="{9E50875C-4BF7-44A8-8544-A5E4ED4EF1B5}" type="presParOf" srcId="{6E8083BB-7BB0-475B-ABD3-E63E919CE0C9}" destId="{211B066C-A648-4EC8-BFC0-74CA3DC686EB}" srcOrd="5" destOrd="0" presId="urn:microsoft.com/office/officeart/2018/2/layout/IconLabelList"/>
    <dgm:cxn modelId="{288734FD-FA18-47E6-A092-2246E4B177FB}" type="presParOf" srcId="{6E8083BB-7BB0-475B-ABD3-E63E919CE0C9}" destId="{76C1F045-AAC4-448D-B307-49A91520226F}" srcOrd="6" destOrd="0" presId="urn:microsoft.com/office/officeart/2018/2/layout/IconLabelList"/>
    <dgm:cxn modelId="{4273CC9A-CB05-41C4-B53D-2CED90C476FA}" type="presParOf" srcId="{76C1F045-AAC4-448D-B307-49A91520226F}" destId="{C817BD61-634E-450C-99E3-3EC52D98924D}" srcOrd="0" destOrd="0" presId="urn:microsoft.com/office/officeart/2018/2/layout/IconLabelList"/>
    <dgm:cxn modelId="{7DF0EF12-AB90-4650-B649-5CC90A53AE86}" type="presParOf" srcId="{76C1F045-AAC4-448D-B307-49A91520226F}" destId="{6CAD07AE-F5B5-4CEF-828E-EC7ADCAEE527}" srcOrd="1" destOrd="0" presId="urn:microsoft.com/office/officeart/2018/2/layout/IconLabelList"/>
    <dgm:cxn modelId="{115F586D-387A-44B4-BC06-F03445921167}" type="presParOf" srcId="{76C1F045-AAC4-448D-B307-49A91520226F}" destId="{F0215E84-B3D2-4A0B-B422-8FDC125DE490}" srcOrd="2" destOrd="0" presId="urn:microsoft.com/office/officeart/2018/2/layout/IconLabelList"/>
    <dgm:cxn modelId="{C971DD3B-3F1E-4AEA-B9CA-F19543D4BDEE}" type="presParOf" srcId="{6E8083BB-7BB0-475B-ABD3-E63E919CE0C9}" destId="{75AFF0F4-27A3-4EDB-B57C-A73255053E6A}" srcOrd="7" destOrd="0" presId="urn:microsoft.com/office/officeart/2018/2/layout/IconLabelList"/>
    <dgm:cxn modelId="{45546E14-16C5-43B2-ABCE-654F771C44AA}" type="presParOf" srcId="{6E8083BB-7BB0-475B-ABD3-E63E919CE0C9}" destId="{432ADFAF-078D-4C15-8258-D8F21BB5EDAD}" srcOrd="8" destOrd="0" presId="urn:microsoft.com/office/officeart/2018/2/layout/IconLabelList"/>
    <dgm:cxn modelId="{A4DBC761-4DAA-4577-8167-B2FF5695B6B3}" type="presParOf" srcId="{432ADFAF-078D-4C15-8258-D8F21BB5EDAD}" destId="{5E52BE0E-44D6-4EFA-8B26-34273916DCFE}" srcOrd="0" destOrd="0" presId="urn:microsoft.com/office/officeart/2018/2/layout/IconLabelList"/>
    <dgm:cxn modelId="{87C0EE90-0712-4CB2-AE99-3D21070E6609}" type="presParOf" srcId="{432ADFAF-078D-4C15-8258-D8F21BB5EDAD}" destId="{11AF5A64-4CD5-4E2E-AF28-B917FB266561}" srcOrd="1" destOrd="0" presId="urn:microsoft.com/office/officeart/2018/2/layout/IconLabelList"/>
    <dgm:cxn modelId="{9C4F0662-9266-41CE-8788-5661984CAE78}" type="presParOf" srcId="{432ADFAF-078D-4C15-8258-D8F21BB5EDAD}" destId="{01300432-41ED-49AC-9BBD-201E2683AE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102B13-5A4C-4C84-AEF2-C21BD06259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7E1E29E-DE11-4D00-89A3-88D68DBFF989}">
      <dgm:prSet/>
      <dgm:spPr/>
      <dgm:t>
        <a:bodyPr/>
        <a:lstStyle/>
        <a:p>
          <a:r>
            <a:rPr lang="en-US"/>
            <a:t>Capsaicin hyperresponsiveness in asthma due to </a:t>
          </a:r>
          <a:r>
            <a:rPr lang="en-US" b="1"/>
            <a:t>sensory nerve hyperexcitability: </a:t>
          </a:r>
          <a:r>
            <a:rPr lang="en-US"/>
            <a:t>Stable asthma patients show higher Emax and lower ED50 to capsaicin than controls; T2‑low (non‑atopic) asthma shows the largest Emax. ED50 tracks asthma control and IgE; Emax tracks 24‑hour cough frequency.</a:t>
          </a:r>
        </a:p>
      </dgm:t>
    </dgm:pt>
    <dgm:pt modelId="{B2271F69-02F7-49F8-B4C2-67AB46840ED2}" type="parTrans" cxnId="{97E293B0-CE86-4476-AE09-B968EB06C6EE}">
      <dgm:prSet/>
      <dgm:spPr/>
      <dgm:t>
        <a:bodyPr/>
        <a:lstStyle/>
        <a:p>
          <a:endParaRPr lang="en-US"/>
        </a:p>
      </dgm:t>
    </dgm:pt>
    <dgm:pt modelId="{401188D4-4813-41AB-8C54-29D8034B6E90}" type="sibTrans" cxnId="{97E293B0-CE86-4476-AE09-B968EB06C6EE}">
      <dgm:prSet/>
      <dgm:spPr/>
      <dgm:t>
        <a:bodyPr/>
        <a:lstStyle/>
        <a:p>
          <a:endParaRPr lang="en-US"/>
        </a:p>
      </dgm:t>
    </dgm:pt>
    <dgm:pt modelId="{B8450F40-4B75-4017-86E4-63D5BBE729C9}">
      <dgm:prSet/>
      <dgm:spPr/>
      <dgm:t>
        <a:bodyPr/>
        <a:lstStyle/>
        <a:p>
          <a:r>
            <a:rPr lang="en-US" b="1"/>
            <a:t>Bronchoconstriction amplifies cough: </a:t>
          </a:r>
          <a:r>
            <a:rPr lang="en-US"/>
            <a:t>Methacholine‑induced bronchoconstriction increases capsaicin‑evoked coughs; as airways reopen, cough sensitivity falls. Cough does not worsen bronchoconstriction.</a:t>
          </a:r>
        </a:p>
      </dgm:t>
    </dgm:pt>
    <dgm:pt modelId="{F896A95C-290C-426E-8B1A-CB9ACCDD4F0F}" type="parTrans" cxnId="{0EA25A1E-8AEF-4871-8A81-4A8A2A5CE952}">
      <dgm:prSet/>
      <dgm:spPr/>
      <dgm:t>
        <a:bodyPr/>
        <a:lstStyle/>
        <a:p>
          <a:endParaRPr lang="en-US"/>
        </a:p>
      </dgm:t>
    </dgm:pt>
    <dgm:pt modelId="{52D7F908-E5E7-4DEA-A0D1-48AA660D5DF8}" type="sibTrans" cxnId="{0EA25A1E-8AEF-4871-8A81-4A8A2A5CE952}">
      <dgm:prSet/>
      <dgm:spPr/>
      <dgm:t>
        <a:bodyPr/>
        <a:lstStyle/>
        <a:p>
          <a:endParaRPr lang="en-US"/>
        </a:p>
      </dgm:t>
    </dgm:pt>
    <dgm:pt modelId="{59CFBB96-9D72-4F1C-B1E8-BB70DAFA4361}">
      <dgm:prSet/>
      <dgm:spPr/>
      <dgm:t>
        <a:bodyPr/>
        <a:lstStyle/>
        <a:p>
          <a:r>
            <a:rPr lang="en-US" b="1"/>
            <a:t>TRPV1 upregulation: </a:t>
          </a:r>
          <a:r>
            <a:rPr lang="en-US"/>
            <a:t>Chronic cough patients have markedly increased TRPV1‑positive nerve profiles; TRPV1 expression correlates with capsaicin sensitivity.</a:t>
          </a:r>
        </a:p>
      </dgm:t>
    </dgm:pt>
    <dgm:pt modelId="{D9FC4A45-FCB0-445D-BFE7-E6C434AE5B95}" type="parTrans" cxnId="{389112FC-38A5-4D28-A398-D2246EC35AAB}">
      <dgm:prSet/>
      <dgm:spPr/>
      <dgm:t>
        <a:bodyPr/>
        <a:lstStyle/>
        <a:p>
          <a:endParaRPr lang="en-US"/>
        </a:p>
      </dgm:t>
    </dgm:pt>
    <dgm:pt modelId="{975661BE-4DDD-42D1-9DA6-01DC67A88AB7}" type="sibTrans" cxnId="{389112FC-38A5-4D28-A398-D2246EC35AAB}">
      <dgm:prSet/>
      <dgm:spPr/>
      <dgm:t>
        <a:bodyPr/>
        <a:lstStyle/>
        <a:p>
          <a:endParaRPr lang="en-US"/>
        </a:p>
      </dgm:t>
    </dgm:pt>
    <dgm:pt modelId="{D148E10A-5A9C-49B4-BF41-BAE1E1CFBEDF}">
      <dgm:prSet/>
      <dgm:spPr/>
      <dgm:t>
        <a:bodyPr/>
        <a:lstStyle/>
        <a:p>
          <a:r>
            <a:rPr lang="en-US"/>
            <a:t>Eosinophil–nerve interactions: </a:t>
          </a:r>
          <a:r>
            <a:rPr lang="en-US" b="1"/>
            <a:t>Eosinophils cluster around nerves </a:t>
          </a:r>
          <a:r>
            <a:rPr lang="en-US"/>
            <a:t>and release MBP, impairing neuronal M2 receptors and removing inhibitory control—promoting cholinergic reflexes and nerve hyperexcitability.</a:t>
          </a:r>
        </a:p>
      </dgm:t>
    </dgm:pt>
    <dgm:pt modelId="{5782F0DF-7451-4AB9-8E3C-6111403CECA3}" type="parTrans" cxnId="{731683F5-963C-473D-A0DD-9BDB2E8733D0}">
      <dgm:prSet/>
      <dgm:spPr/>
      <dgm:t>
        <a:bodyPr/>
        <a:lstStyle/>
        <a:p>
          <a:endParaRPr lang="en-US"/>
        </a:p>
      </dgm:t>
    </dgm:pt>
    <dgm:pt modelId="{F91D82DB-3DAD-4B95-A145-A8BAD5AE38AA}" type="sibTrans" cxnId="{731683F5-963C-473D-A0DD-9BDB2E8733D0}">
      <dgm:prSet/>
      <dgm:spPr/>
      <dgm:t>
        <a:bodyPr/>
        <a:lstStyle/>
        <a:p>
          <a:endParaRPr lang="en-US"/>
        </a:p>
      </dgm:t>
    </dgm:pt>
    <dgm:pt modelId="{24207394-1E9B-415E-9985-F55E655E3926}">
      <dgm:prSet/>
      <dgm:spPr/>
      <dgm:t>
        <a:bodyPr/>
        <a:lstStyle/>
        <a:p>
          <a:r>
            <a:rPr lang="en-US" b="1"/>
            <a:t>Shared tussive mediators: </a:t>
          </a:r>
          <a:r>
            <a:rPr lang="en-US"/>
            <a:t>Histamine, cysteinyl‑leukotrienes, PGD₂, PGE₂, and IL‑8 are elevated across cough phenotypes and sensitize airway afferents.</a:t>
          </a:r>
        </a:p>
      </dgm:t>
    </dgm:pt>
    <dgm:pt modelId="{853BFA2B-7D89-41A8-8682-5B8CEE2ACA49}" type="parTrans" cxnId="{B073B378-F2D5-4557-8CFB-D109A9606AB4}">
      <dgm:prSet/>
      <dgm:spPr/>
      <dgm:t>
        <a:bodyPr/>
        <a:lstStyle/>
        <a:p>
          <a:endParaRPr lang="en-US"/>
        </a:p>
      </dgm:t>
    </dgm:pt>
    <dgm:pt modelId="{FFA74846-BAF2-4CAD-A23A-616A7FD611B9}" type="sibTrans" cxnId="{B073B378-F2D5-4557-8CFB-D109A9606AB4}">
      <dgm:prSet/>
      <dgm:spPr/>
      <dgm:t>
        <a:bodyPr/>
        <a:lstStyle/>
        <a:p>
          <a:endParaRPr lang="en-US"/>
        </a:p>
      </dgm:t>
    </dgm:pt>
    <dgm:pt modelId="{018CC9F9-9830-4FBB-B42F-0AC0FAB87CCC}">
      <dgm:prSet/>
      <dgm:spPr/>
      <dgm:t>
        <a:bodyPr/>
        <a:lstStyle/>
        <a:p>
          <a:r>
            <a:rPr lang="en-US"/>
            <a:t>Allergen, GERD, and viral cofactors: Allergen challenge and GERD lower capsaicin thresholds via eosinophilia or reflux‑mediated sensitization; viral URIs transiently reduce capsaicin thresholds without changing bronchial smooth muscle responsiveness.</a:t>
          </a:r>
        </a:p>
      </dgm:t>
    </dgm:pt>
    <dgm:pt modelId="{7C81D010-5414-4C8F-8CD0-DEB2D41FB3AB}" type="parTrans" cxnId="{3D3422A1-A922-46A4-9E61-EA502BD140FD}">
      <dgm:prSet/>
      <dgm:spPr/>
      <dgm:t>
        <a:bodyPr/>
        <a:lstStyle/>
        <a:p>
          <a:endParaRPr lang="en-US"/>
        </a:p>
      </dgm:t>
    </dgm:pt>
    <dgm:pt modelId="{6AF9A95C-6F77-4F3A-B7F6-00FDC2FC0C54}" type="sibTrans" cxnId="{3D3422A1-A922-46A4-9E61-EA502BD140FD}">
      <dgm:prSet/>
      <dgm:spPr/>
      <dgm:t>
        <a:bodyPr/>
        <a:lstStyle/>
        <a:p>
          <a:endParaRPr lang="en-US"/>
        </a:p>
      </dgm:t>
    </dgm:pt>
    <dgm:pt modelId="{2E82907E-751B-48E9-802C-68309D41CE7D}" type="pres">
      <dgm:prSet presAssocID="{E1102B13-5A4C-4C84-AEF2-C21BD06259AF}" presName="root" presStyleCnt="0">
        <dgm:presLayoutVars>
          <dgm:dir/>
          <dgm:resizeHandles val="exact"/>
        </dgm:presLayoutVars>
      </dgm:prSet>
      <dgm:spPr/>
    </dgm:pt>
    <dgm:pt modelId="{71D90419-BA06-4138-807B-AE47CAD390A4}" type="pres">
      <dgm:prSet presAssocID="{E1102B13-5A4C-4C84-AEF2-C21BD06259AF}" presName="container" presStyleCnt="0">
        <dgm:presLayoutVars>
          <dgm:dir/>
          <dgm:resizeHandles val="exact"/>
        </dgm:presLayoutVars>
      </dgm:prSet>
      <dgm:spPr/>
    </dgm:pt>
    <dgm:pt modelId="{EE971157-4C08-412A-8657-9A75F43BBFEC}" type="pres">
      <dgm:prSet presAssocID="{37E1E29E-DE11-4D00-89A3-88D68DBFF989}" presName="compNode" presStyleCnt="0"/>
      <dgm:spPr/>
    </dgm:pt>
    <dgm:pt modelId="{7228790C-F79E-4862-9AD6-3ADD7DD099E2}" type="pres">
      <dgm:prSet presAssocID="{37E1E29E-DE11-4D00-89A3-88D68DBFF989}" presName="iconBgRect" presStyleLbl="bgShp" presStyleIdx="0" presStyleCnt="6"/>
      <dgm:spPr/>
    </dgm:pt>
    <dgm:pt modelId="{A57500FA-FE4F-4166-BC24-0B2F1984CE63}" type="pres">
      <dgm:prSet presAssocID="{37E1E29E-DE11-4D00-89A3-88D68DBFF989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2C0F7EFA-5BF4-4566-BDCA-3FCFDBD0FBE7}" type="pres">
      <dgm:prSet presAssocID="{37E1E29E-DE11-4D00-89A3-88D68DBFF989}" presName="spaceRect" presStyleCnt="0"/>
      <dgm:spPr/>
    </dgm:pt>
    <dgm:pt modelId="{89B5F92A-36D3-49E0-8E23-5B6B7B98FB11}" type="pres">
      <dgm:prSet presAssocID="{37E1E29E-DE11-4D00-89A3-88D68DBFF989}" presName="textRect" presStyleLbl="revTx" presStyleIdx="0" presStyleCnt="6">
        <dgm:presLayoutVars>
          <dgm:chMax val="1"/>
          <dgm:chPref val="1"/>
        </dgm:presLayoutVars>
      </dgm:prSet>
      <dgm:spPr/>
    </dgm:pt>
    <dgm:pt modelId="{FFC08D54-25AF-4B61-9F37-0695D10D469A}" type="pres">
      <dgm:prSet presAssocID="{401188D4-4813-41AB-8C54-29D8034B6E90}" presName="sibTrans" presStyleLbl="sibTrans2D1" presStyleIdx="0" presStyleCnt="0"/>
      <dgm:spPr/>
    </dgm:pt>
    <dgm:pt modelId="{1E4B2642-704E-415D-B022-9DC1DBF2CD17}" type="pres">
      <dgm:prSet presAssocID="{B8450F40-4B75-4017-86E4-63D5BBE729C9}" presName="compNode" presStyleCnt="0"/>
      <dgm:spPr/>
    </dgm:pt>
    <dgm:pt modelId="{3C0A6921-B6C3-4DE9-B2CF-595143242056}" type="pres">
      <dgm:prSet presAssocID="{B8450F40-4B75-4017-86E4-63D5BBE729C9}" presName="iconBgRect" presStyleLbl="bgShp" presStyleIdx="1" presStyleCnt="6"/>
      <dgm:spPr/>
    </dgm:pt>
    <dgm:pt modelId="{D4A6F0A8-AF89-4ADC-9816-11FA879F77B5}" type="pres">
      <dgm:prSet presAssocID="{B8450F40-4B75-4017-86E4-63D5BBE729C9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2B5C77B-2E5E-40E1-B5BF-A0E014ECD761}" type="pres">
      <dgm:prSet presAssocID="{B8450F40-4B75-4017-86E4-63D5BBE729C9}" presName="spaceRect" presStyleCnt="0"/>
      <dgm:spPr/>
    </dgm:pt>
    <dgm:pt modelId="{EBC46D07-B8D8-41B7-8084-1BB3B7E78BFC}" type="pres">
      <dgm:prSet presAssocID="{B8450F40-4B75-4017-86E4-63D5BBE729C9}" presName="textRect" presStyleLbl="revTx" presStyleIdx="1" presStyleCnt="6">
        <dgm:presLayoutVars>
          <dgm:chMax val="1"/>
          <dgm:chPref val="1"/>
        </dgm:presLayoutVars>
      </dgm:prSet>
      <dgm:spPr/>
    </dgm:pt>
    <dgm:pt modelId="{DCBAF306-171B-4FB3-BC62-15AC527BCA12}" type="pres">
      <dgm:prSet presAssocID="{52D7F908-E5E7-4DEA-A0D1-48AA660D5DF8}" presName="sibTrans" presStyleLbl="sibTrans2D1" presStyleIdx="0" presStyleCnt="0"/>
      <dgm:spPr/>
    </dgm:pt>
    <dgm:pt modelId="{5EF871D1-72B0-41DA-B57A-4F1B5566A7D1}" type="pres">
      <dgm:prSet presAssocID="{59CFBB96-9D72-4F1C-B1E8-BB70DAFA4361}" presName="compNode" presStyleCnt="0"/>
      <dgm:spPr/>
    </dgm:pt>
    <dgm:pt modelId="{1C91C0C0-F9B8-4F2E-8224-8C81A1A6787F}" type="pres">
      <dgm:prSet presAssocID="{59CFBB96-9D72-4F1C-B1E8-BB70DAFA4361}" presName="iconBgRect" presStyleLbl="bgShp" presStyleIdx="2" presStyleCnt="6"/>
      <dgm:spPr/>
    </dgm:pt>
    <dgm:pt modelId="{7F4142AE-A86D-45BC-AA9F-AAC9192A763B}" type="pres">
      <dgm:prSet presAssocID="{59CFBB96-9D72-4F1C-B1E8-BB70DAFA4361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9C8B97CE-4B7A-46AA-8909-A10E0C8B0F4C}" type="pres">
      <dgm:prSet presAssocID="{59CFBB96-9D72-4F1C-B1E8-BB70DAFA4361}" presName="spaceRect" presStyleCnt="0"/>
      <dgm:spPr/>
    </dgm:pt>
    <dgm:pt modelId="{22A352CA-9D7A-4B51-8470-9EB8B109F373}" type="pres">
      <dgm:prSet presAssocID="{59CFBB96-9D72-4F1C-B1E8-BB70DAFA4361}" presName="textRect" presStyleLbl="revTx" presStyleIdx="2" presStyleCnt="6">
        <dgm:presLayoutVars>
          <dgm:chMax val="1"/>
          <dgm:chPref val="1"/>
        </dgm:presLayoutVars>
      </dgm:prSet>
      <dgm:spPr/>
    </dgm:pt>
    <dgm:pt modelId="{80F03D92-85EF-49C6-A046-82DA45DD3071}" type="pres">
      <dgm:prSet presAssocID="{975661BE-4DDD-42D1-9DA6-01DC67A88AB7}" presName="sibTrans" presStyleLbl="sibTrans2D1" presStyleIdx="0" presStyleCnt="0"/>
      <dgm:spPr/>
    </dgm:pt>
    <dgm:pt modelId="{E380B18A-BB03-43AC-A43E-0ABC4C4E8F25}" type="pres">
      <dgm:prSet presAssocID="{D148E10A-5A9C-49B4-BF41-BAE1E1CFBEDF}" presName="compNode" presStyleCnt="0"/>
      <dgm:spPr/>
    </dgm:pt>
    <dgm:pt modelId="{E78F5C9D-E402-4C0C-A00D-A08CD02FB3CB}" type="pres">
      <dgm:prSet presAssocID="{D148E10A-5A9C-49B4-BF41-BAE1E1CFBEDF}" presName="iconBgRect" presStyleLbl="bgShp" presStyleIdx="3" presStyleCnt="6"/>
      <dgm:spPr/>
    </dgm:pt>
    <dgm:pt modelId="{AF0BDD0D-0312-4402-A385-D9410801AFE0}" type="pres">
      <dgm:prSet presAssocID="{D148E10A-5A9C-49B4-BF41-BAE1E1CFBEDF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4504626-D010-410B-9E25-199A66426811}" type="pres">
      <dgm:prSet presAssocID="{D148E10A-5A9C-49B4-BF41-BAE1E1CFBEDF}" presName="spaceRect" presStyleCnt="0"/>
      <dgm:spPr/>
    </dgm:pt>
    <dgm:pt modelId="{54B163D8-FACC-4B2F-9FA5-15C013396675}" type="pres">
      <dgm:prSet presAssocID="{D148E10A-5A9C-49B4-BF41-BAE1E1CFBEDF}" presName="textRect" presStyleLbl="revTx" presStyleIdx="3" presStyleCnt="6">
        <dgm:presLayoutVars>
          <dgm:chMax val="1"/>
          <dgm:chPref val="1"/>
        </dgm:presLayoutVars>
      </dgm:prSet>
      <dgm:spPr/>
    </dgm:pt>
    <dgm:pt modelId="{CD0E93BA-B9B6-4D8B-90CC-25EE2CE20F1C}" type="pres">
      <dgm:prSet presAssocID="{F91D82DB-3DAD-4B95-A145-A8BAD5AE38AA}" presName="sibTrans" presStyleLbl="sibTrans2D1" presStyleIdx="0" presStyleCnt="0"/>
      <dgm:spPr/>
    </dgm:pt>
    <dgm:pt modelId="{7D80D04A-05A8-4C20-A793-50227562C9D6}" type="pres">
      <dgm:prSet presAssocID="{24207394-1E9B-415E-9985-F55E655E3926}" presName="compNode" presStyleCnt="0"/>
      <dgm:spPr/>
    </dgm:pt>
    <dgm:pt modelId="{99C8F737-E1C9-4AB8-89DD-C04925E72A55}" type="pres">
      <dgm:prSet presAssocID="{24207394-1E9B-415E-9985-F55E655E3926}" presName="iconBgRect" presStyleLbl="bgShp" presStyleIdx="4" presStyleCnt="6"/>
      <dgm:spPr/>
    </dgm:pt>
    <dgm:pt modelId="{7C9B43E3-E83A-4D2A-89A6-CFCC0742074D}" type="pres">
      <dgm:prSet presAssocID="{24207394-1E9B-415E-9985-F55E655E3926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3A9A220E-0DD2-4D95-A60F-880487EA1F25}" type="pres">
      <dgm:prSet presAssocID="{24207394-1E9B-415E-9985-F55E655E3926}" presName="spaceRect" presStyleCnt="0"/>
      <dgm:spPr/>
    </dgm:pt>
    <dgm:pt modelId="{EA66B470-FE39-4CB1-B241-4CF1431A163B}" type="pres">
      <dgm:prSet presAssocID="{24207394-1E9B-415E-9985-F55E655E3926}" presName="textRect" presStyleLbl="revTx" presStyleIdx="4" presStyleCnt="6">
        <dgm:presLayoutVars>
          <dgm:chMax val="1"/>
          <dgm:chPref val="1"/>
        </dgm:presLayoutVars>
      </dgm:prSet>
      <dgm:spPr/>
    </dgm:pt>
    <dgm:pt modelId="{A8D19CE3-A1F1-43CA-A316-8011C9295A3D}" type="pres">
      <dgm:prSet presAssocID="{FFA74846-BAF2-4CAD-A23A-616A7FD611B9}" presName="sibTrans" presStyleLbl="sibTrans2D1" presStyleIdx="0" presStyleCnt="0"/>
      <dgm:spPr/>
    </dgm:pt>
    <dgm:pt modelId="{263BE3D0-C5A3-4E97-9C30-283A33BF01C4}" type="pres">
      <dgm:prSet presAssocID="{018CC9F9-9830-4FBB-B42F-0AC0FAB87CCC}" presName="compNode" presStyleCnt="0"/>
      <dgm:spPr/>
    </dgm:pt>
    <dgm:pt modelId="{73FFAEF8-29B9-4D22-A6C2-B170D0F335E8}" type="pres">
      <dgm:prSet presAssocID="{018CC9F9-9830-4FBB-B42F-0AC0FAB87CCC}" presName="iconBgRect" presStyleLbl="bgShp" presStyleIdx="5" presStyleCnt="6"/>
      <dgm:spPr/>
    </dgm:pt>
    <dgm:pt modelId="{2A3A42E7-7DB7-4B2F-893F-71C0BA861C8C}" type="pres">
      <dgm:prSet presAssocID="{018CC9F9-9830-4FBB-B42F-0AC0FAB87CCC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956B2A8E-F4F7-4B5D-BEAC-A518D8039C38}" type="pres">
      <dgm:prSet presAssocID="{018CC9F9-9830-4FBB-B42F-0AC0FAB87CCC}" presName="spaceRect" presStyleCnt="0"/>
      <dgm:spPr/>
    </dgm:pt>
    <dgm:pt modelId="{0B0C2D83-15EA-4525-83AA-87111052EFEE}" type="pres">
      <dgm:prSet presAssocID="{018CC9F9-9830-4FBB-B42F-0AC0FAB87CC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6927D04-D17A-4E05-AC5C-070C505C6839}" type="presOf" srcId="{F91D82DB-3DAD-4B95-A145-A8BAD5AE38AA}" destId="{CD0E93BA-B9B6-4D8B-90CC-25EE2CE20F1C}" srcOrd="0" destOrd="0" presId="urn:microsoft.com/office/officeart/2018/2/layout/IconCircleList"/>
    <dgm:cxn modelId="{245F7005-9448-4AF2-9053-B4D3B0D51813}" type="presOf" srcId="{B8450F40-4B75-4017-86E4-63D5BBE729C9}" destId="{EBC46D07-B8D8-41B7-8084-1BB3B7E78BFC}" srcOrd="0" destOrd="0" presId="urn:microsoft.com/office/officeart/2018/2/layout/IconCircleList"/>
    <dgm:cxn modelId="{370FF710-CF26-4AC8-8350-4AD8880D7DE9}" type="presOf" srcId="{24207394-1E9B-415E-9985-F55E655E3926}" destId="{EA66B470-FE39-4CB1-B241-4CF1431A163B}" srcOrd="0" destOrd="0" presId="urn:microsoft.com/office/officeart/2018/2/layout/IconCircleList"/>
    <dgm:cxn modelId="{0EA25A1E-8AEF-4871-8A81-4A8A2A5CE952}" srcId="{E1102B13-5A4C-4C84-AEF2-C21BD06259AF}" destId="{B8450F40-4B75-4017-86E4-63D5BBE729C9}" srcOrd="1" destOrd="0" parTransId="{F896A95C-290C-426E-8B1A-CB9ACCDD4F0F}" sibTransId="{52D7F908-E5E7-4DEA-A0D1-48AA660D5DF8}"/>
    <dgm:cxn modelId="{2E27AF28-454C-4943-BA9A-F2C8692FD7A2}" type="presOf" srcId="{FFA74846-BAF2-4CAD-A23A-616A7FD611B9}" destId="{A8D19CE3-A1F1-43CA-A316-8011C9295A3D}" srcOrd="0" destOrd="0" presId="urn:microsoft.com/office/officeart/2018/2/layout/IconCircleList"/>
    <dgm:cxn modelId="{5C0CB731-8993-4665-B482-C03BE3B95509}" type="presOf" srcId="{401188D4-4813-41AB-8C54-29D8034B6E90}" destId="{FFC08D54-25AF-4B61-9F37-0695D10D469A}" srcOrd="0" destOrd="0" presId="urn:microsoft.com/office/officeart/2018/2/layout/IconCircleList"/>
    <dgm:cxn modelId="{1047D349-0112-4CAA-BBE6-D0F68F45D635}" type="presOf" srcId="{37E1E29E-DE11-4D00-89A3-88D68DBFF989}" destId="{89B5F92A-36D3-49E0-8E23-5B6B7B98FB11}" srcOrd="0" destOrd="0" presId="urn:microsoft.com/office/officeart/2018/2/layout/IconCircleList"/>
    <dgm:cxn modelId="{B073B378-F2D5-4557-8CFB-D109A9606AB4}" srcId="{E1102B13-5A4C-4C84-AEF2-C21BD06259AF}" destId="{24207394-1E9B-415E-9985-F55E655E3926}" srcOrd="4" destOrd="0" parTransId="{853BFA2B-7D89-41A8-8682-5B8CEE2ACA49}" sibTransId="{FFA74846-BAF2-4CAD-A23A-616A7FD611B9}"/>
    <dgm:cxn modelId="{2F70AE94-46C5-411D-A041-7427D45C418F}" type="presOf" srcId="{59CFBB96-9D72-4F1C-B1E8-BB70DAFA4361}" destId="{22A352CA-9D7A-4B51-8470-9EB8B109F373}" srcOrd="0" destOrd="0" presId="urn:microsoft.com/office/officeart/2018/2/layout/IconCircleList"/>
    <dgm:cxn modelId="{5508109C-35B4-49CA-B5E8-8ADA186E3E6E}" type="presOf" srcId="{018CC9F9-9830-4FBB-B42F-0AC0FAB87CCC}" destId="{0B0C2D83-15EA-4525-83AA-87111052EFEE}" srcOrd="0" destOrd="0" presId="urn:microsoft.com/office/officeart/2018/2/layout/IconCircleList"/>
    <dgm:cxn modelId="{3D3422A1-A922-46A4-9E61-EA502BD140FD}" srcId="{E1102B13-5A4C-4C84-AEF2-C21BD06259AF}" destId="{018CC9F9-9830-4FBB-B42F-0AC0FAB87CCC}" srcOrd="5" destOrd="0" parTransId="{7C81D010-5414-4C8F-8CD0-DEB2D41FB3AB}" sibTransId="{6AF9A95C-6F77-4F3A-B7F6-00FDC2FC0C54}"/>
    <dgm:cxn modelId="{97E293B0-CE86-4476-AE09-B968EB06C6EE}" srcId="{E1102B13-5A4C-4C84-AEF2-C21BD06259AF}" destId="{37E1E29E-DE11-4D00-89A3-88D68DBFF989}" srcOrd="0" destOrd="0" parTransId="{B2271F69-02F7-49F8-B4C2-67AB46840ED2}" sibTransId="{401188D4-4813-41AB-8C54-29D8034B6E90}"/>
    <dgm:cxn modelId="{F0B289B1-BC20-42A3-90CC-0165633D66A7}" type="presOf" srcId="{52D7F908-E5E7-4DEA-A0D1-48AA660D5DF8}" destId="{DCBAF306-171B-4FB3-BC62-15AC527BCA12}" srcOrd="0" destOrd="0" presId="urn:microsoft.com/office/officeart/2018/2/layout/IconCircleList"/>
    <dgm:cxn modelId="{B1C963DB-CE31-45CA-86E2-AE8F3D7B9B80}" type="presOf" srcId="{E1102B13-5A4C-4C84-AEF2-C21BD06259AF}" destId="{2E82907E-751B-48E9-802C-68309D41CE7D}" srcOrd="0" destOrd="0" presId="urn:microsoft.com/office/officeart/2018/2/layout/IconCircleList"/>
    <dgm:cxn modelId="{B3C149E2-BA74-460D-8F53-9AB78544067D}" type="presOf" srcId="{975661BE-4DDD-42D1-9DA6-01DC67A88AB7}" destId="{80F03D92-85EF-49C6-A046-82DA45DD3071}" srcOrd="0" destOrd="0" presId="urn:microsoft.com/office/officeart/2018/2/layout/IconCircleList"/>
    <dgm:cxn modelId="{6832A7EE-0782-4F24-952C-BE57AB711E21}" type="presOf" srcId="{D148E10A-5A9C-49B4-BF41-BAE1E1CFBEDF}" destId="{54B163D8-FACC-4B2F-9FA5-15C013396675}" srcOrd="0" destOrd="0" presId="urn:microsoft.com/office/officeart/2018/2/layout/IconCircleList"/>
    <dgm:cxn modelId="{731683F5-963C-473D-A0DD-9BDB2E8733D0}" srcId="{E1102B13-5A4C-4C84-AEF2-C21BD06259AF}" destId="{D148E10A-5A9C-49B4-BF41-BAE1E1CFBEDF}" srcOrd="3" destOrd="0" parTransId="{5782F0DF-7451-4AB9-8E3C-6111403CECA3}" sibTransId="{F91D82DB-3DAD-4B95-A145-A8BAD5AE38AA}"/>
    <dgm:cxn modelId="{389112FC-38A5-4D28-A398-D2246EC35AAB}" srcId="{E1102B13-5A4C-4C84-AEF2-C21BD06259AF}" destId="{59CFBB96-9D72-4F1C-B1E8-BB70DAFA4361}" srcOrd="2" destOrd="0" parTransId="{D9FC4A45-FCB0-445D-BFE7-E6C434AE5B95}" sibTransId="{975661BE-4DDD-42D1-9DA6-01DC67A88AB7}"/>
    <dgm:cxn modelId="{D71F46E2-8F26-4EEE-BF4C-042CB0F8A167}" type="presParOf" srcId="{2E82907E-751B-48E9-802C-68309D41CE7D}" destId="{71D90419-BA06-4138-807B-AE47CAD390A4}" srcOrd="0" destOrd="0" presId="urn:microsoft.com/office/officeart/2018/2/layout/IconCircleList"/>
    <dgm:cxn modelId="{637F210E-A0DB-4D19-B7C6-6037F4F3B817}" type="presParOf" srcId="{71D90419-BA06-4138-807B-AE47CAD390A4}" destId="{EE971157-4C08-412A-8657-9A75F43BBFEC}" srcOrd="0" destOrd="0" presId="urn:microsoft.com/office/officeart/2018/2/layout/IconCircleList"/>
    <dgm:cxn modelId="{95554E1B-014B-4A89-A7C6-61294E68B32F}" type="presParOf" srcId="{EE971157-4C08-412A-8657-9A75F43BBFEC}" destId="{7228790C-F79E-4862-9AD6-3ADD7DD099E2}" srcOrd="0" destOrd="0" presId="urn:microsoft.com/office/officeart/2018/2/layout/IconCircleList"/>
    <dgm:cxn modelId="{88EDADFC-B70B-49F1-9D0D-950F2E5DA1CD}" type="presParOf" srcId="{EE971157-4C08-412A-8657-9A75F43BBFEC}" destId="{A57500FA-FE4F-4166-BC24-0B2F1984CE63}" srcOrd="1" destOrd="0" presId="urn:microsoft.com/office/officeart/2018/2/layout/IconCircleList"/>
    <dgm:cxn modelId="{4DD33644-ECB1-411A-B111-EA344FB6600A}" type="presParOf" srcId="{EE971157-4C08-412A-8657-9A75F43BBFEC}" destId="{2C0F7EFA-5BF4-4566-BDCA-3FCFDBD0FBE7}" srcOrd="2" destOrd="0" presId="urn:microsoft.com/office/officeart/2018/2/layout/IconCircleList"/>
    <dgm:cxn modelId="{595AD289-FEAF-4BE2-AE82-40A3922269FC}" type="presParOf" srcId="{EE971157-4C08-412A-8657-9A75F43BBFEC}" destId="{89B5F92A-36D3-49E0-8E23-5B6B7B98FB11}" srcOrd="3" destOrd="0" presId="urn:microsoft.com/office/officeart/2018/2/layout/IconCircleList"/>
    <dgm:cxn modelId="{2A90BB9D-31A2-433D-A882-7BC845C764EC}" type="presParOf" srcId="{71D90419-BA06-4138-807B-AE47CAD390A4}" destId="{FFC08D54-25AF-4B61-9F37-0695D10D469A}" srcOrd="1" destOrd="0" presId="urn:microsoft.com/office/officeart/2018/2/layout/IconCircleList"/>
    <dgm:cxn modelId="{D450EA65-BD93-49EB-9DF5-010D15B611D1}" type="presParOf" srcId="{71D90419-BA06-4138-807B-AE47CAD390A4}" destId="{1E4B2642-704E-415D-B022-9DC1DBF2CD17}" srcOrd="2" destOrd="0" presId="urn:microsoft.com/office/officeart/2018/2/layout/IconCircleList"/>
    <dgm:cxn modelId="{4772A9F0-BC61-4D3A-ADE7-64E99344E54E}" type="presParOf" srcId="{1E4B2642-704E-415D-B022-9DC1DBF2CD17}" destId="{3C0A6921-B6C3-4DE9-B2CF-595143242056}" srcOrd="0" destOrd="0" presId="urn:microsoft.com/office/officeart/2018/2/layout/IconCircleList"/>
    <dgm:cxn modelId="{476550BD-2C94-47DB-BEAE-0B8565A28887}" type="presParOf" srcId="{1E4B2642-704E-415D-B022-9DC1DBF2CD17}" destId="{D4A6F0A8-AF89-4ADC-9816-11FA879F77B5}" srcOrd="1" destOrd="0" presId="urn:microsoft.com/office/officeart/2018/2/layout/IconCircleList"/>
    <dgm:cxn modelId="{717C1EE5-8953-4B7A-AFFA-048E2EE8F226}" type="presParOf" srcId="{1E4B2642-704E-415D-B022-9DC1DBF2CD17}" destId="{22B5C77B-2E5E-40E1-B5BF-A0E014ECD761}" srcOrd="2" destOrd="0" presId="urn:microsoft.com/office/officeart/2018/2/layout/IconCircleList"/>
    <dgm:cxn modelId="{5346A685-72A9-442E-AD6B-51F67542C933}" type="presParOf" srcId="{1E4B2642-704E-415D-B022-9DC1DBF2CD17}" destId="{EBC46D07-B8D8-41B7-8084-1BB3B7E78BFC}" srcOrd="3" destOrd="0" presId="urn:microsoft.com/office/officeart/2018/2/layout/IconCircleList"/>
    <dgm:cxn modelId="{E2CD86D1-431E-4943-9076-5EF56E79A6C0}" type="presParOf" srcId="{71D90419-BA06-4138-807B-AE47CAD390A4}" destId="{DCBAF306-171B-4FB3-BC62-15AC527BCA12}" srcOrd="3" destOrd="0" presId="urn:microsoft.com/office/officeart/2018/2/layout/IconCircleList"/>
    <dgm:cxn modelId="{FE854A4D-C933-455E-89F9-647629A4C80D}" type="presParOf" srcId="{71D90419-BA06-4138-807B-AE47CAD390A4}" destId="{5EF871D1-72B0-41DA-B57A-4F1B5566A7D1}" srcOrd="4" destOrd="0" presId="urn:microsoft.com/office/officeart/2018/2/layout/IconCircleList"/>
    <dgm:cxn modelId="{7C99250B-32E6-44B6-90B1-3A3301ACDFC3}" type="presParOf" srcId="{5EF871D1-72B0-41DA-B57A-4F1B5566A7D1}" destId="{1C91C0C0-F9B8-4F2E-8224-8C81A1A6787F}" srcOrd="0" destOrd="0" presId="urn:microsoft.com/office/officeart/2018/2/layout/IconCircleList"/>
    <dgm:cxn modelId="{74ACBBEC-CA33-4EF1-99D5-EADDE6708E12}" type="presParOf" srcId="{5EF871D1-72B0-41DA-B57A-4F1B5566A7D1}" destId="{7F4142AE-A86D-45BC-AA9F-AAC9192A763B}" srcOrd="1" destOrd="0" presId="urn:microsoft.com/office/officeart/2018/2/layout/IconCircleList"/>
    <dgm:cxn modelId="{75ED059B-791F-442A-8D08-EE498C14E473}" type="presParOf" srcId="{5EF871D1-72B0-41DA-B57A-4F1B5566A7D1}" destId="{9C8B97CE-4B7A-46AA-8909-A10E0C8B0F4C}" srcOrd="2" destOrd="0" presId="urn:microsoft.com/office/officeart/2018/2/layout/IconCircleList"/>
    <dgm:cxn modelId="{FBB00772-17B7-401A-B37B-0A635BF89177}" type="presParOf" srcId="{5EF871D1-72B0-41DA-B57A-4F1B5566A7D1}" destId="{22A352CA-9D7A-4B51-8470-9EB8B109F373}" srcOrd="3" destOrd="0" presId="urn:microsoft.com/office/officeart/2018/2/layout/IconCircleList"/>
    <dgm:cxn modelId="{B3D9AB0C-942E-4E11-A7E4-5123322499A8}" type="presParOf" srcId="{71D90419-BA06-4138-807B-AE47CAD390A4}" destId="{80F03D92-85EF-49C6-A046-82DA45DD3071}" srcOrd="5" destOrd="0" presId="urn:microsoft.com/office/officeart/2018/2/layout/IconCircleList"/>
    <dgm:cxn modelId="{0471823D-71FA-4E69-9AEB-19C2DD5105C4}" type="presParOf" srcId="{71D90419-BA06-4138-807B-AE47CAD390A4}" destId="{E380B18A-BB03-43AC-A43E-0ABC4C4E8F25}" srcOrd="6" destOrd="0" presId="urn:microsoft.com/office/officeart/2018/2/layout/IconCircleList"/>
    <dgm:cxn modelId="{A4C84A43-8B68-47B1-BF36-E78B8D72333D}" type="presParOf" srcId="{E380B18A-BB03-43AC-A43E-0ABC4C4E8F25}" destId="{E78F5C9D-E402-4C0C-A00D-A08CD02FB3CB}" srcOrd="0" destOrd="0" presId="urn:microsoft.com/office/officeart/2018/2/layout/IconCircleList"/>
    <dgm:cxn modelId="{024E2147-18D8-46D0-98AE-2BB3312196C0}" type="presParOf" srcId="{E380B18A-BB03-43AC-A43E-0ABC4C4E8F25}" destId="{AF0BDD0D-0312-4402-A385-D9410801AFE0}" srcOrd="1" destOrd="0" presId="urn:microsoft.com/office/officeart/2018/2/layout/IconCircleList"/>
    <dgm:cxn modelId="{E4EFEF3D-88CB-40FF-B18A-5002F59029DA}" type="presParOf" srcId="{E380B18A-BB03-43AC-A43E-0ABC4C4E8F25}" destId="{54504626-D010-410B-9E25-199A66426811}" srcOrd="2" destOrd="0" presId="urn:microsoft.com/office/officeart/2018/2/layout/IconCircleList"/>
    <dgm:cxn modelId="{B5A67781-FA1E-4D5F-ADE2-FF4A643A5FAA}" type="presParOf" srcId="{E380B18A-BB03-43AC-A43E-0ABC4C4E8F25}" destId="{54B163D8-FACC-4B2F-9FA5-15C013396675}" srcOrd="3" destOrd="0" presId="urn:microsoft.com/office/officeart/2018/2/layout/IconCircleList"/>
    <dgm:cxn modelId="{B9E3B54A-1D87-45A4-A7CE-FA28800EB00A}" type="presParOf" srcId="{71D90419-BA06-4138-807B-AE47CAD390A4}" destId="{CD0E93BA-B9B6-4D8B-90CC-25EE2CE20F1C}" srcOrd="7" destOrd="0" presId="urn:microsoft.com/office/officeart/2018/2/layout/IconCircleList"/>
    <dgm:cxn modelId="{17B891B3-DABF-40A4-8EA9-AC7B54FEE0FC}" type="presParOf" srcId="{71D90419-BA06-4138-807B-AE47CAD390A4}" destId="{7D80D04A-05A8-4C20-A793-50227562C9D6}" srcOrd="8" destOrd="0" presId="urn:microsoft.com/office/officeart/2018/2/layout/IconCircleList"/>
    <dgm:cxn modelId="{263F008C-39BB-440A-ADD4-07D076F3D366}" type="presParOf" srcId="{7D80D04A-05A8-4C20-A793-50227562C9D6}" destId="{99C8F737-E1C9-4AB8-89DD-C04925E72A55}" srcOrd="0" destOrd="0" presId="urn:microsoft.com/office/officeart/2018/2/layout/IconCircleList"/>
    <dgm:cxn modelId="{DC116025-2A1F-400E-A5EC-009E396893DE}" type="presParOf" srcId="{7D80D04A-05A8-4C20-A793-50227562C9D6}" destId="{7C9B43E3-E83A-4D2A-89A6-CFCC0742074D}" srcOrd="1" destOrd="0" presId="urn:microsoft.com/office/officeart/2018/2/layout/IconCircleList"/>
    <dgm:cxn modelId="{33F1D390-A17C-4209-B142-7EC45318C2AD}" type="presParOf" srcId="{7D80D04A-05A8-4C20-A793-50227562C9D6}" destId="{3A9A220E-0DD2-4D95-A60F-880487EA1F25}" srcOrd="2" destOrd="0" presId="urn:microsoft.com/office/officeart/2018/2/layout/IconCircleList"/>
    <dgm:cxn modelId="{2313BBBB-B734-4A38-8C4E-7306AD6D0BF3}" type="presParOf" srcId="{7D80D04A-05A8-4C20-A793-50227562C9D6}" destId="{EA66B470-FE39-4CB1-B241-4CF1431A163B}" srcOrd="3" destOrd="0" presId="urn:microsoft.com/office/officeart/2018/2/layout/IconCircleList"/>
    <dgm:cxn modelId="{76C2061A-24BC-482B-86C7-1D7466BEA151}" type="presParOf" srcId="{71D90419-BA06-4138-807B-AE47CAD390A4}" destId="{A8D19CE3-A1F1-43CA-A316-8011C9295A3D}" srcOrd="9" destOrd="0" presId="urn:microsoft.com/office/officeart/2018/2/layout/IconCircleList"/>
    <dgm:cxn modelId="{EF24B57D-4CE0-4D23-9A47-FD13FE9486AC}" type="presParOf" srcId="{71D90419-BA06-4138-807B-AE47CAD390A4}" destId="{263BE3D0-C5A3-4E97-9C30-283A33BF01C4}" srcOrd="10" destOrd="0" presId="urn:microsoft.com/office/officeart/2018/2/layout/IconCircleList"/>
    <dgm:cxn modelId="{118B637A-7A09-470B-A3A8-652DD335B578}" type="presParOf" srcId="{263BE3D0-C5A3-4E97-9C30-283A33BF01C4}" destId="{73FFAEF8-29B9-4D22-A6C2-B170D0F335E8}" srcOrd="0" destOrd="0" presId="urn:microsoft.com/office/officeart/2018/2/layout/IconCircleList"/>
    <dgm:cxn modelId="{EE5103D1-3B83-4F8A-8306-763C9321F93D}" type="presParOf" srcId="{263BE3D0-C5A3-4E97-9C30-283A33BF01C4}" destId="{2A3A42E7-7DB7-4B2F-893F-71C0BA861C8C}" srcOrd="1" destOrd="0" presId="urn:microsoft.com/office/officeart/2018/2/layout/IconCircleList"/>
    <dgm:cxn modelId="{479F8DA3-7458-4581-ADCA-9294DDB42AB3}" type="presParOf" srcId="{263BE3D0-C5A3-4E97-9C30-283A33BF01C4}" destId="{956B2A8E-F4F7-4B5D-BEAC-A518D8039C38}" srcOrd="2" destOrd="0" presId="urn:microsoft.com/office/officeart/2018/2/layout/IconCircleList"/>
    <dgm:cxn modelId="{BD36850B-EBC1-45B8-BC30-FE75F7A6434D}" type="presParOf" srcId="{263BE3D0-C5A3-4E97-9C30-283A33BF01C4}" destId="{0B0C2D83-15EA-4525-83AA-87111052EF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2FC0A1-3F9E-4F56-BB14-5D16FD12773F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5A0FA0-D4D2-4ADF-9D7B-161B794C2285}">
      <dgm:prSet phldrT="[Text]"/>
      <dgm:spPr/>
      <dgm:t>
        <a:bodyPr/>
        <a:lstStyle/>
        <a:p>
          <a:r>
            <a:rPr lang="en-US" dirty="0"/>
            <a:t>Increased cough sensitivity in asthma </a:t>
          </a:r>
        </a:p>
      </dgm:t>
    </dgm:pt>
    <dgm:pt modelId="{64701DE6-CA8D-47CB-9F04-4532E22275FC}" type="parTrans" cxnId="{D3227F1E-59CC-46D6-9813-DB732FF6C4C9}">
      <dgm:prSet/>
      <dgm:spPr/>
      <dgm:t>
        <a:bodyPr/>
        <a:lstStyle/>
        <a:p>
          <a:endParaRPr lang="en-US"/>
        </a:p>
      </dgm:t>
    </dgm:pt>
    <dgm:pt modelId="{7B137BCF-C983-4C26-B185-4924092EB363}" type="sibTrans" cxnId="{D3227F1E-59CC-46D6-9813-DB732FF6C4C9}">
      <dgm:prSet/>
      <dgm:spPr/>
      <dgm:t>
        <a:bodyPr/>
        <a:lstStyle/>
        <a:p>
          <a:endParaRPr lang="en-US"/>
        </a:p>
      </dgm:t>
    </dgm:pt>
    <dgm:pt modelId="{84C16FF5-79A8-4090-A579-CF84FA901431}">
      <dgm:prSet phldrT="[Text]"/>
      <dgm:spPr/>
      <dgm:t>
        <a:bodyPr/>
        <a:lstStyle/>
        <a:p>
          <a:r>
            <a:rPr lang="en-US"/>
            <a:t>Allergen exposure</a:t>
          </a:r>
        </a:p>
      </dgm:t>
    </dgm:pt>
    <dgm:pt modelId="{983D9F0A-2E88-44DD-9CBB-53F5A97B5556}" type="parTrans" cxnId="{FA422748-AD89-4A04-A69B-F8F108AE4CCB}">
      <dgm:prSet/>
      <dgm:spPr/>
      <dgm:t>
        <a:bodyPr/>
        <a:lstStyle/>
        <a:p>
          <a:endParaRPr lang="en-US"/>
        </a:p>
      </dgm:t>
    </dgm:pt>
    <dgm:pt modelId="{4A9963BE-9D1E-462F-9891-AF5E0E9E81DE}" type="sibTrans" cxnId="{FA422748-AD89-4A04-A69B-F8F108AE4CCB}">
      <dgm:prSet/>
      <dgm:spPr/>
      <dgm:t>
        <a:bodyPr/>
        <a:lstStyle/>
        <a:p>
          <a:endParaRPr lang="en-US"/>
        </a:p>
      </dgm:t>
    </dgm:pt>
    <dgm:pt modelId="{2E513F2F-980D-4A23-84D4-757361583D60}">
      <dgm:prSet phldrT="[Text]"/>
      <dgm:spPr/>
      <dgm:t>
        <a:bodyPr/>
        <a:lstStyle/>
        <a:p>
          <a:r>
            <a:rPr lang="en-US"/>
            <a:t>Airway inflammation </a:t>
          </a:r>
        </a:p>
      </dgm:t>
    </dgm:pt>
    <dgm:pt modelId="{8523EF44-1E07-4FBB-9DF0-B2710BBF09ED}" type="parTrans" cxnId="{AEA204B5-1F90-4329-A6E0-6DAA32274536}">
      <dgm:prSet/>
      <dgm:spPr/>
      <dgm:t>
        <a:bodyPr/>
        <a:lstStyle/>
        <a:p>
          <a:endParaRPr lang="en-US"/>
        </a:p>
      </dgm:t>
    </dgm:pt>
    <dgm:pt modelId="{A13E7C47-755B-4CD0-B80E-A73FB0EACF9E}" type="sibTrans" cxnId="{AEA204B5-1F90-4329-A6E0-6DAA32274536}">
      <dgm:prSet/>
      <dgm:spPr/>
      <dgm:t>
        <a:bodyPr/>
        <a:lstStyle/>
        <a:p>
          <a:endParaRPr lang="en-US"/>
        </a:p>
      </dgm:t>
    </dgm:pt>
    <dgm:pt modelId="{D305CE9F-4AC5-49F2-81C1-A235B134FAC7}">
      <dgm:prSet phldrT="[Text]"/>
      <dgm:spPr/>
      <dgm:t>
        <a:bodyPr/>
        <a:lstStyle/>
        <a:p>
          <a:r>
            <a:rPr lang="en-US"/>
            <a:t>Airway neuronal dysfunction </a:t>
          </a:r>
        </a:p>
      </dgm:t>
    </dgm:pt>
    <dgm:pt modelId="{F9E5C4DF-B305-484A-9F72-AE46E4BEE426}" type="parTrans" cxnId="{0E1698CB-1702-46C0-87AB-62EC33F4A764}">
      <dgm:prSet/>
      <dgm:spPr/>
      <dgm:t>
        <a:bodyPr/>
        <a:lstStyle/>
        <a:p>
          <a:endParaRPr lang="en-US"/>
        </a:p>
      </dgm:t>
    </dgm:pt>
    <dgm:pt modelId="{926BE719-27AE-4CBF-A39F-8ED0BAE66005}" type="sibTrans" cxnId="{0E1698CB-1702-46C0-87AB-62EC33F4A764}">
      <dgm:prSet/>
      <dgm:spPr/>
      <dgm:t>
        <a:bodyPr/>
        <a:lstStyle/>
        <a:p>
          <a:endParaRPr lang="en-US"/>
        </a:p>
      </dgm:t>
    </dgm:pt>
    <dgm:pt modelId="{344B2C99-4333-4525-A7ED-DB0A857ABE4E}">
      <dgm:prSet phldrT="[Text]"/>
      <dgm:spPr/>
      <dgm:t>
        <a:bodyPr/>
        <a:lstStyle/>
        <a:p>
          <a:r>
            <a:rPr lang="en-US"/>
            <a:t>Bronchospasm </a:t>
          </a:r>
        </a:p>
      </dgm:t>
    </dgm:pt>
    <dgm:pt modelId="{FCC54C70-999E-4820-BA94-CB70E414388A}" type="parTrans" cxnId="{DC2B1183-05D1-4D77-A910-235E9EDFFD34}">
      <dgm:prSet/>
      <dgm:spPr/>
      <dgm:t>
        <a:bodyPr/>
        <a:lstStyle/>
        <a:p>
          <a:endParaRPr lang="en-US"/>
        </a:p>
      </dgm:t>
    </dgm:pt>
    <dgm:pt modelId="{42079377-8D4F-4325-952B-93B919344AE7}" type="sibTrans" cxnId="{DC2B1183-05D1-4D77-A910-235E9EDFFD34}">
      <dgm:prSet/>
      <dgm:spPr/>
      <dgm:t>
        <a:bodyPr/>
        <a:lstStyle/>
        <a:p>
          <a:endParaRPr lang="en-US"/>
        </a:p>
      </dgm:t>
    </dgm:pt>
    <dgm:pt modelId="{FC1129DB-1677-4714-B573-55D94EAABD26}">
      <dgm:prSet/>
      <dgm:spPr/>
      <dgm:t>
        <a:bodyPr/>
        <a:lstStyle/>
        <a:p>
          <a:r>
            <a:rPr lang="en-US"/>
            <a:t>Upregulation of TRP receptors in airway nerves .</a:t>
          </a:r>
        </a:p>
        <a:p>
          <a:r>
            <a:rPr lang="en-US"/>
            <a:t>ATP activation of P2X3 receptors</a:t>
          </a:r>
        </a:p>
      </dgm:t>
    </dgm:pt>
    <dgm:pt modelId="{D4DCA0C8-4D22-4DD7-B320-612082B7DD5E}" type="parTrans" cxnId="{D80F90B1-65F8-455D-B190-23A3038F6678}">
      <dgm:prSet/>
      <dgm:spPr/>
      <dgm:t>
        <a:bodyPr/>
        <a:lstStyle/>
        <a:p>
          <a:endParaRPr lang="en-US"/>
        </a:p>
      </dgm:t>
    </dgm:pt>
    <dgm:pt modelId="{F8E24384-4E1F-4696-A5A9-1D2FA9353ED4}" type="sibTrans" cxnId="{D80F90B1-65F8-455D-B190-23A3038F6678}">
      <dgm:prSet/>
      <dgm:spPr/>
      <dgm:t>
        <a:bodyPr/>
        <a:lstStyle/>
        <a:p>
          <a:endParaRPr lang="en-US"/>
        </a:p>
      </dgm:t>
    </dgm:pt>
    <dgm:pt modelId="{BE832608-0F64-450A-BBF6-D9DD800DDCF7}" type="pres">
      <dgm:prSet presAssocID="{662FC0A1-3F9E-4F56-BB14-5D16FD12773F}" presName="composite" presStyleCnt="0">
        <dgm:presLayoutVars>
          <dgm:chMax val="1"/>
          <dgm:dir/>
          <dgm:resizeHandles val="exact"/>
        </dgm:presLayoutVars>
      </dgm:prSet>
      <dgm:spPr/>
    </dgm:pt>
    <dgm:pt modelId="{E5604C7B-D58C-4D33-A505-155B22F531CC}" type="pres">
      <dgm:prSet presAssocID="{662FC0A1-3F9E-4F56-BB14-5D16FD12773F}" presName="radial" presStyleCnt="0">
        <dgm:presLayoutVars>
          <dgm:animLvl val="ctr"/>
        </dgm:presLayoutVars>
      </dgm:prSet>
      <dgm:spPr/>
    </dgm:pt>
    <dgm:pt modelId="{B51FE24D-3506-4C06-B355-C6265CFB854A}" type="pres">
      <dgm:prSet presAssocID="{F45A0FA0-D4D2-4ADF-9D7B-161B794C2285}" presName="centerShape" presStyleLbl="vennNode1" presStyleIdx="0" presStyleCnt="6" custScaleX="73425" custScaleY="73425"/>
      <dgm:spPr/>
    </dgm:pt>
    <dgm:pt modelId="{E1981BEF-59ED-4AD6-B758-EE5E172659F2}" type="pres">
      <dgm:prSet presAssocID="{84C16FF5-79A8-4090-A579-CF84FA901431}" presName="node" presStyleLbl="vennNode1" presStyleIdx="1" presStyleCnt="6" custScaleX="100176" custScaleY="100177" custRadScaleRad="121454" custRadScaleInc="117770">
        <dgm:presLayoutVars>
          <dgm:bulletEnabled val="1"/>
        </dgm:presLayoutVars>
      </dgm:prSet>
      <dgm:spPr/>
    </dgm:pt>
    <dgm:pt modelId="{75D3D562-AA6D-4D45-90D9-DAAC778B1E04}" type="pres">
      <dgm:prSet presAssocID="{2E513F2F-980D-4A23-84D4-757361583D60}" presName="node" presStyleLbl="vennNode1" presStyleIdx="2" presStyleCnt="6" custRadScaleRad="85048" custRadScaleInc="-29534">
        <dgm:presLayoutVars>
          <dgm:bulletEnabled val="1"/>
        </dgm:presLayoutVars>
      </dgm:prSet>
      <dgm:spPr/>
    </dgm:pt>
    <dgm:pt modelId="{BC2DDAD8-89C0-454E-83BC-590A4641BFEF}" type="pres">
      <dgm:prSet presAssocID="{D305CE9F-4AC5-49F2-81C1-A235B134FAC7}" presName="node" presStyleLbl="vennNode1" presStyleIdx="3" presStyleCnt="6" custRadScaleRad="82771" custRadScaleInc="-33461">
        <dgm:presLayoutVars>
          <dgm:bulletEnabled val="1"/>
        </dgm:presLayoutVars>
      </dgm:prSet>
      <dgm:spPr/>
    </dgm:pt>
    <dgm:pt modelId="{8922B7FC-9F7F-4857-B68F-AFDD34D5F4AF}" type="pres">
      <dgm:prSet presAssocID="{FC1129DB-1677-4714-B573-55D94EAABD26}" presName="node" presStyleLbl="vennNode1" presStyleIdx="4" presStyleCnt="6" custRadScaleRad="86649" custRadScaleInc="208084">
        <dgm:presLayoutVars>
          <dgm:bulletEnabled val="1"/>
        </dgm:presLayoutVars>
      </dgm:prSet>
      <dgm:spPr/>
    </dgm:pt>
    <dgm:pt modelId="{E95186A7-1A1F-4849-B413-C8D6E2CC5500}" type="pres">
      <dgm:prSet presAssocID="{344B2C99-4333-4525-A7ED-DB0A857ABE4E}" presName="node" presStyleLbl="vennNode1" presStyleIdx="5" presStyleCnt="6" custScaleX="99515" custScaleY="99515" custRadScaleRad="82948" custRadScaleInc="-30663">
        <dgm:presLayoutVars>
          <dgm:bulletEnabled val="1"/>
        </dgm:presLayoutVars>
      </dgm:prSet>
      <dgm:spPr/>
    </dgm:pt>
  </dgm:ptLst>
  <dgm:cxnLst>
    <dgm:cxn modelId="{D3227F1E-59CC-46D6-9813-DB732FF6C4C9}" srcId="{662FC0A1-3F9E-4F56-BB14-5D16FD12773F}" destId="{F45A0FA0-D4D2-4ADF-9D7B-161B794C2285}" srcOrd="0" destOrd="0" parTransId="{64701DE6-CA8D-47CB-9F04-4532E22275FC}" sibTransId="{7B137BCF-C983-4C26-B185-4924092EB363}"/>
    <dgm:cxn modelId="{8B2AA832-A249-45BB-A003-3E3A60EADCAE}" type="presOf" srcId="{662FC0A1-3F9E-4F56-BB14-5D16FD12773F}" destId="{BE832608-0F64-450A-BBF6-D9DD800DDCF7}" srcOrd="0" destOrd="0" presId="urn:microsoft.com/office/officeart/2005/8/layout/radial3"/>
    <dgm:cxn modelId="{F1BF2C36-3FED-4B45-94E1-84F145179F97}" type="presOf" srcId="{84C16FF5-79A8-4090-A579-CF84FA901431}" destId="{E1981BEF-59ED-4AD6-B758-EE5E172659F2}" srcOrd="0" destOrd="0" presId="urn:microsoft.com/office/officeart/2005/8/layout/radial3"/>
    <dgm:cxn modelId="{72798039-400E-4F6E-81B9-208073E3F0AA}" type="presOf" srcId="{F45A0FA0-D4D2-4ADF-9D7B-161B794C2285}" destId="{B51FE24D-3506-4C06-B355-C6265CFB854A}" srcOrd="0" destOrd="0" presId="urn:microsoft.com/office/officeart/2005/8/layout/radial3"/>
    <dgm:cxn modelId="{FA422748-AD89-4A04-A69B-F8F108AE4CCB}" srcId="{F45A0FA0-D4D2-4ADF-9D7B-161B794C2285}" destId="{84C16FF5-79A8-4090-A579-CF84FA901431}" srcOrd="0" destOrd="0" parTransId="{983D9F0A-2E88-44DD-9CBB-53F5A97B5556}" sibTransId="{4A9963BE-9D1E-462F-9891-AF5E0E9E81DE}"/>
    <dgm:cxn modelId="{5E04027A-E70C-49F7-95DB-25CAC4D6B0F5}" type="presOf" srcId="{D305CE9F-4AC5-49F2-81C1-A235B134FAC7}" destId="{BC2DDAD8-89C0-454E-83BC-590A4641BFEF}" srcOrd="0" destOrd="0" presId="urn:microsoft.com/office/officeart/2005/8/layout/radial3"/>
    <dgm:cxn modelId="{DC2B1183-05D1-4D77-A910-235E9EDFFD34}" srcId="{F45A0FA0-D4D2-4ADF-9D7B-161B794C2285}" destId="{344B2C99-4333-4525-A7ED-DB0A857ABE4E}" srcOrd="4" destOrd="0" parTransId="{FCC54C70-999E-4820-BA94-CB70E414388A}" sibTransId="{42079377-8D4F-4325-952B-93B919344AE7}"/>
    <dgm:cxn modelId="{C15125A1-D106-48E1-9022-7089AC6DC857}" type="presOf" srcId="{344B2C99-4333-4525-A7ED-DB0A857ABE4E}" destId="{E95186A7-1A1F-4849-B413-C8D6E2CC5500}" srcOrd="0" destOrd="0" presId="urn:microsoft.com/office/officeart/2005/8/layout/radial3"/>
    <dgm:cxn modelId="{D80F90B1-65F8-455D-B190-23A3038F6678}" srcId="{F45A0FA0-D4D2-4ADF-9D7B-161B794C2285}" destId="{FC1129DB-1677-4714-B573-55D94EAABD26}" srcOrd="3" destOrd="0" parTransId="{D4DCA0C8-4D22-4DD7-B320-612082B7DD5E}" sibTransId="{F8E24384-4E1F-4696-A5A9-1D2FA9353ED4}"/>
    <dgm:cxn modelId="{AEA204B5-1F90-4329-A6E0-6DAA32274536}" srcId="{F45A0FA0-D4D2-4ADF-9D7B-161B794C2285}" destId="{2E513F2F-980D-4A23-84D4-757361583D60}" srcOrd="1" destOrd="0" parTransId="{8523EF44-1E07-4FBB-9DF0-B2710BBF09ED}" sibTransId="{A13E7C47-755B-4CD0-B80E-A73FB0EACF9E}"/>
    <dgm:cxn modelId="{632D61B7-E894-4246-BBEA-DBAD022C9563}" type="presOf" srcId="{FC1129DB-1677-4714-B573-55D94EAABD26}" destId="{8922B7FC-9F7F-4857-B68F-AFDD34D5F4AF}" srcOrd="0" destOrd="0" presId="urn:microsoft.com/office/officeart/2005/8/layout/radial3"/>
    <dgm:cxn modelId="{0E1698CB-1702-46C0-87AB-62EC33F4A764}" srcId="{F45A0FA0-D4D2-4ADF-9D7B-161B794C2285}" destId="{D305CE9F-4AC5-49F2-81C1-A235B134FAC7}" srcOrd="2" destOrd="0" parTransId="{F9E5C4DF-B305-484A-9F72-AE46E4BEE426}" sibTransId="{926BE719-27AE-4CBF-A39F-8ED0BAE66005}"/>
    <dgm:cxn modelId="{8D4376E0-96E2-401C-88FF-347A8B92DF7D}" type="presOf" srcId="{2E513F2F-980D-4A23-84D4-757361583D60}" destId="{75D3D562-AA6D-4D45-90D9-DAAC778B1E04}" srcOrd="0" destOrd="0" presId="urn:microsoft.com/office/officeart/2005/8/layout/radial3"/>
    <dgm:cxn modelId="{4EEC1C36-3DAF-4EA1-A27C-6D8722C740EA}" type="presParOf" srcId="{BE832608-0F64-450A-BBF6-D9DD800DDCF7}" destId="{E5604C7B-D58C-4D33-A505-155B22F531CC}" srcOrd="0" destOrd="0" presId="urn:microsoft.com/office/officeart/2005/8/layout/radial3"/>
    <dgm:cxn modelId="{9A6944C7-8D6F-4A50-954E-F44A8127CF8B}" type="presParOf" srcId="{E5604C7B-D58C-4D33-A505-155B22F531CC}" destId="{B51FE24D-3506-4C06-B355-C6265CFB854A}" srcOrd="0" destOrd="0" presId="urn:microsoft.com/office/officeart/2005/8/layout/radial3"/>
    <dgm:cxn modelId="{F59A5A28-ABAA-4BD9-BCB5-F57D046B021F}" type="presParOf" srcId="{E5604C7B-D58C-4D33-A505-155B22F531CC}" destId="{E1981BEF-59ED-4AD6-B758-EE5E172659F2}" srcOrd="1" destOrd="0" presId="urn:microsoft.com/office/officeart/2005/8/layout/radial3"/>
    <dgm:cxn modelId="{7A05A334-7E10-41E2-9BED-6C52854B2CC6}" type="presParOf" srcId="{E5604C7B-D58C-4D33-A505-155B22F531CC}" destId="{75D3D562-AA6D-4D45-90D9-DAAC778B1E04}" srcOrd="2" destOrd="0" presId="urn:microsoft.com/office/officeart/2005/8/layout/radial3"/>
    <dgm:cxn modelId="{AEA011FF-2854-4B35-8F23-697180139BB2}" type="presParOf" srcId="{E5604C7B-D58C-4D33-A505-155B22F531CC}" destId="{BC2DDAD8-89C0-454E-83BC-590A4641BFEF}" srcOrd="3" destOrd="0" presId="urn:microsoft.com/office/officeart/2005/8/layout/radial3"/>
    <dgm:cxn modelId="{0B373DE2-2BA5-4A9C-98C6-F3390648447F}" type="presParOf" srcId="{E5604C7B-D58C-4D33-A505-155B22F531CC}" destId="{8922B7FC-9F7F-4857-B68F-AFDD34D5F4AF}" srcOrd="4" destOrd="0" presId="urn:microsoft.com/office/officeart/2005/8/layout/radial3"/>
    <dgm:cxn modelId="{C2CC3607-063C-42CA-A4AD-912D76DFB494}" type="presParOf" srcId="{E5604C7B-D58C-4D33-A505-155B22F531CC}" destId="{E95186A7-1A1F-4849-B413-C8D6E2CC550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91A428-0F36-4FE2-8AEF-8A7F95387D25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7789B3-8264-4097-853E-3DB6CBA744E8}">
      <dgm:prSet phldrT="[Text]" custT="1"/>
      <dgm:spPr/>
      <dgm:t>
        <a:bodyPr/>
        <a:lstStyle/>
        <a:p>
          <a:r>
            <a:rPr lang="en-US" sz="2000" b="1" dirty="0"/>
            <a:t>Reduce cough burden in asthma </a:t>
          </a:r>
        </a:p>
      </dgm:t>
    </dgm:pt>
    <dgm:pt modelId="{C9BD7B0B-11B3-4C2E-8F1C-47E3A8B16189}" type="parTrans" cxnId="{995CE0F9-EEEA-4C15-987C-59FC5DFED501}">
      <dgm:prSet/>
      <dgm:spPr/>
      <dgm:t>
        <a:bodyPr/>
        <a:lstStyle/>
        <a:p>
          <a:endParaRPr lang="en-US"/>
        </a:p>
      </dgm:t>
    </dgm:pt>
    <dgm:pt modelId="{D542C217-FDF0-4008-97E7-B5D98AE8068F}" type="sibTrans" cxnId="{995CE0F9-EEEA-4C15-987C-59FC5DFED501}">
      <dgm:prSet/>
      <dgm:spPr/>
      <dgm:t>
        <a:bodyPr/>
        <a:lstStyle/>
        <a:p>
          <a:endParaRPr lang="en-US"/>
        </a:p>
      </dgm:t>
    </dgm:pt>
    <dgm:pt modelId="{F7BF2F98-E95C-47AD-83F8-75A0A2924D26}">
      <dgm:prSet phldrT="[Text]" custT="1"/>
      <dgm:spPr/>
      <dgm:t>
        <a:bodyPr/>
        <a:lstStyle/>
        <a:p>
          <a:r>
            <a:rPr lang="en-US" sz="2000" b="1" dirty="0"/>
            <a:t>Effective bronchodilator use</a:t>
          </a:r>
        </a:p>
      </dgm:t>
    </dgm:pt>
    <dgm:pt modelId="{2C69621C-7234-4A7B-9D27-7DC3199B48CC}" type="sibTrans" cxnId="{C4B01B91-547B-448E-805D-ADCB5A8F4646}">
      <dgm:prSet/>
      <dgm:spPr/>
      <dgm:t>
        <a:bodyPr/>
        <a:lstStyle/>
        <a:p>
          <a:endParaRPr lang="en-US"/>
        </a:p>
      </dgm:t>
    </dgm:pt>
    <dgm:pt modelId="{E26B8305-E2A6-4F78-A0A7-E9B441D05855}" type="parTrans" cxnId="{C4B01B91-547B-448E-805D-ADCB5A8F4646}">
      <dgm:prSet/>
      <dgm:spPr/>
      <dgm:t>
        <a:bodyPr/>
        <a:lstStyle/>
        <a:p>
          <a:endParaRPr lang="en-US"/>
        </a:p>
      </dgm:t>
    </dgm:pt>
    <dgm:pt modelId="{8013338D-77A9-4BAA-82BB-DB2E92EF0CA1}">
      <dgm:prSet phldrT="[Text]" custT="1"/>
      <dgm:spPr/>
      <dgm:t>
        <a:bodyPr/>
        <a:lstStyle/>
        <a:p>
          <a:r>
            <a:rPr lang="en-US" sz="2000" b="1" dirty="0"/>
            <a:t>TRP and P2X3receptor blockers?</a:t>
          </a:r>
        </a:p>
        <a:p>
          <a:r>
            <a:rPr lang="en-US" sz="2000" b="1" dirty="0"/>
            <a:t> in development </a:t>
          </a:r>
        </a:p>
      </dgm:t>
    </dgm:pt>
    <dgm:pt modelId="{0BD403CD-36D2-40CE-9944-05895E49168E}" type="sibTrans" cxnId="{4AC7DF72-113B-4BAB-A491-EF8C760439B2}">
      <dgm:prSet/>
      <dgm:spPr/>
      <dgm:t>
        <a:bodyPr/>
        <a:lstStyle/>
        <a:p>
          <a:endParaRPr lang="en-US"/>
        </a:p>
      </dgm:t>
    </dgm:pt>
    <dgm:pt modelId="{012B2955-C75F-4A3E-9A69-62714E933484}" type="parTrans" cxnId="{4AC7DF72-113B-4BAB-A491-EF8C760439B2}">
      <dgm:prSet/>
      <dgm:spPr/>
      <dgm:t>
        <a:bodyPr/>
        <a:lstStyle/>
        <a:p>
          <a:endParaRPr lang="en-US"/>
        </a:p>
      </dgm:t>
    </dgm:pt>
    <dgm:pt modelId="{B160DD71-DB12-401D-A777-C6D96C21DE09}">
      <dgm:prSet phldrT="[Text]" custT="1"/>
      <dgm:spPr/>
      <dgm:t>
        <a:bodyPr/>
        <a:lstStyle/>
        <a:p>
          <a:r>
            <a:rPr lang="en-US" sz="2000" b="1" dirty="0"/>
            <a:t>Knowledge Gap:</a:t>
          </a:r>
        </a:p>
        <a:p>
          <a:r>
            <a:rPr lang="en-US" sz="2000" b="1" dirty="0"/>
            <a:t>Addressing Neuronal Dysfunction in Asthma</a:t>
          </a:r>
        </a:p>
      </dgm:t>
    </dgm:pt>
    <dgm:pt modelId="{7506E015-F664-41EF-9CC1-38FD8CB9C618}" type="sibTrans" cxnId="{3A4F7716-601A-4845-ABB0-9B23CC12FAF8}">
      <dgm:prSet/>
      <dgm:spPr/>
      <dgm:t>
        <a:bodyPr/>
        <a:lstStyle/>
        <a:p>
          <a:endParaRPr lang="en-US"/>
        </a:p>
      </dgm:t>
    </dgm:pt>
    <dgm:pt modelId="{673FC6B6-6297-42CC-8FAB-279BFDBABB7F}" type="parTrans" cxnId="{3A4F7716-601A-4845-ABB0-9B23CC12FAF8}">
      <dgm:prSet/>
      <dgm:spPr/>
      <dgm:t>
        <a:bodyPr/>
        <a:lstStyle/>
        <a:p>
          <a:endParaRPr lang="en-US"/>
        </a:p>
      </dgm:t>
    </dgm:pt>
    <dgm:pt modelId="{A62B0301-32BD-4D82-B4BE-C6EA34CFDD1B}">
      <dgm:prSet phldrT="[Text]" custT="1"/>
      <dgm:spPr/>
      <dgm:t>
        <a:bodyPr/>
        <a:lstStyle/>
        <a:p>
          <a:r>
            <a:rPr lang="en-US" sz="2000" b="1" dirty="0"/>
            <a:t>Treat airway inflammation with steroids and possibly monoclonal antibodies  </a:t>
          </a:r>
        </a:p>
      </dgm:t>
    </dgm:pt>
    <dgm:pt modelId="{9D334C45-0DE4-4C50-AB3A-BCC2788B5973}" type="sibTrans" cxnId="{D61A5FC7-3541-461E-A031-E1A64F66934C}">
      <dgm:prSet/>
      <dgm:spPr/>
      <dgm:t>
        <a:bodyPr/>
        <a:lstStyle/>
        <a:p>
          <a:endParaRPr lang="en-US"/>
        </a:p>
      </dgm:t>
    </dgm:pt>
    <dgm:pt modelId="{7CA2C788-413B-480C-A0EC-3C0527A7F716}" type="parTrans" cxnId="{D61A5FC7-3541-461E-A031-E1A64F66934C}">
      <dgm:prSet/>
      <dgm:spPr/>
      <dgm:t>
        <a:bodyPr/>
        <a:lstStyle/>
        <a:p>
          <a:endParaRPr lang="en-US"/>
        </a:p>
      </dgm:t>
    </dgm:pt>
    <dgm:pt modelId="{A2FCA016-0AF8-47F4-A3B8-6FA67B1CF2EC}">
      <dgm:prSet phldrT="[Text]" custT="1"/>
      <dgm:spPr/>
      <dgm:t>
        <a:bodyPr/>
        <a:lstStyle/>
        <a:p>
          <a:r>
            <a:rPr lang="en-US" sz="2000" b="1" dirty="0"/>
            <a:t>Allergen avoidance/ desensitization</a:t>
          </a:r>
        </a:p>
      </dgm:t>
    </dgm:pt>
    <dgm:pt modelId="{BB38C182-B4F2-4852-A9CD-321453CB289E}" type="sibTrans" cxnId="{831000E3-23BB-4E1D-BD66-91FEB846AD61}">
      <dgm:prSet/>
      <dgm:spPr/>
      <dgm:t>
        <a:bodyPr/>
        <a:lstStyle/>
        <a:p>
          <a:endParaRPr lang="en-US"/>
        </a:p>
      </dgm:t>
    </dgm:pt>
    <dgm:pt modelId="{8D51488E-7053-4CBC-A2E5-F82D29569D54}" type="parTrans" cxnId="{831000E3-23BB-4E1D-BD66-91FEB846AD61}">
      <dgm:prSet/>
      <dgm:spPr/>
      <dgm:t>
        <a:bodyPr/>
        <a:lstStyle/>
        <a:p>
          <a:endParaRPr lang="en-US"/>
        </a:p>
      </dgm:t>
    </dgm:pt>
    <dgm:pt modelId="{967D2D83-F1CD-4E12-B6D3-D19BBCA2169C}" type="pres">
      <dgm:prSet presAssocID="{B491A428-0F36-4FE2-8AEF-8A7F95387D25}" presName="composite" presStyleCnt="0">
        <dgm:presLayoutVars>
          <dgm:chMax val="1"/>
          <dgm:dir/>
          <dgm:resizeHandles val="exact"/>
        </dgm:presLayoutVars>
      </dgm:prSet>
      <dgm:spPr/>
    </dgm:pt>
    <dgm:pt modelId="{966C849E-39A1-42BA-95B3-189648AA84DE}" type="pres">
      <dgm:prSet presAssocID="{B491A428-0F36-4FE2-8AEF-8A7F95387D25}" presName="radial" presStyleCnt="0">
        <dgm:presLayoutVars>
          <dgm:animLvl val="ctr"/>
        </dgm:presLayoutVars>
      </dgm:prSet>
      <dgm:spPr/>
    </dgm:pt>
    <dgm:pt modelId="{53F07FDA-A342-4720-BA8B-E25A2A491657}" type="pres">
      <dgm:prSet presAssocID="{357789B3-8264-4097-853E-3DB6CBA744E8}" presName="centerShape" presStyleLbl="vennNode1" presStyleIdx="0" presStyleCnt="6"/>
      <dgm:spPr/>
    </dgm:pt>
    <dgm:pt modelId="{156D5A28-307E-4A5B-80FE-B9881634330E}" type="pres">
      <dgm:prSet presAssocID="{A2FCA016-0AF8-47F4-A3B8-6FA67B1CF2EC}" presName="node" presStyleLbl="vennNode1" presStyleIdx="1" presStyleCnt="6" custScaleX="153815" custScaleY="148484" custRadScaleRad="160586" custRadScaleInc="132557">
        <dgm:presLayoutVars>
          <dgm:bulletEnabled val="1"/>
        </dgm:presLayoutVars>
      </dgm:prSet>
      <dgm:spPr/>
    </dgm:pt>
    <dgm:pt modelId="{CFF2C008-2A2D-4B3C-A958-4FB5C3B09ED7}" type="pres">
      <dgm:prSet presAssocID="{A62B0301-32BD-4D82-B4BE-C6EA34CFDD1B}" presName="node" presStyleLbl="vennNode1" presStyleIdx="2" presStyleCnt="6" custScaleX="141078" custScaleY="141078" custRadScaleRad="110836" custRadScaleInc="-9161">
        <dgm:presLayoutVars>
          <dgm:bulletEnabled val="1"/>
        </dgm:presLayoutVars>
      </dgm:prSet>
      <dgm:spPr/>
    </dgm:pt>
    <dgm:pt modelId="{D436F4D5-83BF-4612-8EB0-4AEAADD02536}" type="pres">
      <dgm:prSet presAssocID="{B160DD71-DB12-401D-A777-C6D96C21DE09}" presName="node" presStyleLbl="vennNode1" presStyleIdx="3" presStyleCnt="6" custScaleX="142244" custScaleY="142244" custRadScaleRad="109174" custRadScaleInc="-15105">
        <dgm:presLayoutVars>
          <dgm:bulletEnabled val="1"/>
        </dgm:presLayoutVars>
      </dgm:prSet>
      <dgm:spPr/>
    </dgm:pt>
    <dgm:pt modelId="{4EF1418B-55C4-428B-8291-89D6FF21C41C}" type="pres">
      <dgm:prSet presAssocID="{8013338D-77A9-4BAA-82BB-DB2E92EF0CA1}" presName="node" presStyleLbl="vennNode1" presStyleIdx="4" presStyleCnt="6" custScaleX="134468" custScaleY="125411" custRadScaleRad="98495" custRadScaleInc="217300">
        <dgm:presLayoutVars>
          <dgm:bulletEnabled val="1"/>
        </dgm:presLayoutVars>
      </dgm:prSet>
      <dgm:spPr/>
    </dgm:pt>
    <dgm:pt modelId="{6BFCDBF2-F297-4FCD-A0E5-B694CDA0DD31}" type="pres">
      <dgm:prSet presAssocID="{F7BF2F98-E95C-47AD-83F8-75A0A2924D26}" presName="node" presStyleLbl="vennNode1" presStyleIdx="5" presStyleCnt="6" custScaleX="139823" custScaleY="133457" custRadScaleRad="103944" custRadScaleInc="-24617">
        <dgm:presLayoutVars>
          <dgm:bulletEnabled val="1"/>
        </dgm:presLayoutVars>
      </dgm:prSet>
      <dgm:spPr/>
    </dgm:pt>
  </dgm:ptLst>
  <dgm:cxnLst>
    <dgm:cxn modelId="{3A4F7716-601A-4845-ABB0-9B23CC12FAF8}" srcId="{357789B3-8264-4097-853E-3DB6CBA744E8}" destId="{B160DD71-DB12-401D-A777-C6D96C21DE09}" srcOrd="2" destOrd="0" parTransId="{673FC6B6-6297-42CC-8FAB-279BFDBABB7F}" sibTransId="{7506E015-F664-41EF-9CC1-38FD8CB9C618}"/>
    <dgm:cxn modelId="{4AC7DF72-113B-4BAB-A491-EF8C760439B2}" srcId="{357789B3-8264-4097-853E-3DB6CBA744E8}" destId="{8013338D-77A9-4BAA-82BB-DB2E92EF0CA1}" srcOrd="3" destOrd="0" parTransId="{012B2955-C75F-4A3E-9A69-62714E933484}" sibTransId="{0BD403CD-36D2-40CE-9944-05895E49168E}"/>
    <dgm:cxn modelId="{E7D14784-43CD-4E9F-8D3D-AB2A91BDA6FF}" type="presOf" srcId="{F7BF2F98-E95C-47AD-83F8-75A0A2924D26}" destId="{6BFCDBF2-F297-4FCD-A0E5-B694CDA0DD31}" srcOrd="0" destOrd="0" presId="urn:microsoft.com/office/officeart/2005/8/layout/radial3"/>
    <dgm:cxn modelId="{403DDD8A-3142-404C-9C37-07B336A9E158}" type="presOf" srcId="{B491A428-0F36-4FE2-8AEF-8A7F95387D25}" destId="{967D2D83-F1CD-4E12-B6D3-D19BBCA2169C}" srcOrd="0" destOrd="0" presId="urn:microsoft.com/office/officeart/2005/8/layout/radial3"/>
    <dgm:cxn modelId="{C4B01B91-547B-448E-805D-ADCB5A8F4646}" srcId="{357789B3-8264-4097-853E-3DB6CBA744E8}" destId="{F7BF2F98-E95C-47AD-83F8-75A0A2924D26}" srcOrd="4" destOrd="0" parTransId="{E26B8305-E2A6-4F78-A0A7-E9B441D05855}" sibTransId="{2C69621C-7234-4A7B-9D27-7DC3199B48CC}"/>
    <dgm:cxn modelId="{24D3F99D-7A33-40FA-B349-0717F3BFE9D2}" type="presOf" srcId="{8013338D-77A9-4BAA-82BB-DB2E92EF0CA1}" destId="{4EF1418B-55C4-428B-8291-89D6FF21C41C}" srcOrd="0" destOrd="0" presId="urn:microsoft.com/office/officeart/2005/8/layout/radial3"/>
    <dgm:cxn modelId="{BAF01AB2-020D-4F2F-A587-F60E8B0E8C0C}" type="presOf" srcId="{A62B0301-32BD-4D82-B4BE-C6EA34CFDD1B}" destId="{CFF2C008-2A2D-4B3C-A958-4FB5C3B09ED7}" srcOrd="0" destOrd="0" presId="urn:microsoft.com/office/officeart/2005/8/layout/radial3"/>
    <dgm:cxn modelId="{D61A5FC7-3541-461E-A031-E1A64F66934C}" srcId="{357789B3-8264-4097-853E-3DB6CBA744E8}" destId="{A62B0301-32BD-4D82-B4BE-C6EA34CFDD1B}" srcOrd="1" destOrd="0" parTransId="{7CA2C788-413B-480C-A0EC-3C0527A7F716}" sibTransId="{9D334C45-0DE4-4C50-AB3A-BCC2788B5973}"/>
    <dgm:cxn modelId="{5254B3D1-D975-49CC-9315-48F7679E38B0}" type="presOf" srcId="{357789B3-8264-4097-853E-3DB6CBA744E8}" destId="{53F07FDA-A342-4720-BA8B-E25A2A491657}" srcOrd="0" destOrd="0" presId="urn:microsoft.com/office/officeart/2005/8/layout/radial3"/>
    <dgm:cxn modelId="{831000E3-23BB-4E1D-BD66-91FEB846AD61}" srcId="{357789B3-8264-4097-853E-3DB6CBA744E8}" destId="{A2FCA016-0AF8-47F4-A3B8-6FA67B1CF2EC}" srcOrd="0" destOrd="0" parTransId="{8D51488E-7053-4CBC-A2E5-F82D29569D54}" sibTransId="{BB38C182-B4F2-4852-A9CD-321453CB289E}"/>
    <dgm:cxn modelId="{824339E8-DDCB-4259-B4E4-771FC7FC44D4}" type="presOf" srcId="{B160DD71-DB12-401D-A777-C6D96C21DE09}" destId="{D436F4D5-83BF-4612-8EB0-4AEAADD02536}" srcOrd="0" destOrd="0" presId="urn:microsoft.com/office/officeart/2005/8/layout/radial3"/>
    <dgm:cxn modelId="{995CE0F9-EEEA-4C15-987C-59FC5DFED501}" srcId="{B491A428-0F36-4FE2-8AEF-8A7F95387D25}" destId="{357789B3-8264-4097-853E-3DB6CBA744E8}" srcOrd="0" destOrd="0" parTransId="{C9BD7B0B-11B3-4C2E-8F1C-47E3A8B16189}" sibTransId="{D542C217-FDF0-4008-97E7-B5D98AE8068F}"/>
    <dgm:cxn modelId="{0E48F4F9-2216-44D6-B60D-F23A6C514BB2}" type="presOf" srcId="{A2FCA016-0AF8-47F4-A3B8-6FA67B1CF2EC}" destId="{156D5A28-307E-4A5B-80FE-B9881634330E}" srcOrd="0" destOrd="0" presId="urn:microsoft.com/office/officeart/2005/8/layout/radial3"/>
    <dgm:cxn modelId="{147B722D-D213-4AC7-A713-632D8A75A24A}" type="presParOf" srcId="{967D2D83-F1CD-4E12-B6D3-D19BBCA2169C}" destId="{966C849E-39A1-42BA-95B3-189648AA84DE}" srcOrd="0" destOrd="0" presId="urn:microsoft.com/office/officeart/2005/8/layout/radial3"/>
    <dgm:cxn modelId="{2ECB5174-410D-464C-811A-8D6B17EF4570}" type="presParOf" srcId="{966C849E-39A1-42BA-95B3-189648AA84DE}" destId="{53F07FDA-A342-4720-BA8B-E25A2A491657}" srcOrd="0" destOrd="0" presId="urn:microsoft.com/office/officeart/2005/8/layout/radial3"/>
    <dgm:cxn modelId="{E425FBFC-4AC5-413A-8C43-5F888AC8B840}" type="presParOf" srcId="{966C849E-39A1-42BA-95B3-189648AA84DE}" destId="{156D5A28-307E-4A5B-80FE-B9881634330E}" srcOrd="1" destOrd="0" presId="urn:microsoft.com/office/officeart/2005/8/layout/radial3"/>
    <dgm:cxn modelId="{C77A456B-3F81-4955-8A91-10C1AABC66DE}" type="presParOf" srcId="{966C849E-39A1-42BA-95B3-189648AA84DE}" destId="{CFF2C008-2A2D-4B3C-A958-4FB5C3B09ED7}" srcOrd="2" destOrd="0" presId="urn:microsoft.com/office/officeart/2005/8/layout/radial3"/>
    <dgm:cxn modelId="{640038FC-25F9-4495-898C-74127ADAA625}" type="presParOf" srcId="{966C849E-39A1-42BA-95B3-189648AA84DE}" destId="{D436F4D5-83BF-4612-8EB0-4AEAADD02536}" srcOrd="3" destOrd="0" presId="urn:microsoft.com/office/officeart/2005/8/layout/radial3"/>
    <dgm:cxn modelId="{24F7904E-5B98-42C4-8E99-3F5631A48648}" type="presParOf" srcId="{966C849E-39A1-42BA-95B3-189648AA84DE}" destId="{4EF1418B-55C4-428B-8291-89D6FF21C41C}" srcOrd="4" destOrd="0" presId="urn:microsoft.com/office/officeart/2005/8/layout/radial3"/>
    <dgm:cxn modelId="{C9804D3B-672A-4F49-8B81-D2EAF35F8790}" type="presParOf" srcId="{966C849E-39A1-42BA-95B3-189648AA84DE}" destId="{6BFCDBF2-F297-4FCD-A0E5-B694CDA0DD3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62BEA6-1457-4BC5-AAC2-D9F5E7CFEF4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85BE9F-E377-4CF6-B24F-37CE0708119B}">
      <dgm:prSet/>
      <dgm:spPr/>
      <dgm:t>
        <a:bodyPr/>
        <a:lstStyle/>
        <a:p>
          <a:pPr>
            <a:defRPr b="1"/>
          </a:pPr>
          <a:r>
            <a:rPr lang="en-US"/>
            <a:t>Principle:  manage the underlying process</a:t>
          </a:r>
        </a:p>
      </dgm:t>
    </dgm:pt>
    <dgm:pt modelId="{4A5346C4-55A8-457B-B832-326186371024}" type="parTrans" cxnId="{E365CBC9-5E01-4357-AEEA-53B65DDC8895}">
      <dgm:prSet/>
      <dgm:spPr/>
      <dgm:t>
        <a:bodyPr/>
        <a:lstStyle/>
        <a:p>
          <a:endParaRPr lang="en-US"/>
        </a:p>
      </dgm:t>
    </dgm:pt>
    <dgm:pt modelId="{334B138F-A938-4DC9-AE02-C8B9DA3A5CAA}" type="sibTrans" cxnId="{E365CBC9-5E01-4357-AEEA-53B65DDC8895}">
      <dgm:prSet/>
      <dgm:spPr/>
      <dgm:t>
        <a:bodyPr/>
        <a:lstStyle/>
        <a:p>
          <a:endParaRPr lang="en-US"/>
        </a:p>
      </dgm:t>
    </dgm:pt>
    <dgm:pt modelId="{A3518081-7C35-4230-9A90-E38DBBD471D8}">
      <dgm:prSet/>
      <dgm:spPr/>
      <dgm:t>
        <a:bodyPr/>
        <a:lstStyle/>
        <a:p>
          <a:r>
            <a:rPr lang="en-US"/>
            <a:t>Asthma</a:t>
          </a:r>
        </a:p>
      </dgm:t>
    </dgm:pt>
    <dgm:pt modelId="{D71A8321-3C14-46A3-B405-B7A60DE1D5A8}" type="parTrans" cxnId="{58AB58CB-9FFB-47F5-A09F-CB4D06CDDB33}">
      <dgm:prSet/>
      <dgm:spPr/>
      <dgm:t>
        <a:bodyPr/>
        <a:lstStyle/>
        <a:p>
          <a:endParaRPr lang="en-US"/>
        </a:p>
      </dgm:t>
    </dgm:pt>
    <dgm:pt modelId="{EFDEE216-63B5-4219-9168-21D4FFFC8062}" type="sibTrans" cxnId="{58AB58CB-9FFB-47F5-A09F-CB4D06CDDB33}">
      <dgm:prSet/>
      <dgm:spPr/>
      <dgm:t>
        <a:bodyPr/>
        <a:lstStyle/>
        <a:p>
          <a:endParaRPr lang="en-US"/>
        </a:p>
      </dgm:t>
    </dgm:pt>
    <dgm:pt modelId="{49065BE1-E9B4-4DFD-BF76-F53D81EB5656}">
      <dgm:prSet/>
      <dgm:spPr/>
      <dgm:t>
        <a:bodyPr/>
        <a:lstStyle/>
        <a:p>
          <a:r>
            <a:rPr lang="en-US"/>
            <a:t>Rhinosinusitis / Post nasal drip / Upper airway cough syndrome</a:t>
          </a:r>
        </a:p>
      </dgm:t>
    </dgm:pt>
    <dgm:pt modelId="{4C8A94AF-D97C-4ABA-846C-74FC89A6E44B}" type="parTrans" cxnId="{2A96F98D-E21B-4E99-A750-B183855E9724}">
      <dgm:prSet/>
      <dgm:spPr/>
      <dgm:t>
        <a:bodyPr/>
        <a:lstStyle/>
        <a:p>
          <a:endParaRPr lang="en-US"/>
        </a:p>
      </dgm:t>
    </dgm:pt>
    <dgm:pt modelId="{EFE0E937-0018-46C5-8498-4050BC8501AD}" type="sibTrans" cxnId="{2A96F98D-E21B-4E99-A750-B183855E9724}">
      <dgm:prSet/>
      <dgm:spPr/>
      <dgm:t>
        <a:bodyPr/>
        <a:lstStyle/>
        <a:p>
          <a:endParaRPr lang="en-US"/>
        </a:p>
      </dgm:t>
    </dgm:pt>
    <dgm:pt modelId="{F86FF44D-8A02-45E5-97F9-D3B83106D725}">
      <dgm:prSet/>
      <dgm:spPr/>
      <dgm:t>
        <a:bodyPr/>
        <a:lstStyle/>
        <a:p>
          <a:r>
            <a:rPr lang="en-US"/>
            <a:t>GE Reflux</a:t>
          </a:r>
        </a:p>
      </dgm:t>
    </dgm:pt>
    <dgm:pt modelId="{DF77D711-3C6E-44B3-91AB-AB24AB2AC13E}" type="parTrans" cxnId="{E8F25E54-9ECA-4F2F-AD14-5E6A307F8AEB}">
      <dgm:prSet/>
      <dgm:spPr/>
      <dgm:t>
        <a:bodyPr/>
        <a:lstStyle/>
        <a:p>
          <a:endParaRPr lang="en-US"/>
        </a:p>
      </dgm:t>
    </dgm:pt>
    <dgm:pt modelId="{12A5D8C7-4798-44AE-A5A4-174C0FBEDDF3}" type="sibTrans" cxnId="{E8F25E54-9ECA-4F2F-AD14-5E6A307F8AEB}">
      <dgm:prSet/>
      <dgm:spPr/>
      <dgm:t>
        <a:bodyPr/>
        <a:lstStyle/>
        <a:p>
          <a:endParaRPr lang="en-US"/>
        </a:p>
      </dgm:t>
    </dgm:pt>
    <dgm:pt modelId="{81FC91ED-C38B-4CA7-862A-E3B3FCB4C593}">
      <dgm:prSet/>
      <dgm:spPr/>
      <dgm:t>
        <a:bodyPr/>
        <a:lstStyle/>
        <a:p>
          <a:pPr>
            <a:defRPr b="1"/>
          </a:pPr>
          <a:r>
            <a:rPr lang="en-US"/>
            <a:t>Cough that should be referred to a pulmonologist</a:t>
          </a:r>
        </a:p>
      </dgm:t>
    </dgm:pt>
    <dgm:pt modelId="{92869745-800A-40D7-99CB-C2083079E488}" type="parTrans" cxnId="{8C797785-E280-440B-9625-EF3F79B7BE70}">
      <dgm:prSet/>
      <dgm:spPr/>
      <dgm:t>
        <a:bodyPr/>
        <a:lstStyle/>
        <a:p>
          <a:endParaRPr lang="en-US"/>
        </a:p>
      </dgm:t>
    </dgm:pt>
    <dgm:pt modelId="{F057F249-4020-4039-8A0A-DBA2FD2D1D41}" type="sibTrans" cxnId="{8C797785-E280-440B-9625-EF3F79B7BE70}">
      <dgm:prSet/>
      <dgm:spPr/>
      <dgm:t>
        <a:bodyPr/>
        <a:lstStyle/>
        <a:p>
          <a:endParaRPr lang="en-US"/>
        </a:p>
      </dgm:t>
    </dgm:pt>
    <dgm:pt modelId="{6C10CFDB-5894-4695-A16A-D38C71CD1DEA}">
      <dgm:prSet/>
      <dgm:spPr/>
      <dgm:t>
        <a:bodyPr/>
        <a:lstStyle/>
        <a:p>
          <a:r>
            <a:rPr lang="en-US"/>
            <a:t>Incomplete or no response to presumptive therapy – bronchoscopy is usually indicated</a:t>
          </a:r>
        </a:p>
      </dgm:t>
    </dgm:pt>
    <dgm:pt modelId="{E95EF5EC-36A6-4FBB-8FC8-E9BA7DB7F7F1}" type="parTrans" cxnId="{3CB98FA3-FD82-4E8A-9B03-6AFDC8025634}">
      <dgm:prSet/>
      <dgm:spPr/>
      <dgm:t>
        <a:bodyPr/>
        <a:lstStyle/>
        <a:p>
          <a:endParaRPr lang="en-US"/>
        </a:p>
      </dgm:t>
    </dgm:pt>
    <dgm:pt modelId="{C4A31886-B262-4125-883F-285C99DF868E}" type="sibTrans" cxnId="{3CB98FA3-FD82-4E8A-9B03-6AFDC8025634}">
      <dgm:prSet/>
      <dgm:spPr/>
      <dgm:t>
        <a:bodyPr/>
        <a:lstStyle/>
        <a:p>
          <a:endParaRPr lang="en-US"/>
        </a:p>
      </dgm:t>
    </dgm:pt>
    <dgm:pt modelId="{3C2D8073-3DCF-4349-AA34-293A37D42893}">
      <dgm:prSet/>
      <dgm:spPr/>
      <dgm:t>
        <a:bodyPr/>
        <a:lstStyle/>
        <a:p>
          <a:r>
            <a:rPr lang="en-US"/>
            <a:t>Abnormal CXR/HRCT (mass, infiltrate, interstitial disease, emphysema)</a:t>
          </a:r>
        </a:p>
      </dgm:t>
    </dgm:pt>
    <dgm:pt modelId="{8B6C0B05-DA66-4948-9C61-137AF4882543}" type="parTrans" cxnId="{7CD47970-8E7F-411A-9F02-4105F2D9E562}">
      <dgm:prSet/>
      <dgm:spPr/>
      <dgm:t>
        <a:bodyPr/>
        <a:lstStyle/>
        <a:p>
          <a:endParaRPr lang="en-US"/>
        </a:p>
      </dgm:t>
    </dgm:pt>
    <dgm:pt modelId="{303EA154-591C-4A25-827F-A622F8482391}" type="sibTrans" cxnId="{7CD47970-8E7F-411A-9F02-4105F2D9E562}">
      <dgm:prSet/>
      <dgm:spPr/>
      <dgm:t>
        <a:bodyPr/>
        <a:lstStyle/>
        <a:p>
          <a:endParaRPr lang="en-US"/>
        </a:p>
      </dgm:t>
    </dgm:pt>
    <dgm:pt modelId="{67DB6E37-D0E9-406E-A6A3-FC394BB3DACB}">
      <dgm:prSet/>
      <dgm:spPr/>
      <dgm:t>
        <a:bodyPr/>
        <a:lstStyle/>
        <a:p>
          <a:pPr>
            <a:defRPr b="1"/>
          </a:pPr>
          <a:r>
            <a:rPr lang="en-US"/>
            <a:t>Other common referrals</a:t>
          </a:r>
        </a:p>
      </dgm:t>
    </dgm:pt>
    <dgm:pt modelId="{412C39FC-D103-4F31-A859-020D2A54B2D7}" type="parTrans" cxnId="{9DD12ACA-8DEF-4FC0-B266-6C486145510C}">
      <dgm:prSet/>
      <dgm:spPr/>
      <dgm:t>
        <a:bodyPr/>
        <a:lstStyle/>
        <a:p>
          <a:endParaRPr lang="en-US"/>
        </a:p>
      </dgm:t>
    </dgm:pt>
    <dgm:pt modelId="{4CED1F76-6137-41B6-801B-CAFC127DC881}" type="sibTrans" cxnId="{9DD12ACA-8DEF-4FC0-B266-6C486145510C}">
      <dgm:prSet/>
      <dgm:spPr/>
      <dgm:t>
        <a:bodyPr/>
        <a:lstStyle/>
        <a:p>
          <a:endParaRPr lang="en-US"/>
        </a:p>
      </dgm:t>
    </dgm:pt>
    <dgm:pt modelId="{4DEB2790-00C2-45DD-92EF-EBBA7FA942C8}">
      <dgm:prSet/>
      <dgm:spPr/>
      <dgm:t>
        <a:bodyPr/>
        <a:lstStyle/>
        <a:p>
          <a:r>
            <a:rPr lang="en-US"/>
            <a:t>Cardiology (CHF)</a:t>
          </a:r>
        </a:p>
      </dgm:t>
    </dgm:pt>
    <dgm:pt modelId="{58B08031-028E-4279-BF0E-CBBC731CF34C}" type="parTrans" cxnId="{266A6A95-095E-4FBA-8ED6-C40EAC2792C8}">
      <dgm:prSet/>
      <dgm:spPr/>
      <dgm:t>
        <a:bodyPr/>
        <a:lstStyle/>
        <a:p>
          <a:endParaRPr lang="en-US"/>
        </a:p>
      </dgm:t>
    </dgm:pt>
    <dgm:pt modelId="{D6CCA9F0-D6D3-48E8-BAB7-51FF3E069662}" type="sibTrans" cxnId="{266A6A95-095E-4FBA-8ED6-C40EAC2792C8}">
      <dgm:prSet/>
      <dgm:spPr/>
      <dgm:t>
        <a:bodyPr/>
        <a:lstStyle/>
        <a:p>
          <a:endParaRPr lang="en-US"/>
        </a:p>
      </dgm:t>
    </dgm:pt>
    <dgm:pt modelId="{3581DF1E-E424-43D4-82BB-93A2FD5DA4E2}">
      <dgm:prSet/>
      <dgm:spPr/>
      <dgm:t>
        <a:bodyPr/>
        <a:lstStyle/>
        <a:p>
          <a:r>
            <a:rPr lang="en-US"/>
            <a:t>Gastroenterology (refractory reflux)</a:t>
          </a:r>
        </a:p>
      </dgm:t>
    </dgm:pt>
    <dgm:pt modelId="{44C5868A-6513-4E34-948B-6F563CF7642E}" type="parTrans" cxnId="{E411031D-9457-4D37-AB41-8DF20EC9AA40}">
      <dgm:prSet/>
      <dgm:spPr/>
      <dgm:t>
        <a:bodyPr/>
        <a:lstStyle/>
        <a:p>
          <a:endParaRPr lang="en-US"/>
        </a:p>
      </dgm:t>
    </dgm:pt>
    <dgm:pt modelId="{0A74E2CC-951D-489F-A54F-527CFE4DC40C}" type="sibTrans" cxnId="{E411031D-9457-4D37-AB41-8DF20EC9AA40}">
      <dgm:prSet/>
      <dgm:spPr/>
      <dgm:t>
        <a:bodyPr/>
        <a:lstStyle/>
        <a:p>
          <a:endParaRPr lang="en-US"/>
        </a:p>
      </dgm:t>
    </dgm:pt>
    <dgm:pt modelId="{6D71EA50-67F8-4C28-8957-77659C0D32D3}">
      <dgm:prSet/>
      <dgm:spPr/>
      <dgm:t>
        <a:bodyPr/>
        <a:lstStyle/>
        <a:p>
          <a:r>
            <a:rPr lang="en-US"/>
            <a:t>ENT (surgical considerations)</a:t>
          </a:r>
        </a:p>
      </dgm:t>
    </dgm:pt>
    <dgm:pt modelId="{A99B332E-D3A1-4037-AF10-2B64AC6B99F8}" type="parTrans" cxnId="{156119E4-EB47-4A44-B8DC-8BF4EF887007}">
      <dgm:prSet/>
      <dgm:spPr/>
      <dgm:t>
        <a:bodyPr/>
        <a:lstStyle/>
        <a:p>
          <a:endParaRPr lang="en-US"/>
        </a:p>
      </dgm:t>
    </dgm:pt>
    <dgm:pt modelId="{8E0D202C-D6F9-4183-A014-7928A52C3E02}" type="sibTrans" cxnId="{156119E4-EB47-4A44-B8DC-8BF4EF887007}">
      <dgm:prSet/>
      <dgm:spPr/>
      <dgm:t>
        <a:bodyPr/>
        <a:lstStyle/>
        <a:p>
          <a:endParaRPr lang="en-US"/>
        </a:p>
      </dgm:t>
    </dgm:pt>
    <dgm:pt modelId="{5C6363FC-8F4C-4C1C-8256-210F228E4C27}">
      <dgm:prSet/>
      <dgm:spPr/>
      <dgm:t>
        <a:bodyPr/>
        <a:lstStyle/>
        <a:p>
          <a:r>
            <a:rPr lang="en-US"/>
            <a:t>Neurology (temporal lobe seizures)</a:t>
          </a:r>
        </a:p>
      </dgm:t>
    </dgm:pt>
    <dgm:pt modelId="{7FA5FA07-87E7-4A80-B246-421444F2E81D}" type="parTrans" cxnId="{D0096963-B597-47F2-AD52-4570B23FD0CC}">
      <dgm:prSet/>
      <dgm:spPr/>
      <dgm:t>
        <a:bodyPr/>
        <a:lstStyle/>
        <a:p>
          <a:endParaRPr lang="en-US"/>
        </a:p>
      </dgm:t>
    </dgm:pt>
    <dgm:pt modelId="{CE20D106-CDB3-455A-BA94-4479C17D9548}" type="sibTrans" cxnId="{D0096963-B597-47F2-AD52-4570B23FD0CC}">
      <dgm:prSet/>
      <dgm:spPr/>
      <dgm:t>
        <a:bodyPr/>
        <a:lstStyle/>
        <a:p>
          <a:endParaRPr lang="en-US"/>
        </a:p>
      </dgm:t>
    </dgm:pt>
    <dgm:pt modelId="{21AF785F-B0F1-41D7-A1E8-E9F4DF19C3F8}">
      <dgm:prSet/>
      <dgm:spPr/>
      <dgm:t>
        <a:bodyPr/>
        <a:lstStyle/>
        <a:p>
          <a:r>
            <a:rPr lang="en-US"/>
            <a:t>Psychiatry (habitual cough, malingering)</a:t>
          </a:r>
        </a:p>
      </dgm:t>
    </dgm:pt>
    <dgm:pt modelId="{4F87C778-23C7-4739-A058-1075F47C69A2}" type="parTrans" cxnId="{23BA6C85-8F29-4BAF-973F-181A3EC55F22}">
      <dgm:prSet/>
      <dgm:spPr/>
      <dgm:t>
        <a:bodyPr/>
        <a:lstStyle/>
        <a:p>
          <a:endParaRPr lang="en-US"/>
        </a:p>
      </dgm:t>
    </dgm:pt>
    <dgm:pt modelId="{5BDEEEE9-EC68-4EE8-A3EC-53BBE07F8947}" type="sibTrans" cxnId="{23BA6C85-8F29-4BAF-973F-181A3EC55F22}">
      <dgm:prSet/>
      <dgm:spPr/>
      <dgm:t>
        <a:bodyPr/>
        <a:lstStyle/>
        <a:p>
          <a:endParaRPr lang="en-US"/>
        </a:p>
      </dgm:t>
    </dgm:pt>
    <dgm:pt modelId="{9B94929D-703E-4D25-BDC7-E2C65A3307E4}">
      <dgm:prSet/>
      <dgm:spPr/>
      <dgm:t>
        <a:bodyPr/>
        <a:lstStyle/>
        <a:p>
          <a:pPr>
            <a:defRPr b="1"/>
          </a:pPr>
          <a:r>
            <a:rPr lang="en-US"/>
            <a:t>Narcotic cough suppression is almost always the wrong idea, except for terminal / hospice care</a:t>
          </a:r>
        </a:p>
      </dgm:t>
    </dgm:pt>
    <dgm:pt modelId="{1D12B1ED-F82F-45E5-B8EF-F13638BFC052}" type="parTrans" cxnId="{EEF3DC11-512D-43E1-AD4F-C304C8C55993}">
      <dgm:prSet/>
      <dgm:spPr/>
      <dgm:t>
        <a:bodyPr/>
        <a:lstStyle/>
        <a:p>
          <a:endParaRPr lang="en-US"/>
        </a:p>
      </dgm:t>
    </dgm:pt>
    <dgm:pt modelId="{8856D9A5-3173-4EE6-915B-A848A1D220EC}" type="sibTrans" cxnId="{EEF3DC11-512D-43E1-AD4F-C304C8C55993}">
      <dgm:prSet/>
      <dgm:spPr/>
      <dgm:t>
        <a:bodyPr/>
        <a:lstStyle/>
        <a:p>
          <a:endParaRPr lang="en-US"/>
        </a:p>
      </dgm:t>
    </dgm:pt>
    <dgm:pt modelId="{EE4A0FAE-2B87-4D9A-9182-2A0AB4B0EA7C}" type="pres">
      <dgm:prSet presAssocID="{6A62BEA6-1457-4BC5-AAC2-D9F5E7CFEF41}" presName="root" presStyleCnt="0">
        <dgm:presLayoutVars>
          <dgm:dir/>
          <dgm:resizeHandles val="exact"/>
        </dgm:presLayoutVars>
      </dgm:prSet>
      <dgm:spPr/>
    </dgm:pt>
    <dgm:pt modelId="{74D278C7-785E-47F0-89BF-96E436C19523}" type="pres">
      <dgm:prSet presAssocID="{3C85BE9F-E377-4CF6-B24F-37CE0708119B}" presName="compNode" presStyleCnt="0"/>
      <dgm:spPr/>
    </dgm:pt>
    <dgm:pt modelId="{CA0D40F8-DA41-41BC-A9A8-8F40CE7CA9B3}" type="pres">
      <dgm:prSet presAssocID="{3C85BE9F-E377-4CF6-B24F-37CE0708119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926E069-4A4D-4090-9CED-15BC23B65A3D}" type="pres">
      <dgm:prSet presAssocID="{3C85BE9F-E377-4CF6-B24F-37CE0708119B}" presName="iconSpace" presStyleCnt="0"/>
      <dgm:spPr/>
    </dgm:pt>
    <dgm:pt modelId="{A6372264-038C-4943-B070-509A97F27541}" type="pres">
      <dgm:prSet presAssocID="{3C85BE9F-E377-4CF6-B24F-37CE0708119B}" presName="parTx" presStyleLbl="revTx" presStyleIdx="0" presStyleCnt="8">
        <dgm:presLayoutVars>
          <dgm:chMax val="0"/>
          <dgm:chPref val="0"/>
        </dgm:presLayoutVars>
      </dgm:prSet>
      <dgm:spPr/>
    </dgm:pt>
    <dgm:pt modelId="{2E5E499E-80DA-4418-94D3-F3EC61131234}" type="pres">
      <dgm:prSet presAssocID="{3C85BE9F-E377-4CF6-B24F-37CE0708119B}" presName="txSpace" presStyleCnt="0"/>
      <dgm:spPr/>
    </dgm:pt>
    <dgm:pt modelId="{6790869D-358F-4FEC-B727-04E7C7ADA0DF}" type="pres">
      <dgm:prSet presAssocID="{3C85BE9F-E377-4CF6-B24F-37CE0708119B}" presName="desTx" presStyleLbl="revTx" presStyleIdx="1" presStyleCnt="8">
        <dgm:presLayoutVars/>
      </dgm:prSet>
      <dgm:spPr/>
    </dgm:pt>
    <dgm:pt modelId="{748990A3-373D-4AD7-9CB4-3EC154818E97}" type="pres">
      <dgm:prSet presAssocID="{334B138F-A938-4DC9-AE02-C8B9DA3A5CAA}" presName="sibTrans" presStyleCnt="0"/>
      <dgm:spPr/>
    </dgm:pt>
    <dgm:pt modelId="{EF3040FA-D0E9-44FA-8DE9-98C1BC307ABB}" type="pres">
      <dgm:prSet presAssocID="{81FC91ED-C38B-4CA7-862A-E3B3FCB4C593}" presName="compNode" presStyleCnt="0"/>
      <dgm:spPr/>
    </dgm:pt>
    <dgm:pt modelId="{E31EFA99-566D-4932-8200-5EFB663D1D38}" type="pres">
      <dgm:prSet presAssocID="{81FC91ED-C38B-4CA7-862A-E3B3FCB4C593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CBA0B61-63DA-4281-AE1F-53F71786AA72}" type="pres">
      <dgm:prSet presAssocID="{81FC91ED-C38B-4CA7-862A-E3B3FCB4C593}" presName="iconSpace" presStyleCnt="0"/>
      <dgm:spPr/>
    </dgm:pt>
    <dgm:pt modelId="{EC8631E7-0B33-4F50-874A-E3CBA857C361}" type="pres">
      <dgm:prSet presAssocID="{81FC91ED-C38B-4CA7-862A-E3B3FCB4C593}" presName="parTx" presStyleLbl="revTx" presStyleIdx="2" presStyleCnt="8">
        <dgm:presLayoutVars>
          <dgm:chMax val="0"/>
          <dgm:chPref val="0"/>
        </dgm:presLayoutVars>
      </dgm:prSet>
      <dgm:spPr/>
    </dgm:pt>
    <dgm:pt modelId="{9D61E68B-BA16-4549-A50C-B13E05AB0F11}" type="pres">
      <dgm:prSet presAssocID="{81FC91ED-C38B-4CA7-862A-E3B3FCB4C593}" presName="txSpace" presStyleCnt="0"/>
      <dgm:spPr/>
    </dgm:pt>
    <dgm:pt modelId="{D457E141-C8D9-4320-841A-7F7D9C7AE0B6}" type="pres">
      <dgm:prSet presAssocID="{81FC91ED-C38B-4CA7-862A-E3B3FCB4C593}" presName="desTx" presStyleLbl="revTx" presStyleIdx="3" presStyleCnt="8">
        <dgm:presLayoutVars/>
      </dgm:prSet>
      <dgm:spPr/>
    </dgm:pt>
    <dgm:pt modelId="{0434CC9D-BC59-4F1A-82D0-A863B51B1E07}" type="pres">
      <dgm:prSet presAssocID="{F057F249-4020-4039-8A0A-DBA2FD2D1D41}" presName="sibTrans" presStyleCnt="0"/>
      <dgm:spPr/>
    </dgm:pt>
    <dgm:pt modelId="{DB0A00CC-27B7-45F0-A2B7-0758D1D98171}" type="pres">
      <dgm:prSet presAssocID="{67DB6E37-D0E9-406E-A6A3-FC394BB3DACB}" presName="compNode" presStyleCnt="0"/>
      <dgm:spPr/>
    </dgm:pt>
    <dgm:pt modelId="{2C06BE1B-5B14-461C-BF01-0749B7359655}" type="pres">
      <dgm:prSet presAssocID="{67DB6E37-D0E9-406E-A6A3-FC394BB3DACB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C33A8A01-4B6A-415D-A83F-8093FDB5273D}" type="pres">
      <dgm:prSet presAssocID="{67DB6E37-D0E9-406E-A6A3-FC394BB3DACB}" presName="iconSpace" presStyleCnt="0"/>
      <dgm:spPr/>
    </dgm:pt>
    <dgm:pt modelId="{B7419EFC-A3DA-4751-AA45-EFD2361E0EB3}" type="pres">
      <dgm:prSet presAssocID="{67DB6E37-D0E9-406E-A6A3-FC394BB3DACB}" presName="parTx" presStyleLbl="revTx" presStyleIdx="4" presStyleCnt="8">
        <dgm:presLayoutVars>
          <dgm:chMax val="0"/>
          <dgm:chPref val="0"/>
        </dgm:presLayoutVars>
      </dgm:prSet>
      <dgm:spPr/>
    </dgm:pt>
    <dgm:pt modelId="{28404A54-B69E-450F-BE10-9AB647C9B2D9}" type="pres">
      <dgm:prSet presAssocID="{67DB6E37-D0E9-406E-A6A3-FC394BB3DACB}" presName="txSpace" presStyleCnt="0"/>
      <dgm:spPr/>
    </dgm:pt>
    <dgm:pt modelId="{A3B7C567-499E-4A35-B1BF-606BC440498D}" type="pres">
      <dgm:prSet presAssocID="{67DB6E37-D0E9-406E-A6A3-FC394BB3DACB}" presName="desTx" presStyleLbl="revTx" presStyleIdx="5" presStyleCnt="8">
        <dgm:presLayoutVars/>
      </dgm:prSet>
      <dgm:spPr/>
    </dgm:pt>
    <dgm:pt modelId="{8BAB8622-B22A-42C4-8ACF-97A0A584C578}" type="pres">
      <dgm:prSet presAssocID="{4CED1F76-6137-41B6-801B-CAFC127DC881}" presName="sibTrans" presStyleCnt="0"/>
      <dgm:spPr/>
    </dgm:pt>
    <dgm:pt modelId="{41CC2669-FB12-4554-8C08-07574AC96225}" type="pres">
      <dgm:prSet presAssocID="{9B94929D-703E-4D25-BDC7-E2C65A3307E4}" presName="compNode" presStyleCnt="0"/>
      <dgm:spPr/>
    </dgm:pt>
    <dgm:pt modelId="{BBD9F766-9ED8-4B44-B71B-C05268960972}" type="pres">
      <dgm:prSet presAssocID="{9B94929D-703E-4D25-BDC7-E2C65A3307E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8099C38-BE2C-48C9-B6A1-E9C8E3982443}" type="pres">
      <dgm:prSet presAssocID="{9B94929D-703E-4D25-BDC7-E2C65A3307E4}" presName="iconSpace" presStyleCnt="0"/>
      <dgm:spPr/>
    </dgm:pt>
    <dgm:pt modelId="{19FD0124-6CFB-47F0-8651-833E1458DA74}" type="pres">
      <dgm:prSet presAssocID="{9B94929D-703E-4D25-BDC7-E2C65A3307E4}" presName="parTx" presStyleLbl="revTx" presStyleIdx="6" presStyleCnt="8">
        <dgm:presLayoutVars>
          <dgm:chMax val="0"/>
          <dgm:chPref val="0"/>
        </dgm:presLayoutVars>
      </dgm:prSet>
      <dgm:spPr/>
    </dgm:pt>
    <dgm:pt modelId="{E2A63A3D-AB02-4EFC-879F-D2AA32994D31}" type="pres">
      <dgm:prSet presAssocID="{9B94929D-703E-4D25-BDC7-E2C65A3307E4}" presName="txSpace" presStyleCnt="0"/>
      <dgm:spPr/>
    </dgm:pt>
    <dgm:pt modelId="{712F20BD-AC11-4B6D-8FC0-022651C1F867}" type="pres">
      <dgm:prSet presAssocID="{9B94929D-703E-4D25-BDC7-E2C65A3307E4}" presName="desTx" presStyleLbl="revTx" presStyleIdx="7" presStyleCnt="8">
        <dgm:presLayoutVars/>
      </dgm:prSet>
      <dgm:spPr/>
    </dgm:pt>
  </dgm:ptLst>
  <dgm:cxnLst>
    <dgm:cxn modelId="{32470311-EE45-4CD1-9C2D-9B77AD86C7B1}" type="presOf" srcId="{67DB6E37-D0E9-406E-A6A3-FC394BB3DACB}" destId="{B7419EFC-A3DA-4751-AA45-EFD2361E0EB3}" srcOrd="0" destOrd="0" presId="urn:microsoft.com/office/officeart/2018/2/layout/IconLabelDescriptionList"/>
    <dgm:cxn modelId="{EEF3DC11-512D-43E1-AD4F-C304C8C55993}" srcId="{6A62BEA6-1457-4BC5-AAC2-D9F5E7CFEF41}" destId="{9B94929D-703E-4D25-BDC7-E2C65A3307E4}" srcOrd="3" destOrd="0" parTransId="{1D12B1ED-F82F-45E5-B8EF-F13638BFC052}" sibTransId="{8856D9A5-3173-4EE6-915B-A848A1D220EC}"/>
    <dgm:cxn modelId="{E411031D-9457-4D37-AB41-8DF20EC9AA40}" srcId="{67DB6E37-D0E9-406E-A6A3-FC394BB3DACB}" destId="{3581DF1E-E424-43D4-82BB-93A2FD5DA4E2}" srcOrd="1" destOrd="0" parTransId="{44C5868A-6513-4E34-948B-6F563CF7642E}" sibTransId="{0A74E2CC-951D-489F-A54F-527CFE4DC40C}"/>
    <dgm:cxn modelId="{99A5771E-3949-49CA-8651-6BB2D3D9B5C7}" type="presOf" srcId="{81FC91ED-C38B-4CA7-862A-E3B3FCB4C593}" destId="{EC8631E7-0B33-4F50-874A-E3CBA857C361}" srcOrd="0" destOrd="0" presId="urn:microsoft.com/office/officeart/2018/2/layout/IconLabelDescriptionList"/>
    <dgm:cxn modelId="{40663F24-6A92-407F-9CD2-39924529D4E8}" type="presOf" srcId="{49065BE1-E9B4-4DFD-BF76-F53D81EB5656}" destId="{6790869D-358F-4FEC-B727-04E7C7ADA0DF}" srcOrd="0" destOrd="1" presId="urn:microsoft.com/office/officeart/2018/2/layout/IconLabelDescriptionList"/>
    <dgm:cxn modelId="{EC8F1237-A998-4DCE-9B55-3D693BB31BDD}" type="presOf" srcId="{3C85BE9F-E377-4CF6-B24F-37CE0708119B}" destId="{A6372264-038C-4943-B070-509A97F27541}" srcOrd="0" destOrd="0" presId="urn:microsoft.com/office/officeart/2018/2/layout/IconLabelDescriptionList"/>
    <dgm:cxn modelId="{57E03161-90C2-458C-8BDC-83FF02EB854C}" type="presOf" srcId="{A3518081-7C35-4230-9A90-E38DBBD471D8}" destId="{6790869D-358F-4FEC-B727-04E7C7ADA0DF}" srcOrd="0" destOrd="0" presId="urn:microsoft.com/office/officeart/2018/2/layout/IconLabelDescriptionList"/>
    <dgm:cxn modelId="{D0096963-B597-47F2-AD52-4570B23FD0CC}" srcId="{67DB6E37-D0E9-406E-A6A3-FC394BB3DACB}" destId="{5C6363FC-8F4C-4C1C-8256-210F228E4C27}" srcOrd="3" destOrd="0" parTransId="{7FA5FA07-87E7-4A80-B246-421444F2E81D}" sibTransId="{CE20D106-CDB3-455A-BA94-4479C17D9548}"/>
    <dgm:cxn modelId="{05A1A545-F99F-4870-A3C7-28EE39D0127B}" type="presOf" srcId="{6A62BEA6-1457-4BC5-AAC2-D9F5E7CFEF41}" destId="{EE4A0FAE-2B87-4D9A-9182-2A0AB4B0EA7C}" srcOrd="0" destOrd="0" presId="urn:microsoft.com/office/officeart/2018/2/layout/IconLabelDescriptionList"/>
    <dgm:cxn modelId="{99FC1F66-BDD5-404B-8975-2E76DC1B8384}" type="presOf" srcId="{6D71EA50-67F8-4C28-8957-77659C0D32D3}" destId="{A3B7C567-499E-4A35-B1BF-606BC440498D}" srcOrd="0" destOrd="2" presId="urn:microsoft.com/office/officeart/2018/2/layout/IconLabelDescriptionList"/>
    <dgm:cxn modelId="{FCC7876E-5364-4548-A5E6-9AF477A8020C}" type="presOf" srcId="{4DEB2790-00C2-45DD-92EF-EBBA7FA942C8}" destId="{A3B7C567-499E-4A35-B1BF-606BC440498D}" srcOrd="0" destOrd="0" presId="urn:microsoft.com/office/officeart/2018/2/layout/IconLabelDescriptionList"/>
    <dgm:cxn modelId="{7CD47970-8E7F-411A-9F02-4105F2D9E562}" srcId="{81FC91ED-C38B-4CA7-862A-E3B3FCB4C593}" destId="{3C2D8073-3DCF-4349-AA34-293A37D42893}" srcOrd="1" destOrd="0" parTransId="{8B6C0B05-DA66-4948-9C61-137AF4882543}" sibTransId="{303EA154-591C-4A25-827F-A622F8482391}"/>
    <dgm:cxn modelId="{E8F25E54-9ECA-4F2F-AD14-5E6A307F8AEB}" srcId="{3C85BE9F-E377-4CF6-B24F-37CE0708119B}" destId="{F86FF44D-8A02-45E5-97F9-D3B83106D725}" srcOrd="2" destOrd="0" parTransId="{DF77D711-3C6E-44B3-91AB-AB24AB2AC13E}" sibTransId="{12A5D8C7-4798-44AE-A5A4-174C0FBEDDF3}"/>
    <dgm:cxn modelId="{1E866077-436C-4104-8F74-43D1D168FFDA}" type="presOf" srcId="{21AF785F-B0F1-41D7-A1E8-E9F4DF19C3F8}" destId="{A3B7C567-499E-4A35-B1BF-606BC440498D}" srcOrd="0" destOrd="4" presId="urn:microsoft.com/office/officeart/2018/2/layout/IconLabelDescriptionList"/>
    <dgm:cxn modelId="{5D7BF67D-2E1B-437D-B8D6-6F84A08463DC}" type="presOf" srcId="{3C2D8073-3DCF-4349-AA34-293A37D42893}" destId="{D457E141-C8D9-4320-841A-7F7D9C7AE0B6}" srcOrd="0" destOrd="1" presId="urn:microsoft.com/office/officeart/2018/2/layout/IconLabelDescriptionList"/>
    <dgm:cxn modelId="{A3B53782-8C2F-422E-BBD4-0816BD6DE76C}" type="presOf" srcId="{F86FF44D-8A02-45E5-97F9-D3B83106D725}" destId="{6790869D-358F-4FEC-B727-04E7C7ADA0DF}" srcOrd="0" destOrd="2" presId="urn:microsoft.com/office/officeart/2018/2/layout/IconLabelDescriptionList"/>
    <dgm:cxn modelId="{23BA6C85-8F29-4BAF-973F-181A3EC55F22}" srcId="{67DB6E37-D0E9-406E-A6A3-FC394BB3DACB}" destId="{21AF785F-B0F1-41D7-A1E8-E9F4DF19C3F8}" srcOrd="4" destOrd="0" parTransId="{4F87C778-23C7-4739-A058-1075F47C69A2}" sibTransId="{5BDEEEE9-EC68-4EE8-A3EC-53BBE07F8947}"/>
    <dgm:cxn modelId="{8C797785-E280-440B-9625-EF3F79B7BE70}" srcId="{6A62BEA6-1457-4BC5-AAC2-D9F5E7CFEF41}" destId="{81FC91ED-C38B-4CA7-862A-E3B3FCB4C593}" srcOrd="1" destOrd="0" parTransId="{92869745-800A-40D7-99CB-C2083079E488}" sibTransId="{F057F249-4020-4039-8A0A-DBA2FD2D1D41}"/>
    <dgm:cxn modelId="{2A96F98D-E21B-4E99-A750-B183855E9724}" srcId="{3C85BE9F-E377-4CF6-B24F-37CE0708119B}" destId="{49065BE1-E9B4-4DFD-BF76-F53D81EB5656}" srcOrd="1" destOrd="0" parTransId="{4C8A94AF-D97C-4ABA-846C-74FC89A6E44B}" sibTransId="{EFE0E937-0018-46C5-8498-4050BC8501AD}"/>
    <dgm:cxn modelId="{266A6A95-095E-4FBA-8ED6-C40EAC2792C8}" srcId="{67DB6E37-D0E9-406E-A6A3-FC394BB3DACB}" destId="{4DEB2790-00C2-45DD-92EF-EBBA7FA942C8}" srcOrd="0" destOrd="0" parTransId="{58B08031-028E-4279-BF0E-CBBC731CF34C}" sibTransId="{D6CCA9F0-D6D3-48E8-BAB7-51FF3E069662}"/>
    <dgm:cxn modelId="{3CB98FA3-FD82-4E8A-9B03-6AFDC8025634}" srcId="{81FC91ED-C38B-4CA7-862A-E3B3FCB4C593}" destId="{6C10CFDB-5894-4695-A16A-D38C71CD1DEA}" srcOrd="0" destOrd="0" parTransId="{E95EF5EC-36A6-4FBB-8FC8-E9BA7DB7F7F1}" sibTransId="{C4A31886-B262-4125-883F-285C99DF868E}"/>
    <dgm:cxn modelId="{49768AAD-0D96-41AE-9A7E-ADAF0DDA8357}" type="presOf" srcId="{5C6363FC-8F4C-4C1C-8256-210F228E4C27}" destId="{A3B7C567-499E-4A35-B1BF-606BC440498D}" srcOrd="0" destOrd="3" presId="urn:microsoft.com/office/officeart/2018/2/layout/IconLabelDescriptionList"/>
    <dgm:cxn modelId="{240E2FB6-D856-457C-9F9B-248D2BD765C2}" type="presOf" srcId="{3581DF1E-E424-43D4-82BB-93A2FD5DA4E2}" destId="{A3B7C567-499E-4A35-B1BF-606BC440498D}" srcOrd="0" destOrd="1" presId="urn:microsoft.com/office/officeart/2018/2/layout/IconLabelDescriptionList"/>
    <dgm:cxn modelId="{E365CBC9-5E01-4357-AEEA-53B65DDC8895}" srcId="{6A62BEA6-1457-4BC5-AAC2-D9F5E7CFEF41}" destId="{3C85BE9F-E377-4CF6-B24F-37CE0708119B}" srcOrd="0" destOrd="0" parTransId="{4A5346C4-55A8-457B-B832-326186371024}" sibTransId="{334B138F-A938-4DC9-AE02-C8B9DA3A5CAA}"/>
    <dgm:cxn modelId="{9DD12ACA-8DEF-4FC0-B266-6C486145510C}" srcId="{6A62BEA6-1457-4BC5-AAC2-D9F5E7CFEF41}" destId="{67DB6E37-D0E9-406E-A6A3-FC394BB3DACB}" srcOrd="2" destOrd="0" parTransId="{412C39FC-D103-4F31-A859-020D2A54B2D7}" sibTransId="{4CED1F76-6137-41B6-801B-CAFC127DC881}"/>
    <dgm:cxn modelId="{58AB58CB-9FFB-47F5-A09F-CB4D06CDDB33}" srcId="{3C85BE9F-E377-4CF6-B24F-37CE0708119B}" destId="{A3518081-7C35-4230-9A90-E38DBBD471D8}" srcOrd="0" destOrd="0" parTransId="{D71A8321-3C14-46A3-B405-B7A60DE1D5A8}" sibTransId="{EFDEE216-63B5-4219-9168-21D4FFFC8062}"/>
    <dgm:cxn modelId="{28485BCF-6517-48B2-8C7A-54A4B0B727FE}" type="presOf" srcId="{9B94929D-703E-4D25-BDC7-E2C65A3307E4}" destId="{19FD0124-6CFB-47F0-8651-833E1458DA74}" srcOrd="0" destOrd="0" presId="urn:microsoft.com/office/officeart/2018/2/layout/IconLabelDescriptionList"/>
    <dgm:cxn modelId="{778242E1-8098-483D-8774-B8388EF8608A}" type="presOf" srcId="{6C10CFDB-5894-4695-A16A-D38C71CD1DEA}" destId="{D457E141-C8D9-4320-841A-7F7D9C7AE0B6}" srcOrd="0" destOrd="0" presId="urn:microsoft.com/office/officeart/2018/2/layout/IconLabelDescriptionList"/>
    <dgm:cxn modelId="{156119E4-EB47-4A44-B8DC-8BF4EF887007}" srcId="{67DB6E37-D0E9-406E-A6A3-FC394BB3DACB}" destId="{6D71EA50-67F8-4C28-8957-77659C0D32D3}" srcOrd="2" destOrd="0" parTransId="{A99B332E-D3A1-4037-AF10-2B64AC6B99F8}" sibTransId="{8E0D202C-D6F9-4183-A014-7928A52C3E02}"/>
    <dgm:cxn modelId="{DF5446A0-CA8B-444A-98DD-2026AF023890}" type="presParOf" srcId="{EE4A0FAE-2B87-4D9A-9182-2A0AB4B0EA7C}" destId="{74D278C7-785E-47F0-89BF-96E436C19523}" srcOrd="0" destOrd="0" presId="urn:microsoft.com/office/officeart/2018/2/layout/IconLabelDescriptionList"/>
    <dgm:cxn modelId="{9920CB7C-BE33-49EA-AB37-C8BEE1845B5C}" type="presParOf" srcId="{74D278C7-785E-47F0-89BF-96E436C19523}" destId="{CA0D40F8-DA41-41BC-A9A8-8F40CE7CA9B3}" srcOrd="0" destOrd="0" presId="urn:microsoft.com/office/officeart/2018/2/layout/IconLabelDescriptionList"/>
    <dgm:cxn modelId="{1DC0C737-E8DF-44EB-8512-C84DC3427432}" type="presParOf" srcId="{74D278C7-785E-47F0-89BF-96E436C19523}" destId="{D926E069-4A4D-4090-9CED-15BC23B65A3D}" srcOrd="1" destOrd="0" presId="urn:microsoft.com/office/officeart/2018/2/layout/IconLabelDescriptionList"/>
    <dgm:cxn modelId="{9072F9A9-6D69-45D5-8466-6F1CFAF30AEA}" type="presParOf" srcId="{74D278C7-785E-47F0-89BF-96E436C19523}" destId="{A6372264-038C-4943-B070-509A97F27541}" srcOrd="2" destOrd="0" presId="urn:microsoft.com/office/officeart/2018/2/layout/IconLabelDescriptionList"/>
    <dgm:cxn modelId="{CCE7BB74-2CA6-4D76-AB06-7F8381FD8A96}" type="presParOf" srcId="{74D278C7-785E-47F0-89BF-96E436C19523}" destId="{2E5E499E-80DA-4418-94D3-F3EC61131234}" srcOrd="3" destOrd="0" presId="urn:microsoft.com/office/officeart/2018/2/layout/IconLabelDescriptionList"/>
    <dgm:cxn modelId="{059DDDE4-502D-45F2-8A81-9D20B5CE52E7}" type="presParOf" srcId="{74D278C7-785E-47F0-89BF-96E436C19523}" destId="{6790869D-358F-4FEC-B727-04E7C7ADA0DF}" srcOrd="4" destOrd="0" presId="urn:microsoft.com/office/officeart/2018/2/layout/IconLabelDescriptionList"/>
    <dgm:cxn modelId="{9A9C4F1C-BE2D-41A1-A23A-D5CADB5E64A3}" type="presParOf" srcId="{EE4A0FAE-2B87-4D9A-9182-2A0AB4B0EA7C}" destId="{748990A3-373D-4AD7-9CB4-3EC154818E97}" srcOrd="1" destOrd="0" presId="urn:microsoft.com/office/officeart/2018/2/layout/IconLabelDescriptionList"/>
    <dgm:cxn modelId="{32F04408-667D-4C0F-95A6-BC01CEDC48F0}" type="presParOf" srcId="{EE4A0FAE-2B87-4D9A-9182-2A0AB4B0EA7C}" destId="{EF3040FA-D0E9-44FA-8DE9-98C1BC307ABB}" srcOrd="2" destOrd="0" presId="urn:microsoft.com/office/officeart/2018/2/layout/IconLabelDescriptionList"/>
    <dgm:cxn modelId="{FA037145-E14C-446E-80A5-4F3F8BA6A853}" type="presParOf" srcId="{EF3040FA-D0E9-44FA-8DE9-98C1BC307ABB}" destId="{E31EFA99-566D-4932-8200-5EFB663D1D38}" srcOrd="0" destOrd="0" presId="urn:microsoft.com/office/officeart/2018/2/layout/IconLabelDescriptionList"/>
    <dgm:cxn modelId="{C874F72C-B10B-44B2-BC5C-BE7F5911FFCE}" type="presParOf" srcId="{EF3040FA-D0E9-44FA-8DE9-98C1BC307ABB}" destId="{ECBA0B61-63DA-4281-AE1F-53F71786AA72}" srcOrd="1" destOrd="0" presId="urn:microsoft.com/office/officeart/2018/2/layout/IconLabelDescriptionList"/>
    <dgm:cxn modelId="{35722C24-04A1-4381-B07F-2007F5C07AC4}" type="presParOf" srcId="{EF3040FA-D0E9-44FA-8DE9-98C1BC307ABB}" destId="{EC8631E7-0B33-4F50-874A-E3CBA857C361}" srcOrd="2" destOrd="0" presId="urn:microsoft.com/office/officeart/2018/2/layout/IconLabelDescriptionList"/>
    <dgm:cxn modelId="{61C90F0F-6547-42A3-93CD-A633DDEE477A}" type="presParOf" srcId="{EF3040FA-D0E9-44FA-8DE9-98C1BC307ABB}" destId="{9D61E68B-BA16-4549-A50C-B13E05AB0F11}" srcOrd="3" destOrd="0" presId="urn:microsoft.com/office/officeart/2018/2/layout/IconLabelDescriptionList"/>
    <dgm:cxn modelId="{C8C4434E-3EAB-4C0F-8249-9923DBAD4162}" type="presParOf" srcId="{EF3040FA-D0E9-44FA-8DE9-98C1BC307ABB}" destId="{D457E141-C8D9-4320-841A-7F7D9C7AE0B6}" srcOrd="4" destOrd="0" presId="urn:microsoft.com/office/officeart/2018/2/layout/IconLabelDescriptionList"/>
    <dgm:cxn modelId="{5ED60C18-F073-4023-B21A-F46B8633FF8A}" type="presParOf" srcId="{EE4A0FAE-2B87-4D9A-9182-2A0AB4B0EA7C}" destId="{0434CC9D-BC59-4F1A-82D0-A863B51B1E07}" srcOrd="3" destOrd="0" presId="urn:microsoft.com/office/officeart/2018/2/layout/IconLabelDescriptionList"/>
    <dgm:cxn modelId="{79EF07F4-8D97-470D-B9BD-D9A0DBF2B790}" type="presParOf" srcId="{EE4A0FAE-2B87-4D9A-9182-2A0AB4B0EA7C}" destId="{DB0A00CC-27B7-45F0-A2B7-0758D1D98171}" srcOrd="4" destOrd="0" presId="urn:microsoft.com/office/officeart/2018/2/layout/IconLabelDescriptionList"/>
    <dgm:cxn modelId="{B5AC6318-87B6-4A88-86F7-C858B7DA3CCB}" type="presParOf" srcId="{DB0A00CC-27B7-45F0-A2B7-0758D1D98171}" destId="{2C06BE1B-5B14-461C-BF01-0749B7359655}" srcOrd="0" destOrd="0" presId="urn:microsoft.com/office/officeart/2018/2/layout/IconLabelDescriptionList"/>
    <dgm:cxn modelId="{A2443D5F-A45D-4A68-BCBA-6F85C8B11852}" type="presParOf" srcId="{DB0A00CC-27B7-45F0-A2B7-0758D1D98171}" destId="{C33A8A01-4B6A-415D-A83F-8093FDB5273D}" srcOrd="1" destOrd="0" presId="urn:microsoft.com/office/officeart/2018/2/layout/IconLabelDescriptionList"/>
    <dgm:cxn modelId="{C7930D2C-0DDD-41E8-B12C-703F699C0B4E}" type="presParOf" srcId="{DB0A00CC-27B7-45F0-A2B7-0758D1D98171}" destId="{B7419EFC-A3DA-4751-AA45-EFD2361E0EB3}" srcOrd="2" destOrd="0" presId="urn:microsoft.com/office/officeart/2018/2/layout/IconLabelDescriptionList"/>
    <dgm:cxn modelId="{D4F57E29-1748-4F29-89CA-FB202546B16A}" type="presParOf" srcId="{DB0A00CC-27B7-45F0-A2B7-0758D1D98171}" destId="{28404A54-B69E-450F-BE10-9AB647C9B2D9}" srcOrd="3" destOrd="0" presId="urn:microsoft.com/office/officeart/2018/2/layout/IconLabelDescriptionList"/>
    <dgm:cxn modelId="{EB8BBF2F-320E-4C77-825F-7E975FE9D11A}" type="presParOf" srcId="{DB0A00CC-27B7-45F0-A2B7-0758D1D98171}" destId="{A3B7C567-499E-4A35-B1BF-606BC440498D}" srcOrd="4" destOrd="0" presId="urn:microsoft.com/office/officeart/2018/2/layout/IconLabelDescriptionList"/>
    <dgm:cxn modelId="{2B83AD41-FE7F-457D-8D45-EC47F6E8CEE4}" type="presParOf" srcId="{EE4A0FAE-2B87-4D9A-9182-2A0AB4B0EA7C}" destId="{8BAB8622-B22A-42C4-8ACF-97A0A584C578}" srcOrd="5" destOrd="0" presId="urn:microsoft.com/office/officeart/2018/2/layout/IconLabelDescriptionList"/>
    <dgm:cxn modelId="{71612138-F931-4AE4-83A4-AFD7E1C0ADDA}" type="presParOf" srcId="{EE4A0FAE-2B87-4D9A-9182-2A0AB4B0EA7C}" destId="{41CC2669-FB12-4554-8C08-07574AC96225}" srcOrd="6" destOrd="0" presId="urn:microsoft.com/office/officeart/2018/2/layout/IconLabelDescriptionList"/>
    <dgm:cxn modelId="{65F038F8-E236-4AD9-9DFF-E953DC12DA26}" type="presParOf" srcId="{41CC2669-FB12-4554-8C08-07574AC96225}" destId="{BBD9F766-9ED8-4B44-B71B-C05268960972}" srcOrd="0" destOrd="0" presId="urn:microsoft.com/office/officeart/2018/2/layout/IconLabelDescriptionList"/>
    <dgm:cxn modelId="{633CE184-7485-4879-8723-D2EC11F85A6F}" type="presParOf" srcId="{41CC2669-FB12-4554-8C08-07574AC96225}" destId="{F8099C38-BE2C-48C9-B6A1-E9C8E3982443}" srcOrd="1" destOrd="0" presId="urn:microsoft.com/office/officeart/2018/2/layout/IconLabelDescriptionList"/>
    <dgm:cxn modelId="{03552FE7-A094-4BD7-8E37-25AD07DFB636}" type="presParOf" srcId="{41CC2669-FB12-4554-8C08-07574AC96225}" destId="{19FD0124-6CFB-47F0-8651-833E1458DA74}" srcOrd="2" destOrd="0" presId="urn:microsoft.com/office/officeart/2018/2/layout/IconLabelDescriptionList"/>
    <dgm:cxn modelId="{4A9E0C80-5F70-477F-97CD-47C57F00043D}" type="presParOf" srcId="{41CC2669-FB12-4554-8C08-07574AC96225}" destId="{E2A63A3D-AB02-4EFC-879F-D2AA32994D31}" srcOrd="3" destOrd="0" presId="urn:microsoft.com/office/officeart/2018/2/layout/IconLabelDescriptionList"/>
    <dgm:cxn modelId="{8AE05460-2810-42D1-9BB6-84A6FAD9A107}" type="presParOf" srcId="{41CC2669-FB12-4554-8C08-07574AC96225}" destId="{712F20BD-AC11-4B6D-8FC0-022651C1F86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67BF79-9008-4977-83B9-80080200A3B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66BB05-4401-4486-9C41-BD304DEE0E18}">
      <dgm:prSet/>
      <dgm:spPr/>
      <dgm:t>
        <a:bodyPr/>
        <a:lstStyle/>
        <a:p>
          <a:r>
            <a:rPr lang="en-US" b="1"/>
            <a:t>Postnasal-Drip Syndrome</a:t>
          </a:r>
          <a:endParaRPr lang="en-US"/>
        </a:p>
      </dgm:t>
    </dgm:pt>
    <dgm:pt modelId="{987B489D-079B-4F74-8BDB-7125771195C7}" type="parTrans" cxnId="{28689DCD-E2CB-4D81-A07D-25FE48D8DAD4}">
      <dgm:prSet/>
      <dgm:spPr/>
      <dgm:t>
        <a:bodyPr/>
        <a:lstStyle/>
        <a:p>
          <a:endParaRPr lang="en-US"/>
        </a:p>
      </dgm:t>
    </dgm:pt>
    <dgm:pt modelId="{5669A6F7-038E-414B-BA0E-9E830D997BE9}" type="sibTrans" cxnId="{28689DCD-E2CB-4D81-A07D-25FE48D8DAD4}">
      <dgm:prSet/>
      <dgm:spPr/>
      <dgm:t>
        <a:bodyPr/>
        <a:lstStyle/>
        <a:p>
          <a:endParaRPr lang="en-US"/>
        </a:p>
      </dgm:t>
    </dgm:pt>
    <dgm:pt modelId="{25AC9B46-6DFE-48F2-B60E-2F836D918212}">
      <dgm:prSet/>
      <dgm:spPr/>
      <dgm:t>
        <a:bodyPr/>
        <a:lstStyle/>
        <a:p>
          <a:r>
            <a:rPr lang="en-US"/>
            <a:t>Not recognizing that it can present primarily as a cough and phlegm</a:t>
          </a:r>
        </a:p>
      </dgm:t>
    </dgm:pt>
    <dgm:pt modelId="{8F40E723-37DB-4208-B3F9-A698E5A475D5}" type="parTrans" cxnId="{2C0B0314-2F22-4758-AF97-3AB9914C996A}">
      <dgm:prSet/>
      <dgm:spPr/>
      <dgm:t>
        <a:bodyPr/>
        <a:lstStyle/>
        <a:p>
          <a:endParaRPr lang="en-US"/>
        </a:p>
      </dgm:t>
    </dgm:pt>
    <dgm:pt modelId="{D9C7FF41-4E41-4DDE-B7CA-B4371D1C431A}" type="sibTrans" cxnId="{2C0B0314-2F22-4758-AF97-3AB9914C996A}">
      <dgm:prSet/>
      <dgm:spPr/>
      <dgm:t>
        <a:bodyPr/>
        <a:lstStyle/>
        <a:p>
          <a:endParaRPr lang="en-US"/>
        </a:p>
      </dgm:t>
    </dgm:pt>
    <dgm:pt modelId="{01800A80-B803-48ED-AF5F-595250BF3433}">
      <dgm:prSet/>
      <dgm:spPr/>
      <dgm:t>
        <a:bodyPr/>
        <a:lstStyle/>
        <a:p>
          <a:r>
            <a:rPr lang="en-US"/>
            <a:t>Assuming all H₁ antihistamines work the same</a:t>
          </a:r>
        </a:p>
      </dgm:t>
    </dgm:pt>
    <dgm:pt modelId="{CD5144D9-DB65-483F-BD3B-AB113161BCD3}" type="parTrans" cxnId="{BF28DBB0-2890-4510-8D00-5B16EB6F6247}">
      <dgm:prSet/>
      <dgm:spPr/>
      <dgm:t>
        <a:bodyPr/>
        <a:lstStyle/>
        <a:p>
          <a:endParaRPr lang="en-US"/>
        </a:p>
      </dgm:t>
    </dgm:pt>
    <dgm:pt modelId="{E5463828-243C-4D0C-AC61-4A67719C1D6D}" type="sibTrans" cxnId="{BF28DBB0-2890-4510-8D00-5B16EB6F6247}">
      <dgm:prSet/>
      <dgm:spPr/>
      <dgm:t>
        <a:bodyPr/>
        <a:lstStyle/>
        <a:p>
          <a:endParaRPr lang="en-US"/>
        </a:p>
      </dgm:t>
    </dgm:pt>
    <dgm:pt modelId="{15F56A52-EB2D-41B0-872C-C6B90B6EE8E6}">
      <dgm:prSet/>
      <dgm:spPr/>
      <dgm:t>
        <a:bodyPr/>
        <a:lstStyle/>
        <a:p>
          <a:r>
            <a:rPr lang="en-US"/>
            <a:t>Overlooking sinusitis when it isn’t obvious</a:t>
          </a:r>
        </a:p>
      </dgm:t>
    </dgm:pt>
    <dgm:pt modelId="{BFC25D0D-17B5-4D18-9D38-70B2F8C306BF}" type="parTrans" cxnId="{65F18CD4-598B-4488-B770-DF56DBB86172}">
      <dgm:prSet/>
      <dgm:spPr/>
      <dgm:t>
        <a:bodyPr/>
        <a:lstStyle/>
        <a:p>
          <a:endParaRPr lang="en-US"/>
        </a:p>
      </dgm:t>
    </dgm:pt>
    <dgm:pt modelId="{340204F1-946C-439D-ACF9-3B6694513301}" type="sibTrans" cxnId="{65F18CD4-598B-4488-B770-DF56DBB86172}">
      <dgm:prSet/>
      <dgm:spPr/>
      <dgm:t>
        <a:bodyPr/>
        <a:lstStyle/>
        <a:p>
          <a:endParaRPr lang="en-US"/>
        </a:p>
      </dgm:t>
    </dgm:pt>
    <dgm:pt modelId="{214952E5-B640-4AC3-B692-19E6B556D556}">
      <dgm:prSet/>
      <dgm:spPr/>
      <dgm:t>
        <a:bodyPr/>
        <a:lstStyle/>
        <a:p>
          <a:r>
            <a:rPr lang="en-US"/>
            <a:t>Missing allergic rhinitis and not recommending allergen avoidance when symptoms are perennial</a:t>
          </a:r>
        </a:p>
      </dgm:t>
    </dgm:pt>
    <dgm:pt modelId="{D5DF8C46-AB92-481B-A48F-C07C31FB96AD}" type="parTrans" cxnId="{81B647C1-0B5D-47F1-A09F-E850CEF3E9F9}">
      <dgm:prSet/>
      <dgm:spPr/>
      <dgm:t>
        <a:bodyPr/>
        <a:lstStyle/>
        <a:p>
          <a:endParaRPr lang="en-US"/>
        </a:p>
      </dgm:t>
    </dgm:pt>
    <dgm:pt modelId="{130C0EE7-986E-4333-9EA6-CDBBE906D506}" type="sibTrans" cxnId="{81B647C1-0B5D-47F1-A09F-E850CEF3E9F9}">
      <dgm:prSet/>
      <dgm:spPr/>
      <dgm:t>
        <a:bodyPr/>
        <a:lstStyle/>
        <a:p>
          <a:endParaRPr lang="en-US"/>
        </a:p>
      </dgm:t>
    </dgm:pt>
    <dgm:pt modelId="{76AAC34F-FD74-44E4-83D4-A0291363C3D7}">
      <dgm:prSet/>
      <dgm:spPr/>
      <dgm:t>
        <a:bodyPr/>
        <a:lstStyle/>
        <a:p>
          <a:r>
            <a:rPr lang="en-US" b="1"/>
            <a:t>Asthma</a:t>
          </a:r>
          <a:endParaRPr lang="en-US"/>
        </a:p>
      </dgm:t>
    </dgm:pt>
    <dgm:pt modelId="{466A0AE9-8578-4A8E-8444-A956E0294E83}" type="parTrans" cxnId="{84BAA000-A7B3-4FE2-88FA-3C4399487BDA}">
      <dgm:prSet/>
      <dgm:spPr/>
      <dgm:t>
        <a:bodyPr/>
        <a:lstStyle/>
        <a:p>
          <a:endParaRPr lang="en-US"/>
        </a:p>
      </dgm:t>
    </dgm:pt>
    <dgm:pt modelId="{7046416D-5DA0-4FB9-9A5F-E3E0E66E6746}" type="sibTrans" cxnId="{84BAA000-A7B3-4FE2-88FA-3C4399487BDA}">
      <dgm:prSet/>
      <dgm:spPr/>
      <dgm:t>
        <a:bodyPr/>
        <a:lstStyle/>
        <a:p>
          <a:endParaRPr lang="en-US"/>
        </a:p>
      </dgm:t>
    </dgm:pt>
    <dgm:pt modelId="{1A59E60D-0AD9-425D-A225-358AC8FDDF15}">
      <dgm:prSet/>
      <dgm:spPr/>
      <dgm:t>
        <a:bodyPr/>
        <a:lstStyle/>
        <a:p>
          <a:r>
            <a:rPr lang="en-US"/>
            <a:t>Not recognizing that asthma can present as cough and phlegm</a:t>
          </a:r>
        </a:p>
      </dgm:t>
    </dgm:pt>
    <dgm:pt modelId="{8E8727B2-D5A9-47C4-8598-A1C3249DB78B}" type="parTrans" cxnId="{5260728B-1DC3-46B1-AF70-86519F346EF3}">
      <dgm:prSet/>
      <dgm:spPr/>
      <dgm:t>
        <a:bodyPr/>
        <a:lstStyle/>
        <a:p>
          <a:endParaRPr lang="en-US"/>
        </a:p>
      </dgm:t>
    </dgm:pt>
    <dgm:pt modelId="{C6B100FE-7B80-4086-A871-63E51856670B}" type="sibTrans" cxnId="{5260728B-1DC3-46B1-AF70-86519F346EF3}">
      <dgm:prSet/>
      <dgm:spPr/>
      <dgm:t>
        <a:bodyPr/>
        <a:lstStyle/>
        <a:p>
          <a:endParaRPr lang="en-US"/>
        </a:p>
      </dgm:t>
    </dgm:pt>
    <dgm:pt modelId="{EAA03D82-8CFF-49B0-B0D2-0AFCD24E9B0D}">
      <dgm:prSet/>
      <dgm:spPr/>
      <dgm:t>
        <a:bodyPr/>
        <a:lstStyle/>
        <a:p>
          <a:r>
            <a:rPr lang="en-US"/>
            <a:t>Not realizing inhaled medications may worsen cough</a:t>
          </a:r>
        </a:p>
      </dgm:t>
    </dgm:pt>
    <dgm:pt modelId="{CD781456-19FA-4A36-968E-72E76B0B15F0}" type="parTrans" cxnId="{A90CFD74-F63A-4A83-9819-0CF907610101}">
      <dgm:prSet/>
      <dgm:spPr/>
      <dgm:t>
        <a:bodyPr/>
        <a:lstStyle/>
        <a:p>
          <a:endParaRPr lang="en-US"/>
        </a:p>
      </dgm:t>
    </dgm:pt>
    <dgm:pt modelId="{BDA1A6DB-653E-41A9-B716-9ED5F464047D}" type="sibTrans" cxnId="{A90CFD74-F63A-4A83-9819-0CF907610101}">
      <dgm:prSet/>
      <dgm:spPr/>
      <dgm:t>
        <a:bodyPr/>
        <a:lstStyle/>
        <a:p>
          <a:endParaRPr lang="en-US"/>
        </a:p>
      </dgm:t>
    </dgm:pt>
    <dgm:pt modelId="{B64CB16A-D931-478D-BCB7-AC907DC3EEB6}">
      <dgm:prSet/>
      <dgm:spPr/>
      <dgm:t>
        <a:bodyPr/>
        <a:lstStyle/>
        <a:p>
          <a:r>
            <a:rPr lang="en-US"/>
            <a:t>Treating a positive methacholine challenge as diagnostic on its own</a:t>
          </a:r>
        </a:p>
      </dgm:t>
    </dgm:pt>
    <dgm:pt modelId="{7D30E099-9CC2-4015-91ED-C19DC22F7642}" type="parTrans" cxnId="{218182AE-E884-4A31-9B8B-2A3804FBA6BE}">
      <dgm:prSet/>
      <dgm:spPr/>
      <dgm:t>
        <a:bodyPr/>
        <a:lstStyle/>
        <a:p>
          <a:endParaRPr lang="en-US"/>
        </a:p>
      </dgm:t>
    </dgm:pt>
    <dgm:pt modelId="{A4BC9B6C-9FB0-4ECD-A6AD-EC04D7C827ED}" type="sibTrans" cxnId="{218182AE-E884-4A31-9B8B-2A3804FBA6BE}">
      <dgm:prSet/>
      <dgm:spPr/>
      <dgm:t>
        <a:bodyPr/>
        <a:lstStyle/>
        <a:p>
          <a:endParaRPr lang="en-US"/>
        </a:p>
      </dgm:t>
    </dgm:pt>
    <dgm:pt modelId="{D4F18BB2-CDC9-4D0D-BCB9-EA9759AD9125}" type="pres">
      <dgm:prSet presAssocID="{9A67BF79-9008-4977-83B9-80080200A3B4}" presName="linear" presStyleCnt="0">
        <dgm:presLayoutVars>
          <dgm:animLvl val="lvl"/>
          <dgm:resizeHandles val="exact"/>
        </dgm:presLayoutVars>
      </dgm:prSet>
      <dgm:spPr/>
    </dgm:pt>
    <dgm:pt modelId="{3878ECF0-5869-4F19-882A-6D903DD886CE}" type="pres">
      <dgm:prSet presAssocID="{8C66BB05-4401-4486-9C41-BD304DEE0E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0C7A40-AA11-4D9B-B2D4-2AE01129B600}" type="pres">
      <dgm:prSet presAssocID="{8C66BB05-4401-4486-9C41-BD304DEE0E18}" presName="childText" presStyleLbl="revTx" presStyleIdx="0" presStyleCnt="2">
        <dgm:presLayoutVars>
          <dgm:bulletEnabled val="1"/>
        </dgm:presLayoutVars>
      </dgm:prSet>
      <dgm:spPr/>
    </dgm:pt>
    <dgm:pt modelId="{7589C6B6-8EA0-4460-973F-CF65D79E6CDD}" type="pres">
      <dgm:prSet presAssocID="{76AAC34F-FD74-44E4-83D4-A0291363C3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07F78E-9A60-4246-8096-988BC0EFAC78}" type="pres">
      <dgm:prSet presAssocID="{76AAC34F-FD74-44E4-83D4-A0291363C3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BAA000-A7B3-4FE2-88FA-3C4399487BDA}" srcId="{9A67BF79-9008-4977-83B9-80080200A3B4}" destId="{76AAC34F-FD74-44E4-83D4-A0291363C3D7}" srcOrd="1" destOrd="0" parTransId="{466A0AE9-8578-4A8E-8444-A956E0294E83}" sibTransId="{7046416D-5DA0-4FB9-9A5F-E3E0E66E6746}"/>
    <dgm:cxn modelId="{2C0B0314-2F22-4758-AF97-3AB9914C996A}" srcId="{8C66BB05-4401-4486-9C41-BD304DEE0E18}" destId="{25AC9B46-6DFE-48F2-B60E-2F836D918212}" srcOrd="0" destOrd="0" parTransId="{8F40E723-37DB-4208-B3F9-A698E5A475D5}" sibTransId="{D9C7FF41-4E41-4DDE-B7CA-B4371D1C431A}"/>
    <dgm:cxn modelId="{1AA95A2A-C06E-4A8D-B5D1-1E1D03A985E8}" type="presOf" srcId="{B64CB16A-D931-478D-BCB7-AC907DC3EEB6}" destId="{4707F78E-9A60-4246-8096-988BC0EFAC78}" srcOrd="0" destOrd="2" presId="urn:microsoft.com/office/officeart/2005/8/layout/vList2"/>
    <dgm:cxn modelId="{5414AA5F-49E4-46BD-8203-22E7D69AE23F}" type="presOf" srcId="{EAA03D82-8CFF-49B0-B0D2-0AFCD24E9B0D}" destId="{4707F78E-9A60-4246-8096-988BC0EFAC78}" srcOrd="0" destOrd="1" presId="urn:microsoft.com/office/officeart/2005/8/layout/vList2"/>
    <dgm:cxn modelId="{447BD66F-EE45-4207-A14A-E5CA91EF53BA}" type="presOf" srcId="{01800A80-B803-48ED-AF5F-595250BF3433}" destId="{0A0C7A40-AA11-4D9B-B2D4-2AE01129B600}" srcOrd="0" destOrd="1" presId="urn:microsoft.com/office/officeart/2005/8/layout/vList2"/>
    <dgm:cxn modelId="{5AF7EE4F-E3EB-4E05-BFEE-CD846E454C77}" type="presOf" srcId="{25AC9B46-6DFE-48F2-B60E-2F836D918212}" destId="{0A0C7A40-AA11-4D9B-B2D4-2AE01129B600}" srcOrd="0" destOrd="0" presId="urn:microsoft.com/office/officeart/2005/8/layout/vList2"/>
    <dgm:cxn modelId="{A90CFD74-F63A-4A83-9819-0CF907610101}" srcId="{76AAC34F-FD74-44E4-83D4-A0291363C3D7}" destId="{EAA03D82-8CFF-49B0-B0D2-0AFCD24E9B0D}" srcOrd="1" destOrd="0" parTransId="{CD781456-19FA-4A36-968E-72E76B0B15F0}" sibTransId="{BDA1A6DB-653E-41A9-B716-9ED5F464047D}"/>
    <dgm:cxn modelId="{53C22888-5912-4FD4-9D49-0E3E53298AEF}" type="presOf" srcId="{9A67BF79-9008-4977-83B9-80080200A3B4}" destId="{D4F18BB2-CDC9-4D0D-BCB9-EA9759AD9125}" srcOrd="0" destOrd="0" presId="urn:microsoft.com/office/officeart/2005/8/layout/vList2"/>
    <dgm:cxn modelId="{5260728B-1DC3-46B1-AF70-86519F346EF3}" srcId="{76AAC34F-FD74-44E4-83D4-A0291363C3D7}" destId="{1A59E60D-0AD9-425D-A225-358AC8FDDF15}" srcOrd="0" destOrd="0" parTransId="{8E8727B2-D5A9-47C4-8598-A1C3249DB78B}" sibTransId="{C6B100FE-7B80-4086-A871-63E51856670B}"/>
    <dgm:cxn modelId="{F013AC90-5EE4-4AB4-979F-0830092C1DF7}" type="presOf" srcId="{76AAC34F-FD74-44E4-83D4-A0291363C3D7}" destId="{7589C6B6-8EA0-4460-973F-CF65D79E6CDD}" srcOrd="0" destOrd="0" presId="urn:microsoft.com/office/officeart/2005/8/layout/vList2"/>
    <dgm:cxn modelId="{218182AE-E884-4A31-9B8B-2A3804FBA6BE}" srcId="{76AAC34F-FD74-44E4-83D4-A0291363C3D7}" destId="{B64CB16A-D931-478D-BCB7-AC907DC3EEB6}" srcOrd="2" destOrd="0" parTransId="{7D30E099-9CC2-4015-91ED-C19DC22F7642}" sibTransId="{A4BC9B6C-9FB0-4ECD-A6AD-EC04D7C827ED}"/>
    <dgm:cxn modelId="{BF28DBB0-2890-4510-8D00-5B16EB6F6247}" srcId="{8C66BB05-4401-4486-9C41-BD304DEE0E18}" destId="{01800A80-B803-48ED-AF5F-595250BF3433}" srcOrd="1" destOrd="0" parTransId="{CD5144D9-DB65-483F-BD3B-AB113161BCD3}" sibTransId="{E5463828-243C-4D0C-AC61-4A67719C1D6D}"/>
    <dgm:cxn modelId="{81B647C1-0B5D-47F1-A09F-E850CEF3E9F9}" srcId="{8C66BB05-4401-4486-9C41-BD304DEE0E18}" destId="{214952E5-B640-4AC3-B692-19E6B556D556}" srcOrd="3" destOrd="0" parTransId="{D5DF8C46-AB92-481B-A48F-C07C31FB96AD}" sibTransId="{130C0EE7-986E-4333-9EA6-CDBBE906D506}"/>
    <dgm:cxn modelId="{2464B3C1-ADF2-41E2-89E8-CD3FCA64A316}" type="presOf" srcId="{1A59E60D-0AD9-425D-A225-358AC8FDDF15}" destId="{4707F78E-9A60-4246-8096-988BC0EFAC78}" srcOrd="0" destOrd="0" presId="urn:microsoft.com/office/officeart/2005/8/layout/vList2"/>
    <dgm:cxn modelId="{28689DCD-E2CB-4D81-A07D-25FE48D8DAD4}" srcId="{9A67BF79-9008-4977-83B9-80080200A3B4}" destId="{8C66BB05-4401-4486-9C41-BD304DEE0E18}" srcOrd="0" destOrd="0" parTransId="{987B489D-079B-4F74-8BDB-7125771195C7}" sibTransId="{5669A6F7-038E-414B-BA0E-9E830D997BE9}"/>
    <dgm:cxn modelId="{07D813D1-B710-4E9E-A168-D819CFB79611}" type="presOf" srcId="{8C66BB05-4401-4486-9C41-BD304DEE0E18}" destId="{3878ECF0-5869-4F19-882A-6D903DD886CE}" srcOrd="0" destOrd="0" presId="urn:microsoft.com/office/officeart/2005/8/layout/vList2"/>
    <dgm:cxn modelId="{65F18CD4-598B-4488-B770-DF56DBB86172}" srcId="{8C66BB05-4401-4486-9C41-BD304DEE0E18}" destId="{15F56A52-EB2D-41B0-872C-C6B90B6EE8E6}" srcOrd="2" destOrd="0" parTransId="{BFC25D0D-17B5-4D18-9D38-70B2F8C306BF}" sibTransId="{340204F1-946C-439D-ACF9-3B6694513301}"/>
    <dgm:cxn modelId="{8142FCD9-3CFD-42EF-8D25-59D889966C43}" type="presOf" srcId="{214952E5-B640-4AC3-B692-19E6B556D556}" destId="{0A0C7A40-AA11-4D9B-B2D4-2AE01129B600}" srcOrd="0" destOrd="3" presId="urn:microsoft.com/office/officeart/2005/8/layout/vList2"/>
    <dgm:cxn modelId="{78C71AFC-5BCB-4A8B-A019-615CB7AE4F54}" type="presOf" srcId="{15F56A52-EB2D-41B0-872C-C6B90B6EE8E6}" destId="{0A0C7A40-AA11-4D9B-B2D4-2AE01129B600}" srcOrd="0" destOrd="2" presId="urn:microsoft.com/office/officeart/2005/8/layout/vList2"/>
    <dgm:cxn modelId="{574340CA-B4D6-4490-9D7A-1D60C1609033}" type="presParOf" srcId="{D4F18BB2-CDC9-4D0D-BCB9-EA9759AD9125}" destId="{3878ECF0-5869-4F19-882A-6D903DD886CE}" srcOrd="0" destOrd="0" presId="urn:microsoft.com/office/officeart/2005/8/layout/vList2"/>
    <dgm:cxn modelId="{E79602FC-6159-4BF8-AD06-D5C3D0D4F7AB}" type="presParOf" srcId="{D4F18BB2-CDC9-4D0D-BCB9-EA9759AD9125}" destId="{0A0C7A40-AA11-4D9B-B2D4-2AE01129B600}" srcOrd="1" destOrd="0" presId="urn:microsoft.com/office/officeart/2005/8/layout/vList2"/>
    <dgm:cxn modelId="{B1AE7920-4FB3-4A19-B5F8-1E36E7DD892A}" type="presParOf" srcId="{D4F18BB2-CDC9-4D0D-BCB9-EA9759AD9125}" destId="{7589C6B6-8EA0-4460-973F-CF65D79E6CDD}" srcOrd="2" destOrd="0" presId="urn:microsoft.com/office/officeart/2005/8/layout/vList2"/>
    <dgm:cxn modelId="{50250303-DAD3-429D-8F34-9B43C844276B}" type="presParOf" srcId="{D4F18BB2-CDC9-4D0D-BCB9-EA9759AD9125}" destId="{4707F78E-9A60-4246-8096-988BC0EFAC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BA09B-8D77-43D4-B45C-43279A3C9EA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416890-A2B3-4858-89FE-FAF7834A7A5C}">
      <dgm:prSet/>
      <dgm:spPr/>
      <dgm:t>
        <a:bodyPr/>
        <a:lstStyle/>
        <a:p>
          <a:r>
            <a:rPr lang="en-US"/>
            <a:t>Frequent presenting symptom for medical care</a:t>
          </a:r>
        </a:p>
      </dgm:t>
    </dgm:pt>
    <dgm:pt modelId="{4FE9A261-06AE-4F67-B081-9E1692D86608}" type="parTrans" cxnId="{F9CDC8AA-8941-4D48-BF8A-DD5669F74FC2}">
      <dgm:prSet/>
      <dgm:spPr/>
      <dgm:t>
        <a:bodyPr/>
        <a:lstStyle/>
        <a:p>
          <a:endParaRPr lang="en-US"/>
        </a:p>
      </dgm:t>
    </dgm:pt>
    <dgm:pt modelId="{7F0A87F4-4B7A-4C37-8194-8EF64167826D}" type="sibTrans" cxnId="{F9CDC8AA-8941-4D48-BF8A-DD5669F74FC2}">
      <dgm:prSet/>
      <dgm:spPr/>
      <dgm:t>
        <a:bodyPr/>
        <a:lstStyle/>
        <a:p>
          <a:endParaRPr lang="en-US"/>
        </a:p>
      </dgm:t>
    </dgm:pt>
    <dgm:pt modelId="{43587A38-16B9-4F15-BB18-793D89953286}">
      <dgm:prSet/>
      <dgm:spPr/>
      <dgm:t>
        <a:bodyPr/>
        <a:lstStyle/>
        <a:p>
          <a:r>
            <a:rPr lang="en-US"/>
            <a:t>Treatment of an identified ‘cause’ does not always relive cough!</a:t>
          </a:r>
        </a:p>
      </dgm:t>
    </dgm:pt>
    <dgm:pt modelId="{6B864875-512E-4BDA-8559-A0646E88C5F6}" type="parTrans" cxnId="{BB542132-2196-48DD-B551-89EF491B9E1D}">
      <dgm:prSet/>
      <dgm:spPr/>
      <dgm:t>
        <a:bodyPr/>
        <a:lstStyle/>
        <a:p>
          <a:endParaRPr lang="en-US"/>
        </a:p>
      </dgm:t>
    </dgm:pt>
    <dgm:pt modelId="{A94A7380-703A-4675-AEC9-05E5EB0485D7}" type="sibTrans" cxnId="{BB542132-2196-48DD-B551-89EF491B9E1D}">
      <dgm:prSet/>
      <dgm:spPr/>
      <dgm:t>
        <a:bodyPr/>
        <a:lstStyle/>
        <a:p>
          <a:endParaRPr lang="en-US"/>
        </a:p>
      </dgm:t>
    </dgm:pt>
    <dgm:pt modelId="{5A6093AC-2DBD-4956-BCAA-5BD381DC2EC8}">
      <dgm:prSet/>
      <dgm:spPr/>
      <dgm:t>
        <a:bodyPr/>
        <a:lstStyle/>
        <a:p>
          <a:r>
            <a:rPr lang="en-US"/>
            <a:t>Cough may sensitize the afferent arm of the cough reflex</a:t>
          </a:r>
        </a:p>
      </dgm:t>
    </dgm:pt>
    <dgm:pt modelId="{0742A985-E9FB-4D27-A20B-C59A2EC4D164}" type="parTrans" cxnId="{2D2C383B-0633-43FF-B2C0-6D6BD7FA0075}">
      <dgm:prSet/>
      <dgm:spPr/>
      <dgm:t>
        <a:bodyPr/>
        <a:lstStyle/>
        <a:p>
          <a:endParaRPr lang="en-US"/>
        </a:p>
      </dgm:t>
    </dgm:pt>
    <dgm:pt modelId="{BFE7EEDA-45B3-45F8-A5E8-12C7EFA9BED8}" type="sibTrans" cxnId="{2D2C383B-0633-43FF-B2C0-6D6BD7FA0075}">
      <dgm:prSet/>
      <dgm:spPr/>
      <dgm:t>
        <a:bodyPr/>
        <a:lstStyle/>
        <a:p>
          <a:endParaRPr lang="en-US"/>
        </a:p>
      </dgm:t>
    </dgm:pt>
    <dgm:pt modelId="{A83FB2EA-9317-45A1-B4FC-3A47474FC9C6}" type="pres">
      <dgm:prSet presAssocID="{2D9BA09B-8D77-43D4-B45C-43279A3C9EA9}" presName="vert0" presStyleCnt="0">
        <dgm:presLayoutVars>
          <dgm:dir/>
          <dgm:animOne val="branch"/>
          <dgm:animLvl val="lvl"/>
        </dgm:presLayoutVars>
      </dgm:prSet>
      <dgm:spPr/>
    </dgm:pt>
    <dgm:pt modelId="{855A0431-AFEB-47A4-9714-335F3770AE0F}" type="pres">
      <dgm:prSet presAssocID="{D8416890-A2B3-4858-89FE-FAF7834A7A5C}" presName="thickLine" presStyleLbl="alignNode1" presStyleIdx="0" presStyleCnt="3"/>
      <dgm:spPr/>
    </dgm:pt>
    <dgm:pt modelId="{C3C82395-5653-4CA3-9202-C335812AB2CF}" type="pres">
      <dgm:prSet presAssocID="{D8416890-A2B3-4858-89FE-FAF7834A7A5C}" presName="horz1" presStyleCnt="0"/>
      <dgm:spPr/>
    </dgm:pt>
    <dgm:pt modelId="{942E8C6A-266C-4BDE-9906-42FEA1963A7A}" type="pres">
      <dgm:prSet presAssocID="{D8416890-A2B3-4858-89FE-FAF7834A7A5C}" presName="tx1" presStyleLbl="revTx" presStyleIdx="0" presStyleCnt="3"/>
      <dgm:spPr/>
    </dgm:pt>
    <dgm:pt modelId="{3E01B259-90D6-47D1-AF36-2FACB3177126}" type="pres">
      <dgm:prSet presAssocID="{D8416890-A2B3-4858-89FE-FAF7834A7A5C}" presName="vert1" presStyleCnt="0"/>
      <dgm:spPr/>
    </dgm:pt>
    <dgm:pt modelId="{5AE8FD92-61A1-4EE2-A94B-ECD475737240}" type="pres">
      <dgm:prSet presAssocID="{43587A38-16B9-4F15-BB18-793D89953286}" presName="thickLine" presStyleLbl="alignNode1" presStyleIdx="1" presStyleCnt="3"/>
      <dgm:spPr/>
    </dgm:pt>
    <dgm:pt modelId="{F12CE1A0-9B76-4741-9753-6961DED03079}" type="pres">
      <dgm:prSet presAssocID="{43587A38-16B9-4F15-BB18-793D89953286}" presName="horz1" presStyleCnt="0"/>
      <dgm:spPr/>
    </dgm:pt>
    <dgm:pt modelId="{8391944A-A046-4AB5-AAD3-FBD0692FE4AC}" type="pres">
      <dgm:prSet presAssocID="{43587A38-16B9-4F15-BB18-793D89953286}" presName="tx1" presStyleLbl="revTx" presStyleIdx="1" presStyleCnt="3"/>
      <dgm:spPr/>
    </dgm:pt>
    <dgm:pt modelId="{57F736A5-789D-46E6-97FE-A9AF8BA4CE73}" type="pres">
      <dgm:prSet presAssocID="{43587A38-16B9-4F15-BB18-793D89953286}" presName="vert1" presStyleCnt="0"/>
      <dgm:spPr/>
    </dgm:pt>
    <dgm:pt modelId="{23D4D3F2-6A44-4C09-BA05-A6BE2F05BC9E}" type="pres">
      <dgm:prSet presAssocID="{5A6093AC-2DBD-4956-BCAA-5BD381DC2EC8}" presName="thickLine" presStyleLbl="alignNode1" presStyleIdx="2" presStyleCnt="3"/>
      <dgm:spPr/>
    </dgm:pt>
    <dgm:pt modelId="{283CE2DA-2030-4187-BFA3-B479A5D9103B}" type="pres">
      <dgm:prSet presAssocID="{5A6093AC-2DBD-4956-BCAA-5BD381DC2EC8}" presName="horz1" presStyleCnt="0"/>
      <dgm:spPr/>
    </dgm:pt>
    <dgm:pt modelId="{62C92ED1-E428-4C09-AC23-226D2A2095A5}" type="pres">
      <dgm:prSet presAssocID="{5A6093AC-2DBD-4956-BCAA-5BD381DC2EC8}" presName="tx1" presStyleLbl="revTx" presStyleIdx="2" presStyleCnt="3"/>
      <dgm:spPr/>
    </dgm:pt>
    <dgm:pt modelId="{C614F106-04AF-4BAD-92EE-5D46345E302B}" type="pres">
      <dgm:prSet presAssocID="{5A6093AC-2DBD-4956-BCAA-5BD381DC2EC8}" presName="vert1" presStyleCnt="0"/>
      <dgm:spPr/>
    </dgm:pt>
  </dgm:ptLst>
  <dgm:cxnLst>
    <dgm:cxn modelId="{3C22F927-3C61-43EF-BDD4-F896FBD412D3}" type="presOf" srcId="{5A6093AC-2DBD-4956-BCAA-5BD381DC2EC8}" destId="{62C92ED1-E428-4C09-AC23-226D2A2095A5}" srcOrd="0" destOrd="0" presId="urn:microsoft.com/office/officeart/2008/layout/LinedList"/>
    <dgm:cxn modelId="{BB542132-2196-48DD-B551-89EF491B9E1D}" srcId="{2D9BA09B-8D77-43D4-B45C-43279A3C9EA9}" destId="{43587A38-16B9-4F15-BB18-793D89953286}" srcOrd="1" destOrd="0" parTransId="{6B864875-512E-4BDA-8559-A0646E88C5F6}" sibTransId="{A94A7380-703A-4675-AEC9-05E5EB0485D7}"/>
    <dgm:cxn modelId="{2D2C383B-0633-43FF-B2C0-6D6BD7FA0075}" srcId="{2D9BA09B-8D77-43D4-B45C-43279A3C9EA9}" destId="{5A6093AC-2DBD-4956-BCAA-5BD381DC2EC8}" srcOrd="2" destOrd="0" parTransId="{0742A985-E9FB-4D27-A20B-C59A2EC4D164}" sibTransId="{BFE7EEDA-45B3-45F8-A5E8-12C7EFA9BED8}"/>
    <dgm:cxn modelId="{9B8A0166-45B9-48D5-8C19-EF2F65FF66C6}" type="presOf" srcId="{43587A38-16B9-4F15-BB18-793D89953286}" destId="{8391944A-A046-4AB5-AAD3-FBD0692FE4AC}" srcOrd="0" destOrd="0" presId="urn:microsoft.com/office/officeart/2008/layout/LinedList"/>
    <dgm:cxn modelId="{48898096-EC64-4943-BD59-85525545D8A2}" type="presOf" srcId="{2D9BA09B-8D77-43D4-B45C-43279A3C9EA9}" destId="{A83FB2EA-9317-45A1-B4FC-3A47474FC9C6}" srcOrd="0" destOrd="0" presId="urn:microsoft.com/office/officeart/2008/layout/LinedList"/>
    <dgm:cxn modelId="{A78F739E-C81B-4F0E-81DC-F85EA67E7DD3}" type="presOf" srcId="{D8416890-A2B3-4858-89FE-FAF7834A7A5C}" destId="{942E8C6A-266C-4BDE-9906-42FEA1963A7A}" srcOrd="0" destOrd="0" presId="urn:microsoft.com/office/officeart/2008/layout/LinedList"/>
    <dgm:cxn modelId="{F9CDC8AA-8941-4D48-BF8A-DD5669F74FC2}" srcId="{2D9BA09B-8D77-43D4-B45C-43279A3C9EA9}" destId="{D8416890-A2B3-4858-89FE-FAF7834A7A5C}" srcOrd="0" destOrd="0" parTransId="{4FE9A261-06AE-4F67-B081-9E1692D86608}" sibTransId="{7F0A87F4-4B7A-4C37-8194-8EF64167826D}"/>
    <dgm:cxn modelId="{37752AB6-95C9-411C-9666-6F97BE9DE5A3}" type="presParOf" srcId="{A83FB2EA-9317-45A1-B4FC-3A47474FC9C6}" destId="{855A0431-AFEB-47A4-9714-335F3770AE0F}" srcOrd="0" destOrd="0" presId="urn:microsoft.com/office/officeart/2008/layout/LinedList"/>
    <dgm:cxn modelId="{C0F66861-C5DB-4F79-9E5C-918B72847871}" type="presParOf" srcId="{A83FB2EA-9317-45A1-B4FC-3A47474FC9C6}" destId="{C3C82395-5653-4CA3-9202-C335812AB2CF}" srcOrd="1" destOrd="0" presId="urn:microsoft.com/office/officeart/2008/layout/LinedList"/>
    <dgm:cxn modelId="{210016B6-AE4A-4366-9008-034BE0A0E0C4}" type="presParOf" srcId="{C3C82395-5653-4CA3-9202-C335812AB2CF}" destId="{942E8C6A-266C-4BDE-9906-42FEA1963A7A}" srcOrd="0" destOrd="0" presId="urn:microsoft.com/office/officeart/2008/layout/LinedList"/>
    <dgm:cxn modelId="{CEA08F9C-2058-498A-A8E7-8BD952F8882C}" type="presParOf" srcId="{C3C82395-5653-4CA3-9202-C335812AB2CF}" destId="{3E01B259-90D6-47D1-AF36-2FACB3177126}" srcOrd="1" destOrd="0" presId="urn:microsoft.com/office/officeart/2008/layout/LinedList"/>
    <dgm:cxn modelId="{8D947879-5631-4FC2-8667-B65715A9D83A}" type="presParOf" srcId="{A83FB2EA-9317-45A1-B4FC-3A47474FC9C6}" destId="{5AE8FD92-61A1-4EE2-A94B-ECD475737240}" srcOrd="2" destOrd="0" presId="urn:microsoft.com/office/officeart/2008/layout/LinedList"/>
    <dgm:cxn modelId="{B09BEA74-FDEE-4DA8-8F59-12FE94090C89}" type="presParOf" srcId="{A83FB2EA-9317-45A1-B4FC-3A47474FC9C6}" destId="{F12CE1A0-9B76-4741-9753-6961DED03079}" srcOrd="3" destOrd="0" presId="urn:microsoft.com/office/officeart/2008/layout/LinedList"/>
    <dgm:cxn modelId="{EAF4D967-7188-4821-B0DD-C996CD27E867}" type="presParOf" srcId="{F12CE1A0-9B76-4741-9753-6961DED03079}" destId="{8391944A-A046-4AB5-AAD3-FBD0692FE4AC}" srcOrd="0" destOrd="0" presId="urn:microsoft.com/office/officeart/2008/layout/LinedList"/>
    <dgm:cxn modelId="{8CEA8CAD-69DE-468F-BE34-448FA4B6E45F}" type="presParOf" srcId="{F12CE1A0-9B76-4741-9753-6961DED03079}" destId="{57F736A5-789D-46E6-97FE-A9AF8BA4CE73}" srcOrd="1" destOrd="0" presId="urn:microsoft.com/office/officeart/2008/layout/LinedList"/>
    <dgm:cxn modelId="{7FEF2A21-D6DB-4B31-9C96-41AF4DA3316A}" type="presParOf" srcId="{A83FB2EA-9317-45A1-B4FC-3A47474FC9C6}" destId="{23D4D3F2-6A44-4C09-BA05-A6BE2F05BC9E}" srcOrd="4" destOrd="0" presId="urn:microsoft.com/office/officeart/2008/layout/LinedList"/>
    <dgm:cxn modelId="{D20D4213-BDD9-4EC7-806A-596E2B0B2816}" type="presParOf" srcId="{A83FB2EA-9317-45A1-B4FC-3A47474FC9C6}" destId="{283CE2DA-2030-4187-BFA3-B479A5D9103B}" srcOrd="5" destOrd="0" presId="urn:microsoft.com/office/officeart/2008/layout/LinedList"/>
    <dgm:cxn modelId="{4309962A-E248-4FFA-ACA9-E825E7B6690B}" type="presParOf" srcId="{283CE2DA-2030-4187-BFA3-B479A5D9103B}" destId="{62C92ED1-E428-4C09-AC23-226D2A2095A5}" srcOrd="0" destOrd="0" presId="urn:microsoft.com/office/officeart/2008/layout/LinedList"/>
    <dgm:cxn modelId="{21742F4F-6441-4D58-91DA-AADB96CCF67A}" type="presParOf" srcId="{283CE2DA-2030-4187-BFA3-B479A5D9103B}" destId="{C614F106-04AF-4BAD-92EE-5D46345E30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7D7ED-EF79-4D0A-97EC-B01CE9B54CF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9A36F61-F035-4979-9DB5-C714E36CB9EA}">
      <dgm:prSet/>
      <dgm:spPr/>
      <dgm:t>
        <a:bodyPr/>
        <a:lstStyle/>
        <a:p>
          <a:r>
            <a:rPr lang="en-US"/>
            <a:t>Cough clears mucus and any entrapped particles, or noxious chemicals</a:t>
          </a:r>
        </a:p>
      </dgm:t>
    </dgm:pt>
    <dgm:pt modelId="{B751DA30-61FB-4715-BC09-B9AF00211E88}" type="parTrans" cxnId="{02E0B2B3-C378-435F-B8CE-F1E72A6C43C3}">
      <dgm:prSet/>
      <dgm:spPr/>
      <dgm:t>
        <a:bodyPr/>
        <a:lstStyle/>
        <a:p>
          <a:endParaRPr lang="en-US"/>
        </a:p>
      </dgm:t>
    </dgm:pt>
    <dgm:pt modelId="{AE5545A7-F236-4FC7-B053-8EAE1E0D04DF}" type="sibTrans" cxnId="{02E0B2B3-C378-435F-B8CE-F1E72A6C43C3}">
      <dgm:prSet/>
      <dgm:spPr/>
      <dgm:t>
        <a:bodyPr/>
        <a:lstStyle/>
        <a:p>
          <a:endParaRPr lang="en-US"/>
        </a:p>
      </dgm:t>
    </dgm:pt>
    <dgm:pt modelId="{70FC3EEA-5C01-4194-8124-6F7949A86D14}">
      <dgm:prSet/>
      <dgm:spPr/>
      <dgm:t>
        <a:bodyPr/>
        <a:lstStyle/>
        <a:p>
          <a:r>
            <a:rPr lang="en-US"/>
            <a:t>Cough is a reflex with many inputs, including volition</a:t>
          </a:r>
        </a:p>
      </dgm:t>
    </dgm:pt>
    <dgm:pt modelId="{F198E749-93DB-414F-85D5-F35F9794D160}" type="parTrans" cxnId="{B010D35D-84CF-432C-A2FD-C321A762D03F}">
      <dgm:prSet/>
      <dgm:spPr/>
      <dgm:t>
        <a:bodyPr/>
        <a:lstStyle/>
        <a:p>
          <a:endParaRPr lang="en-US"/>
        </a:p>
      </dgm:t>
    </dgm:pt>
    <dgm:pt modelId="{E7F738D2-1F3F-43C8-A5AB-19BDA3DFF964}" type="sibTrans" cxnId="{B010D35D-84CF-432C-A2FD-C321A762D03F}">
      <dgm:prSet/>
      <dgm:spPr/>
      <dgm:t>
        <a:bodyPr/>
        <a:lstStyle/>
        <a:p>
          <a:endParaRPr lang="en-US"/>
        </a:p>
      </dgm:t>
    </dgm:pt>
    <dgm:pt modelId="{A858E34D-E105-4D10-AD0C-E73D7E4FB6DA}" type="pres">
      <dgm:prSet presAssocID="{1DC7D7ED-EF79-4D0A-97EC-B01CE9B54CF2}" presName="vert0" presStyleCnt="0">
        <dgm:presLayoutVars>
          <dgm:dir/>
          <dgm:animOne val="branch"/>
          <dgm:animLvl val="lvl"/>
        </dgm:presLayoutVars>
      </dgm:prSet>
      <dgm:spPr/>
    </dgm:pt>
    <dgm:pt modelId="{55B44639-038A-4829-A16D-7A61F80B1095}" type="pres">
      <dgm:prSet presAssocID="{39A36F61-F035-4979-9DB5-C714E36CB9EA}" presName="thickLine" presStyleLbl="alignNode1" presStyleIdx="0" presStyleCnt="2"/>
      <dgm:spPr/>
    </dgm:pt>
    <dgm:pt modelId="{F6C3857B-1005-4BB3-B40B-1FFE294B7197}" type="pres">
      <dgm:prSet presAssocID="{39A36F61-F035-4979-9DB5-C714E36CB9EA}" presName="horz1" presStyleCnt="0"/>
      <dgm:spPr/>
    </dgm:pt>
    <dgm:pt modelId="{A477DE4A-ED77-4EAB-929E-3B6487C07557}" type="pres">
      <dgm:prSet presAssocID="{39A36F61-F035-4979-9DB5-C714E36CB9EA}" presName="tx1" presStyleLbl="revTx" presStyleIdx="0" presStyleCnt="2"/>
      <dgm:spPr/>
    </dgm:pt>
    <dgm:pt modelId="{3CFB2096-6798-4682-B137-FC28C6111EAF}" type="pres">
      <dgm:prSet presAssocID="{39A36F61-F035-4979-9DB5-C714E36CB9EA}" presName="vert1" presStyleCnt="0"/>
      <dgm:spPr/>
    </dgm:pt>
    <dgm:pt modelId="{D2B7FE15-EF97-4F60-A57E-0C4A5CF94657}" type="pres">
      <dgm:prSet presAssocID="{70FC3EEA-5C01-4194-8124-6F7949A86D14}" presName="thickLine" presStyleLbl="alignNode1" presStyleIdx="1" presStyleCnt="2"/>
      <dgm:spPr/>
    </dgm:pt>
    <dgm:pt modelId="{5AEE8180-B7B7-40E2-A6EC-0129C8DA3B03}" type="pres">
      <dgm:prSet presAssocID="{70FC3EEA-5C01-4194-8124-6F7949A86D14}" presName="horz1" presStyleCnt="0"/>
      <dgm:spPr/>
    </dgm:pt>
    <dgm:pt modelId="{3B9F7DCF-35CB-4C4C-82B4-D0C016DEDE65}" type="pres">
      <dgm:prSet presAssocID="{70FC3EEA-5C01-4194-8124-6F7949A86D14}" presName="tx1" presStyleLbl="revTx" presStyleIdx="1" presStyleCnt="2"/>
      <dgm:spPr/>
    </dgm:pt>
    <dgm:pt modelId="{6AA410C7-8C53-4FA7-9A16-04AF72D55049}" type="pres">
      <dgm:prSet presAssocID="{70FC3EEA-5C01-4194-8124-6F7949A86D14}" presName="vert1" presStyleCnt="0"/>
      <dgm:spPr/>
    </dgm:pt>
  </dgm:ptLst>
  <dgm:cxnLst>
    <dgm:cxn modelId="{5F0A240C-F2C2-4C6C-8660-AD4274DED6E5}" type="presOf" srcId="{70FC3EEA-5C01-4194-8124-6F7949A86D14}" destId="{3B9F7DCF-35CB-4C4C-82B4-D0C016DEDE65}" srcOrd="0" destOrd="0" presId="urn:microsoft.com/office/officeart/2008/layout/LinedList"/>
    <dgm:cxn modelId="{B010D35D-84CF-432C-A2FD-C321A762D03F}" srcId="{1DC7D7ED-EF79-4D0A-97EC-B01CE9B54CF2}" destId="{70FC3EEA-5C01-4194-8124-6F7949A86D14}" srcOrd="1" destOrd="0" parTransId="{F198E749-93DB-414F-85D5-F35F9794D160}" sibTransId="{E7F738D2-1F3F-43C8-A5AB-19BDA3DFF964}"/>
    <dgm:cxn modelId="{EFEB014D-69BD-48F5-902E-7F4305CC827D}" type="presOf" srcId="{39A36F61-F035-4979-9DB5-C714E36CB9EA}" destId="{A477DE4A-ED77-4EAB-929E-3B6487C07557}" srcOrd="0" destOrd="0" presId="urn:microsoft.com/office/officeart/2008/layout/LinedList"/>
    <dgm:cxn modelId="{59507A99-5487-4CE8-BE58-7013E4F857CA}" type="presOf" srcId="{1DC7D7ED-EF79-4D0A-97EC-B01CE9B54CF2}" destId="{A858E34D-E105-4D10-AD0C-E73D7E4FB6DA}" srcOrd="0" destOrd="0" presId="urn:microsoft.com/office/officeart/2008/layout/LinedList"/>
    <dgm:cxn modelId="{02E0B2B3-C378-435F-B8CE-F1E72A6C43C3}" srcId="{1DC7D7ED-EF79-4D0A-97EC-B01CE9B54CF2}" destId="{39A36F61-F035-4979-9DB5-C714E36CB9EA}" srcOrd="0" destOrd="0" parTransId="{B751DA30-61FB-4715-BC09-B9AF00211E88}" sibTransId="{AE5545A7-F236-4FC7-B053-8EAE1E0D04DF}"/>
    <dgm:cxn modelId="{EB8D35EA-B157-4DC1-901D-73F23AB0E470}" type="presParOf" srcId="{A858E34D-E105-4D10-AD0C-E73D7E4FB6DA}" destId="{55B44639-038A-4829-A16D-7A61F80B1095}" srcOrd="0" destOrd="0" presId="urn:microsoft.com/office/officeart/2008/layout/LinedList"/>
    <dgm:cxn modelId="{5763BAFC-B28E-4C12-84E3-16A7FAB31B75}" type="presParOf" srcId="{A858E34D-E105-4D10-AD0C-E73D7E4FB6DA}" destId="{F6C3857B-1005-4BB3-B40B-1FFE294B7197}" srcOrd="1" destOrd="0" presId="urn:microsoft.com/office/officeart/2008/layout/LinedList"/>
    <dgm:cxn modelId="{D12699A8-C0E6-4D4C-8EBA-AC8F14C7E740}" type="presParOf" srcId="{F6C3857B-1005-4BB3-B40B-1FFE294B7197}" destId="{A477DE4A-ED77-4EAB-929E-3B6487C07557}" srcOrd="0" destOrd="0" presId="urn:microsoft.com/office/officeart/2008/layout/LinedList"/>
    <dgm:cxn modelId="{534B35FE-557A-4FE3-B4BB-69FE383E5A11}" type="presParOf" srcId="{F6C3857B-1005-4BB3-B40B-1FFE294B7197}" destId="{3CFB2096-6798-4682-B137-FC28C6111EAF}" srcOrd="1" destOrd="0" presId="urn:microsoft.com/office/officeart/2008/layout/LinedList"/>
    <dgm:cxn modelId="{671CC50F-9EB5-44A3-B98C-929109CFEDC5}" type="presParOf" srcId="{A858E34D-E105-4D10-AD0C-E73D7E4FB6DA}" destId="{D2B7FE15-EF97-4F60-A57E-0C4A5CF94657}" srcOrd="2" destOrd="0" presId="urn:microsoft.com/office/officeart/2008/layout/LinedList"/>
    <dgm:cxn modelId="{9AC01344-235A-4CCC-9901-1F258FA78372}" type="presParOf" srcId="{A858E34D-E105-4D10-AD0C-E73D7E4FB6DA}" destId="{5AEE8180-B7B7-40E2-A6EC-0129C8DA3B03}" srcOrd="3" destOrd="0" presId="urn:microsoft.com/office/officeart/2008/layout/LinedList"/>
    <dgm:cxn modelId="{DB23B4BA-78D9-48F6-937E-3AB0B26C5CAA}" type="presParOf" srcId="{5AEE8180-B7B7-40E2-A6EC-0129C8DA3B03}" destId="{3B9F7DCF-35CB-4C4C-82B4-D0C016DEDE65}" srcOrd="0" destOrd="0" presId="urn:microsoft.com/office/officeart/2008/layout/LinedList"/>
    <dgm:cxn modelId="{507DAE68-B100-4CD9-9EB9-CFB3E1F0A41A}" type="presParOf" srcId="{5AEE8180-B7B7-40E2-A6EC-0129C8DA3B03}" destId="{6AA410C7-8C53-4FA7-9A16-04AF72D550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1B0F7-89C4-4A71-A030-40FCE4488A3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28D88F5-8EF7-4C2E-AC18-1442B13D07C0}">
      <dgm:prSet/>
      <dgm:spPr/>
      <dgm:t>
        <a:bodyPr/>
        <a:lstStyle/>
        <a:p>
          <a:r>
            <a:rPr lang="en-US"/>
            <a:t>Syncope</a:t>
          </a:r>
        </a:p>
      </dgm:t>
    </dgm:pt>
    <dgm:pt modelId="{D5C45977-BC6D-43C1-BFCF-B99B6D7E0F7C}" type="parTrans" cxnId="{79CE34AD-043B-42B6-8504-A617D18491EF}">
      <dgm:prSet/>
      <dgm:spPr/>
      <dgm:t>
        <a:bodyPr/>
        <a:lstStyle/>
        <a:p>
          <a:endParaRPr lang="en-US"/>
        </a:p>
      </dgm:t>
    </dgm:pt>
    <dgm:pt modelId="{83CCD046-3D4D-4335-BF97-A8690E278C6B}" type="sibTrans" cxnId="{79CE34AD-043B-42B6-8504-A617D18491EF}">
      <dgm:prSet/>
      <dgm:spPr/>
      <dgm:t>
        <a:bodyPr/>
        <a:lstStyle/>
        <a:p>
          <a:endParaRPr lang="en-US"/>
        </a:p>
      </dgm:t>
    </dgm:pt>
    <dgm:pt modelId="{D96C2099-0C3A-44C9-B922-9ECDDD8C3196}">
      <dgm:prSet/>
      <dgm:spPr/>
      <dgm:t>
        <a:bodyPr/>
        <a:lstStyle/>
        <a:p>
          <a:r>
            <a:rPr lang="en-US"/>
            <a:t>Urinary incontinence</a:t>
          </a:r>
        </a:p>
      </dgm:t>
    </dgm:pt>
    <dgm:pt modelId="{8C738445-3752-4D64-8310-E91E35A1E99F}" type="parTrans" cxnId="{58C901D6-FBF2-4F66-A3D2-8AE6D80952E3}">
      <dgm:prSet/>
      <dgm:spPr/>
      <dgm:t>
        <a:bodyPr/>
        <a:lstStyle/>
        <a:p>
          <a:endParaRPr lang="en-US"/>
        </a:p>
      </dgm:t>
    </dgm:pt>
    <dgm:pt modelId="{C30B431A-6965-4D4E-ACE4-BEED03D45BDC}" type="sibTrans" cxnId="{58C901D6-FBF2-4F66-A3D2-8AE6D80952E3}">
      <dgm:prSet/>
      <dgm:spPr/>
      <dgm:t>
        <a:bodyPr/>
        <a:lstStyle/>
        <a:p>
          <a:endParaRPr lang="en-US"/>
        </a:p>
      </dgm:t>
    </dgm:pt>
    <dgm:pt modelId="{8882CF44-2B0F-4417-BFE2-4E905F7B04C9}">
      <dgm:prSet/>
      <dgm:spPr/>
      <dgm:t>
        <a:bodyPr/>
        <a:lstStyle/>
        <a:p>
          <a:r>
            <a:rPr lang="en-US"/>
            <a:t>Myalgia</a:t>
          </a:r>
        </a:p>
      </dgm:t>
    </dgm:pt>
    <dgm:pt modelId="{A3A4258A-B2D0-452D-9091-5D9A5ED6F56A}" type="parTrans" cxnId="{C09ACF5C-ACF4-4510-B720-4E319662CF7B}">
      <dgm:prSet/>
      <dgm:spPr/>
      <dgm:t>
        <a:bodyPr/>
        <a:lstStyle/>
        <a:p>
          <a:endParaRPr lang="en-US"/>
        </a:p>
      </dgm:t>
    </dgm:pt>
    <dgm:pt modelId="{E1384204-6A97-4D5B-83F7-1B727A6B7D63}" type="sibTrans" cxnId="{C09ACF5C-ACF4-4510-B720-4E319662CF7B}">
      <dgm:prSet/>
      <dgm:spPr/>
      <dgm:t>
        <a:bodyPr/>
        <a:lstStyle/>
        <a:p>
          <a:endParaRPr lang="en-US"/>
        </a:p>
      </dgm:t>
    </dgm:pt>
    <dgm:pt modelId="{A4DB4E63-5665-4F8F-AEE0-3AA31320CCAD}">
      <dgm:prSet/>
      <dgm:spPr/>
      <dgm:t>
        <a:bodyPr/>
        <a:lstStyle/>
        <a:p>
          <a:r>
            <a:rPr lang="en-US"/>
            <a:t>Rib fractures</a:t>
          </a:r>
        </a:p>
      </dgm:t>
    </dgm:pt>
    <dgm:pt modelId="{CA30AB18-F1CC-4FE1-8DC8-69E370D810F5}" type="parTrans" cxnId="{E7EB5AFC-2044-42D3-9081-67558AF3FE11}">
      <dgm:prSet/>
      <dgm:spPr/>
      <dgm:t>
        <a:bodyPr/>
        <a:lstStyle/>
        <a:p>
          <a:endParaRPr lang="en-US"/>
        </a:p>
      </dgm:t>
    </dgm:pt>
    <dgm:pt modelId="{BF1992DE-CB9E-40F0-921F-2492A42F33BD}" type="sibTrans" cxnId="{E7EB5AFC-2044-42D3-9081-67558AF3FE11}">
      <dgm:prSet/>
      <dgm:spPr/>
      <dgm:t>
        <a:bodyPr/>
        <a:lstStyle/>
        <a:p>
          <a:endParaRPr lang="en-US"/>
        </a:p>
      </dgm:t>
    </dgm:pt>
    <dgm:pt modelId="{A7EDDA00-409C-4550-9B95-C0EEF7267371}">
      <dgm:prSet/>
      <dgm:spPr/>
      <dgm:t>
        <a:bodyPr/>
        <a:lstStyle/>
        <a:p>
          <a:r>
            <a:rPr lang="en-US"/>
            <a:t>Interference with breathing</a:t>
          </a:r>
        </a:p>
      </dgm:t>
    </dgm:pt>
    <dgm:pt modelId="{9189CB13-899E-4F0B-AE8E-25545CF1D148}" type="parTrans" cxnId="{6E214DA9-1AE5-470B-98BB-B29EA49ECBDF}">
      <dgm:prSet/>
      <dgm:spPr/>
      <dgm:t>
        <a:bodyPr/>
        <a:lstStyle/>
        <a:p>
          <a:endParaRPr lang="en-US"/>
        </a:p>
      </dgm:t>
    </dgm:pt>
    <dgm:pt modelId="{F2F06404-FB9B-44C7-A438-E750B66D3926}" type="sibTrans" cxnId="{6E214DA9-1AE5-470B-98BB-B29EA49ECBDF}">
      <dgm:prSet/>
      <dgm:spPr/>
      <dgm:t>
        <a:bodyPr/>
        <a:lstStyle/>
        <a:p>
          <a:endParaRPr lang="en-US"/>
        </a:p>
      </dgm:t>
    </dgm:pt>
    <dgm:pt modelId="{55E87FDA-559D-47C8-BE34-7852EBB5AF9D}">
      <dgm:prSet/>
      <dgm:spPr/>
      <dgm:t>
        <a:bodyPr/>
        <a:lstStyle/>
        <a:p>
          <a:r>
            <a:rPr lang="en-US"/>
            <a:t>Disruption of sleep</a:t>
          </a:r>
        </a:p>
      </dgm:t>
    </dgm:pt>
    <dgm:pt modelId="{B205D087-4216-415C-8D22-A03254A39AB5}" type="parTrans" cxnId="{CBD65159-4536-45C7-9BD7-3D59F634C1C9}">
      <dgm:prSet/>
      <dgm:spPr/>
      <dgm:t>
        <a:bodyPr/>
        <a:lstStyle/>
        <a:p>
          <a:endParaRPr lang="en-US"/>
        </a:p>
      </dgm:t>
    </dgm:pt>
    <dgm:pt modelId="{BB1266F3-2237-4A4F-B7DB-850F107F5F6B}" type="sibTrans" cxnId="{CBD65159-4536-45C7-9BD7-3D59F634C1C9}">
      <dgm:prSet/>
      <dgm:spPr/>
      <dgm:t>
        <a:bodyPr/>
        <a:lstStyle/>
        <a:p>
          <a:endParaRPr lang="en-US"/>
        </a:p>
      </dgm:t>
    </dgm:pt>
    <dgm:pt modelId="{5245621B-7945-4812-B508-ADAD62BABF0B}">
      <dgm:prSet/>
      <dgm:spPr/>
      <dgm:t>
        <a:bodyPr/>
        <a:lstStyle/>
        <a:p>
          <a:r>
            <a:rPr lang="en-US"/>
            <a:t>Social embarrassment</a:t>
          </a:r>
        </a:p>
      </dgm:t>
    </dgm:pt>
    <dgm:pt modelId="{A8D4206F-D21E-4DB0-A8E4-95B320B44B78}" type="parTrans" cxnId="{F9895374-B1E8-413A-8833-BC2C690C0036}">
      <dgm:prSet/>
      <dgm:spPr/>
      <dgm:t>
        <a:bodyPr/>
        <a:lstStyle/>
        <a:p>
          <a:endParaRPr lang="en-US"/>
        </a:p>
      </dgm:t>
    </dgm:pt>
    <dgm:pt modelId="{781EB5A1-FA23-4C3E-94C2-D9A2592284B3}" type="sibTrans" cxnId="{F9895374-B1E8-413A-8833-BC2C690C0036}">
      <dgm:prSet/>
      <dgm:spPr/>
      <dgm:t>
        <a:bodyPr/>
        <a:lstStyle/>
        <a:p>
          <a:endParaRPr lang="en-US"/>
        </a:p>
      </dgm:t>
    </dgm:pt>
    <dgm:pt modelId="{DB6A4273-D529-47CA-AA73-92F4995BFB97}" type="pres">
      <dgm:prSet presAssocID="{3431B0F7-89C4-4A71-A030-40FCE4488A33}" presName="vert0" presStyleCnt="0">
        <dgm:presLayoutVars>
          <dgm:dir/>
          <dgm:animOne val="branch"/>
          <dgm:animLvl val="lvl"/>
        </dgm:presLayoutVars>
      </dgm:prSet>
      <dgm:spPr/>
    </dgm:pt>
    <dgm:pt modelId="{F300AD98-583A-4827-B831-E1A30637E3B0}" type="pres">
      <dgm:prSet presAssocID="{328D88F5-8EF7-4C2E-AC18-1442B13D07C0}" presName="thickLine" presStyleLbl="alignNode1" presStyleIdx="0" presStyleCnt="7"/>
      <dgm:spPr/>
    </dgm:pt>
    <dgm:pt modelId="{6520E7EB-7AA8-486E-A55E-7C0CC18311B6}" type="pres">
      <dgm:prSet presAssocID="{328D88F5-8EF7-4C2E-AC18-1442B13D07C0}" presName="horz1" presStyleCnt="0"/>
      <dgm:spPr/>
    </dgm:pt>
    <dgm:pt modelId="{2907D8AE-59E6-4497-A8D3-8754B3BECBCC}" type="pres">
      <dgm:prSet presAssocID="{328D88F5-8EF7-4C2E-AC18-1442B13D07C0}" presName="tx1" presStyleLbl="revTx" presStyleIdx="0" presStyleCnt="7"/>
      <dgm:spPr/>
    </dgm:pt>
    <dgm:pt modelId="{2B47C50D-53A6-4DCA-A73D-2B74CD302D21}" type="pres">
      <dgm:prSet presAssocID="{328D88F5-8EF7-4C2E-AC18-1442B13D07C0}" presName="vert1" presStyleCnt="0"/>
      <dgm:spPr/>
    </dgm:pt>
    <dgm:pt modelId="{7AE2FA18-DCCB-47C2-82BA-8CD78447E980}" type="pres">
      <dgm:prSet presAssocID="{D96C2099-0C3A-44C9-B922-9ECDDD8C3196}" presName="thickLine" presStyleLbl="alignNode1" presStyleIdx="1" presStyleCnt="7"/>
      <dgm:spPr/>
    </dgm:pt>
    <dgm:pt modelId="{B30583E5-4398-41D8-A5FB-A435F0555B36}" type="pres">
      <dgm:prSet presAssocID="{D96C2099-0C3A-44C9-B922-9ECDDD8C3196}" presName="horz1" presStyleCnt="0"/>
      <dgm:spPr/>
    </dgm:pt>
    <dgm:pt modelId="{8814B91A-2546-4C13-8A7E-9E2903A2271D}" type="pres">
      <dgm:prSet presAssocID="{D96C2099-0C3A-44C9-B922-9ECDDD8C3196}" presName="tx1" presStyleLbl="revTx" presStyleIdx="1" presStyleCnt="7"/>
      <dgm:spPr/>
    </dgm:pt>
    <dgm:pt modelId="{539F278F-C7F8-4418-8BBD-5E0A0D92946F}" type="pres">
      <dgm:prSet presAssocID="{D96C2099-0C3A-44C9-B922-9ECDDD8C3196}" presName="vert1" presStyleCnt="0"/>
      <dgm:spPr/>
    </dgm:pt>
    <dgm:pt modelId="{4AF30AF1-3F7F-4649-A8D9-B16CE94C1705}" type="pres">
      <dgm:prSet presAssocID="{8882CF44-2B0F-4417-BFE2-4E905F7B04C9}" presName="thickLine" presStyleLbl="alignNode1" presStyleIdx="2" presStyleCnt="7"/>
      <dgm:spPr/>
    </dgm:pt>
    <dgm:pt modelId="{2A28C8E7-B3F6-46AB-960D-7CA5DDEB5F06}" type="pres">
      <dgm:prSet presAssocID="{8882CF44-2B0F-4417-BFE2-4E905F7B04C9}" presName="horz1" presStyleCnt="0"/>
      <dgm:spPr/>
    </dgm:pt>
    <dgm:pt modelId="{24E2703F-22AE-49D9-B7D3-447309B46CF3}" type="pres">
      <dgm:prSet presAssocID="{8882CF44-2B0F-4417-BFE2-4E905F7B04C9}" presName="tx1" presStyleLbl="revTx" presStyleIdx="2" presStyleCnt="7"/>
      <dgm:spPr/>
    </dgm:pt>
    <dgm:pt modelId="{EAC2BCDC-A329-4AB0-B9FE-B40E7AC0AEEE}" type="pres">
      <dgm:prSet presAssocID="{8882CF44-2B0F-4417-BFE2-4E905F7B04C9}" presName="vert1" presStyleCnt="0"/>
      <dgm:spPr/>
    </dgm:pt>
    <dgm:pt modelId="{65673A33-5055-4206-BCE8-41E83C2B00D1}" type="pres">
      <dgm:prSet presAssocID="{A4DB4E63-5665-4F8F-AEE0-3AA31320CCAD}" presName="thickLine" presStyleLbl="alignNode1" presStyleIdx="3" presStyleCnt="7"/>
      <dgm:spPr/>
    </dgm:pt>
    <dgm:pt modelId="{3BA7F5D1-4E55-42A7-B798-2761AE54F217}" type="pres">
      <dgm:prSet presAssocID="{A4DB4E63-5665-4F8F-AEE0-3AA31320CCAD}" presName="horz1" presStyleCnt="0"/>
      <dgm:spPr/>
    </dgm:pt>
    <dgm:pt modelId="{31FD8C06-C5F2-4278-BC97-AF59077935D0}" type="pres">
      <dgm:prSet presAssocID="{A4DB4E63-5665-4F8F-AEE0-3AA31320CCAD}" presName="tx1" presStyleLbl="revTx" presStyleIdx="3" presStyleCnt="7"/>
      <dgm:spPr/>
    </dgm:pt>
    <dgm:pt modelId="{06EA0A57-DD39-4C7A-8635-03116DBC25F3}" type="pres">
      <dgm:prSet presAssocID="{A4DB4E63-5665-4F8F-AEE0-3AA31320CCAD}" presName="vert1" presStyleCnt="0"/>
      <dgm:spPr/>
    </dgm:pt>
    <dgm:pt modelId="{A2654214-86C2-42CF-A0DF-9CFCEC65D8CB}" type="pres">
      <dgm:prSet presAssocID="{A7EDDA00-409C-4550-9B95-C0EEF7267371}" presName="thickLine" presStyleLbl="alignNode1" presStyleIdx="4" presStyleCnt="7"/>
      <dgm:spPr/>
    </dgm:pt>
    <dgm:pt modelId="{6485AB5E-A400-45AE-857E-66DA17190AEB}" type="pres">
      <dgm:prSet presAssocID="{A7EDDA00-409C-4550-9B95-C0EEF7267371}" presName="horz1" presStyleCnt="0"/>
      <dgm:spPr/>
    </dgm:pt>
    <dgm:pt modelId="{6F695346-2307-4CF4-9DB8-B2792A04887A}" type="pres">
      <dgm:prSet presAssocID="{A7EDDA00-409C-4550-9B95-C0EEF7267371}" presName="tx1" presStyleLbl="revTx" presStyleIdx="4" presStyleCnt="7"/>
      <dgm:spPr/>
    </dgm:pt>
    <dgm:pt modelId="{F2AF2BC6-7F63-43E0-9BD9-06443F7A4D72}" type="pres">
      <dgm:prSet presAssocID="{A7EDDA00-409C-4550-9B95-C0EEF7267371}" presName="vert1" presStyleCnt="0"/>
      <dgm:spPr/>
    </dgm:pt>
    <dgm:pt modelId="{0F3D25AE-1BC6-45E7-AF3A-ABA17064BD3A}" type="pres">
      <dgm:prSet presAssocID="{55E87FDA-559D-47C8-BE34-7852EBB5AF9D}" presName="thickLine" presStyleLbl="alignNode1" presStyleIdx="5" presStyleCnt="7"/>
      <dgm:spPr/>
    </dgm:pt>
    <dgm:pt modelId="{3CCA96CB-D80C-4025-B16C-C085A0A1EDE0}" type="pres">
      <dgm:prSet presAssocID="{55E87FDA-559D-47C8-BE34-7852EBB5AF9D}" presName="horz1" presStyleCnt="0"/>
      <dgm:spPr/>
    </dgm:pt>
    <dgm:pt modelId="{39E1261F-FE4E-4B72-BC07-A9657AA98407}" type="pres">
      <dgm:prSet presAssocID="{55E87FDA-559D-47C8-BE34-7852EBB5AF9D}" presName="tx1" presStyleLbl="revTx" presStyleIdx="5" presStyleCnt="7"/>
      <dgm:spPr/>
    </dgm:pt>
    <dgm:pt modelId="{7809D77F-2AC1-4CB0-AF17-38CC76E3250D}" type="pres">
      <dgm:prSet presAssocID="{55E87FDA-559D-47C8-BE34-7852EBB5AF9D}" presName="vert1" presStyleCnt="0"/>
      <dgm:spPr/>
    </dgm:pt>
    <dgm:pt modelId="{E6E44AAE-0E5F-4F29-8D1E-8F474D552F7A}" type="pres">
      <dgm:prSet presAssocID="{5245621B-7945-4812-B508-ADAD62BABF0B}" presName="thickLine" presStyleLbl="alignNode1" presStyleIdx="6" presStyleCnt="7"/>
      <dgm:spPr/>
    </dgm:pt>
    <dgm:pt modelId="{8E94A756-0B7B-4DFA-B8AD-19CACE3DB20E}" type="pres">
      <dgm:prSet presAssocID="{5245621B-7945-4812-B508-ADAD62BABF0B}" presName="horz1" presStyleCnt="0"/>
      <dgm:spPr/>
    </dgm:pt>
    <dgm:pt modelId="{BD6635C2-63C3-4137-8C48-0DDD79FE1074}" type="pres">
      <dgm:prSet presAssocID="{5245621B-7945-4812-B508-ADAD62BABF0B}" presName="tx1" presStyleLbl="revTx" presStyleIdx="6" presStyleCnt="7"/>
      <dgm:spPr/>
    </dgm:pt>
    <dgm:pt modelId="{D0C993A8-1ECE-4308-B79D-7E7D4C7B25B9}" type="pres">
      <dgm:prSet presAssocID="{5245621B-7945-4812-B508-ADAD62BABF0B}" presName="vert1" presStyleCnt="0"/>
      <dgm:spPr/>
    </dgm:pt>
  </dgm:ptLst>
  <dgm:cxnLst>
    <dgm:cxn modelId="{B0AB1100-DEE1-41AE-A7DE-830087E380D4}" type="presOf" srcId="{A7EDDA00-409C-4550-9B95-C0EEF7267371}" destId="{6F695346-2307-4CF4-9DB8-B2792A04887A}" srcOrd="0" destOrd="0" presId="urn:microsoft.com/office/officeart/2008/layout/LinedList"/>
    <dgm:cxn modelId="{200EB91B-3563-41B0-A531-CFB806D52830}" type="presOf" srcId="{328D88F5-8EF7-4C2E-AC18-1442B13D07C0}" destId="{2907D8AE-59E6-4497-A8D3-8754B3BECBCC}" srcOrd="0" destOrd="0" presId="urn:microsoft.com/office/officeart/2008/layout/LinedList"/>
    <dgm:cxn modelId="{F31BED22-7A1B-4F17-9502-2BAFD1538F5E}" type="presOf" srcId="{A4DB4E63-5665-4F8F-AEE0-3AA31320CCAD}" destId="{31FD8C06-C5F2-4278-BC97-AF59077935D0}" srcOrd="0" destOrd="0" presId="urn:microsoft.com/office/officeart/2008/layout/LinedList"/>
    <dgm:cxn modelId="{EB29112B-D827-4FF3-BE85-F25B109A75F4}" type="presOf" srcId="{55E87FDA-559D-47C8-BE34-7852EBB5AF9D}" destId="{39E1261F-FE4E-4B72-BC07-A9657AA98407}" srcOrd="0" destOrd="0" presId="urn:microsoft.com/office/officeart/2008/layout/LinedList"/>
    <dgm:cxn modelId="{0C513536-1CCF-4518-AB86-A156EDDF92DB}" type="presOf" srcId="{5245621B-7945-4812-B508-ADAD62BABF0B}" destId="{BD6635C2-63C3-4137-8C48-0DDD79FE1074}" srcOrd="0" destOrd="0" presId="urn:microsoft.com/office/officeart/2008/layout/LinedList"/>
    <dgm:cxn modelId="{C09ACF5C-ACF4-4510-B720-4E319662CF7B}" srcId="{3431B0F7-89C4-4A71-A030-40FCE4488A33}" destId="{8882CF44-2B0F-4417-BFE2-4E905F7B04C9}" srcOrd="2" destOrd="0" parTransId="{A3A4258A-B2D0-452D-9091-5D9A5ED6F56A}" sibTransId="{E1384204-6A97-4D5B-83F7-1B727A6B7D63}"/>
    <dgm:cxn modelId="{F47BC460-A3F5-42F1-8B6B-B101A83DBE5E}" type="presOf" srcId="{D96C2099-0C3A-44C9-B922-9ECDDD8C3196}" destId="{8814B91A-2546-4C13-8A7E-9E2903A2271D}" srcOrd="0" destOrd="0" presId="urn:microsoft.com/office/officeart/2008/layout/LinedList"/>
    <dgm:cxn modelId="{5EF55D70-9A7D-4261-945A-33C354897DAB}" type="presOf" srcId="{8882CF44-2B0F-4417-BFE2-4E905F7B04C9}" destId="{24E2703F-22AE-49D9-B7D3-447309B46CF3}" srcOrd="0" destOrd="0" presId="urn:microsoft.com/office/officeart/2008/layout/LinedList"/>
    <dgm:cxn modelId="{F9895374-B1E8-413A-8833-BC2C690C0036}" srcId="{3431B0F7-89C4-4A71-A030-40FCE4488A33}" destId="{5245621B-7945-4812-B508-ADAD62BABF0B}" srcOrd="6" destOrd="0" parTransId="{A8D4206F-D21E-4DB0-A8E4-95B320B44B78}" sibTransId="{781EB5A1-FA23-4C3E-94C2-D9A2592284B3}"/>
    <dgm:cxn modelId="{CBD65159-4536-45C7-9BD7-3D59F634C1C9}" srcId="{3431B0F7-89C4-4A71-A030-40FCE4488A33}" destId="{55E87FDA-559D-47C8-BE34-7852EBB5AF9D}" srcOrd="5" destOrd="0" parTransId="{B205D087-4216-415C-8D22-A03254A39AB5}" sibTransId="{BB1266F3-2237-4A4F-B7DB-850F107F5F6B}"/>
    <dgm:cxn modelId="{4B47B159-8B16-4066-8DC7-ADBB6527F0A0}" type="presOf" srcId="{3431B0F7-89C4-4A71-A030-40FCE4488A33}" destId="{DB6A4273-D529-47CA-AA73-92F4995BFB97}" srcOrd="0" destOrd="0" presId="urn:microsoft.com/office/officeart/2008/layout/LinedList"/>
    <dgm:cxn modelId="{6E214DA9-1AE5-470B-98BB-B29EA49ECBDF}" srcId="{3431B0F7-89C4-4A71-A030-40FCE4488A33}" destId="{A7EDDA00-409C-4550-9B95-C0EEF7267371}" srcOrd="4" destOrd="0" parTransId="{9189CB13-899E-4F0B-AE8E-25545CF1D148}" sibTransId="{F2F06404-FB9B-44C7-A438-E750B66D3926}"/>
    <dgm:cxn modelId="{79CE34AD-043B-42B6-8504-A617D18491EF}" srcId="{3431B0F7-89C4-4A71-A030-40FCE4488A33}" destId="{328D88F5-8EF7-4C2E-AC18-1442B13D07C0}" srcOrd="0" destOrd="0" parTransId="{D5C45977-BC6D-43C1-BFCF-B99B6D7E0F7C}" sibTransId="{83CCD046-3D4D-4335-BF97-A8690E278C6B}"/>
    <dgm:cxn modelId="{58C901D6-FBF2-4F66-A3D2-8AE6D80952E3}" srcId="{3431B0F7-89C4-4A71-A030-40FCE4488A33}" destId="{D96C2099-0C3A-44C9-B922-9ECDDD8C3196}" srcOrd="1" destOrd="0" parTransId="{8C738445-3752-4D64-8310-E91E35A1E99F}" sibTransId="{C30B431A-6965-4D4E-ACE4-BEED03D45BDC}"/>
    <dgm:cxn modelId="{E7EB5AFC-2044-42D3-9081-67558AF3FE11}" srcId="{3431B0F7-89C4-4A71-A030-40FCE4488A33}" destId="{A4DB4E63-5665-4F8F-AEE0-3AA31320CCAD}" srcOrd="3" destOrd="0" parTransId="{CA30AB18-F1CC-4FE1-8DC8-69E370D810F5}" sibTransId="{BF1992DE-CB9E-40F0-921F-2492A42F33BD}"/>
    <dgm:cxn modelId="{24B8068B-5048-4F68-9F3D-7D50A2519972}" type="presParOf" srcId="{DB6A4273-D529-47CA-AA73-92F4995BFB97}" destId="{F300AD98-583A-4827-B831-E1A30637E3B0}" srcOrd="0" destOrd="0" presId="urn:microsoft.com/office/officeart/2008/layout/LinedList"/>
    <dgm:cxn modelId="{43D35FAC-A39B-4F84-930E-70CF9046F5D5}" type="presParOf" srcId="{DB6A4273-D529-47CA-AA73-92F4995BFB97}" destId="{6520E7EB-7AA8-486E-A55E-7C0CC18311B6}" srcOrd="1" destOrd="0" presId="urn:microsoft.com/office/officeart/2008/layout/LinedList"/>
    <dgm:cxn modelId="{5121FFFE-45B8-4108-AA04-D09A5B582CF8}" type="presParOf" srcId="{6520E7EB-7AA8-486E-A55E-7C0CC18311B6}" destId="{2907D8AE-59E6-4497-A8D3-8754B3BECBCC}" srcOrd="0" destOrd="0" presId="urn:microsoft.com/office/officeart/2008/layout/LinedList"/>
    <dgm:cxn modelId="{5A3FCD77-F216-4D74-BCAF-92E28A23FC74}" type="presParOf" srcId="{6520E7EB-7AA8-486E-A55E-7C0CC18311B6}" destId="{2B47C50D-53A6-4DCA-A73D-2B74CD302D21}" srcOrd="1" destOrd="0" presId="urn:microsoft.com/office/officeart/2008/layout/LinedList"/>
    <dgm:cxn modelId="{90D93916-FC28-4E10-BB2C-CC27B51FB51A}" type="presParOf" srcId="{DB6A4273-D529-47CA-AA73-92F4995BFB97}" destId="{7AE2FA18-DCCB-47C2-82BA-8CD78447E980}" srcOrd="2" destOrd="0" presId="urn:microsoft.com/office/officeart/2008/layout/LinedList"/>
    <dgm:cxn modelId="{5CC4C5B5-8D5E-47C6-9A79-04E1976B2B52}" type="presParOf" srcId="{DB6A4273-D529-47CA-AA73-92F4995BFB97}" destId="{B30583E5-4398-41D8-A5FB-A435F0555B36}" srcOrd="3" destOrd="0" presId="urn:microsoft.com/office/officeart/2008/layout/LinedList"/>
    <dgm:cxn modelId="{898879BC-B92A-4830-B9EE-953D8F397A90}" type="presParOf" srcId="{B30583E5-4398-41D8-A5FB-A435F0555B36}" destId="{8814B91A-2546-4C13-8A7E-9E2903A2271D}" srcOrd="0" destOrd="0" presId="urn:microsoft.com/office/officeart/2008/layout/LinedList"/>
    <dgm:cxn modelId="{37AF28F4-6F98-4C83-8302-D55CA677B0CD}" type="presParOf" srcId="{B30583E5-4398-41D8-A5FB-A435F0555B36}" destId="{539F278F-C7F8-4418-8BBD-5E0A0D92946F}" srcOrd="1" destOrd="0" presId="urn:microsoft.com/office/officeart/2008/layout/LinedList"/>
    <dgm:cxn modelId="{4CF70B98-0894-45D8-8E8E-E796CBD54D69}" type="presParOf" srcId="{DB6A4273-D529-47CA-AA73-92F4995BFB97}" destId="{4AF30AF1-3F7F-4649-A8D9-B16CE94C1705}" srcOrd="4" destOrd="0" presId="urn:microsoft.com/office/officeart/2008/layout/LinedList"/>
    <dgm:cxn modelId="{ACC610C0-69B2-413D-9334-11BDBFB602D4}" type="presParOf" srcId="{DB6A4273-D529-47CA-AA73-92F4995BFB97}" destId="{2A28C8E7-B3F6-46AB-960D-7CA5DDEB5F06}" srcOrd="5" destOrd="0" presId="urn:microsoft.com/office/officeart/2008/layout/LinedList"/>
    <dgm:cxn modelId="{0095743E-8A7F-405B-88B9-7F9A116A9807}" type="presParOf" srcId="{2A28C8E7-B3F6-46AB-960D-7CA5DDEB5F06}" destId="{24E2703F-22AE-49D9-B7D3-447309B46CF3}" srcOrd="0" destOrd="0" presId="urn:microsoft.com/office/officeart/2008/layout/LinedList"/>
    <dgm:cxn modelId="{94719111-F2B5-4DFE-8729-BAAF331E95A4}" type="presParOf" srcId="{2A28C8E7-B3F6-46AB-960D-7CA5DDEB5F06}" destId="{EAC2BCDC-A329-4AB0-B9FE-B40E7AC0AEEE}" srcOrd="1" destOrd="0" presId="urn:microsoft.com/office/officeart/2008/layout/LinedList"/>
    <dgm:cxn modelId="{9810B93A-885E-4489-A372-2089E30C863B}" type="presParOf" srcId="{DB6A4273-D529-47CA-AA73-92F4995BFB97}" destId="{65673A33-5055-4206-BCE8-41E83C2B00D1}" srcOrd="6" destOrd="0" presId="urn:microsoft.com/office/officeart/2008/layout/LinedList"/>
    <dgm:cxn modelId="{2AC7B614-FD45-476E-9AA5-7327C4C62F55}" type="presParOf" srcId="{DB6A4273-D529-47CA-AA73-92F4995BFB97}" destId="{3BA7F5D1-4E55-42A7-B798-2761AE54F217}" srcOrd="7" destOrd="0" presId="urn:microsoft.com/office/officeart/2008/layout/LinedList"/>
    <dgm:cxn modelId="{732DDA84-62BA-49E0-9812-649BF2D6CACE}" type="presParOf" srcId="{3BA7F5D1-4E55-42A7-B798-2761AE54F217}" destId="{31FD8C06-C5F2-4278-BC97-AF59077935D0}" srcOrd="0" destOrd="0" presId="urn:microsoft.com/office/officeart/2008/layout/LinedList"/>
    <dgm:cxn modelId="{5E0C6DF2-2060-4183-9C5F-5846A8E77CCA}" type="presParOf" srcId="{3BA7F5D1-4E55-42A7-B798-2761AE54F217}" destId="{06EA0A57-DD39-4C7A-8635-03116DBC25F3}" srcOrd="1" destOrd="0" presId="urn:microsoft.com/office/officeart/2008/layout/LinedList"/>
    <dgm:cxn modelId="{9D433FAA-F972-49E5-9F43-417EBB5336EE}" type="presParOf" srcId="{DB6A4273-D529-47CA-AA73-92F4995BFB97}" destId="{A2654214-86C2-42CF-A0DF-9CFCEC65D8CB}" srcOrd="8" destOrd="0" presId="urn:microsoft.com/office/officeart/2008/layout/LinedList"/>
    <dgm:cxn modelId="{AD7ABD2E-E3CE-49B2-8ADD-26E8B80F14BC}" type="presParOf" srcId="{DB6A4273-D529-47CA-AA73-92F4995BFB97}" destId="{6485AB5E-A400-45AE-857E-66DA17190AEB}" srcOrd="9" destOrd="0" presId="urn:microsoft.com/office/officeart/2008/layout/LinedList"/>
    <dgm:cxn modelId="{FB60FCCD-14F6-4FE0-BC16-10783D91D72F}" type="presParOf" srcId="{6485AB5E-A400-45AE-857E-66DA17190AEB}" destId="{6F695346-2307-4CF4-9DB8-B2792A04887A}" srcOrd="0" destOrd="0" presId="urn:microsoft.com/office/officeart/2008/layout/LinedList"/>
    <dgm:cxn modelId="{71CCEF01-76AD-4901-A4F4-E4F08E065F8F}" type="presParOf" srcId="{6485AB5E-A400-45AE-857E-66DA17190AEB}" destId="{F2AF2BC6-7F63-43E0-9BD9-06443F7A4D72}" srcOrd="1" destOrd="0" presId="urn:microsoft.com/office/officeart/2008/layout/LinedList"/>
    <dgm:cxn modelId="{E31B0620-FAE9-4ACE-B23A-6FC659D334F4}" type="presParOf" srcId="{DB6A4273-D529-47CA-AA73-92F4995BFB97}" destId="{0F3D25AE-1BC6-45E7-AF3A-ABA17064BD3A}" srcOrd="10" destOrd="0" presId="urn:microsoft.com/office/officeart/2008/layout/LinedList"/>
    <dgm:cxn modelId="{221D37D1-5FA3-4B23-9D00-F0CCD4B53643}" type="presParOf" srcId="{DB6A4273-D529-47CA-AA73-92F4995BFB97}" destId="{3CCA96CB-D80C-4025-B16C-C085A0A1EDE0}" srcOrd="11" destOrd="0" presId="urn:microsoft.com/office/officeart/2008/layout/LinedList"/>
    <dgm:cxn modelId="{E236E2A1-9D76-40A9-855C-847406869B0F}" type="presParOf" srcId="{3CCA96CB-D80C-4025-B16C-C085A0A1EDE0}" destId="{39E1261F-FE4E-4B72-BC07-A9657AA98407}" srcOrd="0" destOrd="0" presId="urn:microsoft.com/office/officeart/2008/layout/LinedList"/>
    <dgm:cxn modelId="{58741E58-BF82-41FA-BF80-A7A0DE1DE04A}" type="presParOf" srcId="{3CCA96CB-D80C-4025-B16C-C085A0A1EDE0}" destId="{7809D77F-2AC1-4CB0-AF17-38CC76E3250D}" srcOrd="1" destOrd="0" presId="urn:microsoft.com/office/officeart/2008/layout/LinedList"/>
    <dgm:cxn modelId="{47BFBD51-CEC9-4714-A53A-DDED5DDD16FF}" type="presParOf" srcId="{DB6A4273-D529-47CA-AA73-92F4995BFB97}" destId="{E6E44AAE-0E5F-4F29-8D1E-8F474D552F7A}" srcOrd="12" destOrd="0" presId="urn:microsoft.com/office/officeart/2008/layout/LinedList"/>
    <dgm:cxn modelId="{D61CBD75-AC24-4FC1-97D1-B446E3907615}" type="presParOf" srcId="{DB6A4273-D529-47CA-AA73-92F4995BFB97}" destId="{8E94A756-0B7B-4DFA-B8AD-19CACE3DB20E}" srcOrd="13" destOrd="0" presId="urn:microsoft.com/office/officeart/2008/layout/LinedList"/>
    <dgm:cxn modelId="{EA2B78BF-DFF6-4E97-9FB5-FCC36A51A937}" type="presParOf" srcId="{8E94A756-0B7B-4DFA-B8AD-19CACE3DB20E}" destId="{BD6635C2-63C3-4137-8C48-0DDD79FE1074}" srcOrd="0" destOrd="0" presId="urn:microsoft.com/office/officeart/2008/layout/LinedList"/>
    <dgm:cxn modelId="{8A0BE183-179F-48DA-87C6-722725A49671}" type="presParOf" srcId="{8E94A756-0B7B-4DFA-B8AD-19CACE3DB20E}" destId="{D0C993A8-1ECE-4308-B79D-7E7D4C7B25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0A093-2F14-4D7C-BF62-3B167FC6C8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E6019-8F8D-4BC0-8922-2C1FB5AC007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Receptor stimulation</a:t>
          </a:r>
        </a:p>
      </dgm:t>
    </dgm:pt>
    <dgm:pt modelId="{C28522F0-E7AF-4F40-8ED7-439C5AF8169C}" type="parTrans" cxnId="{2E6E67AE-D5A2-44C6-B27A-8407A8ABEC7B}">
      <dgm:prSet/>
      <dgm:spPr/>
      <dgm:t>
        <a:bodyPr/>
        <a:lstStyle/>
        <a:p>
          <a:endParaRPr lang="en-US"/>
        </a:p>
      </dgm:t>
    </dgm:pt>
    <dgm:pt modelId="{96CFDEBB-4565-4D70-A5C7-0FA465718E25}" type="sibTrans" cxnId="{2E6E67AE-D5A2-44C6-B27A-8407A8ABEC7B}">
      <dgm:prSet/>
      <dgm:spPr/>
      <dgm:t>
        <a:bodyPr/>
        <a:lstStyle/>
        <a:p>
          <a:endParaRPr lang="en-US"/>
        </a:p>
      </dgm:t>
    </dgm:pt>
    <dgm:pt modelId="{8E0A3E72-CB4C-444B-B33A-28C808D53EEA}">
      <dgm:prSet phldrT="[Text]"/>
      <dgm:spPr/>
      <dgm:t>
        <a:bodyPr/>
        <a:lstStyle/>
        <a:p>
          <a:r>
            <a:rPr lang="en-US" dirty="0"/>
            <a:t>Afferent signal </a:t>
          </a:r>
        </a:p>
      </dgm:t>
    </dgm:pt>
    <dgm:pt modelId="{9C199B13-12A1-47E1-B668-FAE2C5CB7436}" type="parTrans" cxnId="{BD28E0C6-8A80-47A6-AFCB-63AF726AED80}">
      <dgm:prSet/>
      <dgm:spPr/>
      <dgm:t>
        <a:bodyPr/>
        <a:lstStyle/>
        <a:p>
          <a:endParaRPr lang="en-US"/>
        </a:p>
      </dgm:t>
    </dgm:pt>
    <dgm:pt modelId="{7F5BB903-C15B-4A42-B4E7-3D0E1516C1A4}" type="sibTrans" cxnId="{BD28E0C6-8A80-47A6-AFCB-63AF726AED80}">
      <dgm:prSet/>
      <dgm:spPr/>
      <dgm:t>
        <a:bodyPr/>
        <a:lstStyle/>
        <a:p>
          <a:endParaRPr lang="en-US"/>
        </a:p>
      </dgm:t>
    </dgm:pt>
    <dgm:pt modelId="{DCCCDE45-64F3-4CAC-B03D-1C316044FB92}">
      <dgm:prSet phldrT="[Text]"/>
      <dgm:spPr/>
      <dgm:t>
        <a:bodyPr/>
        <a:lstStyle/>
        <a:p>
          <a:r>
            <a:rPr lang="en-US" dirty="0"/>
            <a:t>CNS integration </a:t>
          </a:r>
        </a:p>
      </dgm:t>
    </dgm:pt>
    <dgm:pt modelId="{9A363260-5ECD-4410-8F96-93B86AC915D6}" type="parTrans" cxnId="{FCB96DAF-C94F-4473-9FFC-0230A2C39962}">
      <dgm:prSet/>
      <dgm:spPr/>
      <dgm:t>
        <a:bodyPr/>
        <a:lstStyle/>
        <a:p>
          <a:endParaRPr lang="en-US"/>
        </a:p>
      </dgm:t>
    </dgm:pt>
    <dgm:pt modelId="{B12EC953-FD52-4C2F-84D1-3E888FE2BE9C}" type="sibTrans" cxnId="{FCB96DAF-C94F-4473-9FFC-0230A2C39962}">
      <dgm:prSet/>
      <dgm:spPr/>
      <dgm:t>
        <a:bodyPr/>
        <a:lstStyle/>
        <a:p>
          <a:endParaRPr lang="en-US"/>
        </a:p>
      </dgm:t>
    </dgm:pt>
    <dgm:pt modelId="{AB7CF94A-2BE7-4483-A28A-7A39FA93CE19}">
      <dgm:prSet phldrT="[Text]"/>
      <dgm:spPr/>
      <dgm:t>
        <a:bodyPr/>
        <a:lstStyle/>
        <a:p>
          <a:r>
            <a:rPr lang="en-US" dirty="0"/>
            <a:t>Efferent signal</a:t>
          </a:r>
        </a:p>
      </dgm:t>
    </dgm:pt>
    <dgm:pt modelId="{4FA85CC1-58EB-458D-A1B3-B35738BE3425}" type="parTrans" cxnId="{C5B39C24-3A9D-4308-8D79-F43458F75392}">
      <dgm:prSet/>
      <dgm:spPr/>
      <dgm:t>
        <a:bodyPr/>
        <a:lstStyle/>
        <a:p>
          <a:endParaRPr lang="en-US"/>
        </a:p>
      </dgm:t>
    </dgm:pt>
    <dgm:pt modelId="{E9289DB9-9245-4A35-B559-535220DC8BC9}" type="sibTrans" cxnId="{C5B39C24-3A9D-4308-8D79-F43458F75392}">
      <dgm:prSet/>
      <dgm:spPr/>
      <dgm:t>
        <a:bodyPr/>
        <a:lstStyle/>
        <a:p>
          <a:endParaRPr lang="en-US"/>
        </a:p>
      </dgm:t>
    </dgm:pt>
    <dgm:pt modelId="{24C46C47-91E1-48C1-ABCC-6D1DE82CA782}">
      <dgm:prSet phldrT="[Text]"/>
      <dgm:spPr/>
      <dgm:t>
        <a:bodyPr/>
        <a:lstStyle/>
        <a:p>
          <a:r>
            <a:rPr lang="en-US" dirty="0"/>
            <a:t>Cough Action</a:t>
          </a:r>
        </a:p>
      </dgm:t>
    </dgm:pt>
    <dgm:pt modelId="{889B58DB-E71F-4DB9-8228-00EE63CCF692}" type="parTrans" cxnId="{4AEA5220-22B9-445F-839D-AECC9325D7B2}">
      <dgm:prSet/>
      <dgm:spPr/>
      <dgm:t>
        <a:bodyPr/>
        <a:lstStyle/>
        <a:p>
          <a:endParaRPr lang="en-US"/>
        </a:p>
      </dgm:t>
    </dgm:pt>
    <dgm:pt modelId="{AB9684EC-E78E-45BC-BA5A-E567586C2B12}" type="sibTrans" cxnId="{4AEA5220-22B9-445F-839D-AECC9325D7B2}">
      <dgm:prSet/>
      <dgm:spPr/>
      <dgm:t>
        <a:bodyPr/>
        <a:lstStyle/>
        <a:p>
          <a:endParaRPr lang="en-US"/>
        </a:p>
      </dgm:t>
    </dgm:pt>
    <dgm:pt modelId="{BF9D586C-37DA-4FA0-991C-242D1E669949}">
      <dgm:prSet/>
      <dgm:spPr/>
      <dgm:t>
        <a:bodyPr/>
        <a:lstStyle/>
        <a:p>
          <a:r>
            <a:rPr lang="en-US" dirty="0"/>
            <a:t>Reward</a:t>
          </a:r>
        </a:p>
      </dgm:t>
    </dgm:pt>
    <dgm:pt modelId="{69656F90-1A9B-4C69-9EF8-33BD98E404B7}" type="parTrans" cxnId="{47B22849-48BB-4E74-BFB7-DD3C573E016D}">
      <dgm:prSet/>
      <dgm:spPr/>
      <dgm:t>
        <a:bodyPr/>
        <a:lstStyle/>
        <a:p>
          <a:endParaRPr lang="en-US"/>
        </a:p>
      </dgm:t>
    </dgm:pt>
    <dgm:pt modelId="{51E34CDA-E814-49B2-B234-A41FEC04E668}" type="sibTrans" cxnId="{47B22849-48BB-4E74-BFB7-DD3C573E016D}">
      <dgm:prSet/>
      <dgm:spPr/>
      <dgm:t>
        <a:bodyPr/>
        <a:lstStyle/>
        <a:p>
          <a:endParaRPr lang="en-US"/>
        </a:p>
      </dgm:t>
    </dgm:pt>
    <dgm:pt modelId="{B1A2C6E3-7DB3-4A79-A159-D994D1797A07}" type="pres">
      <dgm:prSet presAssocID="{B740A093-2F14-4D7C-BF62-3B167FC6C803}" presName="cycle" presStyleCnt="0">
        <dgm:presLayoutVars>
          <dgm:dir/>
          <dgm:resizeHandles val="exact"/>
        </dgm:presLayoutVars>
      </dgm:prSet>
      <dgm:spPr/>
    </dgm:pt>
    <dgm:pt modelId="{55DEF5D6-5A72-4B74-9539-EB08FD41FFB1}" type="pres">
      <dgm:prSet presAssocID="{6D8E6019-8F8D-4BC0-8922-2C1FB5AC0072}" presName="dummy" presStyleCnt="0"/>
      <dgm:spPr/>
    </dgm:pt>
    <dgm:pt modelId="{C5367D6F-75CC-4468-9C9D-CA2A1EAFD406}" type="pres">
      <dgm:prSet presAssocID="{6D8E6019-8F8D-4BC0-8922-2C1FB5AC0072}" presName="node" presStyleLbl="revTx" presStyleIdx="0" presStyleCnt="6">
        <dgm:presLayoutVars>
          <dgm:bulletEnabled val="1"/>
        </dgm:presLayoutVars>
      </dgm:prSet>
      <dgm:spPr/>
    </dgm:pt>
    <dgm:pt modelId="{04B95EDE-24EC-4FEC-964E-B55B4ABB8DAF}" type="pres">
      <dgm:prSet presAssocID="{96CFDEBB-4565-4D70-A5C7-0FA465718E25}" presName="sibTrans" presStyleLbl="node1" presStyleIdx="0" presStyleCnt="6"/>
      <dgm:spPr/>
    </dgm:pt>
    <dgm:pt modelId="{2EF41F1C-ED6B-4C0B-A1D3-EC2CA1378C3E}" type="pres">
      <dgm:prSet presAssocID="{8E0A3E72-CB4C-444B-B33A-28C808D53EEA}" presName="dummy" presStyleCnt="0"/>
      <dgm:spPr/>
    </dgm:pt>
    <dgm:pt modelId="{435ADDEA-756B-4AAC-8AC1-65C8C8E58AE0}" type="pres">
      <dgm:prSet presAssocID="{8E0A3E72-CB4C-444B-B33A-28C808D53EEA}" presName="node" presStyleLbl="revTx" presStyleIdx="1" presStyleCnt="6">
        <dgm:presLayoutVars>
          <dgm:bulletEnabled val="1"/>
        </dgm:presLayoutVars>
      </dgm:prSet>
      <dgm:spPr/>
    </dgm:pt>
    <dgm:pt modelId="{98A6093B-6EF4-4B38-BF55-FF959E58948F}" type="pres">
      <dgm:prSet presAssocID="{7F5BB903-C15B-4A42-B4E7-3D0E1516C1A4}" presName="sibTrans" presStyleLbl="node1" presStyleIdx="1" presStyleCnt="6"/>
      <dgm:spPr/>
    </dgm:pt>
    <dgm:pt modelId="{06D43AEC-FD75-4D69-BA69-1315D31B1371}" type="pres">
      <dgm:prSet presAssocID="{DCCCDE45-64F3-4CAC-B03D-1C316044FB92}" presName="dummy" presStyleCnt="0"/>
      <dgm:spPr/>
    </dgm:pt>
    <dgm:pt modelId="{72FAFB88-8FE6-41C8-93D4-D6E5226BEBEE}" type="pres">
      <dgm:prSet presAssocID="{DCCCDE45-64F3-4CAC-B03D-1C316044FB92}" presName="node" presStyleLbl="revTx" presStyleIdx="2" presStyleCnt="6">
        <dgm:presLayoutVars>
          <dgm:bulletEnabled val="1"/>
        </dgm:presLayoutVars>
      </dgm:prSet>
      <dgm:spPr/>
    </dgm:pt>
    <dgm:pt modelId="{52BB331F-8A27-4BE2-8692-EACB5B68FCEB}" type="pres">
      <dgm:prSet presAssocID="{B12EC953-FD52-4C2F-84D1-3E888FE2BE9C}" presName="sibTrans" presStyleLbl="node1" presStyleIdx="2" presStyleCnt="6"/>
      <dgm:spPr/>
    </dgm:pt>
    <dgm:pt modelId="{38C2F16D-F3C3-49E2-8114-89F7BEB93C3C}" type="pres">
      <dgm:prSet presAssocID="{AB7CF94A-2BE7-4483-A28A-7A39FA93CE19}" presName="dummy" presStyleCnt="0"/>
      <dgm:spPr/>
    </dgm:pt>
    <dgm:pt modelId="{EDD5BBC3-F188-48D0-B8AB-2AE17F4A84DB}" type="pres">
      <dgm:prSet presAssocID="{AB7CF94A-2BE7-4483-A28A-7A39FA93CE19}" presName="node" presStyleLbl="revTx" presStyleIdx="3" presStyleCnt="6">
        <dgm:presLayoutVars>
          <dgm:bulletEnabled val="1"/>
        </dgm:presLayoutVars>
      </dgm:prSet>
      <dgm:spPr/>
    </dgm:pt>
    <dgm:pt modelId="{6C2584A3-F296-4277-8470-B66C70692CCC}" type="pres">
      <dgm:prSet presAssocID="{E9289DB9-9245-4A35-B559-535220DC8BC9}" presName="sibTrans" presStyleLbl="node1" presStyleIdx="3" presStyleCnt="6"/>
      <dgm:spPr/>
    </dgm:pt>
    <dgm:pt modelId="{24CF90DD-691F-49CF-AD15-144756407548}" type="pres">
      <dgm:prSet presAssocID="{24C46C47-91E1-48C1-ABCC-6D1DE82CA782}" presName="dummy" presStyleCnt="0"/>
      <dgm:spPr/>
    </dgm:pt>
    <dgm:pt modelId="{46E3B910-5C5E-4422-B909-E1C552B35615}" type="pres">
      <dgm:prSet presAssocID="{24C46C47-91E1-48C1-ABCC-6D1DE82CA782}" presName="node" presStyleLbl="revTx" presStyleIdx="4" presStyleCnt="6">
        <dgm:presLayoutVars>
          <dgm:bulletEnabled val="1"/>
        </dgm:presLayoutVars>
      </dgm:prSet>
      <dgm:spPr/>
    </dgm:pt>
    <dgm:pt modelId="{50C57EBA-BA13-4334-9011-AB0CDD4B2D45}" type="pres">
      <dgm:prSet presAssocID="{AB9684EC-E78E-45BC-BA5A-E567586C2B12}" presName="sibTrans" presStyleLbl="node1" presStyleIdx="4" presStyleCnt="6"/>
      <dgm:spPr/>
    </dgm:pt>
    <dgm:pt modelId="{14800B6A-B4A0-468B-BD31-581EBA48A719}" type="pres">
      <dgm:prSet presAssocID="{BF9D586C-37DA-4FA0-991C-242D1E669949}" presName="dummy" presStyleCnt="0"/>
      <dgm:spPr/>
    </dgm:pt>
    <dgm:pt modelId="{11F88F16-B2A5-4A50-8E3F-5BF2786C9FDA}" type="pres">
      <dgm:prSet presAssocID="{BF9D586C-37DA-4FA0-991C-242D1E669949}" presName="node" presStyleLbl="revTx" presStyleIdx="5" presStyleCnt="6">
        <dgm:presLayoutVars>
          <dgm:bulletEnabled val="1"/>
        </dgm:presLayoutVars>
      </dgm:prSet>
      <dgm:spPr/>
    </dgm:pt>
    <dgm:pt modelId="{2837E3E7-7536-4B59-AC76-B2CC56E4AB2B}" type="pres">
      <dgm:prSet presAssocID="{51E34CDA-E814-49B2-B234-A41FEC04E668}" presName="sibTrans" presStyleLbl="node1" presStyleIdx="5" presStyleCnt="6"/>
      <dgm:spPr/>
    </dgm:pt>
  </dgm:ptLst>
  <dgm:cxnLst>
    <dgm:cxn modelId="{80DC4101-DA8A-45A8-8DF2-D54214A9A04E}" type="presOf" srcId="{E9289DB9-9245-4A35-B559-535220DC8BC9}" destId="{6C2584A3-F296-4277-8470-B66C70692CCC}" srcOrd="0" destOrd="0" presId="urn:microsoft.com/office/officeart/2005/8/layout/cycle1"/>
    <dgm:cxn modelId="{4ECE6912-8C4A-477A-922A-13AC574A7FAF}" type="presOf" srcId="{AB9684EC-E78E-45BC-BA5A-E567586C2B12}" destId="{50C57EBA-BA13-4334-9011-AB0CDD4B2D45}" srcOrd="0" destOrd="0" presId="urn:microsoft.com/office/officeart/2005/8/layout/cycle1"/>
    <dgm:cxn modelId="{4AEA5220-22B9-445F-839D-AECC9325D7B2}" srcId="{B740A093-2F14-4D7C-BF62-3B167FC6C803}" destId="{24C46C47-91E1-48C1-ABCC-6D1DE82CA782}" srcOrd="4" destOrd="0" parTransId="{889B58DB-E71F-4DB9-8228-00EE63CCF692}" sibTransId="{AB9684EC-E78E-45BC-BA5A-E567586C2B12}"/>
    <dgm:cxn modelId="{C5B39C24-3A9D-4308-8D79-F43458F75392}" srcId="{B740A093-2F14-4D7C-BF62-3B167FC6C803}" destId="{AB7CF94A-2BE7-4483-A28A-7A39FA93CE19}" srcOrd="3" destOrd="0" parTransId="{4FA85CC1-58EB-458D-A1B3-B35738BE3425}" sibTransId="{E9289DB9-9245-4A35-B559-535220DC8BC9}"/>
    <dgm:cxn modelId="{15899837-DFEF-4766-A2D9-A16FB9373F90}" type="presOf" srcId="{DCCCDE45-64F3-4CAC-B03D-1C316044FB92}" destId="{72FAFB88-8FE6-41C8-93D4-D6E5226BEBEE}" srcOrd="0" destOrd="0" presId="urn:microsoft.com/office/officeart/2005/8/layout/cycle1"/>
    <dgm:cxn modelId="{97B8EA3B-95D7-4E01-A056-5A603002B46E}" type="presOf" srcId="{B740A093-2F14-4D7C-BF62-3B167FC6C803}" destId="{B1A2C6E3-7DB3-4A79-A159-D994D1797A07}" srcOrd="0" destOrd="0" presId="urn:microsoft.com/office/officeart/2005/8/layout/cycle1"/>
    <dgm:cxn modelId="{47B22849-48BB-4E74-BFB7-DD3C573E016D}" srcId="{B740A093-2F14-4D7C-BF62-3B167FC6C803}" destId="{BF9D586C-37DA-4FA0-991C-242D1E669949}" srcOrd="5" destOrd="0" parTransId="{69656F90-1A9B-4C69-9EF8-33BD98E404B7}" sibTransId="{51E34CDA-E814-49B2-B234-A41FEC04E668}"/>
    <dgm:cxn modelId="{1DF3A84A-5FA9-4F66-8FF2-E44AA6B4B414}" type="presOf" srcId="{AB7CF94A-2BE7-4483-A28A-7A39FA93CE19}" destId="{EDD5BBC3-F188-48D0-B8AB-2AE17F4A84DB}" srcOrd="0" destOrd="0" presId="urn:microsoft.com/office/officeart/2005/8/layout/cycle1"/>
    <dgm:cxn modelId="{D8C9116C-6A45-4521-B7BB-CAF581D6F678}" type="presOf" srcId="{96CFDEBB-4565-4D70-A5C7-0FA465718E25}" destId="{04B95EDE-24EC-4FEC-964E-B55B4ABB8DAF}" srcOrd="0" destOrd="0" presId="urn:microsoft.com/office/officeart/2005/8/layout/cycle1"/>
    <dgm:cxn modelId="{FDB19A98-1E13-4181-BFFA-9D4F986F823D}" type="presOf" srcId="{51E34CDA-E814-49B2-B234-A41FEC04E668}" destId="{2837E3E7-7536-4B59-AC76-B2CC56E4AB2B}" srcOrd="0" destOrd="0" presId="urn:microsoft.com/office/officeart/2005/8/layout/cycle1"/>
    <dgm:cxn modelId="{2E6E67AE-D5A2-44C6-B27A-8407A8ABEC7B}" srcId="{B740A093-2F14-4D7C-BF62-3B167FC6C803}" destId="{6D8E6019-8F8D-4BC0-8922-2C1FB5AC0072}" srcOrd="0" destOrd="0" parTransId="{C28522F0-E7AF-4F40-8ED7-439C5AF8169C}" sibTransId="{96CFDEBB-4565-4D70-A5C7-0FA465718E25}"/>
    <dgm:cxn modelId="{FCB96DAF-C94F-4473-9FFC-0230A2C39962}" srcId="{B740A093-2F14-4D7C-BF62-3B167FC6C803}" destId="{DCCCDE45-64F3-4CAC-B03D-1C316044FB92}" srcOrd="2" destOrd="0" parTransId="{9A363260-5ECD-4410-8F96-93B86AC915D6}" sibTransId="{B12EC953-FD52-4C2F-84D1-3E888FE2BE9C}"/>
    <dgm:cxn modelId="{69F963B2-E502-4A77-9936-DE013CF3D6C6}" type="presOf" srcId="{6D8E6019-8F8D-4BC0-8922-2C1FB5AC0072}" destId="{C5367D6F-75CC-4468-9C9D-CA2A1EAFD406}" srcOrd="0" destOrd="0" presId="urn:microsoft.com/office/officeart/2005/8/layout/cycle1"/>
    <dgm:cxn modelId="{B6483CBB-4245-4EAE-AFB1-2D6213370B13}" type="presOf" srcId="{8E0A3E72-CB4C-444B-B33A-28C808D53EEA}" destId="{435ADDEA-756B-4AAC-8AC1-65C8C8E58AE0}" srcOrd="0" destOrd="0" presId="urn:microsoft.com/office/officeart/2005/8/layout/cycle1"/>
    <dgm:cxn modelId="{92A0ADC5-062D-4CC2-8568-EDE25033CEF4}" type="presOf" srcId="{7F5BB903-C15B-4A42-B4E7-3D0E1516C1A4}" destId="{98A6093B-6EF4-4B38-BF55-FF959E58948F}" srcOrd="0" destOrd="0" presId="urn:microsoft.com/office/officeart/2005/8/layout/cycle1"/>
    <dgm:cxn modelId="{BD28E0C6-8A80-47A6-AFCB-63AF726AED80}" srcId="{B740A093-2F14-4D7C-BF62-3B167FC6C803}" destId="{8E0A3E72-CB4C-444B-B33A-28C808D53EEA}" srcOrd="1" destOrd="0" parTransId="{9C199B13-12A1-47E1-B668-FAE2C5CB7436}" sibTransId="{7F5BB903-C15B-4A42-B4E7-3D0E1516C1A4}"/>
    <dgm:cxn modelId="{3DB91BF0-5C35-459F-A4A1-8B250585099E}" type="presOf" srcId="{BF9D586C-37DA-4FA0-991C-242D1E669949}" destId="{11F88F16-B2A5-4A50-8E3F-5BF2786C9FDA}" srcOrd="0" destOrd="0" presId="urn:microsoft.com/office/officeart/2005/8/layout/cycle1"/>
    <dgm:cxn modelId="{4A500FF3-351C-4F7A-A676-B707552C13F4}" type="presOf" srcId="{24C46C47-91E1-48C1-ABCC-6D1DE82CA782}" destId="{46E3B910-5C5E-4422-B909-E1C552B35615}" srcOrd="0" destOrd="0" presId="urn:microsoft.com/office/officeart/2005/8/layout/cycle1"/>
    <dgm:cxn modelId="{520070FC-1592-4E3B-9B51-04CC14BC8988}" type="presOf" srcId="{B12EC953-FD52-4C2F-84D1-3E888FE2BE9C}" destId="{52BB331F-8A27-4BE2-8692-EACB5B68FCEB}" srcOrd="0" destOrd="0" presId="urn:microsoft.com/office/officeart/2005/8/layout/cycle1"/>
    <dgm:cxn modelId="{CBAF1716-6BA7-4918-B91F-E863679CE312}" type="presParOf" srcId="{B1A2C6E3-7DB3-4A79-A159-D994D1797A07}" destId="{55DEF5D6-5A72-4B74-9539-EB08FD41FFB1}" srcOrd="0" destOrd="0" presId="urn:microsoft.com/office/officeart/2005/8/layout/cycle1"/>
    <dgm:cxn modelId="{C0F0872A-9709-4289-8E8F-C014A99EF1E8}" type="presParOf" srcId="{B1A2C6E3-7DB3-4A79-A159-D994D1797A07}" destId="{C5367D6F-75CC-4468-9C9D-CA2A1EAFD406}" srcOrd="1" destOrd="0" presId="urn:microsoft.com/office/officeart/2005/8/layout/cycle1"/>
    <dgm:cxn modelId="{82CF47BC-EB8A-4F6D-BA57-7A5EF02717E9}" type="presParOf" srcId="{B1A2C6E3-7DB3-4A79-A159-D994D1797A07}" destId="{04B95EDE-24EC-4FEC-964E-B55B4ABB8DAF}" srcOrd="2" destOrd="0" presId="urn:microsoft.com/office/officeart/2005/8/layout/cycle1"/>
    <dgm:cxn modelId="{723E52BC-7AF4-4FC9-B4A4-BBC4D3BEE911}" type="presParOf" srcId="{B1A2C6E3-7DB3-4A79-A159-D994D1797A07}" destId="{2EF41F1C-ED6B-4C0B-A1D3-EC2CA1378C3E}" srcOrd="3" destOrd="0" presId="urn:microsoft.com/office/officeart/2005/8/layout/cycle1"/>
    <dgm:cxn modelId="{F35670BA-4371-4978-A5ED-7B250C9244BC}" type="presParOf" srcId="{B1A2C6E3-7DB3-4A79-A159-D994D1797A07}" destId="{435ADDEA-756B-4AAC-8AC1-65C8C8E58AE0}" srcOrd="4" destOrd="0" presId="urn:microsoft.com/office/officeart/2005/8/layout/cycle1"/>
    <dgm:cxn modelId="{D5C76A1A-38B9-48CB-964C-893142149CD3}" type="presParOf" srcId="{B1A2C6E3-7DB3-4A79-A159-D994D1797A07}" destId="{98A6093B-6EF4-4B38-BF55-FF959E58948F}" srcOrd="5" destOrd="0" presId="urn:microsoft.com/office/officeart/2005/8/layout/cycle1"/>
    <dgm:cxn modelId="{401DBDE8-BBCB-445C-8AAA-EBB827259B8A}" type="presParOf" srcId="{B1A2C6E3-7DB3-4A79-A159-D994D1797A07}" destId="{06D43AEC-FD75-4D69-BA69-1315D31B1371}" srcOrd="6" destOrd="0" presId="urn:microsoft.com/office/officeart/2005/8/layout/cycle1"/>
    <dgm:cxn modelId="{A6264DCE-3A05-4BD8-8B88-2E8744E1FD60}" type="presParOf" srcId="{B1A2C6E3-7DB3-4A79-A159-D994D1797A07}" destId="{72FAFB88-8FE6-41C8-93D4-D6E5226BEBEE}" srcOrd="7" destOrd="0" presId="urn:microsoft.com/office/officeart/2005/8/layout/cycle1"/>
    <dgm:cxn modelId="{F194CDB7-8137-4466-92DC-619DA29174F3}" type="presParOf" srcId="{B1A2C6E3-7DB3-4A79-A159-D994D1797A07}" destId="{52BB331F-8A27-4BE2-8692-EACB5B68FCEB}" srcOrd="8" destOrd="0" presId="urn:microsoft.com/office/officeart/2005/8/layout/cycle1"/>
    <dgm:cxn modelId="{9C36B4D2-B54D-4C0D-9B64-B3C6E196DA33}" type="presParOf" srcId="{B1A2C6E3-7DB3-4A79-A159-D994D1797A07}" destId="{38C2F16D-F3C3-49E2-8114-89F7BEB93C3C}" srcOrd="9" destOrd="0" presId="urn:microsoft.com/office/officeart/2005/8/layout/cycle1"/>
    <dgm:cxn modelId="{BBD830A7-B3FB-49D5-BE05-877333332E68}" type="presParOf" srcId="{B1A2C6E3-7DB3-4A79-A159-D994D1797A07}" destId="{EDD5BBC3-F188-48D0-B8AB-2AE17F4A84DB}" srcOrd="10" destOrd="0" presId="urn:microsoft.com/office/officeart/2005/8/layout/cycle1"/>
    <dgm:cxn modelId="{CE3BC220-9681-4D1B-A866-A197AB91FD1C}" type="presParOf" srcId="{B1A2C6E3-7DB3-4A79-A159-D994D1797A07}" destId="{6C2584A3-F296-4277-8470-B66C70692CCC}" srcOrd="11" destOrd="0" presId="urn:microsoft.com/office/officeart/2005/8/layout/cycle1"/>
    <dgm:cxn modelId="{BE276742-DBC8-473E-9532-8F24218F41FE}" type="presParOf" srcId="{B1A2C6E3-7DB3-4A79-A159-D994D1797A07}" destId="{24CF90DD-691F-49CF-AD15-144756407548}" srcOrd="12" destOrd="0" presId="urn:microsoft.com/office/officeart/2005/8/layout/cycle1"/>
    <dgm:cxn modelId="{8BEBD3DA-246C-4BAC-BAA4-35E22FB8A7BE}" type="presParOf" srcId="{B1A2C6E3-7DB3-4A79-A159-D994D1797A07}" destId="{46E3B910-5C5E-4422-B909-E1C552B35615}" srcOrd="13" destOrd="0" presId="urn:microsoft.com/office/officeart/2005/8/layout/cycle1"/>
    <dgm:cxn modelId="{14336C2B-B2FE-48A6-958A-AB3F5C4CE191}" type="presParOf" srcId="{B1A2C6E3-7DB3-4A79-A159-D994D1797A07}" destId="{50C57EBA-BA13-4334-9011-AB0CDD4B2D45}" srcOrd="14" destOrd="0" presId="urn:microsoft.com/office/officeart/2005/8/layout/cycle1"/>
    <dgm:cxn modelId="{AFDEA6DC-E552-4122-9A75-FB98FBEED6A3}" type="presParOf" srcId="{B1A2C6E3-7DB3-4A79-A159-D994D1797A07}" destId="{14800B6A-B4A0-468B-BD31-581EBA48A719}" srcOrd="15" destOrd="0" presId="urn:microsoft.com/office/officeart/2005/8/layout/cycle1"/>
    <dgm:cxn modelId="{DC58B199-F2A2-4BA7-9D92-50A9EC2F95C2}" type="presParOf" srcId="{B1A2C6E3-7DB3-4A79-A159-D994D1797A07}" destId="{11F88F16-B2A5-4A50-8E3F-5BF2786C9FDA}" srcOrd="16" destOrd="0" presId="urn:microsoft.com/office/officeart/2005/8/layout/cycle1"/>
    <dgm:cxn modelId="{E3858BF3-2A73-4F09-A2DE-CE99E63F21EF}" type="presParOf" srcId="{B1A2C6E3-7DB3-4A79-A159-D994D1797A07}" destId="{2837E3E7-7536-4B59-AC76-B2CC56E4AB2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A374F-F2A8-45DB-8078-2E9E79F35AD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4153D5-F10E-4D10-B926-C6C811131573}">
      <dgm:prSet/>
      <dgm:spPr/>
      <dgm:t>
        <a:bodyPr/>
        <a:lstStyle/>
        <a:p>
          <a:r>
            <a:rPr lang="en-US"/>
            <a:t>Lungs</a:t>
          </a:r>
        </a:p>
      </dgm:t>
    </dgm:pt>
    <dgm:pt modelId="{9F34457B-31D5-4250-8F02-08299023F2B9}" type="parTrans" cxnId="{CE505FB6-3D56-4598-AD51-270FABF460FE}">
      <dgm:prSet/>
      <dgm:spPr/>
      <dgm:t>
        <a:bodyPr/>
        <a:lstStyle/>
        <a:p>
          <a:endParaRPr lang="en-US"/>
        </a:p>
      </dgm:t>
    </dgm:pt>
    <dgm:pt modelId="{4FC90821-E53A-4E37-8876-B8C7159B4005}" type="sibTrans" cxnId="{CE505FB6-3D56-4598-AD51-270FABF460FE}">
      <dgm:prSet/>
      <dgm:spPr/>
      <dgm:t>
        <a:bodyPr/>
        <a:lstStyle/>
        <a:p>
          <a:endParaRPr lang="en-US"/>
        </a:p>
      </dgm:t>
    </dgm:pt>
    <dgm:pt modelId="{8E7D3084-9E56-45D4-B97F-DF1F2637B52C}">
      <dgm:prSet/>
      <dgm:spPr/>
      <dgm:t>
        <a:bodyPr/>
        <a:lstStyle/>
        <a:p>
          <a:r>
            <a:rPr lang="en-US"/>
            <a:t>Parenchyma</a:t>
          </a:r>
        </a:p>
      </dgm:t>
    </dgm:pt>
    <dgm:pt modelId="{1BE3324E-82E5-479C-890F-CD8CFCEEC345}" type="parTrans" cxnId="{41FAEC0C-1CB6-4440-8B15-4C5091552658}">
      <dgm:prSet/>
      <dgm:spPr/>
      <dgm:t>
        <a:bodyPr/>
        <a:lstStyle/>
        <a:p>
          <a:endParaRPr lang="en-US"/>
        </a:p>
      </dgm:t>
    </dgm:pt>
    <dgm:pt modelId="{1AFC01A5-A843-456A-82FE-AD24506AA235}" type="sibTrans" cxnId="{41FAEC0C-1CB6-4440-8B15-4C5091552658}">
      <dgm:prSet/>
      <dgm:spPr/>
      <dgm:t>
        <a:bodyPr/>
        <a:lstStyle/>
        <a:p>
          <a:endParaRPr lang="en-US"/>
        </a:p>
      </dgm:t>
    </dgm:pt>
    <dgm:pt modelId="{BE2AEE37-0516-4E73-B50F-5D534E34AE68}">
      <dgm:prSet/>
      <dgm:spPr/>
      <dgm:t>
        <a:bodyPr/>
        <a:lstStyle/>
        <a:p>
          <a:r>
            <a:rPr lang="en-US"/>
            <a:t>Tracheobronchial Airway</a:t>
          </a:r>
        </a:p>
      </dgm:t>
    </dgm:pt>
    <dgm:pt modelId="{35D61158-1A38-4B07-BABF-0EBBC24643E3}" type="parTrans" cxnId="{69BD56BB-BDD4-44FF-88DE-ECAA5CD0F110}">
      <dgm:prSet/>
      <dgm:spPr/>
      <dgm:t>
        <a:bodyPr/>
        <a:lstStyle/>
        <a:p>
          <a:endParaRPr lang="en-US"/>
        </a:p>
      </dgm:t>
    </dgm:pt>
    <dgm:pt modelId="{6D3CB575-0C68-4387-8F80-672011488163}" type="sibTrans" cxnId="{69BD56BB-BDD4-44FF-88DE-ECAA5CD0F110}">
      <dgm:prSet/>
      <dgm:spPr/>
      <dgm:t>
        <a:bodyPr/>
        <a:lstStyle/>
        <a:p>
          <a:endParaRPr lang="en-US"/>
        </a:p>
      </dgm:t>
    </dgm:pt>
    <dgm:pt modelId="{6E86C301-95E6-4EDB-A707-9EE6FD39397E}">
      <dgm:prSet/>
      <dgm:spPr/>
      <dgm:t>
        <a:bodyPr/>
        <a:lstStyle/>
        <a:p>
          <a:r>
            <a:rPr lang="en-US"/>
            <a:t>Larynx</a:t>
          </a:r>
        </a:p>
      </dgm:t>
    </dgm:pt>
    <dgm:pt modelId="{36C00A4B-9370-4B8E-B7C8-29DC7EAE9D2E}" type="parTrans" cxnId="{0528B3BA-BFA8-4405-A0D9-77C8D738EE95}">
      <dgm:prSet/>
      <dgm:spPr/>
      <dgm:t>
        <a:bodyPr/>
        <a:lstStyle/>
        <a:p>
          <a:endParaRPr lang="en-US"/>
        </a:p>
      </dgm:t>
    </dgm:pt>
    <dgm:pt modelId="{B9FB65D9-F9EC-451F-A214-2E22814BDEDB}" type="sibTrans" cxnId="{0528B3BA-BFA8-4405-A0D9-77C8D738EE95}">
      <dgm:prSet/>
      <dgm:spPr/>
      <dgm:t>
        <a:bodyPr/>
        <a:lstStyle/>
        <a:p>
          <a:endParaRPr lang="en-US"/>
        </a:p>
      </dgm:t>
    </dgm:pt>
    <dgm:pt modelId="{65DA167D-D31C-4576-9E2E-0E88B99E7247}">
      <dgm:prSet/>
      <dgm:spPr/>
      <dgm:t>
        <a:bodyPr/>
        <a:lstStyle/>
        <a:p>
          <a:r>
            <a:rPr lang="en-US"/>
            <a:t>Pharynx</a:t>
          </a:r>
        </a:p>
      </dgm:t>
    </dgm:pt>
    <dgm:pt modelId="{9409FEF8-8CF4-400C-B8AF-F418069F121A}" type="parTrans" cxnId="{C362A357-FC4E-40EB-A06C-9C94F5638E66}">
      <dgm:prSet/>
      <dgm:spPr/>
      <dgm:t>
        <a:bodyPr/>
        <a:lstStyle/>
        <a:p>
          <a:endParaRPr lang="en-US"/>
        </a:p>
      </dgm:t>
    </dgm:pt>
    <dgm:pt modelId="{7F4D94A5-4FA7-4852-A5B6-1F71188A615D}" type="sibTrans" cxnId="{C362A357-FC4E-40EB-A06C-9C94F5638E66}">
      <dgm:prSet/>
      <dgm:spPr/>
      <dgm:t>
        <a:bodyPr/>
        <a:lstStyle/>
        <a:p>
          <a:endParaRPr lang="en-US"/>
        </a:p>
      </dgm:t>
    </dgm:pt>
    <dgm:pt modelId="{ED6DE1D0-2700-409C-9E40-C7484D213F8B}">
      <dgm:prSet/>
      <dgm:spPr/>
      <dgm:t>
        <a:bodyPr/>
        <a:lstStyle/>
        <a:p>
          <a:r>
            <a:rPr lang="en-US"/>
            <a:t>Nose and Sinuses</a:t>
          </a:r>
        </a:p>
      </dgm:t>
    </dgm:pt>
    <dgm:pt modelId="{A5F555CC-22BC-4A77-8AE3-7B26E53AFF7E}" type="parTrans" cxnId="{2C6F76B5-D0DD-47B5-9F7A-32C526476C20}">
      <dgm:prSet/>
      <dgm:spPr/>
      <dgm:t>
        <a:bodyPr/>
        <a:lstStyle/>
        <a:p>
          <a:endParaRPr lang="en-US"/>
        </a:p>
      </dgm:t>
    </dgm:pt>
    <dgm:pt modelId="{107A9A34-A98D-4073-A39D-5868664410E8}" type="sibTrans" cxnId="{2C6F76B5-D0DD-47B5-9F7A-32C526476C20}">
      <dgm:prSet/>
      <dgm:spPr/>
      <dgm:t>
        <a:bodyPr/>
        <a:lstStyle/>
        <a:p>
          <a:endParaRPr lang="en-US"/>
        </a:p>
      </dgm:t>
    </dgm:pt>
    <dgm:pt modelId="{C61AECAA-3086-484B-95A9-0D181482463A}">
      <dgm:prSet/>
      <dgm:spPr/>
      <dgm:t>
        <a:bodyPr/>
        <a:lstStyle/>
        <a:p>
          <a:r>
            <a:rPr lang="en-US"/>
            <a:t>Upper GI</a:t>
          </a:r>
        </a:p>
      </dgm:t>
    </dgm:pt>
    <dgm:pt modelId="{4C4943AE-4518-417D-B5F6-72135A6971A3}" type="parTrans" cxnId="{8DCFDEBB-768C-45BB-952B-821CA568FB0D}">
      <dgm:prSet/>
      <dgm:spPr/>
      <dgm:t>
        <a:bodyPr/>
        <a:lstStyle/>
        <a:p>
          <a:endParaRPr lang="en-US"/>
        </a:p>
      </dgm:t>
    </dgm:pt>
    <dgm:pt modelId="{8E0EB62F-8297-4717-93B8-93AC51C8E931}" type="sibTrans" cxnId="{8DCFDEBB-768C-45BB-952B-821CA568FB0D}">
      <dgm:prSet/>
      <dgm:spPr/>
      <dgm:t>
        <a:bodyPr/>
        <a:lstStyle/>
        <a:p>
          <a:endParaRPr lang="en-US"/>
        </a:p>
      </dgm:t>
    </dgm:pt>
    <dgm:pt modelId="{FD0AF1F4-966B-4074-95D8-FEFF2D0C1447}">
      <dgm:prSet/>
      <dgm:spPr/>
      <dgm:t>
        <a:bodyPr/>
        <a:lstStyle/>
        <a:p>
          <a:r>
            <a:rPr lang="en-US"/>
            <a:t>Heart</a:t>
          </a:r>
        </a:p>
      </dgm:t>
    </dgm:pt>
    <dgm:pt modelId="{B925FA9A-8070-47CB-8E0A-ED6EC79D7726}" type="parTrans" cxnId="{8342DD82-129D-479D-832A-2025A4031E35}">
      <dgm:prSet/>
      <dgm:spPr/>
      <dgm:t>
        <a:bodyPr/>
        <a:lstStyle/>
        <a:p>
          <a:endParaRPr lang="en-US"/>
        </a:p>
      </dgm:t>
    </dgm:pt>
    <dgm:pt modelId="{07393166-24FB-4FF7-86F0-52DE613A2283}" type="sibTrans" cxnId="{8342DD82-129D-479D-832A-2025A4031E35}">
      <dgm:prSet/>
      <dgm:spPr/>
      <dgm:t>
        <a:bodyPr/>
        <a:lstStyle/>
        <a:p>
          <a:endParaRPr lang="en-US"/>
        </a:p>
      </dgm:t>
    </dgm:pt>
    <dgm:pt modelId="{CCBCAA65-CA68-4324-B56B-FD455BCAD01D}">
      <dgm:prSet/>
      <dgm:spPr/>
      <dgm:t>
        <a:bodyPr/>
        <a:lstStyle/>
        <a:p>
          <a:r>
            <a:rPr lang="en-US"/>
            <a:t>Brain</a:t>
          </a:r>
        </a:p>
      </dgm:t>
    </dgm:pt>
    <dgm:pt modelId="{F1A6FE02-A821-4237-88E6-A2F6E20520EF}" type="parTrans" cxnId="{47044D6E-2921-46BE-A8C9-5CD35CD2145F}">
      <dgm:prSet/>
      <dgm:spPr/>
      <dgm:t>
        <a:bodyPr/>
        <a:lstStyle/>
        <a:p>
          <a:endParaRPr lang="en-US"/>
        </a:p>
      </dgm:t>
    </dgm:pt>
    <dgm:pt modelId="{79EBE0C7-47A3-401F-9572-74269BDFF324}" type="sibTrans" cxnId="{47044D6E-2921-46BE-A8C9-5CD35CD2145F}">
      <dgm:prSet/>
      <dgm:spPr/>
      <dgm:t>
        <a:bodyPr/>
        <a:lstStyle/>
        <a:p>
          <a:endParaRPr lang="en-US"/>
        </a:p>
      </dgm:t>
    </dgm:pt>
    <dgm:pt modelId="{4C2B3263-E0AC-4FFF-B477-FE9A171E076D}" type="pres">
      <dgm:prSet presAssocID="{159A374F-F2A8-45DB-8078-2E9E79F35AD3}" presName="diagram" presStyleCnt="0">
        <dgm:presLayoutVars>
          <dgm:dir/>
          <dgm:resizeHandles val="exact"/>
        </dgm:presLayoutVars>
      </dgm:prSet>
      <dgm:spPr/>
    </dgm:pt>
    <dgm:pt modelId="{EC371AC4-608C-4296-8BEC-4A06167B7053}" type="pres">
      <dgm:prSet presAssocID="{034153D5-F10E-4D10-B926-C6C811131573}" presName="node" presStyleLbl="node1" presStyleIdx="0" presStyleCnt="7">
        <dgm:presLayoutVars>
          <dgm:bulletEnabled val="1"/>
        </dgm:presLayoutVars>
      </dgm:prSet>
      <dgm:spPr/>
    </dgm:pt>
    <dgm:pt modelId="{43325242-9D31-43E6-9139-4BDA89F63D31}" type="pres">
      <dgm:prSet presAssocID="{4FC90821-E53A-4E37-8876-B8C7159B4005}" presName="sibTrans" presStyleCnt="0"/>
      <dgm:spPr/>
    </dgm:pt>
    <dgm:pt modelId="{CB791A26-81E7-4C4F-909D-6FA8D03B5D2B}" type="pres">
      <dgm:prSet presAssocID="{6E86C301-95E6-4EDB-A707-9EE6FD39397E}" presName="node" presStyleLbl="node1" presStyleIdx="1" presStyleCnt="7">
        <dgm:presLayoutVars>
          <dgm:bulletEnabled val="1"/>
        </dgm:presLayoutVars>
      </dgm:prSet>
      <dgm:spPr/>
    </dgm:pt>
    <dgm:pt modelId="{CA2F587F-B601-43C7-965F-DCC90D57951C}" type="pres">
      <dgm:prSet presAssocID="{B9FB65D9-F9EC-451F-A214-2E22814BDEDB}" presName="sibTrans" presStyleCnt="0"/>
      <dgm:spPr/>
    </dgm:pt>
    <dgm:pt modelId="{6BF6CAC2-7F8C-4387-BF40-8B3D7A3354A2}" type="pres">
      <dgm:prSet presAssocID="{65DA167D-D31C-4576-9E2E-0E88B99E7247}" presName="node" presStyleLbl="node1" presStyleIdx="2" presStyleCnt="7">
        <dgm:presLayoutVars>
          <dgm:bulletEnabled val="1"/>
        </dgm:presLayoutVars>
      </dgm:prSet>
      <dgm:spPr/>
    </dgm:pt>
    <dgm:pt modelId="{6BA99D5D-DA61-4242-BD1E-F5A924FEE58F}" type="pres">
      <dgm:prSet presAssocID="{7F4D94A5-4FA7-4852-A5B6-1F71188A615D}" presName="sibTrans" presStyleCnt="0"/>
      <dgm:spPr/>
    </dgm:pt>
    <dgm:pt modelId="{DF75F01A-3593-494E-83A5-BD350704B7D5}" type="pres">
      <dgm:prSet presAssocID="{ED6DE1D0-2700-409C-9E40-C7484D213F8B}" presName="node" presStyleLbl="node1" presStyleIdx="3" presStyleCnt="7">
        <dgm:presLayoutVars>
          <dgm:bulletEnabled val="1"/>
        </dgm:presLayoutVars>
      </dgm:prSet>
      <dgm:spPr/>
    </dgm:pt>
    <dgm:pt modelId="{86340E19-EE49-4CDB-83D9-7A12EF533AEA}" type="pres">
      <dgm:prSet presAssocID="{107A9A34-A98D-4073-A39D-5868664410E8}" presName="sibTrans" presStyleCnt="0"/>
      <dgm:spPr/>
    </dgm:pt>
    <dgm:pt modelId="{E7EB7B2A-8BB4-4EAF-AF17-591BD0D2E4F6}" type="pres">
      <dgm:prSet presAssocID="{C61AECAA-3086-484B-95A9-0D181482463A}" presName="node" presStyleLbl="node1" presStyleIdx="4" presStyleCnt="7">
        <dgm:presLayoutVars>
          <dgm:bulletEnabled val="1"/>
        </dgm:presLayoutVars>
      </dgm:prSet>
      <dgm:spPr/>
    </dgm:pt>
    <dgm:pt modelId="{805266EB-3BC2-482D-8A94-3386F9DB3EA4}" type="pres">
      <dgm:prSet presAssocID="{8E0EB62F-8297-4717-93B8-93AC51C8E931}" presName="sibTrans" presStyleCnt="0"/>
      <dgm:spPr/>
    </dgm:pt>
    <dgm:pt modelId="{8703E167-B559-41D3-942C-310CB588FE07}" type="pres">
      <dgm:prSet presAssocID="{FD0AF1F4-966B-4074-95D8-FEFF2D0C1447}" presName="node" presStyleLbl="node1" presStyleIdx="5" presStyleCnt="7">
        <dgm:presLayoutVars>
          <dgm:bulletEnabled val="1"/>
        </dgm:presLayoutVars>
      </dgm:prSet>
      <dgm:spPr/>
    </dgm:pt>
    <dgm:pt modelId="{3576F906-975D-4608-8A71-C3518CC4FB60}" type="pres">
      <dgm:prSet presAssocID="{07393166-24FB-4FF7-86F0-52DE613A2283}" presName="sibTrans" presStyleCnt="0"/>
      <dgm:spPr/>
    </dgm:pt>
    <dgm:pt modelId="{B2A49B1C-766C-4423-84D2-A7D323317D7E}" type="pres">
      <dgm:prSet presAssocID="{CCBCAA65-CA68-4324-B56B-FD455BCAD01D}" presName="node" presStyleLbl="node1" presStyleIdx="6" presStyleCnt="7">
        <dgm:presLayoutVars>
          <dgm:bulletEnabled val="1"/>
        </dgm:presLayoutVars>
      </dgm:prSet>
      <dgm:spPr/>
    </dgm:pt>
  </dgm:ptLst>
  <dgm:cxnLst>
    <dgm:cxn modelId="{337CA504-34E9-4167-8910-80F8CA8BA80C}" type="presOf" srcId="{159A374F-F2A8-45DB-8078-2E9E79F35AD3}" destId="{4C2B3263-E0AC-4FFF-B477-FE9A171E076D}" srcOrd="0" destOrd="0" presId="urn:microsoft.com/office/officeart/2005/8/layout/default"/>
    <dgm:cxn modelId="{8E359405-3A90-4ADF-A5F0-C9F6254706B5}" type="presOf" srcId="{8E7D3084-9E56-45D4-B97F-DF1F2637B52C}" destId="{EC371AC4-608C-4296-8BEC-4A06167B7053}" srcOrd="0" destOrd="1" presId="urn:microsoft.com/office/officeart/2005/8/layout/default"/>
    <dgm:cxn modelId="{41FAEC0C-1CB6-4440-8B15-4C5091552658}" srcId="{034153D5-F10E-4D10-B926-C6C811131573}" destId="{8E7D3084-9E56-45D4-B97F-DF1F2637B52C}" srcOrd="0" destOrd="0" parTransId="{1BE3324E-82E5-479C-890F-CD8CFCEEC345}" sibTransId="{1AFC01A5-A843-456A-82FE-AD24506AA235}"/>
    <dgm:cxn modelId="{8701C349-5D7B-4929-A0AC-6F4167D952FD}" type="presOf" srcId="{6E86C301-95E6-4EDB-A707-9EE6FD39397E}" destId="{CB791A26-81E7-4C4F-909D-6FA8D03B5D2B}" srcOrd="0" destOrd="0" presId="urn:microsoft.com/office/officeart/2005/8/layout/default"/>
    <dgm:cxn modelId="{47044D6E-2921-46BE-A8C9-5CD35CD2145F}" srcId="{159A374F-F2A8-45DB-8078-2E9E79F35AD3}" destId="{CCBCAA65-CA68-4324-B56B-FD455BCAD01D}" srcOrd="6" destOrd="0" parTransId="{F1A6FE02-A821-4237-88E6-A2F6E20520EF}" sibTransId="{79EBE0C7-47A3-401F-9572-74269BDFF324}"/>
    <dgm:cxn modelId="{C362A357-FC4E-40EB-A06C-9C94F5638E66}" srcId="{159A374F-F2A8-45DB-8078-2E9E79F35AD3}" destId="{65DA167D-D31C-4576-9E2E-0E88B99E7247}" srcOrd="2" destOrd="0" parTransId="{9409FEF8-8CF4-400C-B8AF-F418069F121A}" sibTransId="{7F4D94A5-4FA7-4852-A5B6-1F71188A615D}"/>
    <dgm:cxn modelId="{8342DD82-129D-479D-832A-2025A4031E35}" srcId="{159A374F-F2A8-45DB-8078-2E9E79F35AD3}" destId="{FD0AF1F4-966B-4074-95D8-FEFF2D0C1447}" srcOrd="5" destOrd="0" parTransId="{B925FA9A-8070-47CB-8E0A-ED6EC79D7726}" sibTransId="{07393166-24FB-4FF7-86F0-52DE613A2283}"/>
    <dgm:cxn modelId="{C17D1493-FED6-4729-855A-E6291D5B618B}" type="presOf" srcId="{034153D5-F10E-4D10-B926-C6C811131573}" destId="{EC371AC4-608C-4296-8BEC-4A06167B7053}" srcOrd="0" destOrd="0" presId="urn:microsoft.com/office/officeart/2005/8/layout/default"/>
    <dgm:cxn modelId="{DB0ECE93-4421-4750-B9E3-0FCB013AFB05}" type="presOf" srcId="{FD0AF1F4-966B-4074-95D8-FEFF2D0C1447}" destId="{8703E167-B559-41D3-942C-310CB588FE07}" srcOrd="0" destOrd="0" presId="urn:microsoft.com/office/officeart/2005/8/layout/default"/>
    <dgm:cxn modelId="{E4FE9C98-E0BA-4EA1-B6FA-F5F957258495}" type="presOf" srcId="{65DA167D-D31C-4576-9E2E-0E88B99E7247}" destId="{6BF6CAC2-7F8C-4387-BF40-8B3D7A3354A2}" srcOrd="0" destOrd="0" presId="urn:microsoft.com/office/officeart/2005/8/layout/default"/>
    <dgm:cxn modelId="{2C6F76B5-D0DD-47B5-9F7A-32C526476C20}" srcId="{159A374F-F2A8-45DB-8078-2E9E79F35AD3}" destId="{ED6DE1D0-2700-409C-9E40-C7484D213F8B}" srcOrd="3" destOrd="0" parTransId="{A5F555CC-22BC-4A77-8AE3-7B26E53AFF7E}" sibTransId="{107A9A34-A98D-4073-A39D-5868664410E8}"/>
    <dgm:cxn modelId="{CE505FB6-3D56-4598-AD51-270FABF460FE}" srcId="{159A374F-F2A8-45DB-8078-2E9E79F35AD3}" destId="{034153D5-F10E-4D10-B926-C6C811131573}" srcOrd="0" destOrd="0" parTransId="{9F34457B-31D5-4250-8F02-08299023F2B9}" sibTransId="{4FC90821-E53A-4E37-8876-B8C7159B4005}"/>
    <dgm:cxn modelId="{0528B3BA-BFA8-4405-A0D9-77C8D738EE95}" srcId="{159A374F-F2A8-45DB-8078-2E9E79F35AD3}" destId="{6E86C301-95E6-4EDB-A707-9EE6FD39397E}" srcOrd="1" destOrd="0" parTransId="{36C00A4B-9370-4B8E-B7C8-29DC7EAE9D2E}" sibTransId="{B9FB65D9-F9EC-451F-A214-2E22814BDEDB}"/>
    <dgm:cxn modelId="{69BD56BB-BDD4-44FF-88DE-ECAA5CD0F110}" srcId="{034153D5-F10E-4D10-B926-C6C811131573}" destId="{BE2AEE37-0516-4E73-B50F-5D534E34AE68}" srcOrd="1" destOrd="0" parTransId="{35D61158-1A38-4B07-BABF-0EBBC24643E3}" sibTransId="{6D3CB575-0C68-4387-8F80-672011488163}"/>
    <dgm:cxn modelId="{8DCFDEBB-768C-45BB-952B-821CA568FB0D}" srcId="{159A374F-F2A8-45DB-8078-2E9E79F35AD3}" destId="{C61AECAA-3086-484B-95A9-0D181482463A}" srcOrd="4" destOrd="0" parTransId="{4C4943AE-4518-417D-B5F6-72135A6971A3}" sibTransId="{8E0EB62F-8297-4717-93B8-93AC51C8E931}"/>
    <dgm:cxn modelId="{A0C4B7C5-600A-457D-BA9B-E612EF28A84C}" type="presOf" srcId="{ED6DE1D0-2700-409C-9E40-C7484D213F8B}" destId="{DF75F01A-3593-494E-83A5-BD350704B7D5}" srcOrd="0" destOrd="0" presId="urn:microsoft.com/office/officeart/2005/8/layout/default"/>
    <dgm:cxn modelId="{50C2FAD0-F3E0-468B-9BBA-5322F5CBE51D}" type="presOf" srcId="{CCBCAA65-CA68-4324-B56B-FD455BCAD01D}" destId="{B2A49B1C-766C-4423-84D2-A7D323317D7E}" srcOrd="0" destOrd="0" presId="urn:microsoft.com/office/officeart/2005/8/layout/default"/>
    <dgm:cxn modelId="{E164AAD8-6211-4BD1-83B0-2733D9D4B444}" type="presOf" srcId="{BE2AEE37-0516-4E73-B50F-5D534E34AE68}" destId="{EC371AC4-608C-4296-8BEC-4A06167B7053}" srcOrd="0" destOrd="2" presId="urn:microsoft.com/office/officeart/2005/8/layout/default"/>
    <dgm:cxn modelId="{2559D0DE-980C-4BC9-88BB-FDB624052788}" type="presOf" srcId="{C61AECAA-3086-484B-95A9-0D181482463A}" destId="{E7EB7B2A-8BB4-4EAF-AF17-591BD0D2E4F6}" srcOrd="0" destOrd="0" presId="urn:microsoft.com/office/officeart/2005/8/layout/default"/>
    <dgm:cxn modelId="{7AA99EA4-DBBD-4325-9D78-FE0330B1889E}" type="presParOf" srcId="{4C2B3263-E0AC-4FFF-B477-FE9A171E076D}" destId="{EC371AC4-608C-4296-8BEC-4A06167B7053}" srcOrd="0" destOrd="0" presId="urn:microsoft.com/office/officeart/2005/8/layout/default"/>
    <dgm:cxn modelId="{6DBD5891-86AB-4F89-8756-4D9CECEC3022}" type="presParOf" srcId="{4C2B3263-E0AC-4FFF-B477-FE9A171E076D}" destId="{43325242-9D31-43E6-9139-4BDA89F63D31}" srcOrd="1" destOrd="0" presId="urn:microsoft.com/office/officeart/2005/8/layout/default"/>
    <dgm:cxn modelId="{A5657A71-D89D-49B9-BC79-C60CE778C230}" type="presParOf" srcId="{4C2B3263-E0AC-4FFF-B477-FE9A171E076D}" destId="{CB791A26-81E7-4C4F-909D-6FA8D03B5D2B}" srcOrd="2" destOrd="0" presId="urn:microsoft.com/office/officeart/2005/8/layout/default"/>
    <dgm:cxn modelId="{57588EE0-4595-4BD4-BCD7-1F87F783395C}" type="presParOf" srcId="{4C2B3263-E0AC-4FFF-B477-FE9A171E076D}" destId="{CA2F587F-B601-43C7-965F-DCC90D57951C}" srcOrd="3" destOrd="0" presId="urn:microsoft.com/office/officeart/2005/8/layout/default"/>
    <dgm:cxn modelId="{F9C69730-0D4D-429C-8BDE-CCAA6584437C}" type="presParOf" srcId="{4C2B3263-E0AC-4FFF-B477-FE9A171E076D}" destId="{6BF6CAC2-7F8C-4387-BF40-8B3D7A3354A2}" srcOrd="4" destOrd="0" presId="urn:microsoft.com/office/officeart/2005/8/layout/default"/>
    <dgm:cxn modelId="{3EB1507E-DC52-4F2F-8D6A-449E5E36F79E}" type="presParOf" srcId="{4C2B3263-E0AC-4FFF-B477-FE9A171E076D}" destId="{6BA99D5D-DA61-4242-BD1E-F5A924FEE58F}" srcOrd="5" destOrd="0" presId="urn:microsoft.com/office/officeart/2005/8/layout/default"/>
    <dgm:cxn modelId="{9BA3AB3E-1FEC-45FD-B387-C428D256EBEE}" type="presParOf" srcId="{4C2B3263-E0AC-4FFF-B477-FE9A171E076D}" destId="{DF75F01A-3593-494E-83A5-BD350704B7D5}" srcOrd="6" destOrd="0" presId="urn:microsoft.com/office/officeart/2005/8/layout/default"/>
    <dgm:cxn modelId="{13E4BA1D-CD87-4399-A76C-788112B2EE65}" type="presParOf" srcId="{4C2B3263-E0AC-4FFF-B477-FE9A171E076D}" destId="{86340E19-EE49-4CDB-83D9-7A12EF533AEA}" srcOrd="7" destOrd="0" presId="urn:microsoft.com/office/officeart/2005/8/layout/default"/>
    <dgm:cxn modelId="{B66C1F5A-4619-4C2F-80E2-9039467513B4}" type="presParOf" srcId="{4C2B3263-E0AC-4FFF-B477-FE9A171E076D}" destId="{E7EB7B2A-8BB4-4EAF-AF17-591BD0D2E4F6}" srcOrd="8" destOrd="0" presId="urn:microsoft.com/office/officeart/2005/8/layout/default"/>
    <dgm:cxn modelId="{A518F5A6-D81E-4073-8040-56CACA00B50C}" type="presParOf" srcId="{4C2B3263-E0AC-4FFF-B477-FE9A171E076D}" destId="{805266EB-3BC2-482D-8A94-3386F9DB3EA4}" srcOrd="9" destOrd="0" presId="urn:microsoft.com/office/officeart/2005/8/layout/default"/>
    <dgm:cxn modelId="{349B153B-C107-406D-B8BF-5781E611537D}" type="presParOf" srcId="{4C2B3263-E0AC-4FFF-B477-FE9A171E076D}" destId="{8703E167-B559-41D3-942C-310CB588FE07}" srcOrd="10" destOrd="0" presId="urn:microsoft.com/office/officeart/2005/8/layout/default"/>
    <dgm:cxn modelId="{E3C838AE-1779-4191-9936-53D4D0EBF71B}" type="presParOf" srcId="{4C2B3263-E0AC-4FFF-B477-FE9A171E076D}" destId="{3576F906-975D-4608-8A71-C3518CC4FB60}" srcOrd="11" destOrd="0" presId="urn:microsoft.com/office/officeart/2005/8/layout/default"/>
    <dgm:cxn modelId="{D7A6A958-0AE0-4239-8631-9307D49FB9D4}" type="presParOf" srcId="{4C2B3263-E0AC-4FFF-B477-FE9A171E076D}" destId="{B2A49B1C-766C-4423-84D2-A7D323317D7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C935B-01CB-43CB-8152-5609935202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4B22F9B-8B37-44D0-AC00-1048CEA7BAEC}">
      <dgm:prSet phldrT="[Text]"/>
      <dgm:spPr/>
      <dgm:t>
        <a:bodyPr/>
        <a:lstStyle/>
        <a:p>
          <a:r>
            <a:rPr lang="en-US" dirty="0"/>
            <a:t>Stimulus </a:t>
          </a:r>
        </a:p>
      </dgm:t>
    </dgm:pt>
    <dgm:pt modelId="{E95A7A7D-9F57-42C7-9ED4-0DC356479F74}" type="parTrans" cxnId="{EEB47294-205D-4E26-9862-2120D2B2BBAC}">
      <dgm:prSet/>
      <dgm:spPr/>
      <dgm:t>
        <a:bodyPr/>
        <a:lstStyle/>
        <a:p>
          <a:endParaRPr lang="en-US"/>
        </a:p>
      </dgm:t>
    </dgm:pt>
    <dgm:pt modelId="{9715CD91-C17E-4B6A-95E3-884FA2DE4F4D}" type="sibTrans" cxnId="{EEB47294-205D-4E26-9862-2120D2B2BBAC}">
      <dgm:prSet/>
      <dgm:spPr/>
      <dgm:t>
        <a:bodyPr/>
        <a:lstStyle/>
        <a:p>
          <a:endParaRPr lang="en-US"/>
        </a:p>
      </dgm:t>
    </dgm:pt>
    <dgm:pt modelId="{20613013-A45E-4B45-9349-D5E5DAE20A44}">
      <dgm:prSet phldrT="[Text]"/>
      <dgm:spPr/>
      <dgm:t>
        <a:bodyPr/>
        <a:lstStyle/>
        <a:p>
          <a:r>
            <a:rPr lang="en-US" dirty="0"/>
            <a:t>Receptor </a:t>
          </a:r>
        </a:p>
      </dgm:t>
    </dgm:pt>
    <dgm:pt modelId="{15AD776D-18AD-420E-B08C-672E60A78C9A}" type="parTrans" cxnId="{B504CEBA-04E7-461F-AE7B-B9BEF166066A}">
      <dgm:prSet/>
      <dgm:spPr/>
      <dgm:t>
        <a:bodyPr/>
        <a:lstStyle/>
        <a:p>
          <a:endParaRPr lang="en-US"/>
        </a:p>
      </dgm:t>
    </dgm:pt>
    <dgm:pt modelId="{90C893DF-8DD4-457A-83FE-4C8C527ED64C}" type="sibTrans" cxnId="{B504CEBA-04E7-461F-AE7B-B9BEF166066A}">
      <dgm:prSet/>
      <dgm:spPr/>
      <dgm:t>
        <a:bodyPr/>
        <a:lstStyle/>
        <a:p>
          <a:endParaRPr lang="en-US"/>
        </a:p>
      </dgm:t>
    </dgm:pt>
    <dgm:pt modelId="{066D5780-95F4-4B66-A0BF-57081A1FC28B}">
      <dgm:prSet phldrT="[Text]"/>
      <dgm:spPr/>
      <dgm:t>
        <a:bodyPr/>
        <a:lstStyle/>
        <a:p>
          <a:r>
            <a:rPr lang="en-US" dirty="0"/>
            <a:t>Afferent fibers </a:t>
          </a:r>
        </a:p>
      </dgm:t>
    </dgm:pt>
    <dgm:pt modelId="{B3FE6E1E-ED52-4241-B6A2-D2B419F37419}" type="parTrans" cxnId="{1A835A04-0061-40EF-8EC1-E03FD582AE76}">
      <dgm:prSet/>
      <dgm:spPr/>
      <dgm:t>
        <a:bodyPr/>
        <a:lstStyle/>
        <a:p>
          <a:endParaRPr lang="en-US"/>
        </a:p>
      </dgm:t>
    </dgm:pt>
    <dgm:pt modelId="{5AE01000-79C8-4EEE-8360-E2E847A7EFA4}" type="sibTrans" cxnId="{1A835A04-0061-40EF-8EC1-E03FD582AE76}">
      <dgm:prSet/>
      <dgm:spPr/>
      <dgm:t>
        <a:bodyPr/>
        <a:lstStyle/>
        <a:p>
          <a:endParaRPr lang="en-US"/>
        </a:p>
      </dgm:t>
    </dgm:pt>
    <dgm:pt modelId="{DA0B63D0-0F0E-49DE-B80A-72E932CF8CDF}">
      <dgm:prSet phldrT="[Text]"/>
      <dgm:spPr/>
      <dgm:t>
        <a:bodyPr/>
        <a:lstStyle/>
        <a:p>
          <a:r>
            <a:rPr lang="en-US" dirty="0"/>
            <a:t>Brain stem </a:t>
          </a:r>
        </a:p>
      </dgm:t>
    </dgm:pt>
    <dgm:pt modelId="{3590597E-4F05-4528-A2D7-2DB9D13E7748}" type="parTrans" cxnId="{C084A53E-201B-453B-B17C-FFB45C5FDE09}">
      <dgm:prSet/>
      <dgm:spPr/>
      <dgm:t>
        <a:bodyPr/>
        <a:lstStyle/>
        <a:p>
          <a:endParaRPr lang="en-US"/>
        </a:p>
      </dgm:t>
    </dgm:pt>
    <dgm:pt modelId="{59542073-A1D1-4363-8676-314216DE8689}" type="sibTrans" cxnId="{C084A53E-201B-453B-B17C-FFB45C5FDE09}">
      <dgm:prSet/>
      <dgm:spPr/>
      <dgm:t>
        <a:bodyPr/>
        <a:lstStyle/>
        <a:p>
          <a:endParaRPr lang="en-US"/>
        </a:p>
      </dgm:t>
    </dgm:pt>
    <dgm:pt modelId="{611603AC-5276-461E-8FDB-78C14EB92988}">
      <dgm:prSet phldrT="[Text]"/>
      <dgm:spPr/>
      <dgm:t>
        <a:bodyPr/>
        <a:lstStyle/>
        <a:p>
          <a:r>
            <a:rPr lang="en-US" dirty="0"/>
            <a:t>Efferent fibers</a:t>
          </a:r>
        </a:p>
      </dgm:t>
    </dgm:pt>
    <dgm:pt modelId="{F9BA84C2-4C00-412D-80BB-654B5C53A21F}" type="parTrans" cxnId="{9C82639D-D068-493F-BBDB-BC0EDB43FDF5}">
      <dgm:prSet/>
      <dgm:spPr/>
      <dgm:t>
        <a:bodyPr/>
        <a:lstStyle/>
        <a:p>
          <a:endParaRPr lang="en-US"/>
        </a:p>
      </dgm:t>
    </dgm:pt>
    <dgm:pt modelId="{61C558B1-2BA7-4A46-AFAC-1E2A7A50982D}" type="sibTrans" cxnId="{9C82639D-D068-493F-BBDB-BC0EDB43FDF5}">
      <dgm:prSet/>
      <dgm:spPr/>
      <dgm:t>
        <a:bodyPr/>
        <a:lstStyle/>
        <a:p>
          <a:endParaRPr lang="en-US"/>
        </a:p>
      </dgm:t>
    </dgm:pt>
    <dgm:pt modelId="{8BDC4624-2386-474B-B7EA-2326F5DB37E7}">
      <dgm:prSet phldrT="[Text]"/>
      <dgm:spPr/>
      <dgm:t>
        <a:bodyPr/>
        <a:lstStyle/>
        <a:p>
          <a:r>
            <a:rPr lang="en-US" dirty="0"/>
            <a:t>Muscle stimulation</a:t>
          </a:r>
        </a:p>
      </dgm:t>
    </dgm:pt>
    <dgm:pt modelId="{110EA449-3B42-478A-A9E3-ACF47F748E23}" type="parTrans" cxnId="{E23DEB2A-1B45-4C14-827F-7FBF66C9C707}">
      <dgm:prSet/>
      <dgm:spPr/>
      <dgm:t>
        <a:bodyPr/>
        <a:lstStyle/>
        <a:p>
          <a:endParaRPr lang="en-US"/>
        </a:p>
      </dgm:t>
    </dgm:pt>
    <dgm:pt modelId="{8B5EB075-13D8-47C4-AAF3-C22C005ED80A}" type="sibTrans" cxnId="{E23DEB2A-1B45-4C14-827F-7FBF66C9C707}">
      <dgm:prSet/>
      <dgm:spPr/>
      <dgm:t>
        <a:bodyPr/>
        <a:lstStyle/>
        <a:p>
          <a:endParaRPr lang="en-US"/>
        </a:p>
      </dgm:t>
    </dgm:pt>
    <dgm:pt modelId="{616F8F7B-E5F8-4E16-BFBB-F6579CC02B3A}">
      <dgm:prSet phldrT="[Text]"/>
      <dgm:spPr/>
      <dgm:t>
        <a:bodyPr/>
        <a:lstStyle/>
        <a:p>
          <a:r>
            <a:rPr lang="en-US" dirty="0"/>
            <a:t>Cough </a:t>
          </a:r>
        </a:p>
      </dgm:t>
    </dgm:pt>
    <dgm:pt modelId="{0C5A48F6-1FBA-4A0F-8C9C-705CDC82881C}" type="parTrans" cxnId="{4649A843-96F8-43FD-BE8D-D4EE6D4B47E4}">
      <dgm:prSet/>
      <dgm:spPr/>
      <dgm:t>
        <a:bodyPr/>
        <a:lstStyle/>
        <a:p>
          <a:endParaRPr lang="en-US"/>
        </a:p>
      </dgm:t>
    </dgm:pt>
    <dgm:pt modelId="{C76254A8-F658-4136-A6FC-23BCAA3E5DDD}" type="sibTrans" cxnId="{4649A843-96F8-43FD-BE8D-D4EE6D4B47E4}">
      <dgm:prSet/>
      <dgm:spPr/>
      <dgm:t>
        <a:bodyPr/>
        <a:lstStyle/>
        <a:p>
          <a:endParaRPr lang="en-US"/>
        </a:p>
      </dgm:t>
    </dgm:pt>
    <dgm:pt modelId="{FEFCE28B-4FAC-4F3C-8DF8-A3F9B004CC82}">
      <dgm:prSet/>
      <dgm:spPr/>
      <dgm:t>
        <a:bodyPr/>
        <a:lstStyle/>
        <a:p>
          <a:r>
            <a:rPr lang="en-US" dirty="0"/>
            <a:t>Cortical control</a:t>
          </a:r>
        </a:p>
      </dgm:t>
    </dgm:pt>
    <dgm:pt modelId="{83CCFD2D-BB11-4B66-8326-F1480B98205C}" type="parTrans" cxnId="{EE8F2021-ECC0-4392-B61D-5AE822D433BE}">
      <dgm:prSet/>
      <dgm:spPr/>
      <dgm:t>
        <a:bodyPr/>
        <a:lstStyle/>
        <a:p>
          <a:endParaRPr lang="en-US"/>
        </a:p>
      </dgm:t>
    </dgm:pt>
    <dgm:pt modelId="{27F684D5-710E-45A0-B440-F0D5776F8F6C}" type="sibTrans" cxnId="{EE8F2021-ECC0-4392-B61D-5AE822D433BE}">
      <dgm:prSet/>
      <dgm:spPr/>
      <dgm:t>
        <a:bodyPr/>
        <a:lstStyle/>
        <a:p>
          <a:endParaRPr lang="en-US"/>
        </a:p>
      </dgm:t>
    </dgm:pt>
    <dgm:pt modelId="{58E9EB5B-8DEB-41D8-9A97-4485C2636696}" type="pres">
      <dgm:prSet presAssocID="{403C935B-01CB-43CB-8152-56099352029D}" presName="Name0" presStyleCnt="0">
        <dgm:presLayoutVars>
          <dgm:dir/>
          <dgm:resizeHandles val="exact"/>
        </dgm:presLayoutVars>
      </dgm:prSet>
      <dgm:spPr/>
    </dgm:pt>
    <dgm:pt modelId="{332D1630-B40A-428F-9DE0-08C9835BA30D}" type="pres">
      <dgm:prSet presAssocID="{C4B22F9B-8B37-44D0-AC00-1048CEA7BAEC}" presName="node" presStyleLbl="node1" presStyleIdx="0" presStyleCnt="8">
        <dgm:presLayoutVars>
          <dgm:bulletEnabled val="1"/>
        </dgm:presLayoutVars>
      </dgm:prSet>
      <dgm:spPr/>
    </dgm:pt>
    <dgm:pt modelId="{37E9384B-B4EE-434A-8B16-38E29C09EEEE}" type="pres">
      <dgm:prSet presAssocID="{9715CD91-C17E-4B6A-95E3-884FA2DE4F4D}" presName="sibTrans" presStyleLbl="sibTrans2D1" presStyleIdx="0" presStyleCnt="7"/>
      <dgm:spPr/>
    </dgm:pt>
    <dgm:pt modelId="{C3D4305B-8649-4C25-AC0D-164744C8EB3E}" type="pres">
      <dgm:prSet presAssocID="{9715CD91-C17E-4B6A-95E3-884FA2DE4F4D}" presName="connectorText" presStyleLbl="sibTrans2D1" presStyleIdx="0" presStyleCnt="7"/>
      <dgm:spPr/>
    </dgm:pt>
    <dgm:pt modelId="{8398C2CF-BE12-41E6-931A-F979CA1D4D20}" type="pres">
      <dgm:prSet presAssocID="{20613013-A45E-4B45-9349-D5E5DAE20A44}" presName="node" presStyleLbl="node1" presStyleIdx="1" presStyleCnt="8">
        <dgm:presLayoutVars>
          <dgm:bulletEnabled val="1"/>
        </dgm:presLayoutVars>
      </dgm:prSet>
      <dgm:spPr/>
    </dgm:pt>
    <dgm:pt modelId="{385E1C39-7F36-4A97-A899-4C585830A86C}" type="pres">
      <dgm:prSet presAssocID="{90C893DF-8DD4-457A-83FE-4C8C527ED64C}" presName="sibTrans" presStyleLbl="sibTrans2D1" presStyleIdx="1" presStyleCnt="7"/>
      <dgm:spPr/>
    </dgm:pt>
    <dgm:pt modelId="{006FE482-A1E0-418F-BB66-2E90AC24C78A}" type="pres">
      <dgm:prSet presAssocID="{90C893DF-8DD4-457A-83FE-4C8C527ED64C}" presName="connectorText" presStyleLbl="sibTrans2D1" presStyleIdx="1" presStyleCnt="7"/>
      <dgm:spPr/>
    </dgm:pt>
    <dgm:pt modelId="{7D0222E4-2935-4A24-9E2C-A8BE98B3E7EE}" type="pres">
      <dgm:prSet presAssocID="{066D5780-95F4-4B66-A0BF-57081A1FC28B}" presName="node" presStyleLbl="node1" presStyleIdx="2" presStyleCnt="8">
        <dgm:presLayoutVars>
          <dgm:bulletEnabled val="1"/>
        </dgm:presLayoutVars>
      </dgm:prSet>
      <dgm:spPr/>
    </dgm:pt>
    <dgm:pt modelId="{2FF225EB-DFC7-459E-B12A-2F00C3DDB557}" type="pres">
      <dgm:prSet presAssocID="{5AE01000-79C8-4EEE-8360-E2E847A7EFA4}" presName="sibTrans" presStyleLbl="sibTrans2D1" presStyleIdx="2" presStyleCnt="7" custAng="1342797" custScaleX="92394" custScaleY="135136" custLinFactY="71589" custLinFactNeighborX="-5826" custLinFactNeighborY="100000"/>
      <dgm:spPr/>
    </dgm:pt>
    <dgm:pt modelId="{FC42A943-3F73-4B4A-8906-E2E89ECCC0EE}" type="pres">
      <dgm:prSet presAssocID="{5AE01000-79C8-4EEE-8360-E2E847A7EFA4}" presName="connectorText" presStyleLbl="sibTrans2D1" presStyleIdx="2" presStyleCnt="7"/>
      <dgm:spPr/>
    </dgm:pt>
    <dgm:pt modelId="{6A0A53F5-1D56-4A54-A025-40B786405F16}" type="pres">
      <dgm:prSet presAssocID="{FEFCE28B-4FAC-4F3C-8DF8-A3F9B004CC82}" presName="node" presStyleLbl="node1" presStyleIdx="3" presStyleCnt="8" custLinFactX="62127" custLinFactY="-66164" custLinFactNeighborX="100000" custLinFactNeighborY="-100000">
        <dgm:presLayoutVars>
          <dgm:bulletEnabled val="1"/>
        </dgm:presLayoutVars>
      </dgm:prSet>
      <dgm:spPr/>
    </dgm:pt>
    <dgm:pt modelId="{755782A3-C7C3-4B06-B05B-8CC190918A87}" type="pres">
      <dgm:prSet presAssocID="{27F684D5-710E-45A0-B440-F0D5776F8F6C}" presName="sibTrans" presStyleLbl="sibTrans2D1" presStyleIdx="3" presStyleCnt="7"/>
      <dgm:spPr/>
    </dgm:pt>
    <dgm:pt modelId="{B2BDB11B-F9DA-4C54-AD52-4BF569386D43}" type="pres">
      <dgm:prSet presAssocID="{27F684D5-710E-45A0-B440-F0D5776F8F6C}" presName="connectorText" presStyleLbl="sibTrans2D1" presStyleIdx="3" presStyleCnt="7"/>
      <dgm:spPr/>
    </dgm:pt>
    <dgm:pt modelId="{A60DE41C-B464-4636-BF65-C685F025AF9C}" type="pres">
      <dgm:prSet presAssocID="{DA0B63D0-0F0E-49DE-B80A-72E932CF8CDF}" presName="node" presStyleLbl="node1" presStyleIdx="4" presStyleCnt="8" custLinFactX="-1340" custLinFactNeighborX="-100000" custLinFactNeighborY="2026">
        <dgm:presLayoutVars>
          <dgm:bulletEnabled val="1"/>
        </dgm:presLayoutVars>
      </dgm:prSet>
      <dgm:spPr/>
    </dgm:pt>
    <dgm:pt modelId="{D9B88A42-C811-4360-B2FE-E67937CE09CC}" type="pres">
      <dgm:prSet presAssocID="{59542073-A1D1-4363-8676-314216DE8689}" presName="sibTrans" presStyleLbl="sibTrans2D1" presStyleIdx="4" presStyleCnt="7"/>
      <dgm:spPr/>
    </dgm:pt>
    <dgm:pt modelId="{65256C92-8E97-4D44-A475-F6A017CF332A}" type="pres">
      <dgm:prSet presAssocID="{59542073-A1D1-4363-8676-314216DE8689}" presName="connectorText" presStyleLbl="sibTrans2D1" presStyleIdx="4" presStyleCnt="7"/>
      <dgm:spPr/>
    </dgm:pt>
    <dgm:pt modelId="{7423B46D-90AC-431C-A2B1-80FD4905D146}" type="pres">
      <dgm:prSet presAssocID="{611603AC-5276-461E-8FDB-78C14EB92988}" presName="node" presStyleLbl="node1" presStyleIdx="5" presStyleCnt="8">
        <dgm:presLayoutVars>
          <dgm:bulletEnabled val="1"/>
        </dgm:presLayoutVars>
      </dgm:prSet>
      <dgm:spPr/>
    </dgm:pt>
    <dgm:pt modelId="{8DF599A9-A1FD-4EFC-B124-45A67F06DCB1}" type="pres">
      <dgm:prSet presAssocID="{61C558B1-2BA7-4A46-AFAC-1E2A7A50982D}" presName="sibTrans" presStyleLbl="sibTrans2D1" presStyleIdx="5" presStyleCnt="7"/>
      <dgm:spPr/>
    </dgm:pt>
    <dgm:pt modelId="{608603D3-64D8-4158-A756-8B9F5017FA3A}" type="pres">
      <dgm:prSet presAssocID="{61C558B1-2BA7-4A46-AFAC-1E2A7A50982D}" presName="connectorText" presStyleLbl="sibTrans2D1" presStyleIdx="5" presStyleCnt="7"/>
      <dgm:spPr/>
    </dgm:pt>
    <dgm:pt modelId="{5E4A69D2-18F7-4D63-98D8-BE5EA06E64D1}" type="pres">
      <dgm:prSet presAssocID="{8BDC4624-2386-474B-B7EA-2326F5DB37E7}" presName="node" presStyleLbl="node1" presStyleIdx="6" presStyleCnt="8">
        <dgm:presLayoutVars>
          <dgm:bulletEnabled val="1"/>
        </dgm:presLayoutVars>
      </dgm:prSet>
      <dgm:spPr/>
    </dgm:pt>
    <dgm:pt modelId="{A59F8A6B-2EF1-44FA-A700-B7EE4DA00DD6}" type="pres">
      <dgm:prSet presAssocID="{8B5EB075-13D8-47C4-AAF3-C22C005ED80A}" presName="sibTrans" presStyleLbl="sibTrans2D1" presStyleIdx="6" presStyleCnt="7"/>
      <dgm:spPr/>
    </dgm:pt>
    <dgm:pt modelId="{EDA2C846-AF47-43A5-9004-86BF64237433}" type="pres">
      <dgm:prSet presAssocID="{8B5EB075-13D8-47C4-AAF3-C22C005ED80A}" presName="connectorText" presStyleLbl="sibTrans2D1" presStyleIdx="6" presStyleCnt="7"/>
      <dgm:spPr/>
    </dgm:pt>
    <dgm:pt modelId="{D81243B8-D6C4-4EB5-ABE0-8219BC5A2A97}" type="pres">
      <dgm:prSet presAssocID="{616F8F7B-E5F8-4E16-BFBB-F6579CC02B3A}" presName="node" presStyleLbl="node1" presStyleIdx="7" presStyleCnt="8">
        <dgm:presLayoutVars>
          <dgm:bulletEnabled val="1"/>
        </dgm:presLayoutVars>
      </dgm:prSet>
      <dgm:spPr/>
    </dgm:pt>
  </dgm:ptLst>
  <dgm:cxnLst>
    <dgm:cxn modelId="{1A835A04-0061-40EF-8EC1-E03FD582AE76}" srcId="{403C935B-01CB-43CB-8152-56099352029D}" destId="{066D5780-95F4-4B66-A0BF-57081A1FC28B}" srcOrd="2" destOrd="0" parTransId="{B3FE6E1E-ED52-4241-B6A2-D2B419F37419}" sibTransId="{5AE01000-79C8-4EEE-8360-E2E847A7EFA4}"/>
    <dgm:cxn modelId="{B93DE104-5CB4-4B0B-A018-120C2CE10688}" type="presOf" srcId="{59542073-A1D1-4363-8676-314216DE8689}" destId="{65256C92-8E97-4D44-A475-F6A017CF332A}" srcOrd="1" destOrd="0" presId="urn:microsoft.com/office/officeart/2005/8/layout/process1"/>
    <dgm:cxn modelId="{34C54D12-2E46-4B37-9C24-514EB50E8A40}" type="presOf" srcId="{8BDC4624-2386-474B-B7EA-2326F5DB37E7}" destId="{5E4A69D2-18F7-4D63-98D8-BE5EA06E64D1}" srcOrd="0" destOrd="0" presId="urn:microsoft.com/office/officeart/2005/8/layout/process1"/>
    <dgm:cxn modelId="{EE8F2021-ECC0-4392-B61D-5AE822D433BE}" srcId="{403C935B-01CB-43CB-8152-56099352029D}" destId="{FEFCE28B-4FAC-4F3C-8DF8-A3F9B004CC82}" srcOrd="3" destOrd="0" parTransId="{83CCFD2D-BB11-4B66-8326-F1480B98205C}" sibTransId="{27F684D5-710E-45A0-B440-F0D5776F8F6C}"/>
    <dgm:cxn modelId="{86724221-6E57-4993-8BC8-9CF0F7A8841F}" type="presOf" srcId="{90C893DF-8DD4-457A-83FE-4C8C527ED64C}" destId="{385E1C39-7F36-4A97-A899-4C585830A86C}" srcOrd="0" destOrd="0" presId="urn:microsoft.com/office/officeart/2005/8/layout/process1"/>
    <dgm:cxn modelId="{F3D91B26-593A-4BE2-8872-AD5BBBC786D3}" type="presOf" srcId="{90C893DF-8DD4-457A-83FE-4C8C527ED64C}" destId="{006FE482-A1E0-418F-BB66-2E90AC24C78A}" srcOrd="1" destOrd="0" presId="urn:microsoft.com/office/officeart/2005/8/layout/process1"/>
    <dgm:cxn modelId="{E23DEB2A-1B45-4C14-827F-7FBF66C9C707}" srcId="{403C935B-01CB-43CB-8152-56099352029D}" destId="{8BDC4624-2386-474B-B7EA-2326F5DB37E7}" srcOrd="6" destOrd="0" parTransId="{110EA449-3B42-478A-A9E3-ACF47F748E23}" sibTransId="{8B5EB075-13D8-47C4-AAF3-C22C005ED80A}"/>
    <dgm:cxn modelId="{4196CD38-A07F-4224-9BB4-053EB5317E79}" type="presOf" srcId="{61C558B1-2BA7-4A46-AFAC-1E2A7A50982D}" destId="{608603D3-64D8-4158-A756-8B9F5017FA3A}" srcOrd="1" destOrd="0" presId="urn:microsoft.com/office/officeart/2005/8/layout/process1"/>
    <dgm:cxn modelId="{22D8933E-F230-4F00-9F12-1BD3318E6016}" type="presOf" srcId="{8B5EB075-13D8-47C4-AAF3-C22C005ED80A}" destId="{A59F8A6B-2EF1-44FA-A700-B7EE4DA00DD6}" srcOrd="0" destOrd="0" presId="urn:microsoft.com/office/officeart/2005/8/layout/process1"/>
    <dgm:cxn modelId="{C084A53E-201B-453B-B17C-FFB45C5FDE09}" srcId="{403C935B-01CB-43CB-8152-56099352029D}" destId="{DA0B63D0-0F0E-49DE-B80A-72E932CF8CDF}" srcOrd="4" destOrd="0" parTransId="{3590597E-4F05-4528-A2D7-2DB9D13E7748}" sibTransId="{59542073-A1D1-4363-8676-314216DE8689}"/>
    <dgm:cxn modelId="{E192EF40-2558-44AB-9564-5302719DEF79}" type="presOf" srcId="{20613013-A45E-4B45-9349-D5E5DAE20A44}" destId="{8398C2CF-BE12-41E6-931A-F979CA1D4D20}" srcOrd="0" destOrd="0" presId="urn:microsoft.com/office/officeart/2005/8/layout/process1"/>
    <dgm:cxn modelId="{4649A843-96F8-43FD-BE8D-D4EE6D4B47E4}" srcId="{403C935B-01CB-43CB-8152-56099352029D}" destId="{616F8F7B-E5F8-4E16-BFBB-F6579CC02B3A}" srcOrd="7" destOrd="0" parTransId="{0C5A48F6-1FBA-4A0F-8C9C-705CDC82881C}" sibTransId="{C76254A8-F658-4136-A6FC-23BCAA3E5DDD}"/>
    <dgm:cxn modelId="{A96AFF48-9A55-430A-A4D5-1AC6450E2A26}" type="presOf" srcId="{616F8F7B-E5F8-4E16-BFBB-F6579CC02B3A}" destId="{D81243B8-D6C4-4EB5-ABE0-8219BC5A2A97}" srcOrd="0" destOrd="0" presId="urn:microsoft.com/office/officeart/2005/8/layout/process1"/>
    <dgm:cxn modelId="{15608949-82F0-46E8-A9B3-95FD496F7FA2}" type="presOf" srcId="{8B5EB075-13D8-47C4-AAF3-C22C005ED80A}" destId="{EDA2C846-AF47-43A5-9004-86BF64237433}" srcOrd="1" destOrd="0" presId="urn:microsoft.com/office/officeart/2005/8/layout/process1"/>
    <dgm:cxn modelId="{59214955-2837-46B4-8B21-A2DFE8450967}" type="presOf" srcId="{403C935B-01CB-43CB-8152-56099352029D}" destId="{58E9EB5B-8DEB-41D8-9A97-4485C2636696}" srcOrd="0" destOrd="0" presId="urn:microsoft.com/office/officeart/2005/8/layout/process1"/>
    <dgm:cxn modelId="{B3B3E97A-07C8-4311-BB29-B4928136A4D7}" type="presOf" srcId="{5AE01000-79C8-4EEE-8360-E2E847A7EFA4}" destId="{2FF225EB-DFC7-459E-B12A-2F00C3DDB557}" srcOrd="0" destOrd="0" presId="urn:microsoft.com/office/officeart/2005/8/layout/process1"/>
    <dgm:cxn modelId="{52EC567F-4CD0-45DA-AF68-45072E33CE86}" type="presOf" srcId="{61C558B1-2BA7-4A46-AFAC-1E2A7A50982D}" destId="{8DF599A9-A1FD-4EFC-B124-45A67F06DCB1}" srcOrd="0" destOrd="0" presId="urn:microsoft.com/office/officeart/2005/8/layout/process1"/>
    <dgm:cxn modelId="{EEB47294-205D-4E26-9862-2120D2B2BBAC}" srcId="{403C935B-01CB-43CB-8152-56099352029D}" destId="{C4B22F9B-8B37-44D0-AC00-1048CEA7BAEC}" srcOrd="0" destOrd="0" parTransId="{E95A7A7D-9F57-42C7-9ED4-0DC356479F74}" sibTransId="{9715CD91-C17E-4B6A-95E3-884FA2DE4F4D}"/>
    <dgm:cxn modelId="{BB7D129C-6427-4BB8-8FBD-9F24D88FA01B}" type="presOf" srcId="{27F684D5-710E-45A0-B440-F0D5776F8F6C}" destId="{B2BDB11B-F9DA-4C54-AD52-4BF569386D43}" srcOrd="1" destOrd="0" presId="urn:microsoft.com/office/officeart/2005/8/layout/process1"/>
    <dgm:cxn modelId="{78DAE39C-1153-44E5-A050-16DC0CCD22ED}" type="presOf" srcId="{611603AC-5276-461E-8FDB-78C14EB92988}" destId="{7423B46D-90AC-431C-A2B1-80FD4905D146}" srcOrd="0" destOrd="0" presId="urn:microsoft.com/office/officeart/2005/8/layout/process1"/>
    <dgm:cxn modelId="{9C82639D-D068-493F-BBDB-BC0EDB43FDF5}" srcId="{403C935B-01CB-43CB-8152-56099352029D}" destId="{611603AC-5276-461E-8FDB-78C14EB92988}" srcOrd="5" destOrd="0" parTransId="{F9BA84C2-4C00-412D-80BB-654B5C53A21F}" sibTransId="{61C558B1-2BA7-4A46-AFAC-1E2A7A50982D}"/>
    <dgm:cxn modelId="{3CC1E5A1-8E77-4670-8F19-AD06908C7B71}" type="presOf" srcId="{DA0B63D0-0F0E-49DE-B80A-72E932CF8CDF}" destId="{A60DE41C-B464-4636-BF65-C685F025AF9C}" srcOrd="0" destOrd="0" presId="urn:microsoft.com/office/officeart/2005/8/layout/process1"/>
    <dgm:cxn modelId="{C8896EAD-F826-4E67-9F8F-2AE4B9A2CEB0}" type="presOf" srcId="{9715CD91-C17E-4B6A-95E3-884FA2DE4F4D}" destId="{37E9384B-B4EE-434A-8B16-38E29C09EEEE}" srcOrd="0" destOrd="0" presId="urn:microsoft.com/office/officeart/2005/8/layout/process1"/>
    <dgm:cxn modelId="{878A62AE-D6ED-46E8-B4FE-82D3C6DB2193}" type="presOf" srcId="{5AE01000-79C8-4EEE-8360-E2E847A7EFA4}" destId="{FC42A943-3F73-4B4A-8906-E2E89ECCC0EE}" srcOrd="1" destOrd="0" presId="urn:microsoft.com/office/officeart/2005/8/layout/process1"/>
    <dgm:cxn modelId="{25D557B3-0D08-45A4-93F3-287A792A5956}" type="presOf" srcId="{C4B22F9B-8B37-44D0-AC00-1048CEA7BAEC}" destId="{332D1630-B40A-428F-9DE0-08C9835BA30D}" srcOrd="0" destOrd="0" presId="urn:microsoft.com/office/officeart/2005/8/layout/process1"/>
    <dgm:cxn modelId="{94EEB1B3-794A-484C-83A4-B7810AF44EF2}" type="presOf" srcId="{FEFCE28B-4FAC-4F3C-8DF8-A3F9B004CC82}" destId="{6A0A53F5-1D56-4A54-A025-40B786405F16}" srcOrd="0" destOrd="0" presId="urn:microsoft.com/office/officeart/2005/8/layout/process1"/>
    <dgm:cxn modelId="{4364FFB5-54A3-4CE9-A11A-519F86C90349}" type="presOf" srcId="{59542073-A1D1-4363-8676-314216DE8689}" destId="{D9B88A42-C811-4360-B2FE-E67937CE09CC}" srcOrd="0" destOrd="0" presId="urn:microsoft.com/office/officeart/2005/8/layout/process1"/>
    <dgm:cxn modelId="{B504CEBA-04E7-461F-AE7B-B9BEF166066A}" srcId="{403C935B-01CB-43CB-8152-56099352029D}" destId="{20613013-A45E-4B45-9349-D5E5DAE20A44}" srcOrd="1" destOrd="0" parTransId="{15AD776D-18AD-420E-B08C-672E60A78C9A}" sibTransId="{90C893DF-8DD4-457A-83FE-4C8C527ED64C}"/>
    <dgm:cxn modelId="{DDF41EBB-858C-492C-91D5-4C76AC426C64}" type="presOf" srcId="{9715CD91-C17E-4B6A-95E3-884FA2DE4F4D}" destId="{C3D4305B-8649-4C25-AC0D-164744C8EB3E}" srcOrd="1" destOrd="0" presId="urn:microsoft.com/office/officeart/2005/8/layout/process1"/>
    <dgm:cxn modelId="{74C5C5D1-2704-4464-B4D7-2F65425DF816}" type="presOf" srcId="{066D5780-95F4-4B66-A0BF-57081A1FC28B}" destId="{7D0222E4-2935-4A24-9E2C-A8BE98B3E7EE}" srcOrd="0" destOrd="0" presId="urn:microsoft.com/office/officeart/2005/8/layout/process1"/>
    <dgm:cxn modelId="{F4F7A6F4-0F3D-4B80-9FFF-445FA2D9584B}" type="presOf" srcId="{27F684D5-710E-45A0-B440-F0D5776F8F6C}" destId="{755782A3-C7C3-4B06-B05B-8CC190918A87}" srcOrd="0" destOrd="0" presId="urn:microsoft.com/office/officeart/2005/8/layout/process1"/>
    <dgm:cxn modelId="{545BDA60-A144-4E0B-8ADE-59D17F82C48D}" type="presParOf" srcId="{58E9EB5B-8DEB-41D8-9A97-4485C2636696}" destId="{332D1630-B40A-428F-9DE0-08C9835BA30D}" srcOrd="0" destOrd="0" presId="urn:microsoft.com/office/officeart/2005/8/layout/process1"/>
    <dgm:cxn modelId="{638A758E-F60F-4B65-9191-7455FE4EAEC1}" type="presParOf" srcId="{58E9EB5B-8DEB-41D8-9A97-4485C2636696}" destId="{37E9384B-B4EE-434A-8B16-38E29C09EEEE}" srcOrd="1" destOrd="0" presId="urn:microsoft.com/office/officeart/2005/8/layout/process1"/>
    <dgm:cxn modelId="{F929287E-D7C7-471A-9C1B-92A8440E4A69}" type="presParOf" srcId="{37E9384B-B4EE-434A-8B16-38E29C09EEEE}" destId="{C3D4305B-8649-4C25-AC0D-164744C8EB3E}" srcOrd="0" destOrd="0" presId="urn:microsoft.com/office/officeart/2005/8/layout/process1"/>
    <dgm:cxn modelId="{6CAFA71E-0EB8-4E9F-A0AC-88DC3F1BB474}" type="presParOf" srcId="{58E9EB5B-8DEB-41D8-9A97-4485C2636696}" destId="{8398C2CF-BE12-41E6-931A-F979CA1D4D20}" srcOrd="2" destOrd="0" presId="urn:microsoft.com/office/officeart/2005/8/layout/process1"/>
    <dgm:cxn modelId="{CB37A248-ABB9-42A7-B2E5-73CBD3744CB9}" type="presParOf" srcId="{58E9EB5B-8DEB-41D8-9A97-4485C2636696}" destId="{385E1C39-7F36-4A97-A899-4C585830A86C}" srcOrd="3" destOrd="0" presId="urn:microsoft.com/office/officeart/2005/8/layout/process1"/>
    <dgm:cxn modelId="{22F41BB7-1347-45EA-814A-1381FA32F8D4}" type="presParOf" srcId="{385E1C39-7F36-4A97-A899-4C585830A86C}" destId="{006FE482-A1E0-418F-BB66-2E90AC24C78A}" srcOrd="0" destOrd="0" presId="urn:microsoft.com/office/officeart/2005/8/layout/process1"/>
    <dgm:cxn modelId="{6673898E-35CB-419A-81FA-BD579DEC3A22}" type="presParOf" srcId="{58E9EB5B-8DEB-41D8-9A97-4485C2636696}" destId="{7D0222E4-2935-4A24-9E2C-A8BE98B3E7EE}" srcOrd="4" destOrd="0" presId="urn:microsoft.com/office/officeart/2005/8/layout/process1"/>
    <dgm:cxn modelId="{756B196D-EB97-4F04-B63D-D364A4B37A8E}" type="presParOf" srcId="{58E9EB5B-8DEB-41D8-9A97-4485C2636696}" destId="{2FF225EB-DFC7-459E-B12A-2F00C3DDB557}" srcOrd="5" destOrd="0" presId="urn:microsoft.com/office/officeart/2005/8/layout/process1"/>
    <dgm:cxn modelId="{8BA01DB1-B0C2-4842-BC5B-94CB846D03D0}" type="presParOf" srcId="{2FF225EB-DFC7-459E-B12A-2F00C3DDB557}" destId="{FC42A943-3F73-4B4A-8906-E2E89ECCC0EE}" srcOrd="0" destOrd="0" presId="urn:microsoft.com/office/officeart/2005/8/layout/process1"/>
    <dgm:cxn modelId="{73F5B32B-D795-4AEE-87A1-9FDFBBE2D6FE}" type="presParOf" srcId="{58E9EB5B-8DEB-41D8-9A97-4485C2636696}" destId="{6A0A53F5-1D56-4A54-A025-40B786405F16}" srcOrd="6" destOrd="0" presId="urn:microsoft.com/office/officeart/2005/8/layout/process1"/>
    <dgm:cxn modelId="{7043FC84-C863-4310-9789-5A46D48BB40A}" type="presParOf" srcId="{58E9EB5B-8DEB-41D8-9A97-4485C2636696}" destId="{755782A3-C7C3-4B06-B05B-8CC190918A87}" srcOrd="7" destOrd="0" presId="urn:microsoft.com/office/officeart/2005/8/layout/process1"/>
    <dgm:cxn modelId="{D22782F7-FC99-4AE8-8DDE-8FE78C76A79D}" type="presParOf" srcId="{755782A3-C7C3-4B06-B05B-8CC190918A87}" destId="{B2BDB11B-F9DA-4C54-AD52-4BF569386D43}" srcOrd="0" destOrd="0" presId="urn:microsoft.com/office/officeart/2005/8/layout/process1"/>
    <dgm:cxn modelId="{EC1362B6-86AA-49D9-A307-A05263137A0D}" type="presParOf" srcId="{58E9EB5B-8DEB-41D8-9A97-4485C2636696}" destId="{A60DE41C-B464-4636-BF65-C685F025AF9C}" srcOrd="8" destOrd="0" presId="urn:microsoft.com/office/officeart/2005/8/layout/process1"/>
    <dgm:cxn modelId="{6CFF7FF7-8E49-4B4A-BAC5-CDD7467D9F05}" type="presParOf" srcId="{58E9EB5B-8DEB-41D8-9A97-4485C2636696}" destId="{D9B88A42-C811-4360-B2FE-E67937CE09CC}" srcOrd="9" destOrd="0" presId="urn:microsoft.com/office/officeart/2005/8/layout/process1"/>
    <dgm:cxn modelId="{E473AE95-032D-418F-9272-67F19D205769}" type="presParOf" srcId="{D9B88A42-C811-4360-B2FE-E67937CE09CC}" destId="{65256C92-8E97-4D44-A475-F6A017CF332A}" srcOrd="0" destOrd="0" presId="urn:microsoft.com/office/officeart/2005/8/layout/process1"/>
    <dgm:cxn modelId="{F5C840B9-A036-44D4-8691-39AAF329E2BF}" type="presParOf" srcId="{58E9EB5B-8DEB-41D8-9A97-4485C2636696}" destId="{7423B46D-90AC-431C-A2B1-80FD4905D146}" srcOrd="10" destOrd="0" presId="urn:microsoft.com/office/officeart/2005/8/layout/process1"/>
    <dgm:cxn modelId="{0A17F911-FA78-4EB7-8061-D519ACD4C412}" type="presParOf" srcId="{58E9EB5B-8DEB-41D8-9A97-4485C2636696}" destId="{8DF599A9-A1FD-4EFC-B124-45A67F06DCB1}" srcOrd="11" destOrd="0" presId="urn:microsoft.com/office/officeart/2005/8/layout/process1"/>
    <dgm:cxn modelId="{60843ACC-8A6C-44C0-8CAF-446F0AB9FD39}" type="presParOf" srcId="{8DF599A9-A1FD-4EFC-B124-45A67F06DCB1}" destId="{608603D3-64D8-4158-A756-8B9F5017FA3A}" srcOrd="0" destOrd="0" presId="urn:microsoft.com/office/officeart/2005/8/layout/process1"/>
    <dgm:cxn modelId="{D0EBAD1D-8414-41A8-8BAE-A8F604CB63DA}" type="presParOf" srcId="{58E9EB5B-8DEB-41D8-9A97-4485C2636696}" destId="{5E4A69D2-18F7-4D63-98D8-BE5EA06E64D1}" srcOrd="12" destOrd="0" presId="urn:microsoft.com/office/officeart/2005/8/layout/process1"/>
    <dgm:cxn modelId="{C1A3C1D8-0240-45BC-BBD0-160D6116C6B3}" type="presParOf" srcId="{58E9EB5B-8DEB-41D8-9A97-4485C2636696}" destId="{A59F8A6B-2EF1-44FA-A700-B7EE4DA00DD6}" srcOrd="13" destOrd="0" presId="urn:microsoft.com/office/officeart/2005/8/layout/process1"/>
    <dgm:cxn modelId="{D0B9D014-C44F-46B4-A9EC-1BE8D4804A0F}" type="presParOf" srcId="{A59F8A6B-2EF1-44FA-A700-B7EE4DA00DD6}" destId="{EDA2C846-AF47-43A5-9004-86BF64237433}" srcOrd="0" destOrd="0" presId="urn:microsoft.com/office/officeart/2005/8/layout/process1"/>
    <dgm:cxn modelId="{F1E60C59-0106-4AB4-93B4-EAEFFCDC231A}" type="presParOf" srcId="{58E9EB5B-8DEB-41D8-9A97-4485C2636696}" destId="{D81243B8-D6C4-4EB5-ABE0-8219BC5A2A97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94795A-C409-46AE-BC03-E60AC688C60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2930BE-AF88-43CD-97C7-709E55724747}">
      <dgm:prSet/>
      <dgm:spPr/>
      <dgm:t>
        <a:bodyPr/>
        <a:lstStyle/>
        <a:p>
          <a:r>
            <a:rPr lang="en-US"/>
            <a:t>Primary afferent neurons( C-fibers) are activated by extracellular ATP </a:t>
          </a:r>
        </a:p>
      </dgm:t>
    </dgm:pt>
    <dgm:pt modelId="{BB7BF81F-626C-4F6C-9793-9F17EC71128C}" type="parTrans" cxnId="{51F121E7-2415-43AC-A310-5F5219C58533}">
      <dgm:prSet/>
      <dgm:spPr/>
      <dgm:t>
        <a:bodyPr/>
        <a:lstStyle/>
        <a:p>
          <a:endParaRPr lang="en-US"/>
        </a:p>
      </dgm:t>
    </dgm:pt>
    <dgm:pt modelId="{5A11F470-BEC6-4229-A809-9F75C5BF31C9}" type="sibTrans" cxnId="{51F121E7-2415-43AC-A310-5F5219C58533}">
      <dgm:prSet/>
      <dgm:spPr/>
      <dgm:t>
        <a:bodyPr/>
        <a:lstStyle/>
        <a:p>
          <a:endParaRPr lang="en-US"/>
        </a:p>
      </dgm:t>
    </dgm:pt>
    <dgm:pt modelId="{C82DF27F-9C93-4912-8548-197167D0AA8A}">
      <dgm:prSet/>
      <dgm:spPr/>
      <dgm:t>
        <a:bodyPr/>
        <a:lstStyle/>
        <a:p>
          <a:r>
            <a:rPr lang="en-US"/>
            <a:t>Acute/chronic injury may cause sensitization of peripheral terminals</a:t>
          </a:r>
        </a:p>
      </dgm:t>
    </dgm:pt>
    <dgm:pt modelId="{F48FB3F3-7C4F-48D9-B747-72658CFBA413}" type="parTrans" cxnId="{9481BD98-7CA5-4AF2-BD39-F47853F7448A}">
      <dgm:prSet/>
      <dgm:spPr/>
      <dgm:t>
        <a:bodyPr/>
        <a:lstStyle/>
        <a:p>
          <a:endParaRPr lang="en-US"/>
        </a:p>
      </dgm:t>
    </dgm:pt>
    <dgm:pt modelId="{D6169E35-57E6-45FA-B433-33C7021A8DD6}" type="sibTrans" cxnId="{9481BD98-7CA5-4AF2-BD39-F47853F7448A}">
      <dgm:prSet/>
      <dgm:spPr/>
      <dgm:t>
        <a:bodyPr/>
        <a:lstStyle/>
        <a:p>
          <a:endParaRPr lang="en-US"/>
        </a:p>
      </dgm:t>
    </dgm:pt>
    <dgm:pt modelId="{E7C41D2D-010E-4BB6-B5C6-B4ABFB887F13}">
      <dgm:prSet/>
      <dgm:spPr/>
      <dgm:t>
        <a:bodyPr/>
        <a:lstStyle/>
        <a:p>
          <a:r>
            <a:rPr lang="en-US"/>
            <a:t>Blocking P2X3 receptors suppresses cough</a:t>
          </a:r>
        </a:p>
      </dgm:t>
    </dgm:pt>
    <dgm:pt modelId="{8F5CE44B-CF11-4F7E-8372-3EDA88E8FC05}" type="parTrans" cxnId="{FFB70802-911D-4BC3-B9AD-3C3B56302E89}">
      <dgm:prSet/>
      <dgm:spPr/>
      <dgm:t>
        <a:bodyPr/>
        <a:lstStyle/>
        <a:p>
          <a:endParaRPr lang="en-US"/>
        </a:p>
      </dgm:t>
    </dgm:pt>
    <dgm:pt modelId="{54E53BFC-717A-41D8-8F9A-31A6F1F63563}" type="sibTrans" cxnId="{FFB70802-911D-4BC3-B9AD-3C3B56302E89}">
      <dgm:prSet/>
      <dgm:spPr/>
      <dgm:t>
        <a:bodyPr/>
        <a:lstStyle/>
        <a:p>
          <a:endParaRPr lang="en-US"/>
        </a:p>
      </dgm:t>
    </dgm:pt>
    <dgm:pt modelId="{80E12B0F-EE8F-4A34-ABA7-25E694A40981}" type="pres">
      <dgm:prSet presAssocID="{E694795A-C409-46AE-BC03-E60AC688C60E}" presName="vert0" presStyleCnt="0">
        <dgm:presLayoutVars>
          <dgm:dir/>
          <dgm:animOne val="branch"/>
          <dgm:animLvl val="lvl"/>
        </dgm:presLayoutVars>
      </dgm:prSet>
      <dgm:spPr/>
    </dgm:pt>
    <dgm:pt modelId="{310A9BDE-0508-4999-8C04-11839E54F0B2}" type="pres">
      <dgm:prSet presAssocID="{912930BE-AF88-43CD-97C7-709E55724747}" presName="thickLine" presStyleLbl="alignNode1" presStyleIdx="0" presStyleCnt="3"/>
      <dgm:spPr/>
    </dgm:pt>
    <dgm:pt modelId="{B7960E6E-1473-426C-ABBF-D1D46647CA64}" type="pres">
      <dgm:prSet presAssocID="{912930BE-AF88-43CD-97C7-709E55724747}" presName="horz1" presStyleCnt="0"/>
      <dgm:spPr/>
    </dgm:pt>
    <dgm:pt modelId="{22B29D66-01F4-4933-802D-BB8074DB7183}" type="pres">
      <dgm:prSet presAssocID="{912930BE-AF88-43CD-97C7-709E55724747}" presName="tx1" presStyleLbl="revTx" presStyleIdx="0" presStyleCnt="3"/>
      <dgm:spPr/>
    </dgm:pt>
    <dgm:pt modelId="{F3E120BC-09EA-482A-BADA-16464D5E5B6B}" type="pres">
      <dgm:prSet presAssocID="{912930BE-AF88-43CD-97C7-709E55724747}" presName="vert1" presStyleCnt="0"/>
      <dgm:spPr/>
    </dgm:pt>
    <dgm:pt modelId="{30B2E925-57DA-4F2F-8301-C79D043F9F60}" type="pres">
      <dgm:prSet presAssocID="{C82DF27F-9C93-4912-8548-197167D0AA8A}" presName="thickLine" presStyleLbl="alignNode1" presStyleIdx="1" presStyleCnt="3"/>
      <dgm:spPr/>
    </dgm:pt>
    <dgm:pt modelId="{1B31E592-205F-46AE-B060-ED0301CFB84B}" type="pres">
      <dgm:prSet presAssocID="{C82DF27F-9C93-4912-8548-197167D0AA8A}" presName="horz1" presStyleCnt="0"/>
      <dgm:spPr/>
    </dgm:pt>
    <dgm:pt modelId="{734210C7-CBDB-4DA1-AEAD-BCACB0639D8C}" type="pres">
      <dgm:prSet presAssocID="{C82DF27F-9C93-4912-8548-197167D0AA8A}" presName="tx1" presStyleLbl="revTx" presStyleIdx="1" presStyleCnt="3"/>
      <dgm:spPr/>
    </dgm:pt>
    <dgm:pt modelId="{C760C989-41DA-47BF-9C47-3462A0438691}" type="pres">
      <dgm:prSet presAssocID="{C82DF27F-9C93-4912-8548-197167D0AA8A}" presName="vert1" presStyleCnt="0"/>
      <dgm:spPr/>
    </dgm:pt>
    <dgm:pt modelId="{E9E5B9B9-2EAC-45E0-9C85-D43D3746F86C}" type="pres">
      <dgm:prSet presAssocID="{E7C41D2D-010E-4BB6-B5C6-B4ABFB887F13}" presName="thickLine" presStyleLbl="alignNode1" presStyleIdx="2" presStyleCnt="3"/>
      <dgm:spPr/>
    </dgm:pt>
    <dgm:pt modelId="{17524C4C-F120-4FCA-A97C-D9DA2AA90563}" type="pres">
      <dgm:prSet presAssocID="{E7C41D2D-010E-4BB6-B5C6-B4ABFB887F13}" presName="horz1" presStyleCnt="0"/>
      <dgm:spPr/>
    </dgm:pt>
    <dgm:pt modelId="{589E1344-A247-4D71-92DA-87CB81C636E7}" type="pres">
      <dgm:prSet presAssocID="{E7C41D2D-010E-4BB6-B5C6-B4ABFB887F13}" presName="tx1" presStyleLbl="revTx" presStyleIdx="2" presStyleCnt="3"/>
      <dgm:spPr/>
    </dgm:pt>
    <dgm:pt modelId="{B2518A18-C6C0-40BD-8BA3-5FDEF2D771EE}" type="pres">
      <dgm:prSet presAssocID="{E7C41D2D-010E-4BB6-B5C6-B4ABFB887F13}" presName="vert1" presStyleCnt="0"/>
      <dgm:spPr/>
    </dgm:pt>
  </dgm:ptLst>
  <dgm:cxnLst>
    <dgm:cxn modelId="{FFB70802-911D-4BC3-B9AD-3C3B56302E89}" srcId="{E694795A-C409-46AE-BC03-E60AC688C60E}" destId="{E7C41D2D-010E-4BB6-B5C6-B4ABFB887F13}" srcOrd="2" destOrd="0" parTransId="{8F5CE44B-CF11-4F7E-8372-3EDA88E8FC05}" sibTransId="{54E53BFC-717A-41D8-8F9A-31A6F1F63563}"/>
    <dgm:cxn modelId="{4E286435-E33F-4B05-B5FF-AE1AF0337E36}" type="presOf" srcId="{C82DF27F-9C93-4912-8548-197167D0AA8A}" destId="{734210C7-CBDB-4DA1-AEAD-BCACB0639D8C}" srcOrd="0" destOrd="0" presId="urn:microsoft.com/office/officeart/2008/layout/LinedList"/>
    <dgm:cxn modelId="{504ADE7F-D5B8-4B0C-8395-126F1F896E26}" type="presOf" srcId="{E694795A-C409-46AE-BC03-E60AC688C60E}" destId="{80E12B0F-EE8F-4A34-ABA7-25E694A40981}" srcOrd="0" destOrd="0" presId="urn:microsoft.com/office/officeart/2008/layout/LinedList"/>
    <dgm:cxn modelId="{9481BD98-7CA5-4AF2-BD39-F47853F7448A}" srcId="{E694795A-C409-46AE-BC03-E60AC688C60E}" destId="{C82DF27F-9C93-4912-8548-197167D0AA8A}" srcOrd="1" destOrd="0" parTransId="{F48FB3F3-7C4F-48D9-B747-72658CFBA413}" sibTransId="{D6169E35-57E6-45FA-B433-33C7021A8DD6}"/>
    <dgm:cxn modelId="{507CD4A8-9EC1-4440-BBC3-428AA7D56FA5}" type="presOf" srcId="{912930BE-AF88-43CD-97C7-709E55724747}" destId="{22B29D66-01F4-4933-802D-BB8074DB7183}" srcOrd="0" destOrd="0" presId="urn:microsoft.com/office/officeart/2008/layout/LinedList"/>
    <dgm:cxn modelId="{E00BE9DA-32F6-4F6A-B973-8E9111AE1B90}" type="presOf" srcId="{E7C41D2D-010E-4BB6-B5C6-B4ABFB887F13}" destId="{589E1344-A247-4D71-92DA-87CB81C636E7}" srcOrd="0" destOrd="0" presId="urn:microsoft.com/office/officeart/2008/layout/LinedList"/>
    <dgm:cxn modelId="{51F121E7-2415-43AC-A310-5F5219C58533}" srcId="{E694795A-C409-46AE-BC03-E60AC688C60E}" destId="{912930BE-AF88-43CD-97C7-709E55724747}" srcOrd="0" destOrd="0" parTransId="{BB7BF81F-626C-4F6C-9793-9F17EC71128C}" sibTransId="{5A11F470-BEC6-4229-A809-9F75C5BF31C9}"/>
    <dgm:cxn modelId="{FCCC7C90-B800-4E88-9317-DD6CCD59A039}" type="presParOf" srcId="{80E12B0F-EE8F-4A34-ABA7-25E694A40981}" destId="{310A9BDE-0508-4999-8C04-11839E54F0B2}" srcOrd="0" destOrd="0" presId="urn:microsoft.com/office/officeart/2008/layout/LinedList"/>
    <dgm:cxn modelId="{64E7AC43-80F0-403C-B51F-81EB6D4BACF4}" type="presParOf" srcId="{80E12B0F-EE8F-4A34-ABA7-25E694A40981}" destId="{B7960E6E-1473-426C-ABBF-D1D46647CA64}" srcOrd="1" destOrd="0" presId="urn:microsoft.com/office/officeart/2008/layout/LinedList"/>
    <dgm:cxn modelId="{B707E0AE-DE87-4C0A-AA64-88DD2722DB1B}" type="presParOf" srcId="{B7960E6E-1473-426C-ABBF-D1D46647CA64}" destId="{22B29D66-01F4-4933-802D-BB8074DB7183}" srcOrd="0" destOrd="0" presId="urn:microsoft.com/office/officeart/2008/layout/LinedList"/>
    <dgm:cxn modelId="{87C35938-A15E-4F97-8D80-106874897553}" type="presParOf" srcId="{B7960E6E-1473-426C-ABBF-D1D46647CA64}" destId="{F3E120BC-09EA-482A-BADA-16464D5E5B6B}" srcOrd="1" destOrd="0" presId="urn:microsoft.com/office/officeart/2008/layout/LinedList"/>
    <dgm:cxn modelId="{0F5C4386-9910-47D0-BB7F-A10B1669266E}" type="presParOf" srcId="{80E12B0F-EE8F-4A34-ABA7-25E694A40981}" destId="{30B2E925-57DA-4F2F-8301-C79D043F9F60}" srcOrd="2" destOrd="0" presId="urn:microsoft.com/office/officeart/2008/layout/LinedList"/>
    <dgm:cxn modelId="{1A60C104-A84F-4187-BC8F-9F20F3234010}" type="presParOf" srcId="{80E12B0F-EE8F-4A34-ABA7-25E694A40981}" destId="{1B31E592-205F-46AE-B060-ED0301CFB84B}" srcOrd="3" destOrd="0" presId="urn:microsoft.com/office/officeart/2008/layout/LinedList"/>
    <dgm:cxn modelId="{B598AA7A-C956-4050-903D-AD43CFF4A0EE}" type="presParOf" srcId="{1B31E592-205F-46AE-B060-ED0301CFB84B}" destId="{734210C7-CBDB-4DA1-AEAD-BCACB0639D8C}" srcOrd="0" destOrd="0" presId="urn:microsoft.com/office/officeart/2008/layout/LinedList"/>
    <dgm:cxn modelId="{01B885B0-8D15-4A12-972E-52F6379A951B}" type="presParOf" srcId="{1B31E592-205F-46AE-B060-ED0301CFB84B}" destId="{C760C989-41DA-47BF-9C47-3462A0438691}" srcOrd="1" destOrd="0" presId="urn:microsoft.com/office/officeart/2008/layout/LinedList"/>
    <dgm:cxn modelId="{4C88E250-FE77-4664-B76B-67172433B42C}" type="presParOf" srcId="{80E12B0F-EE8F-4A34-ABA7-25E694A40981}" destId="{E9E5B9B9-2EAC-45E0-9C85-D43D3746F86C}" srcOrd="4" destOrd="0" presId="urn:microsoft.com/office/officeart/2008/layout/LinedList"/>
    <dgm:cxn modelId="{7667AEF8-AB60-407F-9A3B-D6ECF5F16C30}" type="presParOf" srcId="{80E12B0F-EE8F-4A34-ABA7-25E694A40981}" destId="{17524C4C-F120-4FCA-A97C-D9DA2AA90563}" srcOrd="5" destOrd="0" presId="urn:microsoft.com/office/officeart/2008/layout/LinedList"/>
    <dgm:cxn modelId="{E6F39796-275F-4C73-B804-78F3D9B03C27}" type="presParOf" srcId="{17524C4C-F120-4FCA-A97C-D9DA2AA90563}" destId="{589E1344-A247-4D71-92DA-87CB81C636E7}" srcOrd="0" destOrd="0" presId="urn:microsoft.com/office/officeart/2008/layout/LinedList"/>
    <dgm:cxn modelId="{501D67BD-1473-4471-9554-1DAC10F38644}" type="presParOf" srcId="{17524C4C-F120-4FCA-A97C-D9DA2AA90563}" destId="{B2518A18-C6C0-40BD-8BA3-5FDEF2D771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BE52DF-EDB9-4E88-8830-B3390D2C9B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9DB071D-655F-4E7A-B9D7-87BACC336C28}">
      <dgm:prSet/>
      <dgm:spPr/>
      <dgm:t>
        <a:bodyPr/>
        <a:lstStyle/>
        <a:p>
          <a:r>
            <a:rPr lang="en-US"/>
            <a:t>Bronchoconstriction increases cough</a:t>
          </a:r>
        </a:p>
      </dgm:t>
    </dgm:pt>
    <dgm:pt modelId="{369F1206-9385-42B5-A53C-C240395CA44E}" type="parTrans" cxnId="{A1B7ACD1-E2BE-49A7-BA5D-82D77F6BA75E}">
      <dgm:prSet/>
      <dgm:spPr/>
      <dgm:t>
        <a:bodyPr/>
        <a:lstStyle/>
        <a:p>
          <a:endParaRPr lang="en-US"/>
        </a:p>
      </dgm:t>
    </dgm:pt>
    <dgm:pt modelId="{E46C892B-3452-4319-A2E0-372C40661D0C}" type="sibTrans" cxnId="{A1B7ACD1-E2BE-49A7-BA5D-82D77F6BA75E}">
      <dgm:prSet/>
      <dgm:spPr/>
      <dgm:t>
        <a:bodyPr/>
        <a:lstStyle/>
        <a:p>
          <a:endParaRPr lang="en-US"/>
        </a:p>
      </dgm:t>
    </dgm:pt>
    <dgm:pt modelId="{2826D7C8-A25F-44C8-932B-7F371473B382}">
      <dgm:prSet/>
      <dgm:spPr/>
      <dgm:t>
        <a:bodyPr/>
        <a:lstStyle/>
        <a:p>
          <a:r>
            <a:rPr lang="en-US"/>
            <a:t>Airway inflammation increases cough</a:t>
          </a:r>
        </a:p>
      </dgm:t>
    </dgm:pt>
    <dgm:pt modelId="{28556052-3571-41C8-B092-360B9E893D77}" type="parTrans" cxnId="{F683960A-47F4-4C66-85AA-630890BFCE55}">
      <dgm:prSet/>
      <dgm:spPr/>
      <dgm:t>
        <a:bodyPr/>
        <a:lstStyle/>
        <a:p>
          <a:endParaRPr lang="en-US"/>
        </a:p>
      </dgm:t>
    </dgm:pt>
    <dgm:pt modelId="{78EFB735-EB5B-4D2B-BF54-1C6B9920729D}" type="sibTrans" cxnId="{F683960A-47F4-4C66-85AA-630890BFCE55}">
      <dgm:prSet/>
      <dgm:spPr/>
      <dgm:t>
        <a:bodyPr/>
        <a:lstStyle/>
        <a:p>
          <a:endParaRPr lang="en-US"/>
        </a:p>
      </dgm:t>
    </dgm:pt>
    <dgm:pt modelId="{9978E031-82F3-4249-910D-9AF4F8F25C41}">
      <dgm:prSet/>
      <dgm:spPr/>
      <dgm:t>
        <a:bodyPr/>
        <a:lstStyle/>
        <a:p>
          <a:r>
            <a:rPr lang="en-US"/>
            <a:t>Allergen exposure increases cough</a:t>
          </a:r>
        </a:p>
      </dgm:t>
    </dgm:pt>
    <dgm:pt modelId="{E81150A9-71E0-4801-8D80-F2F03AFD19FC}" type="parTrans" cxnId="{BB61B179-4952-4AFF-BD6A-077A8036B6A0}">
      <dgm:prSet/>
      <dgm:spPr/>
      <dgm:t>
        <a:bodyPr/>
        <a:lstStyle/>
        <a:p>
          <a:endParaRPr lang="en-US"/>
        </a:p>
      </dgm:t>
    </dgm:pt>
    <dgm:pt modelId="{EDDE4902-6917-4D34-B265-42865872FDA0}" type="sibTrans" cxnId="{BB61B179-4952-4AFF-BD6A-077A8036B6A0}">
      <dgm:prSet/>
      <dgm:spPr/>
      <dgm:t>
        <a:bodyPr/>
        <a:lstStyle/>
        <a:p>
          <a:endParaRPr lang="en-US"/>
        </a:p>
      </dgm:t>
    </dgm:pt>
    <dgm:pt modelId="{F0F7062C-8785-48D2-9803-BCE834795E26}">
      <dgm:prSet/>
      <dgm:spPr/>
      <dgm:t>
        <a:bodyPr/>
        <a:lstStyle/>
        <a:p>
          <a:r>
            <a:rPr lang="en-US"/>
            <a:t>Upper airway stimulation induces cough </a:t>
          </a:r>
        </a:p>
      </dgm:t>
    </dgm:pt>
    <dgm:pt modelId="{B82282C3-8059-4F66-AE74-0C4C48FDB9E9}" type="parTrans" cxnId="{1F32D692-1714-4A12-B249-765731A3903F}">
      <dgm:prSet/>
      <dgm:spPr/>
      <dgm:t>
        <a:bodyPr/>
        <a:lstStyle/>
        <a:p>
          <a:endParaRPr lang="en-US"/>
        </a:p>
      </dgm:t>
    </dgm:pt>
    <dgm:pt modelId="{2CCA0E55-EFFE-4384-9275-0C5F67B5C3D0}" type="sibTrans" cxnId="{1F32D692-1714-4A12-B249-765731A3903F}">
      <dgm:prSet/>
      <dgm:spPr/>
      <dgm:t>
        <a:bodyPr/>
        <a:lstStyle/>
        <a:p>
          <a:endParaRPr lang="en-US"/>
        </a:p>
      </dgm:t>
    </dgm:pt>
    <dgm:pt modelId="{5585BF96-48EB-4CA2-BE60-633B906AE45B}">
      <dgm:prSet/>
      <dgm:spPr/>
      <dgm:t>
        <a:bodyPr/>
        <a:lstStyle/>
        <a:p>
          <a:r>
            <a:rPr lang="en-US"/>
            <a:t>Airway neuronal dysfunction/sensitization of the cough reflex</a:t>
          </a:r>
        </a:p>
      </dgm:t>
    </dgm:pt>
    <dgm:pt modelId="{61D51E9E-698C-495A-86B4-E5929D1F4578}" type="parTrans" cxnId="{8DA9CE9A-0478-426F-8058-3683D7F37BEA}">
      <dgm:prSet/>
      <dgm:spPr/>
      <dgm:t>
        <a:bodyPr/>
        <a:lstStyle/>
        <a:p>
          <a:endParaRPr lang="en-US"/>
        </a:p>
      </dgm:t>
    </dgm:pt>
    <dgm:pt modelId="{C37C12F2-178B-4E25-8CD8-56D26EEB22B2}" type="sibTrans" cxnId="{8DA9CE9A-0478-426F-8058-3683D7F37BEA}">
      <dgm:prSet/>
      <dgm:spPr/>
      <dgm:t>
        <a:bodyPr/>
        <a:lstStyle/>
        <a:p>
          <a:endParaRPr lang="en-US"/>
        </a:p>
      </dgm:t>
    </dgm:pt>
    <dgm:pt modelId="{B48C059A-8ECE-43F7-95B5-A9D19B1B5902}" type="pres">
      <dgm:prSet presAssocID="{73BE52DF-EDB9-4E88-8830-B3390D2C9B05}" presName="root" presStyleCnt="0">
        <dgm:presLayoutVars>
          <dgm:dir/>
          <dgm:resizeHandles val="exact"/>
        </dgm:presLayoutVars>
      </dgm:prSet>
      <dgm:spPr/>
    </dgm:pt>
    <dgm:pt modelId="{BEAC9E47-CBFF-4F8D-9489-B41B9D05429A}" type="pres">
      <dgm:prSet presAssocID="{49DB071D-655F-4E7A-B9D7-87BACC336C28}" presName="compNode" presStyleCnt="0"/>
      <dgm:spPr/>
    </dgm:pt>
    <dgm:pt modelId="{116C9424-5DBE-405C-B38A-FC04EFB73F4D}" type="pres">
      <dgm:prSet presAssocID="{49DB071D-655F-4E7A-B9D7-87BACC336C28}" presName="bgRect" presStyleLbl="bgShp" presStyleIdx="0" presStyleCnt="5"/>
      <dgm:spPr/>
    </dgm:pt>
    <dgm:pt modelId="{AAAD57E3-BEC7-4A7A-98DB-051212E6FD17}" type="pres">
      <dgm:prSet presAssocID="{49DB071D-655F-4E7A-B9D7-87BACC336C28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81ED65A-E2FF-4238-9FB7-D49F9F64A909}" type="pres">
      <dgm:prSet presAssocID="{49DB071D-655F-4E7A-B9D7-87BACC336C28}" presName="spaceRect" presStyleCnt="0"/>
      <dgm:spPr/>
    </dgm:pt>
    <dgm:pt modelId="{9EA0460D-FB12-4639-B59E-5BF3A6B5F238}" type="pres">
      <dgm:prSet presAssocID="{49DB071D-655F-4E7A-B9D7-87BACC336C28}" presName="parTx" presStyleLbl="revTx" presStyleIdx="0" presStyleCnt="5">
        <dgm:presLayoutVars>
          <dgm:chMax val="0"/>
          <dgm:chPref val="0"/>
        </dgm:presLayoutVars>
      </dgm:prSet>
      <dgm:spPr/>
    </dgm:pt>
    <dgm:pt modelId="{3254AFD1-9BDA-4152-A209-75FB91C3D1B1}" type="pres">
      <dgm:prSet presAssocID="{E46C892B-3452-4319-A2E0-372C40661D0C}" presName="sibTrans" presStyleCnt="0"/>
      <dgm:spPr/>
    </dgm:pt>
    <dgm:pt modelId="{6F29251B-8E4C-471C-A5E5-4EE853EECB7D}" type="pres">
      <dgm:prSet presAssocID="{2826D7C8-A25F-44C8-932B-7F371473B382}" presName="compNode" presStyleCnt="0"/>
      <dgm:spPr/>
    </dgm:pt>
    <dgm:pt modelId="{BAABE6ED-CE39-40EE-88DB-62BB4959C2B1}" type="pres">
      <dgm:prSet presAssocID="{2826D7C8-A25F-44C8-932B-7F371473B382}" presName="bgRect" presStyleLbl="bgShp" presStyleIdx="1" presStyleCnt="5"/>
      <dgm:spPr/>
    </dgm:pt>
    <dgm:pt modelId="{9B1C1DF6-6EEB-4880-86E2-232257CDFAFB}" type="pres">
      <dgm:prSet presAssocID="{2826D7C8-A25F-44C8-932B-7F371473B38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C2E41059-43CB-413C-A092-5AE14365487F}" type="pres">
      <dgm:prSet presAssocID="{2826D7C8-A25F-44C8-932B-7F371473B382}" presName="spaceRect" presStyleCnt="0"/>
      <dgm:spPr/>
    </dgm:pt>
    <dgm:pt modelId="{D2FA1F4A-FB75-4D20-B1B7-2E5DC6CEB884}" type="pres">
      <dgm:prSet presAssocID="{2826D7C8-A25F-44C8-932B-7F371473B382}" presName="parTx" presStyleLbl="revTx" presStyleIdx="1" presStyleCnt="5">
        <dgm:presLayoutVars>
          <dgm:chMax val="0"/>
          <dgm:chPref val="0"/>
        </dgm:presLayoutVars>
      </dgm:prSet>
      <dgm:spPr/>
    </dgm:pt>
    <dgm:pt modelId="{8FEAFDA1-5A90-47BF-8CB8-3F395E4F2971}" type="pres">
      <dgm:prSet presAssocID="{78EFB735-EB5B-4D2B-BF54-1C6B9920729D}" presName="sibTrans" presStyleCnt="0"/>
      <dgm:spPr/>
    </dgm:pt>
    <dgm:pt modelId="{557176F2-9EBA-4987-9B61-F298E20275CC}" type="pres">
      <dgm:prSet presAssocID="{9978E031-82F3-4249-910D-9AF4F8F25C41}" presName="compNode" presStyleCnt="0"/>
      <dgm:spPr/>
    </dgm:pt>
    <dgm:pt modelId="{EF1B7EE3-ABD6-4B9F-859D-915BEDEBB90A}" type="pres">
      <dgm:prSet presAssocID="{9978E031-82F3-4249-910D-9AF4F8F25C41}" presName="bgRect" presStyleLbl="bgShp" presStyleIdx="2" presStyleCnt="5"/>
      <dgm:spPr/>
    </dgm:pt>
    <dgm:pt modelId="{D0FA9CD4-3705-4A2E-8363-15DF2B319778}" type="pres">
      <dgm:prSet presAssocID="{9978E031-82F3-4249-910D-9AF4F8F25C41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B0055692-49BC-492E-9C1A-44BF8ECCF4AF}" type="pres">
      <dgm:prSet presAssocID="{9978E031-82F3-4249-910D-9AF4F8F25C41}" presName="spaceRect" presStyleCnt="0"/>
      <dgm:spPr/>
    </dgm:pt>
    <dgm:pt modelId="{0536F670-8811-4715-B442-0B348D55B8D1}" type="pres">
      <dgm:prSet presAssocID="{9978E031-82F3-4249-910D-9AF4F8F25C41}" presName="parTx" presStyleLbl="revTx" presStyleIdx="2" presStyleCnt="5">
        <dgm:presLayoutVars>
          <dgm:chMax val="0"/>
          <dgm:chPref val="0"/>
        </dgm:presLayoutVars>
      </dgm:prSet>
      <dgm:spPr/>
    </dgm:pt>
    <dgm:pt modelId="{8194C662-6978-44C3-99FA-D95F2DF2ED11}" type="pres">
      <dgm:prSet presAssocID="{EDDE4902-6917-4D34-B265-42865872FDA0}" presName="sibTrans" presStyleCnt="0"/>
      <dgm:spPr/>
    </dgm:pt>
    <dgm:pt modelId="{93CB1C81-5424-4162-9614-42D6090974BF}" type="pres">
      <dgm:prSet presAssocID="{F0F7062C-8785-48D2-9803-BCE834795E26}" presName="compNode" presStyleCnt="0"/>
      <dgm:spPr/>
    </dgm:pt>
    <dgm:pt modelId="{D6880ED2-2012-496C-BD70-5047C836FBB8}" type="pres">
      <dgm:prSet presAssocID="{F0F7062C-8785-48D2-9803-BCE834795E26}" presName="bgRect" presStyleLbl="bgShp" presStyleIdx="3" presStyleCnt="5"/>
      <dgm:spPr/>
    </dgm:pt>
    <dgm:pt modelId="{130AC6E8-C7E0-49F6-9A44-458A0D7A28B0}" type="pres">
      <dgm:prSet presAssocID="{F0F7062C-8785-48D2-9803-BCE834795E26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3B2A13-B417-41D5-B6EF-9D20C844868F}" type="pres">
      <dgm:prSet presAssocID="{F0F7062C-8785-48D2-9803-BCE834795E26}" presName="spaceRect" presStyleCnt="0"/>
      <dgm:spPr/>
    </dgm:pt>
    <dgm:pt modelId="{F3C90F78-95C7-4681-AA52-7E6D6521A953}" type="pres">
      <dgm:prSet presAssocID="{F0F7062C-8785-48D2-9803-BCE834795E26}" presName="parTx" presStyleLbl="revTx" presStyleIdx="3" presStyleCnt="5">
        <dgm:presLayoutVars>
          <dgm:chMax val="0"/>
          <dgm:chPref val="0"/>
        </dgm:presLayoutVars>
      </dgm:prSet>
      <dgm:spPr/>
    </dgm:pt>
    <dgm:pt modelId="{0CF2DF1E-74A4-4F95-9ED2-A89D64A6392D}" type="pres">
      <dgm:prSet presAssocID="{2CCA0E55-EFFE-4384-9275-0C5F67B5C3D0}" presName="sibTrans" presStyleCnt="0"/>
      <dgm:spPr/>
    </dgm:pt>
    <dgm:pt modelId="{82C2E1D7-DCF1-4092-B04C-D1BB354EA741}" type="pres">
      <dgm:prSet presAssocID="{5585BF96-48EB-4CA2-BE60-633B906AE45B}" presName="compNode" presStyleCnt="0"/>
      <dgm:spPr/>
    </dgm:pt>
    <dgm:pt modelId="{54F9C38A-6790-42BE-8773-69FD80E2457C}" type="pres">
      <dgm:prSet presAssocID="{5585BF96-48EB-4CA2-BE60-633B906AE45B}" presName="bgRect" presStyleLbl="bgShp" presStyleIdx="4" presStyleCnt="5"/>
      <dgm:spPr/>
    </dgm:pt>
    <dgm:pt modelId="{334FD672-2C28-4619-A214-B7F16D349352}" type="pres">
      <dgm:prSet presAssocID="{5585BF96-48EB-4CA2-BE60-633B906AE45B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77F6A9C-838B-4553-ACBF-8CF7888E3B48}" type="pres">
      <dgm:prSet presAssocID="{5585BF96-48EB-4CA2-BE60-633B906AE45B}" presName="spaceRect" presStyleCnt="0"/>
      <dgm:spPr/>
    </dgm:pt>
    <dgm:pt modelId="{F7C6A46F-65D0-4AF9-A057-004D7C1E3731}" type="pres">
      <dgm:prSet presAssocID="{5585BF96-48EB-4CA2-BE60-633B906AE45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683960A-47F4-4C66-85AA-630890BFCE55}" srcId="{73BE52DF-EDB9-4E88-8830-B3390D2C9B05}" destId="{2826D7C8-A25F-44C8-932B-7F371473B382}" srcOrd="1" destOrd="0" parTransId="{28556052-3571-41C8-B092-360B9E893D77}" sibTransId="{78EFB735-EB5B-4D2B-BF54-1C6B9920729D}"/>
    <dgm:cxn modelId="{E3574B3C-C966-424D-A93B-78B99C6AE70F}" type="presOf" srcId="{73BE52DF-EDB9-4E88-8830-B3390D2C9B05}" destId="{B48C059A-8ECE-43F7-95B5-A9D19B1B5902}" srcOrd="0" destOrd="0" presId="urn:microsoft.com/office/officeart/2018/2/layout/IconVerticalSolidList"/>
    <dgm:cxn modelId="{BB61B179-4952-4AFF-BD6A-077A8036B6A0}" srcId="{73BE52DF-EDB9-4E88-8830-B3390D2C9B05}" destId="{9978E031-82F3-4249-910D-9AF4F8F25C41}" srcOrd="2" destOrd="0" parTransId="{E81150A9-71E0-4801-8D80-F2F03AFD19FC}" sibTransId="{EDDE4902-6917-4D34-B265-42865872FDA0}"/>
    <dgm:cxn modelId="{E1061C91-DDB7-4792-ABEC-F348D3A60959}" type="presOf" srcId="{49DB071D-655F-4E7A-B9D7-87BACC336C28}" destId="{9EA0460D-FB12-4639-B59E-5BF3A6B5F238}" srcOrd="0" destOrd="0" presId="urn:microsoft.com/office/officeart/2018/2/layout/IconVerticalSolidList"/>
    <dgm:cxn modelId="{1F32D692-1714-4A12-B249-765731A3903F}" srcId="{73BE52DF-EDB9-4E88-8830-B3390D2C9B05}" destId="{F0F7062C-8785-48D2-9803-BCE834795E26}" srcOrd="3" destOrd="0" parTransId="{B82282C3-8059-4F66-AE74-0C4C48FDB9E9}" sibTransId="{2CCA0E55-EFFE-4384-9275-0C5F67B5C3D0}"/>
    <dgm:cxn modelId="{2817929A-1D2A-4AD1-89BA-3D333D0AD5B5}" type="presOf" srcId="{F0F7062C-8785-48D2-9803-BCE834795E26}" destId="{F3C90F78-95C7-4681-AA52-7E6D6521A953}" srcOrd="0" destOrd="0" presId="urn:microsoft.com/office/officeart/2018/2/layout/IconVerticalSolidList"/>
    <dgm:cxn modelId="{8DA9CE9A-0478-426F-8058-3683D7F37BEA}" srcId="{73BE52DF-EDB9-4E88-8830-B3390D2C9B05}" destId="{5585BF96-48EB-4CA2-BE60-633B906AE45B}" srcOrd="4" destOrd="0" parTransId="{61D51E9E-698C-495A-86B4-E5929D1F4578}" sibTransId="{C37C12F2-178B-4E25-8CD8-56D26EEB22B2}"/>
    <dgm:cxn modelId="{A1B7ACD1-E2BE-49A7-BA5D-82D77F6BA75E}" srcId="{73BE52DF-EDB9-4E88-8830-B3390D2C9B05}" destId="{49DB071D-655F-4E7A-B9D7-87BACC336C28}" srcOrd="0" destOrd="0" parTransId="{369F1206-9385-42B5-A53C-C240395CA44E}" sibTransId="{E46C892B-3452-4319-A2E0-372C40661D0C}"/>
    <dgm:cxn modelId="{AB1BDFD4-F434-4BD2-9F10-61D9A31CFEFF}" type="presOf" srcId="{9978E031-82F3-4249-910D-9AF4F8F25C41}" destId="{0536F670-8811-4715-B442-0B348D55B8D1}" srcOrd="0" destOrd="0" presId="urn:microsoft.com/office/officeart/2018/2/layout/IconVerticalSolidList"/>
    <dgm:cxn modelId="{B01E7EDA-9EC5-407F-AEF2-C4C1FBAC8DF4}" type="presOf" srcId="{2826D7C8-A25F-44C8-932B-7F371473B382}" destId="{D2FA1F4A-FB75-4D20-B1B7-2E5DC6CEB884}" srcOrd="0" destOrd="0" presId="urn:microsoft.com/office/officeart/2018/2/layout/IconVerticalSolidList"/>
    <dgm:cxn modelId="{D19FF9E4-4F2A-4E03-BE04-84E71D52B5E9}" type="presOf" srcId="{5585BF96-48EB-4CA2-BE60-633B906AE45B}" destId="{F7C6A46F-65D0-4AF9-A057-004D7C1E3731}" srcOrd="0" destOrd="0" presId="urn:microsoft.com/office/officeart/2018/2/layout/IconVerticalSolidList"/>
    <dgm:cxn modelId="{74E338AC-C1CA-4E97-B482-36324D8BD13E}" type="presParOf" srcId="{B48C059A-8ECE-43F7-95B5-A9D19B1B5902}" destId="{BEAC9E47-CBFF-4F8D-9489-B41B9D05429A}" srcOrd="0" destOrd="0" presId="urn:microsoft.com/office/officeart/2018/2/layout/IconVerticalSolidList"/>
    <dgm:cxn modelId="{A45F3ABD-BDAB-4B36-B3A7-23BB38B67FD3}" type="presParOf" srcId="{BEAC9E47-CBFF-4F8D-9489-B41B9D05429A}" destId="{116C9424-5DBE-405C-B38A-FC04EFB73F4D}" srcOrd="0" destOrd="0" presId="urn:microsoft.com/office/officeart/2018/2/layout/IconVerticalSolidList"/>
    <dgm:cxn modelId="{A7214977-F0A9-4A69-BB5B-FA922D801163}" type="presParOf" srcId="{BEAC9E47-CBFF-4F8D-9489-B41B9D05429A}" destId="{AAAD57E3-BEC7-4A7A-98DB-051212E6FD17}" srcOrd="1" destOrd="0" presId="urn:microsoft.com/office/officeart/2018/2/layout/IconVerticalSolidList"/>
    <dgm:cxn modelId="{3F82F9D6-7013-42C5-9C62-13342B13A162}" type="presParOf" srcId="{BEAC9E47-CBFF-4F8D-9489-B41B9D05429A}" destId="{381ED65A-E2FF-4238-9FB7-D49F9F64A909}" srcOrd="2" destOrd="0" presId="urn:microsoft.com/office/officeart/2018/2/layout/IconVerticalSolidList"/>
    <dgm:cxn modelId="{76DBD8C2-B79A-44F4-8423-1EE2D89ECAC5}" type="presParOf" srcId="{BEAC9E47-CBFF-4F8D-9489-B41B9D05429A}" destId="{9EA0460D-FB12-4639-B59E-5BF3A6B5F238}" srcOrd="3" destOrd="0" presId="urn:microsoft.com/office/officeart/2018/2/layout/IconVerticalSolidList"/>
    <dgm:cxn modelId="{24779322-7E1F-45F9-BA39-8A0054B3B806}" type="presParOf" srcId="{B48C059A-8ECE-43F7-95B5-A9D19B1B5902}" destId="{3254AFD1-9BDA-4152-A209-75FB91C3D1B1}" srcOrd="1" destOrd="0" presId="urn:microsoft.com/office/officeart/2018/2/layout/IconVerticalSolidList"/>
    <dgm:cxn modelId="{8735D132-8BA0-4A10-B39D-BFAB344C760D}" type="presParOf" srcId="{B48C059A-8ECE-43F7-95B5-A9D19B1B5902}" destId="{6F29251B-8E4C-471C-A5E5-4EE853EECB7D}" srcOrd="2" destOrd="0" presId="urn:microsoft.com/office/officeart/2018/2/layout/IconVerticalSolidList"/>
    <dgm:cxn modelId="{C0C9C0A1-A4A4-4D47-B525-74C78DA31404}" type="presParOf" srcId="{6F29251B-8E4C-471C-A5E5-4EE853EECB7D}" destId="{BAABE6ED-CE39-40EE-88DB-62BB4959C2B1}" srcOrd="0" destOrd="0" presId="urn:microsoft.com/office/officeart/2018/2/layout/IconVerticalSolidList"/>
    <dgm:cxn modelId="{4337DB67-A361-4E70-B08F-859583847789}" type="presParOf" srcId="{6F29251B-8E4C-471C-A5E5-4EE853EECB7D}" destId="{9B1C1DF6-6EEB-4880-86E2-232257CDFAFB}" srcOrd="1" destOrd="0" presId="urn:microsoft.com/office/officeart/2018/2/layout/IconVerticalSolidList"/>
    <dgm:cxn modelId="{D8B86DAB-5F1E-4234-A825-FC383CFD23D8}" type="presParOf" srcId="{6F29251B-8E4C-471C-A5E5-4EE853EECB7D}" destId="{C2E41059-43CB-413C-A092-5AE14365487F}" srcOrd="2" destOrd="0" presId="urn:microsoft.com/office/officeart/2018/2/layout/IconVerticalSolidList"/>
    <dgm:cxn modelId="{279A1CC9-1FEE-4A80-BC4E-29893CB8F8BD}" type="presParOf" srcId="{6F29251B-8E4C-471C-A5E5-4EE853EECB7D}" destId="{D2FA1F4A-FB75-4D20-B1B7-2E5DC6CEB884}" srcOrd="3" destOrd="0" presId="urn:microsoft.com/office/officeart/2018/2/layout/IconVerticalSolidList"/>
    <dgm:cxn modelId="{D579EFF6-C457-45A0-B5CC-3BAA864F6537}" type="presParOf" srcId="{B48C059A-8ECE-43F7-95B5-A9D19B1B5902}" destId="{8FEAFDA1-5A90-47BF-8CB8-3F395E4F2971}" srcOrd="3" destOrd="0" presId="urn:microsoft.com/office/officeart/2018/2/layout/IconVerticalSolidList"/>
    <dgm:cxn modelId="{9E113312-0F71-4983-A3F9-35A6FA39CA32}" type="presParOf" srcId="{B48C059A-8ECE-43F7-95B5-A9D19B1B5902}" destId="{557176F2-9EBA-4987-9B61-F298E20275CC}" srcOrd="4" destOrd="0" presId="urn:microsoft.com/office/officeart/2018/2/layout/IconVerticalSolidList"/>
    <dgm:cxn modelId="{CEFA55DE-E097-4377-9D08-6DD3918789AD}" type="presParOf" srcId="{557176F2-9EBA-4987-9B61-F298E20275CC}" destId="{EF1B7EE3-ABD6-4B9F-859D-915BEDEBB90A}" srcOrd="0" destOrd="0" presId="urn:microsoft.com/office/officeart/2018/2/layout/IconVerticalSolidList"/>
    <dgm:cxn modelId="{241DB75E-6474-4D8C-BA7B-FC152D84F3D7}" type="presParOf" srcId="{557176F2-9EBA-4987-9B61-F298E20275CC}" destId="{D0FA9CD4-3705-4A2E-8363-15DF2B319778}" srcOrd="1" destOrd="0" presId="urn:microsoft.com/office/officeart/2018/2/layout/IconVerticalSolidList"/>
    <dgm:cxn modelId="{3B55265B-299B-4FCA-857B-F5AC44042F5E}" type="presParOf" srcId="{557176F2-9EBA-4987-9B61-F298E20275CC}" destId="{B0055692-49BC-492E-9C1A-44BF8ECCF4AF}" srcOrd="2" destOrd="0" presId="urn:microsoft.com/office/officeart/2018/2/layout/IconVerticalSolidList"/>
    <dgm:cxn modelId="{A389B68D-5B5C-47B9-A3C6-A0ADE2121D74}" type="presParOf" srcId="{557176F2-9EBA-4987-9B61-F298E20275CC}" destId="{0536F670-8811-4715-B442-0B348D55B8D1}" srcOrd="3" destOrd="0" presId="urn:microsoft.com/office/officeart/2018/2/layout/IconVerticalSolidList"/>
    <dgm:cxn modelId="{03A7DB29-2D54-49DE-8717-A02F18070B23}" type="presParOf" srcId="{B48C059A-8ECE-43F7-95B5-A9D19B1B5902}" destId="{8194C662-6978-44C3-99FA-D95F2DF2ED11}" srcOrd="5" destOrd="0" presId="urn:microsoft.com/office/officeart/2018/2/layout/IconVerticalSolidList"/>
    <dgm:cxn modelId="{7233C76C-63D0-481C-9514-8AEB61D5CE69}" type="presParOf" srcId="{B48C059A-8ECE-43F7-95B5-A9D19B1B5902}" destId="{93CB1C81-5424-4162-9614-42D6090974BF}" srcOrd="6" destOrd="0" presId="urn:microsoft.com/office/officeart/2018/2/layout/IconVerticalSolidList"/>
    <dgm:cxn modelId="{C39E1995-C6BF-47BA-8535-95F77ADED6A3}" type="presParOf" srcId="{93CB1C81-5424-4162-9614-42D6090974BF}" destId="{D6880ED2-2012-496C-BD70-5047C836FBB8}" srcOrd="0" destOrd="0" presId="urn:microsoft.com/office/officeart/2018/2/layout/IconVerticalSolidList"/>
    <dgm:cxn modelId="{6E943EC8-B6FD-4DEB-AF7B-99BD296EBD5D}" type="presParOf" srcId="{93CB1C81-5424-4162-9614-42D6090974BF}" destId="{130AC6E8-C7E0-49F6-9A44-458A0D7A28B0}" srcOrd="1" destOrd="0" presId="urn:microsoft.com/office/officeart/2018/2/layout/IconVerticalSolidList"/>
    <dgm:cxn modelId="{9A9A9352-0A50-496D-B56A-BEAB536EC1ED}" type="presParOf" srcId="{93CB1C81-5424-4162-9614-42D6090974BF}" destId="{3E3B2A13-B417-41D5-B6EF-9D20C844868F}" srcOrd="2" destOrd="0" presId="urn:microsoft.com/office/officeart/2018/2/layout/IconVerticalSolidList"/>
    <dgm:cxn modelId="{C4BB36E1-9205-4B68-B0BA-BB7860C88CD8}" type="presParOf" srcId="{93CB1C81-5424-4162-9614-42D6090974BF}" destId="{F3C90F78-95C7-4681-AA52-7E6D6521A953}" srcOrd="3" destOrd="0" presId="urn:microsoft.com/office/officeart/2018/2/layout/IconVerticalSolidList"/>
    <dgm:cxn modelId="{7F9DAD24-87AF-4480-9860-6C4146211CEE}" type="presParOf" srcId="{B48C059A-8ECE-43F7-95B5-A9D19B1B5902}" destId="{0CF2DF1E-74A4-4F95-9ED2-A89D64A6392D}" srcOrd="7" destOrd="0" presId="urn:microsoft.com/office/officeart/2018/2/layout/IconVerticalSolidList"/>
    <dgm:cxn modelId="{DDB6F944-FF5B-4E99-8E5B-1787AAE9FEAE}" type="presParOf" srcId="{B48C059A-8ECE-43F7-95B5-A9D19B1B5902}" destId="{82C2E1D7-DCF1-4092-B04C-D1BB354EA741}" srcOrd="8" destOrd="0" presId="urn:microsoft.com/office/officeart/2018/2/layout/IconVerticalSolidList"/>
    <dgm:cxn modelId="{CD0A23F1-6833-4F56-B1E6-3B9F93010A83}" type="presParOf" srcId="{82C2E1D7-DCF1-4092-B04C-D1BB354EA741}" destId="{54F9C38A-6790-42BE-8773-69FD80E2457C}" srcOrd="0" destOrd="0" presId="urn:microsoft.com/office/officeart/2018/2/layout/IconVerticalSolidList"/>
    <dgm:cxn modelId="{BE46A452-9978-4BD8-808E-10F3CA716B90}" type="presParOf" srcId="{82C2E1D7-DCF1-4092-B04C-D1BB354EA741}" destId="{334FD672-2C28-4619-A214-B7F16D349352}" srcOrd="1" destOrd="0" presId="urn:microsoft.com/office/officeart/2018/2/layout/IconVerticalSolidList"/>
    <dgm:cxn modelId="{16F3A32A-91F3-4815-ABA4-A4301747FEF8}" type="presParOf" srcId="{82C2E1D7-DCF1-4092-B04C-D1BB354EA741}" destId="{777F6A9C-838B-4553-ACBF-8CF7888E3B48}" srcOrd="2" destOrd="0" presId="urn:microsoft.com/office/officeart/2018/2/layout/IconVerticalSolidList"/>
    <dgm:cxn modelId="{C7DC1988-9FF8-44AD-AAA6-E737813FA6FE}" type="presParOf" srcId="{82C2E1D7-DCF1-4092-B04C-D1BB354EA741}" destId="{F7C6A46F-65D0-4AF9-A057-004D7C1E37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F3BC2-FFC0-4F5E-AD86-5834306465BB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0FB34-0222-4B6C-B99A-9A68C36B057A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identify definition of normal and abnormal: Is Cough ‘good’ or ‘bad’?</a:t>
          </a:r>
        </a:p>
      </dsp:txBody>
      <dsp:txXfrm>
        <a:off x="127800" y="2355670"/>
        <a:ext cx="1800000" cy="720000"/>
      </dsp:txXfrm>
    </dsp:sp>
    <dsp:sp modelId="{6AC7A361-8FBD-4189-A7EB-6D0F90E13997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5261D-14BC-4B64-98AA-5D715617F5BF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describe the Mechanics of Cough and pathophysiology  of Cough</a:t>
          </a:r>
        </a:p>
      </dsp:txBody>
      <dsp:txXfrm>
        <a:off x="2242800" y="2355670"/>
        <a:ext cx="1800000" cy="720000"/>
      </dsp:txXfrm>
    </dsp:sp>
    <dsp:sp modelId="{84921B58-ED8C-4842-91AF-A5C7C2D0C8EA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40CE2-BF51-4C59-A17F-67A69B53BEFE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learn about the Differential Diagnosis of Cough</a:t>
          </a:r>
        </a:p>
      </dsp:txBody>
      <dsp:txXfrm>
        <a:off x="4357800" y="2355670"/>
        <a:ext cx="1800000" cy="720000"/>
      </dsp:txXfrm>
    </dsp:sp>
    <dsp:sp modelId="{C817BD61-634E-450C-99E3-3EC52D98924D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15E84-B3D2-4A0B-B422-8FDC125DE490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identify an organized Diagnostic Approach to Cough</a:t>
          </a:r>
        </a:p>
      </dsp:txBody>
      <dsp:txXfrm>
        <a:off x="6472800" y="2355670"/>
        <a:ext cx="1800000" cy="720000"/>
      </dsp:txXfrm>
    </dsp:sp>
    <dsp:sp modelId="{5E52BE0E-44D6-4EFA-8B26-34273916DCFE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0432-41ED-49AC-9BBD-201E2683AEBE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guide principles of Cough Management</a:t>
          </a:r>
        </a:p>
      </dsp:txBody>
      <dsp:txXfrm>
        <a:off x="8587800" y="2355670"/>
        <a:ext cx="18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790C-F79E-4862-9AD6-3ADD7DD099E2}">
      <dsp:nvSpPr>
        <dsp:cNvPr id="0" name=""/>
        <dsp:cNvSpPr/>
      </dsp:nvSpPr>
      <dsp:spPr>
        <a:xfrm>
          <a:off x="2473" y="441958"/>
          <a:ext cx="879889" cy="8798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500FA-FE4F-4166-BC24-0B2F1984CE63}">
      <dsp:nvSpPr>
        <dsp:cNvPr id="0" name=""/>
        <dsp:cNvSpPr/>
      </dsp:nvSpPr>
      <dsp:spPr>
        <a:xfrm>
          <a:off x="187250" y="626734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F92A-36D3-49E0-8E23-5B6B7B98FB11}">
      <dsp:nvSpPr>
        <dsp:cNvPr id="0" name=""/>
        <dsp:cNvSpPr/>
      </dsp:nvSpPr>
      <dsp:spPr>
        <a:xfrm>
          <a:off x="1070910" y="441958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Capsaicin hyperresponsiveness in asthma due to </a:t>
          </a:r>
          <a:r>
            <a:rPr lang="en-US" sz="1100" b="1" kern="1200"/>
            <a:t>sensory nerve hyperexcitability: </a:t>
          </a:r>
          <a:r>
            <a:rPr lang="en-US" sz="1100" kern="1200"/>
            <a:t>Stable asthma patients show higher Emax and lower ED50 to capsaicin than controls; T2‑low (non‑atopic) asthma shows the largest Emax. ED50 tracks asthma control and IgE; Emax tracks 24‑hour cough frequency.</a:t>
          </a:r>
        </a:p>
      </dsp:txBody>
      <dsp:txXfrm>
        <a:off x="1070910" y="441958"/>
        <a:ext cx="2074024" cy="879889"/>
      </dsp:txXfrm>
    </dsp:sp>
    <dsp:sp modelId="{3C0A6921-B6C3-4DE9-B2CF-595143242056}">
      <dsp:nvSpPr>
        <dsp:cNvPr id="0" name=""/>
        <dsp:cNvSpPr/>
      </dsp:nvSpPr>
      <dsp:spPr>
        <a:xfrm>
          <a:off x="3506318" y="441958"/>
          <a:ext cx="879889" cy="8798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6F0A8-AF89-4ADC-9816-11FA879F77B5}">
      <dsp:nvSpPr>
        <dsp:cNvPr id="0" name=""/>
        <dsp:cNvSpPr/>
      </dsp:nvSpPr>
      <dsp:spPr>
        <a:xfrm>
          <a:off x="3691094" y="626734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46D07-B8D8-41B7-8084-1BB3B7E78BFC}">
      <dsp:nvSpPr>
        <dsp:cNvPr id="0" name=""/>
        <dsp:cNvSpPr/>
      </dsp:nvSpPr>
      <dsp:spPr>
        <a:xfrm>
          <a:off x="4574754" y="441958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Bronchoconstriction amplifies cough: </a:t>
          </a:r>
          <a:r>
            <a:rPr lang="en-US" sz="1100" kern="1200"/>
            <a:t>Methacholine‑induced bronchoconstriction increases capsaicin‑evoked coughs; as airways reopen, cough sensitivity falls. Cough does not worsen bronchoconstriction.</a:t>
          </a:r>
        </a:p>
      </dsp:txBody>
      <dsp:txXfrm>
        <a:off x="4574754" y="441958"/>
        <a:ext cx="2074024" cy="879889"/>
      </dsp:txXfrm>
    </dsp:sp>
    <dsp:sp modelId="{1C91C0C0-F9B8-4F2E-8224-8C81A1A6787F}">
      <dsp:nvSpPr>
        <dsp:cNvPr id="0" name=""/>
        <dsp:cNvSpPr/>
      </dsp:nvSpPr>
      <dsp:spPr>
        <a:xfrm>
          <a:off x="2473" y="2229437"/>
          <a:ext cx="879889" cy="8798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142AE-A86D-45BC-AA9F-AAC9192A763B}">
      <dsp:nvSpPr>
        <dsp:cNvPr id="0" name=""/>
        <dsp:cNvSpPr/>
      </dsp:nvSpPr>
      <dsp:spPr>
        <a:xfrm>
          <a:off x="187250" y="2414214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352CA-9D7A-4B51-8470-9EB8B109F373}">
      <dsp:nvSpPr>
        <dsp:cNvPr id="0" name=""/>
        <dsp:cNvSpPr/>
      </dsp:nvSpPr>
      <dsp:spPr>
        <a:xfrm>
          <a:off x="1070910" y="2229437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TRPV1 upregulation: </a:t>
          </a:r>
          <a:r>
            <a:rPr lang="en-US" sz="1100" kern="1200"/>
            <a:t>Chronic cough patients have markedly increased TRPV1‑positive nerve profiles; TRPV1 expression correlates with capsaicin sensitivity.</a:t>
          </a:r>
        </a:p>
      </dsp:txBody>
      <dsp:txXfrm>
        <a:off x="1070910" y="2229437"/>
        <a:ext cx="2074024" cy="879889"/>
      </dsp:txXfrm>
    </dsp:sp>
    <dsp:sp modelId="{E78F5C9D-E402-4C0C-A00D-A08CD02FB3CB}">
      <dsp:nvSpPr>
        <dsp:cNvPr id="0" name=""/>
        <dsp:cNvSpPr/>
      </dsp:nvSpPr>
      <dsp:spPr>
        <a:xfrm>
          <a:off x="3506318" y="2229437"/>
          <a:ext cx="879889" cy="8798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DD0D-0312-4402-A385-D9410801AFE0}">
      <dsp:nvSpPr>
        <dsp:cNvPr id="0" name=""/>
        <dsp:cNvSpPr/>
      </dsp:nvSpPr>
      <dsp:spPr>
        <a:xfrm>
          <a:off x="3691094" y="2414214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163D8-FACC-4B2F-9FA5-15C013396675}">
      <dsp:nvSpPr>
        <dsp:cNvPr id="0" name=""/>
        <dsp:cNvSpPr/>
      </dsp:nvSpPr>
      <dsp:spPr>
        <a:xfrm>
          <a:off x="4574754" y="2229437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Eosinophil–nerve interactions: </a:t>
          </a:r>
          <a:r>
            <a:rPr lang="en-US" sz="1100" b="1" kern="1200"/>
            <a:t>Eosinophils cluster around nerves </a:t>
          </a:r>
          <a:r>
            <a:rPr lang="en-US" sz="1100" kern="1200"/>
            <a:t>and release MBP, impairing neuronal M2 receptors and removing inhibitory control—promoting cholinergic reflexes and nerve hyperexcitability.</a:t>
          </a:r>
        </a:p>
      </dsp:txBody>
      <dsp:txXfrm>
        <a:off x="4574754" y="2229437"/>
        <a:ext cx="2074024" cy="879889"/>
      </dsp:txXfrm>
    </dsp:sp>
    <dsp:sp modelId="{99C8F737-E1C9-4AB8-89DD-C04925E72A55}">
      <dsp:nvSpPr>
        <dsp:cNvPr id="0" name=""/>
        <dsp:cNvSpPr/>
      </dsp:nvSpPr>
      <dsp:spPr>
        <a:xfrm>
          <a:off x="2473" y="4016916"/>
          <a:ext cx="879889" cy="8798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B43E3-E83A-4D2A-89A6-CFCC0742074D}">
      <dsp:nvSpPr>
        <dsp:cNvPr id="0" name=""/>
        <dsp:cNvSpPr/>
      </dsp:nvSpPr>
      <dsp:spPr>
        <a:xfrm>
          <a:off x="187250" y="4201693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B470-FE39-4CB1-B241-4CF1431A163B}">
      <dsp:nvSpPr>
        <dsp:cNvPr id="0" name=""/>
        <dsp:cNvSpPr/>
      </dsp:nvSpPr>
      <dsp:spPr>
        <a:xfrm>
          <a:off x="1070910" y="4016916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Shared tussive mediators: </a:t>
          </a:r>
          <a:r>
            <a:rPr lang="en-US" sz="1100" kern="1200"/>
            <a:t>Histamine, cysteinyl‑leukotrienes, PGD₂, PGE₂, and IL‑8 are elevated across cough phenotypes and sensitize airway afferents.</a:t>
          </a:r>
        </a:p>
      </dsp:txBody>
      <dsp:txXfrm>
        <a:off x="1070910" y="4016916"/>
        <a:ext cx="2074024" cy="879889"/>
      </dsp:txXfrm>
    </dsp:sp>
    <dsp:sp modelId="{73FFAEF8-29B9-4D22-A6C2-B170D0F335E8}">
      <dsp:nvSpPr>
        <dsp:cNvPr id="0" name=""/>
        <dsp:cNvSpPr/>
      </dsp:nvSpPr>
      <dsp:spPr>
        <a:xfrm>
          <a:off x="3506318" y="4016916"/>
          <a:ext cx="879889" cy="8798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A42E7-7DB7-4B2F-893F-71C0BA861C8C}">
      <dsp:nvSpPr>
        <dsp:cNvPr id="0" name=""/>
        <dsp:cNvSpPr/>
      </dsp:nvSpPr>
      <dsp:spPr>
        <a:xfrm>
          <a:off x="3691094" y="4201693"/>
          <a:ext cx="510335" cy="51033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C2D83-15EA-4525-83AA-87111052EFEE}">
      <dsp:nvSpPr>
        <dsp:cNvPr id="0" name=""/>
        <dsp:cNvSpPr/>
      </dsp:nvSpPr>
      <dsp:spPr>
        <a:xfrm>
          <a:off x="4574754" y="4016916"/>
          <a:ext cx="2074024" cy="8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Allergen, GERD, and viral cofactors: Allergen challenge and GERD lower capsaicin thresholds via eosinophilia or reflux‑mediated sensitization; viral URIs transiently reduce capsaicin thresholds without changing bronchial smooth muscle responsiveness.</a:t>
          </a:r>
        </a:p>
      </dsp:txBody>
      <dsp:txXfrm>
        <a:off x="4574754" y="4016916"/>
        <a:ext cx="2074024" cy="8798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24D-3506-4C06-B355-C6265CFB854A}">
      <dsp:nvSpPr>
        <dsp:cNvPr id="0" name=""/>
        <dsp:cNvSpPr/>
      </dsp:nvSpPr>
      <dsp:spPr>
        <a:xfrm>
          <a:off x="4576834" y="2226726"/>
          <a:ext cx="2896388" cy="28963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Increased cough sensitivity in asthma </a:t>
          </a:r>
        </a:p>
      </dsp:txBody>
      <dsp:txXfrm>
        <a:off x="5001000" y="2650892"/>
        <a:ext cx="2048056" cy="2048056"/>
      </dsp:txXfrm>
    </dsp:sp>
    <dsp:sp modelId="{E1981BEF-59ED-4AD6-B758-EE5E172659F2}">
      <dsp:nvSpPr>
        <dsp:cNvPr id="0" name=""/>
        <dsp:cNvSpPr/>
      </dsp:nvSpPr>
      <dsp:spPr>
        <a:xfrm>
          <a:off x="8140984" y="2404222"/>
          <a:ext cx="1975816" cy="1975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Allergen exposure</a:t>
          </a:r>
        </a:p>
      </dsp:txBody>
      <dsp:txXfrm>
        <a:off x="8430336" y="2693576"/>
        <a:ext cx="1397112" cy="1397127"/>
      </dsp:txXfrm>
    </dsp:sp>
    <dsp:sp modelId="{75D3D562-AA6D-4D45-90D9-DAAC778B1E04}">
      <dsp:nvSpPr>
        <dsp:cNvPr id="0" name=""/>
        <dsp:cNvSpPr/>
      </dsp:nvSpPr>
      <dsp:spPr>
        <a:xfrm>
          <a:off x="6728602" y="1307455"/>
          <a:ext cx="1972344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Airway inflammation </a:t>
          </a:r>
        </a:p>
      </dsp:txBody>
      <dsp:txXfrm>
        <a:off x="7017445" y="1596298"/>
        <a:ext cx="1394658" cy="1394658"/>
      </dsp:txXfrm>
    </dsp:sp>
    <dsp:sp modelId="{BC2DDAD8-89C0-454E-83BC-590A4641BFEF}">
      <dsp:nvSpPr>
        <dsp:cNvPr id="0" name=""/>
        <dsp:cNvSpPr/>
      </dsp:nvSpPr>
      <dsp:spPr>
        <a:xfrm>
          <a:off x="6880035" y="3747818"/>
          <a:ext cx="1972344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Airway neuronal dysfunction </a:t>
          </a:r>
        </a:p>
      </dsp:txBody>
      <dsp:txXfrm>
        <a:off x="7168878" y="4036661"/>
        <a:ext cx="1394658" cy="1394658"/>
      </dsp:txXfrm>
    </dsp:sp>
    <dsp:sp modelId="{8922B7FC-9F7F-4857-B68F-AFDD34D5F4AF}">
      <dsp:nvSpPr>
        <dsp:cNvPr id="0" name=""/>
        <dsp:cNvSpPr/>
      </dsp:nvSpPr>
      <dsp:spPr>
        <a:xfrm>
          <a:off x="5264351" y="476648"/>
          <a:ext cx="1972344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Upregulation of TRP receptors in airway nerves 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ATP activation of P2X3 receptors</a:t>
          </a:r>
        </a:p>
      </dsp:txBody>
      <dsp:txXfrm>
        <a:off x="5553194" y="765491"/>
        <a:ext cx="1394658" cy="1394658"/>
      </dsp:txXfrm>
    </dsp:sp>
    <dsp:sp modelId="{E95186A7-1A1F-4849-B413-C8D6E2CC5500}">
      <dsp:nvSpPr>
        <dsp:cNvPr id="0" name=""/>
        <dsp:cNvSpPr/>
      </dsp:nvSpPr>
      <dsp:spPr>
        <a:xfrm>
          <a:off x="2920438" y="2844880"/>
          <a:ext cx="1962778" cy="19627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Bronchospasm </a:t>
          </a:r>
        </a:p>
      </dsp:txBody>
      <dsp:txXfrm>
        <a:off x="3207880" y="3132322"/>
        <a:ext cx="1387894" cy="1387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07FDA-A342-4720-BA8B-E25A2A491657}">
      <dsp:nvSpPr>
        <dsp:cNvPr id="0" name=""/>
        <dsp:cNvSpPr/>
      </dsp:nvSpPr>
      <dsp:spPr>
        <a:xfrm>
          <a:off x="3773735" y="1412926"/>
          <a:ext cx="3217113" cy="321711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Reduce cough burden in asthma </a:t>
          </a:r>
        </a:p>
      </dsp:txBody>
      <dsp:txXfrm>
        <a:off x="4244870" y="1884061"/>
        <a:ext cx="2274843" cy="2274843"/>
      </dsp:txXfrm>
    </dsp:sp>
    <dsp:sp modelId="{156D5A28-307E-4A5B-80FE-B9881634330E}">
      <dsp:nvSpPr>
        <dsp:cNvPr id="0" name=""/>
        <dsp:cNvSpPr/>
      </dsp:nvSpPr>
      <dsp:spPr>
        <a:xfrm>
          <a:off x="7490882" y="2145937"/>
          <a:ext cx="2474201" cy="23884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Allergen avoidance/ desensitization</a:t>
          </a:r>
        </a:p>
      </dsp:txBody>
      <dsp:txXfrm>
        <a:off x="7853220" y="2495717"/>
        <a:ext cx="1749525" cy="1688889"/>
      </dsp:txXfrm>
    </dsp:sp>
    <dsp:sp modelId="{CFF2C008-2A2D-4B3C-A958-4FB5C3B09ED7}">
      <dsp:nvSpPr>
        <dsp:cNvPr id="0" name=""/>
        <dsp:cNvSpPr/>
      </dsp:nvSpPr>
      <dsp:spPr>
        <a:xfrm>
          <a:off x="6356800" y="921353"/>
          <a:ext cx="2269319" cy="226931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Treat airway inflammation with steroids and possibly monoclonal antibodies  </a:t>
          </a:r>
        </a:p>
      </dsp:txBody>
      <dsp:txXfrm>
        <a:off x="6689134" y="1253687"/>
        <a:ext cx="1604651" cy="1604651"/>
      </dsp:txXfrm>
    </dsp:sp>
    <dsp:sp modelId="{D436F4D5-83BF-4612-8EB0-4AEAADD02536}">
      <dsp:nvSpPr>
        <dsp:cNvPr id="0" name=""/>
        <dsp:cNvSpPr/>
      </dsp:nvSpPr>
      <dsp:spPr>
        <a:xfrm>
          <a:off x="5905904" y="3439337"/>
          <a:ext cx="2288075" cy="228807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Knowledge Gap: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Addressing Neuronal Dysfunction in Asthma</a:t>
          </a:r>
        </a:p>
      </dsp:txBody>
      <dsp:txXfrm>
        <a:off x="6240985" y="3774418"/>
        <a:ext cx="1617913" cy="1617913"/>
      </dsp:txXfrm>
    </dsp:sp>
    <dsp:sp modelId="{4EF1418B-55C4-428B-8291-89D6FF21C41C}">
      <dsp:nvSpPr>
        <dsp:cNvPr id="0" name=""/>
        <dsp:cNvSpPr/>
      </dsp:nvSpPr>
      <dsp:spPr>
        <a:xfrm>
          <a:off x="4745409" y="0"/>
          <a:ext cx="2162994" cy="201730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TRP and P2X3receptor blockers?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in development </a:t>
          </a:r>
        </a:p>
      </dsp:txBody>
      <dsp:txXfrm>
        <a:off x="5062172" y="295428"/>
        <a:ext cx="1529468" cy="1426451"/>
      </dsp:txXfrm>
    </dsp:sp>
    <dsp:sp modelId="{6BFCDBF2-F297-4FCD-A0E5-B694CDA0DD31}">
      <dsp:nvSpPr>
        <dsp:cNvPr id="0" name=""/>
        <dsp:cNvSpPr/>
      </dsp:nvSpPr>
      <dsp:spPr>
        <a:xfrm>
          <a:off x="2082353" y="1937647"/>
          <a:ext cx="2249132" cy="21467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Effective bronchodilator use</a:t>
          </a:r>
        </a:p>
      </dsp:txBody>
      <dsp:txXfrm>
        <a:off x="2411731" y="2252028"/>
        <a:ext cx="1590376" cy="15179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D40F8-DA41-41BC-A9A8-8F40CE7CA9B3}">
      <dsp:nvSpPr>
        <dsp:cNvPr id="0" name=""/>
        <dsp:cNvSpPr/>
      </dsp:nvSpPr>
      <dsp:spPr>
        <a:xfrm>
          <a:off x="4219" y="810637"/>
          <a:ext cx="844593" cy="8445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72264-038C-4943-B070-509A97F27541}">
      <dsp:nvSpPr>
        <dsp:cNvPr id="0" name=""/>
        <dsp:cNvSpPr/>
      </dsp:nvSpPr>
      <dsp:spPr>
        <a:xfrm>
          <a:off x="4219" y="1765807"/>
          <a:ext cx="2413125" cy="79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Principle:  manage the underlying process</a:t>
          </a:r>
        </a:p>
      </dsp:txBody>
      <dsp:txXfrm>
        <a:off x="4219" y="1765807"/>
        <a:ext cx="2413125" cy="791806"/>
      </dsp:txXfrm>
    </dsp:sp>
    <dsp:sp modelId="{6790869D-358F-4FEC-B727-04E7C7ADA0DF}">
      <dsp:nvSpPr>
        <dsp:cNvPr id="0" name=""/>
        <dsp:cNvSpPr/>
      </dsp:nvSpPr>
      <dsp:spPr>
        <a:xfrm>
          <a:off x="4219" y="2609044"/>
          <a:ext cx="2413125" cy="77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Asthma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Rhinosinusitis / Post nasal drip / Upper airway cough syndrome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 Reflux</a:t>
          </a:r>
        </a:p>
      </dsp:txBody>
      <dsp:txXfrm>
        <a:off x="4219" y="2609044"/>
        <a:ext cx="2413125" cy="773122"/>
      </dsp:txXfrm>
    </dsp:sp>
    <dsp:sp modelId="{E31EFA99-566D-4932-8200-5EFB663D1D38}">
      <dsp:nvSpPr>
        <dsp:cNvPr id="0" name=""/>
        <dsp:cNvSpPr/>
      </dsp:nvSpPr>
      <dsp:spPr>
        <a:xfrm>
          <a:off x="2839641" y="766044"/>
          <a:ext cx="844593" cy="8445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631E7-0B33-4F50-874A-E3CBA857C361}">
      <dsp:nvSpPr>
        <dsp:cNvPr id="0" name=""/>
        <dsp:cNvSpPr/>
      </dsp:nvSpPr>
      <dsp:spPr>
        <a:xfrm>
          <a:off x="2839641" y="1725048"/>
          <a:ext cx="2413125" cy="79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Cough that should be referred to a pulmonologist</a:t>
          </a:r>
        </a:p>
      </dsp:txBody>
      <dsp:txXfrm>
        <a:off x="2839641" y="1725048"/>
        <a:ext cx="2413125" cy="791806"/>
      </dsp:txXfrm>
    </dsp:sp>
    <dsp:sp modelId="{D457E141-C8D9-4320-841A-7F7D9C7AE0B6}">
      <dsp:nvSpPr>
        <dsp:cNvPr id="0" name=""/>
        <dsp:cNvSpPr/>
      </dsp:nvSpPr>
      <dsp:spPr>
        <a:xfrm>
          <a:off x="2839641" y="2570069"/>
          <a:ext cx="2413125" cy="856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Incomplete or no response to presumptive therapy – bronchoscopy is usually indicated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Abnormal CXR/HRCT (mass, infiltrate, interstitial disease, emphysema)</a:t>
          </a:r>
        </a:p>
      </dsp:txBody>
      <dsp:txXfrm>
        <a:off x="2839641" y="2570069"/>
        <a:ext cx="2413125" cy="856691"/>
      </dsp:txXfrm>
    </dsp:sp>
    <dsp:sp modelId="{2C06BE1B-5B14-461C-BF01-0749B7359655}">
      <dsp:nvSpPr>
        <dsp:cNvPr id="0" name=""/>
        <dsp:cNvSpPr/>
      </dsp:nvSpPr>
      <dsp:spPr>
        <a:xfrm>
          <a:off x="5675062" y="682430"/>
          <a:ext cx="844593" cy="8445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9EFC-A3DA-4751-AA45-EFD2361E0EB3}">
      <dsp:nvSpPr>
        <dsp:cNvPr id="0" name=""/>
        <dsp:cNvSpPr/>
      </dsp:nvSpPr>
      <dsp:spPr>
        <a:xfrm>
          <a:off x="5675062" y="1648625"/>
          <a:ext cx="2413125" cy="79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Other common referrals</a:t>
          </a:r>
        </a:p>
      </dsp:txBody>
      <dsp:txXfrm>
        <a:off x="5675062" y="1648625"/>
        <a:ext cx="2413125" cy="791806"/>
      </dsp:txXfrm>
    </dsp:sp>
    <dsp:sp modelId="{A3B7C567-499E-4A35-B1BF-606BC440498D}">
      <dsp:nvSpPr>
        <dsp:cNvPr id="0" name=""/>
        <dsp:cNvSpPr/>
      </dsp:nvSpPr>
      <dsp:spPr>
        <a:xfrm>
          <a:off x="5675062" y="2496991"/>
          <a:ext cx="2413125" cy="101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Cardiology (CHF)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Gastroenterology (refractory reflux)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ENT (surgical considerations)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Neurology (temporal lobe seizures)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Psychiatry (habitual cough, malingering)</a:t>
          </a:r>
        </a:p>
      </dsp:txBody>
      <dsp:txXfrm>
        <a:off x="5675062" y="2496991"/>
        <a:ext cx="2413125" cy="1013383"/>
      </dsp:txXfrm>
    </dsp:sp>
    <dsp:sp modelId="{BBD9F766-9ED8-4B44-B71B-C05268960972}">
      <dsp:nvSpPr>
        <dsp:cNvPr id="0" name=""/>
        <dsp:cNvSpPr/>
      </dsp:nvSpPr>
      <dsp:spPr>
        <a:xfrm>
          <a:off x="8510484" y="682430"/>
          <a:ext cx="844593" cy="84459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D0124-6CFB-47F0-8651-833E1458DA74}">
      <dsp:nvSpPr>
        <dsp:cNvPr id="0" name=""/>
        <dsp:cNvSpPr/>
      </dsp:nvSpPr>
      <dsp:spPr>
        <a:xfrm>
          <a:off x="8510484" y="1648625"/>
          <a:ext cx="2413125" cy="79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Narcotic cough suppression is almost always the wrong idea, except for terminal / hospice care</a:t>
          </a:r>
        </a:p>
      </dsp:txBody>
      <dsp:txXfrm>
        <a:off x="8510484" y="1648625"/>
        <a:ext cx="2413125" cy="791806"/>
      </dsp:txXfrm>
    </dsp:sp>
    <dsp:sp modelId="{712F20BD-AC11-4B6D-8FC0-022651C1F867}">
      <dsp:nvSpPr>
        <dsp:cNvPr id="0" name=""/>
        <dsp:cNvSpPr/>
      </dsp:nvSpPr>
      <dsp:spPr>
        <a:xfrm>
          <a:off x="8510484" y="2496991"/>
          <a:ext cx="2413125" cy="101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8ECF0-5869-4F19-882A-6D903DD886CE}">
      <dsp:nvSpPr>
        <dsp:cNvPr id="0" name=""/>
        <dsp:cNvSpPr/>
      </dsp:nvSpPr>
      <dsp:spPr>
        <a:xfrm>
          <a:off x="0" y="23585"/>
          <a:ext cx="6666833" cy="6633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Postnasal-Drip Syndrome</a:t>
          </a:r>
          <a:endParaRPr lang="en-US" sz="2700" kern="1200"/>
        </a:p>
      </dsp:txBody>
      <dsp:txXfrm>
        <a:off x="32384" y="55969"/>
        <a:ext cx="6602065" cy="598621"/>
      </dsp:txXfrm>
    </dsp:sp>
    <dsp:sp modelId="{0A0C7A40-AA11-4D9B-B2D4-2AE01129B600}">
      <dsp:nvSpPr>
        <dsp:cNvPr id="0" name=""/>
        <dsp:cNvSpPr/>
      </dsp:nvSpPr>
      <dsp:spPr>
        <a:xfrm>
          <a:off x="0" y="686975"/>
          <a:ext cx="6666833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Not recognizing that it can present primarily as a cough and phlegm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Assuming all H₁ antihistamines work the same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Overlooking sinusitis when it isn’t obvious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Missing allergic rhinitis and not recommending allergen avoidance when symptoms are perennial</a:t>
          </a:r>
        </a:p>
      </dsp:txBody>
      <dsp:txXfrm>
        <a:off x="0" y="686975"/>
        <a:ext cx="6666833" cy="2067929"/>
      </dsp:txXfrm>
    </dsp:sp>
    <dsp:sp modelId="{7589C6B6-8EA0-4460-973F-CF65D79E6CDD}">
      <dsp:nvSpPr>
        <dsp:cNvPr id="0" name=""/>
        <dsp:cNvSpPr/>
      </dsp:nvSpPr>
      <dsp:spPr>
        <a:xfrm>
          <a:off x="0" y="2754905"/>
          <a:ext cx="6666833" cy="66338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Asthma</a:t>
          </a:r>
          <a:endParaRPr lang="en-US" sz="2700" kern="1200"/>
        </a:p>
      </dsp:txBody>
      <dsp:txXfrm>
        <a:off x="32384" y="2787289"/>
        <a:ext cx="6602065" cy="598621"/>
      </dsp:txXfrm>
    </dsp:sp>
    <dsp:sp modelId="{4707F78E-9A60-4246-8096-988BC0EFAC78}">
      <dsp:nvSpPr>
        <dsp:cNvPr id="0" name=""/>
        <dsp:cNvSpPr/>
      </dsp:nvSpPr>
      <dsp:spPr>
        <a:xfrm>
          <a:off x="0" y="3418295"/>
          <a:ext cx="6666833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Not recognizing that asthma can present as cough and phlegm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Not realizing inhaled medications may worsen cough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Treating a positive methacholine challenge as diagnostic on its own</a:t>
          </a:r>
        </a:p>
      </dsp:txBody>
      <dsp:txXfrm>
        <a:off x="0" y="3418295"/>
        <a:ext cx="6666833" cy="2012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0431-AFEB-47A4-9714-335F3770AE0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E8C6A-266C-4BDE-9906-42FEA1963A7A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Frequent presenting symptom for medical care</a:t>
          </a:r>
        </a:p>
      </dsp:txBody>
      <dsp:txXfrm>
        <a:off x="0" y="2703"/>
        <a:ext cx="6900512" cy="1843578"/>
      </dsp:txXfrm>
    </dsp:sp>
    <dsp:sp modelId="{5AE8FD92-61A1-4EE2-A94B-ECD47573724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944A-A046-4AB5-AAD3-FBD0692FE4A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Treatment of an identified ‘cause’ does not always relive cough!</a:t>
          </a:r>
        </a:p>
      </dsp:txBody>
      <dsp:txXfrm>
        <a:off x="0" y="1846281"/>
        <a:ext cx="6900512" cy="1843578"/>
      </dsp:txXfrm>
    </dsp:sp>
    <dsp:sp modelId="{23D4D3F2-6A44-4C09-BA05-A6BE2F05BC9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92ED1-E428-4C09-AC23-226D2A2095A5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Cough may sensitize the afferent arm of the cough reflex</a:t>
          </a:r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4639-038A-4829-A16D-7A61F80B109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7DE4A-ED77-4EAB-929E-3B6487C07557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Cough clears mucus and any entrapped particles, or noxious chemicals</a:t>
          </a:r>
        </a:p>
      </dsp:txBody>
      <dsp:txXfrm>
        <a:off x="0" y="0"/>
        <a:ext cx="6900512" cy="2768070"/>
      </dsp:txXfrm>
    </dsp:sp>
    <dsp:sp modelId="{D2B7FE15-EF97-4F60-A57E-0C4A5CF9465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F7DCF-35CB-4C4C-82B4-D0C016DEDE65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Cough is a reflex with many inputs, including volition</a:t>
          </a:r>
        </a:p>
      </dsp:txBody>
      <dsp:txXfrm>
        <a:off x="0" y="2768070"/>
        <a:ext cx="6900512" cy="2768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AD98-583A-4827-B831-E1A30637E3B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7D8AE-59E6-4497-A8D3-8754B3BECBCC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Syncope</a:t>
          </a:r>
        </a:p>
      </dsp:txBody>
      <dsp:txXfrm>
        <a:off x="0" y="675"/>
        <a:ext cx="6900512" cy="790684"/>
      </dsp:txXfrm>
    </dsp:sp>
    <dsp:sp modelId="{7AE2FA18-DCCB-47C2-82BA-8CD78447E980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4B91A-2546-4C13-8A7E-9E2903A2271D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Urinary incontinence</a:t>
          </a:r>
        </a:p>
      </dsp:txBody>
      <dsp:txXfrm>
        <a:off x="0" y="791359"/>
        <a:ext cx="6900512" cy="790684"/>
      </dsp:txXfrm>
    </dsp:sp>
    <dsp:sp modelId="{4AF30AF1-3F7F-4649-A8D9-B16CE94C1705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2703F-22AE-49D9-B7D3-447309B46CF3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Myalgia</a:t>
          </a:r>
        </a:p>
      </dsp:txBody>
      <dsp:txXfrm>
        <a:off x="0" y="1582044"/>
        <a:ext cx="6900512" cy="790684"/>
      </dsp:txXfrm>
    </dsp:sp>
    <dsp:sp modelId="{65673A33-5055-4206-BCE8-41E83C2B00D1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D8C06-C5F2-4278-BC97-AF59077935D0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Rib fractures</a:t>
          </a:r>
        </a:p>
      </dsp:txBody>
      <dsp:txXfrm>
        <a:off x="0" y="2372728"/>
        <a:ext cx="6900512" cy="790684"/>
      </dsp:txXfrm>
    </dsp:sp>
    <dsp:sp modelId="{A2654214-86C2-42CF-A0DF-9CFCEC65D8CB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95346-2307-4CF4-9DB8-B2792A04887A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Interference with breathing</a:t>
          </a:r>
        </a:p>
      </dsp:txBody>
      <dsp:txXfrm>
        <a:off x="0" y="3163412"/>
        <a:ext cx="6900512" cy="790684"/>
      </dsp:txXfrm>
    </dsp:sp>
    <dsp:sp modelId="{0F3D25AE-1BC6-45E7-AF3A-ABA17064BD3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1261F-FE4E-4B72-BC07-A9657AA98407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Disruption of sleep</a:t>
          </a:r>
        </a:p>
      </dsp:txBody>
      <dsp:txXfrm>
        <a:off x="0" y="3954096"/>
        <a:ext cx="6900512" cy="790684"/>
      </dsp:txXfrm>
    </dsp:sp>
    <dsp:sp modelId="{E6E44AAE-0E5F-4F29-8D1E-8F474D552F7A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635C2-63C3-4137-8C48-0DDD79FE1074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Social embarrassment</a:t>
          </a:r>
        </a:p>
      </dsp:txBody>
      <dsp:txXfrm>
        <a:off x="0" y="4744781"/>
        <a:ext cx="6900512" cy="790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67D6F-75CC-4468-9C9D-CA2A1EAFD406}">
      <dsp:nvSpPr>
        <dsp:cNvPr id="0" name=""/>
        <dsp:cNvSpPr/>
      </dsp:nvSpPr>
      <dsp:spPr>
        <a:xfrm>
          <a:off x="3139548" y="8643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0000"/>
              </a:solidFill>
            </a:rPr>
            <a:t>Receptor stimulation</a:t>
          </a:r>
        </a:p>
      </dsp:txBody>
      <dsp:txXfrm>
        <a:off x="3139548" y="8643"/>
        <a:ext cx="890587" cy="890587"/>
      </dsp:txXfrm>
    </dsp:sp>
    <dsp:sp modelId="{04B95EDE-24EC-4FEC-964E-B55B4ABB8DAF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20573118"/>
            <a:gd name="adj4" fmla="val 1898305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DDEA-756B-4AAC-8AC1-65C8C8E58AE0}">
      <dsp:nvSpPr>
        <dsp:cNvPr id="0" name=""/>
        <dsp:cNvSpPr/>
      </dsp:nvSpPr>
      <dsp:spPr>
        <a:xfrm>
          <a:off x="4133590" y="1730375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Afferent signal </a:t>
          </a:r>
        </a:p>
      </dsp:txBody>
      <dsp:txXfrm>
        <a:off x="4133590" y="1730375"/>
        <a:ext cx="890587" cy="890587"/>
      </dsp:txXfrm>
    </dsp:sp>
    <dsp:sp modelId="{98A6093B-6EF4-4B38-BF55-FF959E58948F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2366647"/>
            <a:gd name="adj4" fmla="val 776579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AFB88-8FE6-41C8-93D4-D6E5226BEBEE}">
      <dsp:nvSpPr>
        <dsp:cNvPr id="0" name=""/>
        <dsp:cNvSpPr/>
      </dsp:nvSpPr>
      <dsp:spPr>
        <a:xfrm>
          <a:off x="3139548" y="3452106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CNS integration </a:t>
          </a:r>
        </a:p>
      </dsp:txBody>
      <dsp:txXfrm>
        <a:off x="3139548" y="3452106"/>
        <a:ext cx="890587" cy="890587"/>
      </dsp:txXfrm>
    </dsp:sp>
    <dsp:sp modelId="{52BB331F-8A27-4BE2-8692-EACB5B68FCEB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6111061"/>
            <a:gd name="adj4" fmla="val 443863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5BBC3-F188-48D0-B8AB-2AE17F4A84DB}">
      <dsp:nvSpPr>
        <dsp:cNvPr id="0" name=""/>
        <dsp:cNvSpPr/>
      </dsp:nvSpPr>
      <dsp:spPr>
        <a:xfrm>
          <a:off x="1151464" y="3452106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Efferent signal</a:t>
          </a:r>
        </a:p>
      </dsp:txBody>
      <dsp:txXfrm>
        <a:off x="1151464" y="3452106"/>
        <a:ext cx="890587" cy="890587"/>
      </dsp:txXfrm>
    </dsp:sp>
    <dsp:sp modelId="{6C2584A3-F296-4277-8470-B66C70692CCC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9773118"/>
            <a:gd name="adj4" fmla="val 818305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3B910-5C5E-4422-B909-E1C552B35615}">
      <dsp:nvSpPr>
        <dsp:cNvPr id="0" name=""/>
        <dsp:cNvSpPr/>
      </dsp:nvSpPr>
      <dsp:spPr>
        <a:xfrm>
          <a:off x="157422" y="1730375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Cough Action</a:t>
          </a:r>
        </a:p>
      </dsp:txBody>
      <dsp:txXfrm>
        <a:off x="157422" y="1730375"/>
        <a:ext cx="890587" cy="890587"/>
      </dsp:txXfrm>
    </dsp:sp>
    <dsp:sp modelId="{50C57EBA-BA13-4334-9011-AB0CDD4B2D45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13166647"/>
            <a:gd name="adj4" fmla="val 11576579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88F16-B2A5-4A50-8E3F-5BF2786C9FDA}">
      <dsp:nvSpPr>
        <dsp:cNvPr id="0" name=""/>
        <dsp:cNvSpPr/>
      </dsp:nvSpPr>
      <dsp:spPr>
        <a:xfrm>
          <a:off x="1151464" y="8643"/>
          <a:ext cx="890587" cy="89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Reward</a:t>
          </a:r>
        </a:p>
      </dsp:txBody>
      <dsp:txXfrm>
        <a:off x="1151464" y="8643"/>
        <a:ext cx="890587" cy="890587"/>
      </dsp:txXfrm>
    </dsp:sp>
    <dsp:sp modelId="{2837E3E7-7536-4B59-AC76-B2CC56E4AB2B}">
      <dsp:nvSpPr>
        <dsp:cNvPr id="0" name=""/>
        <dsp:cNvSpPr/>
      </dsp:nvSpPr>
      <dsp:spPr>
        <a:xfrm>
          <a:off x="414579" y="-551"/>
          <a:ext cx="4352441" cy="4352441"/>
        </a:xfrm>
        <a:prstGeom prst="circularArrow">
          <a:avLst>
            <a:gd name="adj1" fmla="val 3990"/>
            <a:gd name="adj2" fmla="val 250302"/>
            <a:gd name="adj3" fmla="val 16911061"/>
            <a:gd name="adj4" fmla="val 1523863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71AC4-608C-4296-8BEC-4A06167B7053}">
      <dsp:nvSpPr>
        <dsp:cNvPr id="0" name=""/>
        <dsp:cNvSpPr/>
      </dsp:nvSpPr>
      <dsp:spPr>
        <a:xfrm>
          <a:off x="0" y="611660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Lungs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Parenchyma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Tracheobronchial Airway</a:t>
          </a:r>
        </a:p>
      </dsp:txBody>
      <dsp:txXfrm>
        <a:off x="0" y="611660"/>
        <a:ext cx="2156410" cy="1293846"/>
      </dsp:txXfrm>
    </dsp:sp>
    <dsp:sp modelId="{CB791A26-81E7-4C4F-909D-6FA8D03B5D2B}">
      <dsp:nvSpPr>
        <dsp:cNvPr id="0" name=""/>
        <dsp:cNvSpPr/>
      </dsp:nvSpPr>
      <dsp:spPr>
        <a:xfrm>
          <a:off x="2372051" y="611660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Larynx</a:t>
          </a:r>
        </a:p>
      </dsp:txBody>
      <dsp:txXfrm>
        <a:off x="2372051" y="611660"/>
        <a:ext cx="2156410" cy="1293846"/>
      </dsp:txXfrm>
    </dsp:sp>
    <dsp:sp modelId="{6BF6CAC2-7F8C-4387-BF40-8B3D7A3354A2}">
      <dsp:nvSpPr>
        <dsp:cNvPr id="0" name=""/>
        <dsp:cNvSpPr/>
      </dsp:nvSpPr>
      <dsp:spPr>
        <a:xfrm>
          <a:off x="4744102" y="611660"/>
          <a:ext cx="2156410" cy="1293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Pharynx</a:t>
          </a:r>
        </a:p>
      </dsp:txBody>
      <dsp:txXfrm>
        <a:off x="4744102" y="611660"/>
        <a:ext cx="2156410" cy="1293846"/>
      </dsp:txXfrm>
    </dsp:sp>
    <dsp:sp modelId="{DF75F01A-3593-494E-83A5-BD350704B7D5}">
      <dsp:nvSpPr>
        <dsp:cNvPr id="0" name=""/>
        <dsp:cNvSpPr/>
      </dsp:nvSpPr>
      <dsp:spPr>
        <a:xfrm>
          <a:off x="0" y="2121147"/>
          <a:ext cx="2156410" cy="1293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Nose and Sinuses</a:t>
          </a:r>
        </a:p>
      </dsp:txBody>
      <dsp:txXfrm>
        <a:off x="0" y="2121147"/>
        <a:ext cx="2156410" cy="1293846"/>
      </dsp:txXfrm>
    </dsp:sp>
    <dsp:sp modelId="{E7EB7B2A-8BB4-4EAF-AF17-591BD0D2E4F6}">
      <dsp:nvSpPr>
        <dsp:cNvPr id="0" name=""/>
        <dsp:cNvSpPr/>
      </dsp:nvSpPr>
      <dsp:spPr>
        <a:xfrm>
          <a:off x="2372051" y="2121147"/>
          <a:ext cx="2156410" cy="1293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Upper GI</a:t>
          </a:r>
        </a:p>
      </dsp:txBody>
      <dsp:txXfrm>
        <a:off x="2372051" y="2121147"/>
        <a:ext cx="2156410" cy="1293846"/>
      </dsp:txXfrm>
    </dsp:sp>
    <dsp:sp modelId="{8703E167-B559-41D3-942C-310CB588FE07}">
      <dsp:nvSpPr>
        <dsp:cNvPr id="0" name=""/>
        <dsp:cNvSpPr/>
      </dsp:nvSpPr>
      <dsp:spPr>
        <a:xfrm>
          <a:off x="4744102" y="2121147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Heart</a:t>
          </a:r>
        </a:p>
      </dsp:txBody>
      <dsp:txXfrm>
        <a:off x="4744102" y="2121147"/>
        <a:ext cx="2156410" cy="1293846"/>
      </dsp:txXfrm>
    </dsp:sp>
    <dsp:sp modelId="{B2A49B1C-766C-4423-84D2-A7D323317D7E}">
      <dsp:nvSpPr>
        <dsp:cNvPr id="0" name=""/>
        <dsp:cNvSpPr/>
      </dsp:nvSpPr>
      <dsp:spPr>
        <a:xfrm>
          <a:off x="2372051" y="3630634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Brain</a:t>
          </a:r>
        </a:p>
      </dsp:txBody>
      <dsp:txXfrm>
        <a:off x="2372051" y="3630634"/>
        <a:ext cx="2156410" cy="1293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1630-B40A-428F-9DE0-08C9835BA30D}">
      <dsp:nvSpPr>
        <dsp:cNvPr id="0" name=""/>
        <dsp:cNvSpPr/>
      </dsp:nvSpPr>
      <dsp:spPr>
        <a:xfrm>
          <a:off x="3718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Stimulus </a:t>
          </a:r>
        </a:p>
      </dsp:txBody>
      <dsp:txXfrm>
        <a:off x="21410" y="2499963"/>
        <a:ext cx="971365" cy="568665"/>
      </dsp:txXfrm>
    </dsp:sp>
    <dsp:sp modelId="{37E9384B-B4EE-434A-8B16-38E29C09EEEE}">
      <dsp:nvSpPr>
        <dsp:cNvPr id="0" name=""/>
        <dsp:cNvSpPr/>
      </dsp:nvSpPr>
      <dsp:spPr>
        <a:xfrm>
          <a:off x="1111143" y="2659459"/>
          <a:ext cx="213430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11143" y="2709394"/>
        <a:ext cx="149401" cy="149803"/>
      </dsp:txXfrm>
    </dsp:sp>
    <dsp:sp modelId="{8398C2CF-BE12-41E6-931A-F979CA1D4D20}">
      <dsp:nvSpPr>
        <dsp:cNvPr id="0" name=""/>
        <dsp:cNvSpPr/>
      </dsp:nvSpPr>
      <dsp:spPr>
        <a:xfrm>
          <a:off x="1413168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Receptor </a:t>
          </a:r>
        </a:p>
      </dsp:txBody>
      <dsp:txXfrm>
        <a:off x="1430860" y="2499963"/>
        <a:ext cx="971365" cy="568665"/>
      </dsp:txXfrm>
    </dsp:sp>
    <dsp:sp modelId="{385E1C39-7F36-4A97-A899-4C585830A86C}">
      <dsp:nvSpPr>
        <dsp:cNvPr id="0" name=""/>
        <dsp:cNvSpPr/>
      </dsp:nvSpPr>
      <dsp:spPr>
        <a:xfrm>
          <a:off x="2520592" y="2659459"/>
          <a:ext cx="213430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20592" y="2709394"/>
        <a:ext cx="149401" cy="149803"/>
      </dsp:txXfrm>
    </dsp:sp>
    <dsp:sp modelId="{7D0222E4-2935-4A24-9E2C-A8BE98B3E7EE}">
      <dsp:nvSpPr>
        <dsp:cNvPr id="0" name=""/>
        <dsp:cNvSpPr/>
      </dsp:nvSpPr>
      <dsp:spPr>
        <a:xfrm>
          <a:off x="2822617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Afferent fibers </a:t>
          </a:r>
        </a:p>
      </dsp:txBody>
      <dsp:txXfrm>
        <a:off x="2840309" y="2499963"/>
        <a:ext cx="971365" cy="568665"/>
      </dsp:txXfrm>
    </dsp:sp>
    <dsp:sp modelId="{2FF225EB-DFC7-459E-B12A-2F00C3DDB557}">
      <dsp:nvSpPr>
        <dsp:cNvPr id="0" name=""/>
        <dsp:cNvSpPr/>
      </dsp:nvSpPr>
      <dsp:spPr>
        <a:xfrm>
          <a:off x="4139604" y="2533315"/>
          <a:ext cx="757750" cy="337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39604" y="2600795"/>
        <a:ext cx="656530" cy="202439"/>
      </dsp:txXfrm>
    </dsp:sp>
    <dsp:sp modelId="{6A0A53F5-1D56-4A54-A025-40B786405F16}">
      <dsp:nvSpPr>
        <dsp:cNvPr id="0" name=""/>
        <dsp:cNvSpPr/>
      </dsp:nvSpPr>
      <dsp:spPr>
        <a:xfrm>
          <a:off x="5260229" y="1478558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Cortical control</a:t>
          </a:r>
        </a:p>
      </dsp:txBody>
      <dsp:txXfrm>
        <a:off x="5277921" y="1496250"/>
        <a:ext cx="971365" cy="568665"/>
      </dsp:txXfrm>
    </dsp:sp>
    <dsp:sp modelId="{755782A3-C7C3-4B06-B05B-8CC190918A87}">
      <dsp:nvSpPr>
        <dsp:cNvPr id="0" name=""/>
        <dsp:cNvSpPr/>
      </dsp:nvSpPr>
      <dsp:spPr>
        <a:xfrm rot="5518061">
          <a:off x="5636721" y="2169900"/>
          <a:ext cx="218436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670612" y="2187089"/>
        <a:ext cx="152905" cy="149803"/>
      </dsp:txXfrm>
    </dsp:sp>
    <dsp:sp modelId="{A60DE41C-B464-4636-BF65-C685F025AF9C}">
      <dsp:nvSpPr>
        <dsp:cNvPr id="0" name=""/>
        <dsp:cNvSpPr/>
      </dsp:nvSpPr>
      <dsp:spPr>
        <a:xfrm>
          <a:off x="5225325" y="2494509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Brain stem </a:t>
          </a:r>
        </a:p>
      </dsp:txBody>
      <dsp:txXfrm>
        <a:off x="5243017" y="2512201"/>
        <a:ext cx="971365" cy="568665"/>
      </dsp:txXfrm>
    </dsp:sp>
    <dsp:sp modelId="{D9B88A42-C811-4360-B2FE-E67937CE09CC}">
      <dsp:nvSpPr>
        <dsp:cNvPr id="0" name=""/>
        <dsp:cNvSpPr/>
      </dsp:nvSpPr>
      <dsp:spPr>
        <a:xfrm rot="21576956">
          <a:off x="6436792" y="2665496"/>
          <a:ext cx="434021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436793" y="2715682"/>
        <a:ext cx="359119" cy="149803"/>
      </dsp:txXfrm>
    </dsp:sp>
    <dsp:sp modelId="{7423B46D-90AC-431C-A2B1-80FD4905D146}">
      <dsp:nvSpPr>
        <dsp:cNvPr id="0" name=""/>
        <dsp:cNvSpPr/>
      </dsp:nvSpPr>
      <dsp:spPr>
        <a:xfrm>
          <a:off x="7050965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Efferent fibers</a:t>
          </a:r>
        </a:p>
      </dsp:txBody>
      <dsp:txXfrm>
        <a:off x="7068657" y="2499963"/>
        <a:ext cx="971365" cy="568665"/>
      </dsp:txXfrm>
    </dsp:sp>
    <dsp:sp modelId="{8DF599A9-A1FD-4EFC-B124-45A67F06DCB1}">
      <dsp:nvSpPr>
        <dsp:cNvPr id="0" name=""/>
        <dsp:cNvSpPr/>
      </dsp:nvSpPr>
      <dsp:spPr>
        <a:xfrm>
          <a:off x="8158389" y="2659459"/>
          <a:ext cx="213430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8158389" y="2709394"/>
        <a:ext cx="149401" cy="149803"/>
      </dsp:txXfrm>
    </dsp:sp>
    <dsp:sp modelId="{5E4A69D2-18F7-4D63-98D8-BE5EA06E64D1}">
      <dsp:nvSpPr>
        <dsp:cNvPr id="0" name=""/>
        <dsp:cNvSpPr/>
      </dsp:nvSpPr>
      <dsp:spPr>
        <a:xfrm>
          <a:off x="8460414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Muscle stimulation</a:t>
          </a:r>
        </a:p>
      </dsp:txBody>
      <dsp:txXfrm>
        <a:off x="8478106" y="2499963"/>
        <a:ext cx="971365" cy="568665"/>
      </dsp:txXfrm>
    </dsp:sp>
    <dsp:sp modelId="{A59F8A6B-2EF1-44FA-A700-B7EE4DA00DD6}">
      <dsp:nvSpPr>
        <dsp:cNvPr id="0" name=""/>
        <dsp:cNvSpPr/>
      </dsp:nvSpPr>
      <dsp:spPr>
        <a:xfrm>
          <a:off x="9567838" y="2659459"/>
          <a:ext cx="213430" cy="24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9567838" y="2709394"/>
        <a:ext cx="149401" cy="149803"/>
      </dsp:txXfrm>
    </dsp:sp>
    <dsp:sp modelId="{D81243B8-D6C4-4EB5-ABE0-8219BC5A2A97}">
      <dsp:nvSpPr>
        <dsp:cNvPr id="0" name=""/>
        <dsp:cNvSpPr/>
      </dsp:nvSpPr>
      <dsp:spPr>
        <a:xfrm>
          <a:off x="9869863" y="2482271"/>
          <a:ext cx="1006749" cy="60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Cough </a:t>
          </a:r>
        </a:p>
      </dsp:txBody>
      <dsp:txXfrm>
        <a:off x="9887555" y="2499963"/>
        <a:ext cx="971365" cy="568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9BDE-0508-4999-8C04-11839E54F0B2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29D66-01F4-4933-802D-BB8074DB718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Primary afferent neurons( C-fibers) are activated by extracellular ATP </a:t>
          </a:r>
        </a:p>
      </dsp:txBody>
      <dsp:txXfrm>
        <a:off x="0" y="2703"/>
        <a:ext cx="6900512" cy="1843578"/>
      </dsp:txXfrm>
    </dsp:sp>
    <dsp:sp modelId="{30B2E925-57DA-4F2F-8301-C79D043F9F6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210C7-CBDB-4DA1-AEAD-BCACB0639D8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Acute/chronic injury may cause sensitization of peripheral terminals</a:t>
          </a:r>
        </a:p>
      </dsp:txBody>
      <dsp:txXfrm>
        <a:off x="0" y="1846281"/>
        <a:ext cx="6900512" cy="1843578"/>
      </dsp:txXfrm>
    </dsp:sp>
    <dsp:sp modelId="{E9E5B9B9-2EAC-45E0-9C85-D43D3746F86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E1344-A247-4D71-92DA-87CB81C636E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Blocking P2X3 receptors suppresses cough</a:t>
          </a:r>
        </a:p>
      </dsp:txBody>
      <dsp:txXfrm>
        <a:off x="0" y="3689859"/>
        <a:ext cx="6900512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C9424-5DBE-405C-B38A-FC04EFB73F4D}">
      <dsp:nvSpPr>
        <dsp:cNvPr id="0" name=""/>
        <dsp:cNvSpPr/>
      </dsp:nvSpPr>
      <dsp:spPr>
        <a:xfrm>
          <a:off x="0" y="4170"/>
          <a:ext cx="6651253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D57E3-BEC7-4A7A-98DB-051212E6FD17}">
      <dsp:nvSpPr>
        <dsp:cNvPr id="0" name=""/>
        <dsp:cNvSpPr/>
      </dsp:nvSpPr>
      <dsp:spPr>
        <a:xfrm>
          <a:off x="268742" y="204061"/>
          <a:ext cx="488622" cy="4886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0460D-FB12-4639-B59E-5BF3A6B5F238}">
      <dsp:nvSpPr>
        <dsp:cNvPr id="0" name=""/>
        <dsp:cNvSpPr/>
      </dsp:nvSpPr>
      <dsp:spPr>
        <a:xfrm>
          <a:off x="1026106" y="4170"/>
          <a:ext cx="5625146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Bronchoconstriction increases cough</a:t>
          </a:r>
        </a:p>
      </dsp:txBody>
      <dsp:txXfrm>
        <a:off x="1026106" y="4170"/>
        <a:ext cx="5625146" cy="888403"/>
      </dsp:txXfrm>
    </dsp:sp>
    <dsp:sp modelId="{BAABE6ED-CE39-40EE-88DB-62BB4959C2B1}">
      <dsp:nvSpPr>
        <dsp:cNvPr id="0" name=""/>
        <dsp:cNvSpPr/>
      </dsp:nvSpPr>
      <dsp:spPr>
        <a:xfrm>
          <a:off x="0" y="1114675"/>
          <a:ext cx="6651253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1DF6-6EEB-4880-86E2-232257CDFAFB}">
      <dsp:nvSpPr>
        <dsp:cNvPr id="0" name=""/>
        <dsp:cNvSpPr/>
      </dsp:nvSpPr>
      <dsp:spPr>
        <a:xfrm>
          <a:off x="268742" y="1314566"/>
          <a:ext cx="488622" cy="4886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A1F4A-FB75-4D20-B1B7-2E5DC6CEB884}">
      <dsp:nvSpPr>
        <dsp:cNvPr id="0" name=""/>
        <dsp:cNvSpPr/>
      </dsp:nvSpPr>
      <dsp:spPr>
        <a:xfrm>
          <a:off x="1026106" y="1114675"/>
          <a:ext cx="5625146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Airway inflammation increases cough</a:t>
          </a:r>
        </a:p>
      </dsp:txBody>
      <dsp:txXfrm>
        <a:off x="1026106" y="1114675"/>
        <a:ext cx="5625146" cy="888403"/>
      </dsp:txXfrm>
    </dsp:sp>
    <dsp:sp modelId="{EF1B7EE3-ABD6-4B9F-859D-915BEDEBB90A}">
      <dsp:nvSpPr>
        <dsp:cNvPr id="0" name=""/>
        <dsp:cNvSpPr/>
      </dsp:nvSpPr>
      <dsp:spPr>
        <a:xfrm>
          <a:off x="0" y="2225180"/>
          <a:ext cx="6651253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9CD4-3705-4A2E-8363-15DF2B319778}">
      <dsp:nvSpPr>
        <dsp:cNvPr id="0" name=""/>
        <dsp:cNvSpPr/>
      </dsp:nvSpPr>
      <dsp:spPr>
        <a:xfrm>
          <a:off x="268742" y="2425070"/>
          <a:ext cx="488622" cy="4886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6F670-8811-4715-B442-0B348D55B8D1}">
      <dsp:nvSpPr>
        <dsp:cNvPr id="0" name=""/>
        <dsp:cNvSpPr/>
      </dsp:nvSpPr>
      <dsp:spPr>
        <a:xfrm>
          <a:off x="1026106" y="2225180"/>
          <a:ext cx="5625146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Allergen exposure increases cough</a:t>
          </a:r>
        </a:p>
      </dsp:txBody>
      <dsp:txXfrm>
        <a:off x="1026106" y="2225180"/>
        <a:ext cx="5625146" cy="888403"/>
      </dsp:txXfrm>
    </dsp:sp>
    <dsp:sp modelId="{D6880ED2-2012-496C-BD70-5047C836FBB8}">
      <dsp:nvSpPr>
        <dsp:cNvPr id="0" name=""/>
        <dsp:cNvSpPr/>
      </dsp:nvSpPr>
      <dsp:spPr>
        <a:xfrm>
          <a:off x="0" y="3335684"/>
          <a:ext cx="6651253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AC6E8-C7E0-49F6-9A44-458A0D7A28B0}">
      <dsp:nvSpPr>
        <dsp:cNvPr id="0" name=""/>
        <dsp:cNvSpPr/>
      </dsp:nvSpPr>
      <dsp:spPr>
        <a:xfrm>
          <a:off x="268742" y="3535575"/>
          <a:ext cx="488622" cy="4886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90F78-95C7-4681-AA52-7E6D6521A953}">
      <dsp:nvSpPr>
        <dsp:cNvPr id="0" name=""/>
        <dsp:cNvSpPr/>
      </dsp:nvSpPr>
      <dsp:spPr>
        <a:xfrm>
          <a:off x="1026106" y="3335684"/>
          <a:ext cx="5625146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Upper airway stimulation induces cough </a:t>
          </a:r>
        </a:p>
      </dsp:txBody>
      <dsp:txXfrm>
        <a:off x="1026106" y="3335684"/>
        <a:ext cx="5625146" cy="888403"/>
      </dsp:txXfrm>
    </dsp:sp>
    <dsp:sp modelId="{54F9C38A-6790-42BE-8773-69FD80E2457C}">
      <dsp:nvSpPr>
        <dsp:cNvPr id="0" name=""/>
        <dsp:cNvSpPr/>
      </dsp:nvSpPr>
      <dsp:spPr>
        <a:xfrm>
          <a:off x="0" y="4446189"/>
          <a:ext cx="6651253" cy="8884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FD672-2C28-4619-A214-B7F16D349352}">
      <dsp:nvSpPr>
        <dsp:cNvPr id="0" name=""/>
        <dsp:cNvSpPr/>
      </dsp:nvSpPr>
      <dsp:spPr>
        <a:xfrm>
          <a:off x="268742" y="4646080"/>
          <a:ext cx="488622" cy="48862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6A46F-65D0-4AF9-A057-004D7C1E3731}">
      <dsp:nvSpPr>
        <dsp:cNvPr id="0" name=""/>
        <dsp:cNvSpPr/>
      </dsp:nvSpPr>
      <dsp:spPr>
        <a:xfrm>
          <a:off x="1026106" y="4446189"/>
          <a:ext cx="5625146" cy="88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3" tIns="94023" rIns="94023" bIns="94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Airway neuronal dysfunction/sensitization of the cough reflex</a:t>
          </a:r>
        </a:p>
      </dsp:txBody>
      <dsp:txXfrm>
        <a:off x="1026106" y="4446189"/>
        <a:ext cx="5625146" cy="88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E0E14-7DB8-460C-A6DF-DDAF49C3B6D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0775E-0CA0-4138-B7F6-5892428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3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4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2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Neuronal M2 muscarinic receptors inhibit acetylcholine release from pulmonary parasympathetic nerves but are dysfunctional in antigen-challenged animals and asthmatics. </a:t>
            </a:r>
          </a:p>
          <a:p>
            <a:r>
              <a:rPr lang="en-US" dirty="0"/>
              <a:t>Deletion of pulmonary eosinophils protects M2 receptor function in antigen-challenged guinea pigs. </a:t>
            </a:r>
          </a:p>
          <a:p>
            <a:r>
              <a:rPr lang="en-US" dirty="0"/>
              <a:t>Therefore, the association of eosinophils with airway nerves was investigated.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***Thus eosinophils and their granule proteins are also seen in association with airway nerves in patients with asthma.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9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Previous studies have shown evidence of airway inflammation in patients with chronic cough and have suggested that the cough may be due to release of </a:t>
            </a:r>
            <a:r>
              <a:rPr lang="en-US" dirty="0" err="1"/>
              <a:t>tussive</a:t>
            </a:r>
            <a:r>
              <a:rPr lang="en-US" dirty="0"/>
              <a:t> mediators and activation of afferent sensory nerve endings.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Measured the concentration of various </a:t>
            </a:r>
            <a:r>
              <a:rPr lang="en-US" dirty="0" err="1"/>
              <a:t>proinflammatory</a:t>
            </a:r>
            <a:r>
              <a:rPr lang="en-US" dirty="0"/>
              <a:t> and </a:t>
            </a:r>
            <a:r>
              <a:rPr lang="en-US" dirty="0" err="1"/>
              <a:t>tussive</a:t>
            </a:r>
            <a:r>
              <a:rPr lang="en-US" dirty="0"/>
              <a:t> mediators in induced sputum supernatants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989B-D2B2-4670-9438-5287E2B147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775E-0CA0-4138-B7F6-589242874A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DA70-5949-F33D-5B9E-D1B3F354D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4A115-B9CC-F6A7-E049-3ED68DB1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CA6E0-2B88-8B17-C4DB-E37EB1D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3EF2-A5FF-B804-C5AE-CC7BF32D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F8AC-F04A-8E81-1786-7A6A746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C9F7-3010-7B3D-98BA-8684AEA0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1FE40-04B9-F000-B107-005FDCF39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2787-D2BC-AE40-BF89-B2EB2FE3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5FF7B-A68D-12E5-2B0A-F9C6B892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B82B-BBE1-E2A2-9D23-51FB63EA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1251C-5B81-1E8C-CC80-85D4DD13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4BF55-0214-6B5F-33A2-139D763D3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0FEF1-3CE4-9B13-209F-4259D7D6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2604-BF3F-D15B-6CEE-A29B1D12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91AE-4B39-DF9A-ED2A-3FDF3AF3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C084-F597-EDE1-05AC-B6501264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908D-B5D8-4E4D-9C35-8D3DC0F6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1E78E-CDF1-0FC3-51C8-C25FFC2E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06923-9429-CCBA-1E8E-212347AC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1AC36-FED1-A0E9-005A-85E6632C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7A1D-06D2-1FB1-6A64-F4D32443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E01F6-D44F-22FA-A8CF-A6CE726A4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DDBE4-C6DC-65DC-098E-A265FBCC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26ADD-55A6-7AE0-E2A3-AE3A2AB7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0D58-9B1D-8F5B-D8AB-71C75248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CC73-F21A-1BED-C056-41C8E6A6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CB24-AE85-927B-D7E4-BDD26CE2C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B3143-7035-9CDF-8D66-B4311588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94748-4299-D902-2039-53A01023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56B33-2D41-8954-41F0-2172164D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5BDEC-6B81-E216-CA95-5CEE6E31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12D4-A2BE-89FB-187F-8158728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45BF7-5D08-9134-E26E-C2267D076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C7D4-C0FC-F8E8-6A52-1082DCA14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4FF0E-35F0-5192-5576-87DAF38E6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AF869-5CFF-E7E7-EDD1-ED04780E1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38B1-8D56-7F83-9289-E8A6314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779D9-FCE4-E9CB-46A3-FD5B800D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51A5F-B50A-858D-816F-9F07FE62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2702-16D0-0ED2-F6FC-8A349C65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4A57F-633C-6AE9-6E89-12D289AA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5B698-B9E0-02A2-03C1-3193A4FC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B0A9F-4589-22D5-8667-4921C77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4E16A-F2D5-A05C-C400-8806F893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C7642-6E68-815A-7B40-B5CC6D73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7B08A-BF11-DD43-D843-2EC6ECBA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2ACD-9587-F3D8-A222-8F41304C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51FA-3FEF-92C2-BE60-225BC1C7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EBEA1-062C-D996-BA87-1B38CB116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86D82-9EE3-47C4-2674-11B7C2F8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FC083-4495-C2FF-8964-91391201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7BFB-1FDA-2CB2-39AA-A23C7909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6446-0D70-27F2-1FE4-60F0F9AB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BB001-2531-C730-C80C-D95388642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89A3B-4F86-C261-A271-7C0DEC40E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EB76A-0E2A-485A-75D2-8A14CD8A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70B9B-5457-7C03-EF2B-A6725D05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5C72-9064-9A71-7D9D-E7DD0503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441AB9-A4C1-BB95-4C76-414DDCC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2D2D-137F-8853-96A3-D6093AE6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20571-54F1-7123-EA60-AA51F1257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179ABD-2814-4885-8297-35105369A60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357C5-8A33-0214-20AC-F829940E4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DC33-7687-8DD5-BFE3-D16D8A107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DEFD6-F06E-4652-B092-36EAFFF2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asy-pics/857759092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iencedirect.com/topics/medicine-and-dentistry/evoked-potentia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capsaici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topics/medicine-and-dentistry/eosinophil" TargetMode="External"/><Relationship Id="rId5" Type="http://schemas.openxmlformats.org/officeDocument/2006/relationships/hyperlink" Target="https://www.sciencedirect.com/topics/medicine-and-dentistry/sputum" TargetMode="External"/><Relationship Id="rId4" Type="http://schemas.openxmlformats.org/officeDocument/2006/relationships/hyperlink" Target="https://www.sciencedirect.com/topics/medicine-and-dentistry/diluent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US" sz="5200"/>
              <a:t>Cough.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Basic concepts about physiopathology and management</a:t>
            </a:r>
          </a:p>
          <a:p>
            <a:pPr algn="l"/>
            <a:r>
              <a:rPr lang="en-US" sz="1700"/>
              <a:t>Daniel Puebla, MD. </a:t>
            </a:r>
          </a:p>
          <a:p>
            <a:pPr algn="l"/>
            <a:r>
              <a:rPr lang="en-US" sz="1700"/>
              <a:t>Clinical Assistant Professor</a:t>
            </a:r>
          </a:p>
          <a:p>
            <a:pPr algn="l"/>
            <a:r>
              <a:rPr lang="en-US" sz="1700"/>
              <a:t>  Pulmonary and Critical Care Medicine</a:t>
            </a:r>
          </a:p>
          <a:p>
            <a:pPr algn="l"/>
            <a:r>
              <a:rPr lang="en-US" sz="1700"/>
              <a:t> University of Arizona College of Medicine Phoenix</a:t>
            </a:r>
          </a:p>
        </p:txBody>
      </p:sp>
      <p:pic>
        <p:nvPicPr>
          <p:cNvPr id="9" name="Graphic 8" descr="Lungs">
            <a:extLst>
              <a:ext uri="{FF2B5EF4-FFF2-40B4-BE49-F238E27FC236}">
                <a16:creationId xmlns:a16="http://schemas.microsoft.com/office/drawing/2014/main" id="{D57AC4FF-EF3F-6F41-35FA-DC5873E7FF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11" name="Graphic 10" descr="Lungs">
            <a:extLst>
              <a:ext uri="{FF2B5EF4-FFF2-40B4-BE49-F238E27FC236}">
                <a16:creationId xmlns:a16="http://schemas.microsoft.com/office/drawing/2014/main" id="{F2B1014F-BE76-47B9-A792-B7C4F5F7B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  <p:pic>
        <p:nvPicPr>
          <p:cNvPr id="5" name="Picture 4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761BCA58-75C3-474D-8C8B-8C2AA22A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cough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Receptor stimulation</a:t>
            </a:r>
          </a:p>
          <a:p>
            <a:pPr lvl="1"/>
            <a:r>
              <a:rPr lang="en-US" dirty="0"/>
              <a:t>C-fiber (capsaicin responsive) – broad airway distribution</a:t>
            </a:r>
          </a:p>
          <a:p>
            <a:pPr lvl="1"/>
            <a:r>
              <a:rPr lang="en-US" dirty="0"/>
              <a:t>RAR (capsaicin unresponsive) – larynx and central airway distribution</a:t>
            </a:r>
          </a:p>
          <a:p>
            <a:pPr lvl="1"/>
            <a:r>
              <a:rPr lang="en-US" dirty="0"/>
              <a:t>SAR (capsaicin unresponsive) – distal airway and parenchymal distribution</a:t>
            </a:r>
          </a:p>
          <a:p>
            <a:r>
              <a:rPr lang="en-US" dirty="0"/>
              <a:t>Afferent signal via internal laryngeal nerve (a branch of superior laryngeal, in turn a branch of the </a:t>
            </a:r>
            <a:r>
              <a:rPr lang="en-US" dirty="0" err="1"/>
              <a:t>vagus</a:t>
            </a:r>
            <a:r>
              <a:rPr lang="en-US" dirty="0"/>
              <a:t>)</a:t>
            </a:r>
          </a:p>
          <a:p>
            <a:r>
              <a:rPr lang="en-US" dirty="0"/>
              <a:t>CNS integration (but no ‘cough center’)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341224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A9A65209-ACD4-CCEF-179B-B51AB0B79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CF163-D3C4-A433-88A8-B98536C1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Cough Action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B10B7-0C56-6B82-2436-3BEC578E2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/>
              <a:t>Cough Action</a:t>
            </a:r>
          </a:p>
          <a:p>
            <a:pPr lvl="1"/>
            <a:r>
              <a:rPr lang="en-US" sz="1900" dirty="0"/>
              <a:t>Contraction of the diaphragm and intercostal muscles produces quick inhalation</a:t>
            </a:r>
          </a:p>
          <a:p>
            <a:pPr lvl="1"/>
            <a:r>
              <a:rPr lang="en-US" sz="1900" b="1" u="sng" dirty="0"/>
              <a:t>Vocal cords close the glottis</a:t>
            </a:r>
          </a:p>
          <a:p>
            <a:pPr lvl="1"/>
            <a:r>
              <a:rPr lang="en-US" sz="1900" dirty="0"/>
              <a:t>Abdominal and other expiratory muscles contract with concomitant relaxation of the diaphragm, </a:t>
            </a:r>
            <a:r>
              <a:rPr lang="en-US" sz="1900" b="1" u="sng" dirty="0"/>
              <a:t>pressurizing the thorax</a:t>
            </a:r>
          </a:p>
          <a:p>
            <a:pPr lvl="1"/>
            <a:r>
              <a:rPr lang="en-US" sz="1900" dirty="0"/>
              <a:t>Glottis opens, releasing pressurized air.  Nasopharynx closes.  Airflow can reach </a:t>
            </a:r>
            <a:r>
              <a:rPr lang="en-US" sz="1900" b="1" u="sng" dirty="0"/>
              <a:t>120 m/s (~250 mph).  </a:t>
            </a:r>
            <a:r>
              <a:rPr lang="en-US" sz="1900" dirty="0"/>
              <a:t>The glottis may open only once or open and close multiple times during a single exhalation</a:t>
            </a:r>
          </a:p>
          <a:p>
            <a:pPr lvl="1"/>
            <a:r>
              <a:rPr lang="en-US" sz="1900" dirty="0"/>
              <a:t>Bernoulli effect produces dynamic collapse of non-cartilaginous airways, increasing interaction between rapid airflow and airway mucus</a:t>
            </a:r>
          </a:p>
          <a:p>
            <a:endParaRPr lang="en-US" sz="1900" dirty="0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ED91B28-ED18-3CDA-B068-6C49C27597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23" r="254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ABBDE-A2F1-68BD-92D4-493ED7C9235F}"/>
              </a:ext>
            </a:extLst>
          </p:cNvPr>
          <p:cNvSpPr txBox="1"/>
          <p:nvPr/>
        </p:nvSpPr>
        <p:spPr>
          <a:xfrm>
            <a:off x="9006713" y="5990433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easy-pics/857759092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57480021-3029-CBA9-EC90-8672AF388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9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Organ Systems Associated with Cough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53322-425C-5456-4A91-231A69D4D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7949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09FC6087-DFAB-1CDB-4CBE-1FFCAAF54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5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4660502"/>
              </p:ext>
            </p:extLst>
          </p:nvPr>
        </p:nvGraphicFramePr>
        <p:xfrm>
          <a:off x="636998" y="698643"/>
          <a:ext cx="10880332" cy="556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9A7F1F90-B064-C126-C0D9-12C28EF67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74" y="627932"/>
            <a:ext cx="10641852" cy="5602136"/>
          </a:xfrm>
          <a:prstGeom prst="rect">
            <a:avLst/>
          </a:prstGeom>
        </p:spPr>
      </p:pic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BEE7D037-D751-73E9-2AFE-60D04026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99378-1CEB-642D-1903-4060CA7E87FD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Bronchodilators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Mucolytics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Local Anesthesia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GABA agonists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Opioids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General Anesthesia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026" name="Picture 2" descr="https://ars.els-cdn.com/content/image/1-s2.0-S0012369215528298-gr5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940" y="154813"/>
            <a:ext cx="5102124" cy="6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74506" y="6721475"/>
            <a:ext cx="3656463" cy="102311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Dicpinigaitis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2006)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F7837A2F-8BB1-1183-B2BF-24E1A5DDA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82" t="26459" r="9298" b="20416"/>
          <a:stretch/>
        </p:blipFill>
        <p:spPr>
          <a:xfrm>
            <a:off x="1026180" y="332082"/>
            <a:ext cx="10432395" cy="51257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Mazzone</a:t>
            </a:r>
            <a:r>
              <a:rPr lang="en-US" dirty="0"/>
              <a:t> &amp; others, 2005)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8EBAED-473D-8F46-EB78-7EC6CBADEC02}"/>
              </a:ext>
            </a:extLst>
          </p:cNvPr>
          <p:cNvSpPr/>
          <p:nvPr/>
        </p:nvSpPr>
        <p:spPr>
          <a:xfrm>
            <a:off x="1295401" y="3534310"/>
            <a:ext cx="810801" cy="44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4538F-0544-0908-8BEC-37172ED14588}"/>
              </a:ext>
            </a:extLst>
          </p:cNvPr>
          <p:cNvSpPr/>
          <p:nvPr/>
        </p:nvSpPr>
        <p:spPr>
          <a:xfrm>
            <a:off x="2886183" y="3534309"/>
            <a:ext cx="810801" cy="44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78FE3C-38B3-8117-CB7F-C2640A7351C3}"/>
              </a:ext>
            </a:extLst>
          </p:cNvPr>
          <p:cNvSpPr/>
          <p:nvPr/>
        </p:nvSpPr>
        <p:spPr>
          <a:xfrm>
            <a:off x="2106202" y="1582220"/>
            <a:ext cx="2989780" cy="575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2DCEF6-A02D-8CDF-648A-F9C8095011E1}"/>
              </a:ext>
            </a:extLst>
          </p:cNvPr>
          <p:cNvSpPr/>
          <p:nvPr/>
        </p:nvSpPr>
        <p:spPr>
          <a:xfrm>
            <a:off x="5854557" y="3573693"/>
            <a:ext cx="1460643" cy="575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4F4D7748-8469-DF9A-E78F-291E92309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en-US" sz="4000"/>
              <a:t>TRPV-1 receptor </a:t>
            </a:r>
          </a:p>
        </p:txBody>
      </p:sp>
      <p:pic>
        <p:nvPicPr>
          <p:cNvPr id="6" name="Picture 5" descr="Chemical formulas are written on paper">
            <a:extLst>
              <a:ext uri="{FF2B5EF4-FFF2-40B4-BE49-F238E27FC236}">
                <a16:creationId xmlns:a16="http://schemas.microsoft.com/office/drawing/2014/main" id="{760EE0F3-D6BF-C161-5B6C-B7D67C79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51" r="22207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en-US" sz="1600"/>
              <a:t>Transient receptor potential vanilloid 1</a:t>
            </a:r>
          </a:p>
          <a:p>
            <a:r>
              <a:rPr lang="en-US" sz="1600"/>
              <a:t>Regulate cellular transmembrane voltage  by raising intracellular Ca and Na</a:t>
            </a:r>
          </a:p>
          <a:p>
            <a:r>
              <a:rPr lang="en-US" sz="1600"/>
              <a:t>Capsaicin an exogenous vanilloid, binds directly to TRPV-1 receptor </a:t>
            </a:r>
          </a:p>
          <a:p>
            <a:r>
              <a:rPr lang="en-US" sz="1600"/>
              <a:t>TRPV-1 activation causes non myelinated C fibers to be stimulated and evoke cough. </a:t>
            </a:r>
          </a:p>
          <a:p>
            <a:r>
              <a:rPr lang="en-US" sz="1600"/>
              <a:t>TRPV-1 can also be stimulated by noxious heat (&gt;42C) ,  low pH and  ‘‘endovanilloids,’’  arachidoynlethanolamide (AFA and anandamide), and eicosanoids, leukotriene B4, and 2-arachidonylglycerol (2-AG)</a:t>
            </a:r>
          </a:p>
          <a:p>
            <a:endParaRPr lang="en-US" sz="16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(Brooks, 2008)</a:t>
            </a:r>
          </a:p>
        </p:txBody>
      </p:sp>
      <p:pic>
        <p:nvPicPr>
          <p:cNvPr id="5" name="Picture 4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4F0EDFA9-59AB-CD80-3950-B7E02C99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ATP activation of P2X3 receptors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(Ford &amp; Undem, 2013)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F2BB306-33BF-7032-EAE6-F255281D1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634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B09B2829-FB79-1DF2-DA65-EDCE5E36D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7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The stimuli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540BA1-68D5-14F4-416D-AB39D10C5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3078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24B7CA5E-0920-D2A1-9B1D-9753B0F1F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4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99CA3E-029B-0195-E600-4D0491AEAB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7133ACF4-9F1D-0C84-3357-15E589DE7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8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5926-58C1-08DD-0AC2-6F94A198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Cough research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C917-3613-A1B7-1249-7C0F54E3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E2E2E"/>
                </a:solidFill>
                <a:latin typeface="NexusSerif"/>
              </a:rPr>
              <a:t>(E</a:t>
            </a:r>
            <a:r>
              <a:rPr lang="en-US" baseline="-25000" dirty="0">
                <a:solidFill>
                  <a:srgbClr val="2E2E2E"/>
                </a:solidFill>
                <a:latin typeface="NexusSerif"/>
              </a:rPr>
              <a:t>max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) :maximum 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cough 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  <a:hlinkClick r:id="rId2" tooltip="Learn more about response evoked from ScienceDirect's AI-generated Topic Pages"/>
              </a:rPr>
              <a:t>response evoked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 by any concentration of capsaicin</a:t>
            </a:r>
          </a:p>
          <a:p>
            <a:r>
              <a:rPr lang="en-US" dirty="0">
                <a:solidFill>
                  <a:srgbClr val="2E2E2E"/>
                </a:solidFill>
                <a:latin typeface="NexusSerif"/>
              </a:rPr>
              <a:t>(ED</a:t>
            </a:r>
            <a:r>
              <a:rPr lang="en-US" baseline="-25000" dirty="0">
                <a:solidFill>
                  <a:srgbClr val="2E2E2E"/>
                </a:solidFill>
                <a:latin typeface="NexusSerif"/>
              </a:rPr>
              <a:t>50</a:t>
            </a:r>
            <a:r>
              <a:rPr lang="en-US" dirty="0">
                <a:solidFill>
                  <a:srgbClr val="2E2E2E"/>
                </a:solidFill>
                <a:latin typeface="NexusSerif"/>
              </a:rPr>
              <a:t>) capsaicin 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dose inducing half-maximal response</a:t>
            </a:r>
          </a:p>
          <a:p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C2 and C5 (the concentrations of capsaicin inducing at least 2 or 5 coughs, respectively)</a:t>
            </a:r>
          </a:p>
          <a:p>
            <a:r>
              <a:rPr lang="en-US" dirty="0">
                <a:solidFill>
                  <a:srgbClr val="505050"/>
                </a:solidFill>
                <a:latin typeface="Helvetica" panose="020B0604020202020204" pitchFamily="34" charset="0"/>
              </a:rPr>
              <a:t>PC</a:t>
            </a:r>
            <a:r>
              <a:rPr lang="en-US" baseline="-25000" dirty="0">
                <a:solidFill>
                  <a:srgbClr val="505050"/>
                </a:solidFill>
                <a:latin typeface="Helvetica" panose="020B0604020202020204" pitchFamily="34" charset="0"/>
              </a:rPr>
              <a:t>20: </a:t>
            </a:r>
            <a:r>
              <a:rPr lang="en-US" b="0" i="0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provocative concentration or dose producing a 20% fall in FEV</a:t>
            </a:r>
            <a:r>
              <a:rPr lang="en-US" b="0" i="0" baseline="-25000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1</a:t>
            </a:r>
            <a:r>
              <a:rPr lang="en-US" b="0" i="0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 ( methacholine challenge)</a:t>
            </a:r>
            <a:endParaRPr lang="en-US" dirty="0"/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AA16E6F5-5A96-6898-E131-BFAECF7CA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D6D56-3B04-F34E-0DCC-7DFB6A97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Cough research concepts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0CF879A-B6C6-E19C-EB52-A877A4B75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341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7B3D9DED-F426-1730-D63D-AD1905B57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5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9290196"/>
              </p:ext>
            </p:extLst>
          </p:nvPr>
        </p:nvGraphicFramePr>
        <p:xfrm>
          <a:off x="-152400" y="381000"/>
          <a:ext cx="120548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347FC92E-84D7-81F5-FE79-1386DFD5A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6208535"/>
              </p:ext>
            </p:extLst>
          </p:nvPr>
        </p:nvGraphicFramePr>
        <p:xfrm>
          <a:off x="990600" y="579120"/>
          <a:ext cx="10774679" cy="559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41C9580A-BC75-930B-F7C5-81EB7C092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Urge to cough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812" t="18958" r="9063" b="19167"/>
          <a:stretch/>
        </p:blipFill>
        <p:spPr>
          <a:xfrm>
            <a:off x="6606253" y="1434630"/>
            <a:ext cx="4942280" cy="39887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(Davenport, 2008)</a:t>
            </a:r>
          </a:p>
        </p:txBody>
      </p:sp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1759E5F6-438A-3613-DA01-4FB6D508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/>
              <a:t>Urge to cough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/>
              <a:t>10 healthy subjects ( 5 male, 5 female) exposed to capsaicin and saline inhalation challenges</a:t>
            </a:r>
          </a:p>
          <a:p>
            <a:r>
              <a:rPr lang="en-US" sz="2000"/>
              <a:t>Capsaicin doses tailored to evoke a transient and reversible urge to cough </a:t>
            </a:r>
          </a:p>
          <a:p>
            <a:r>
              <a:rPr lang="en-US" sz="2000" b="1"/>
              <a:t>Functional MRI were obtained during the challenges</a:t>
            </a:r>
            <a:r>
              <a:rPr lang="en-US" sz="2000"/>
              <a:t>. </a:t>
            </a:r>
          </a:p>
          <a:p>
            <a:r>
              <a:rPr lang="en-US" sz="2000"/>
              <a:t>Areas stimulated : insula cortex, anterior midcingulate cortex, primary sensory cortex, orbitofrontal cortex, supplementary motor area, and cerebellum.</a:t>
            </a:r>
          </a:p>
          <a:p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(Stuart B. </a:t>
            </a:r>
            <a:r>
              <a:rPr lang="en-US" sz="1100" err="1"/>
              <a:t>Mazzone</a:t>
            </a:r>
            <a:r>
              <a:rPr lang="en-US" sz="1100"/>
              <a:t>, McLennan, McGovern, Egan, &amp; Farrell, 2007)</a:t>
            </a:r>
          </a:p>
        </p:txBody>
      </p:sp>
      <p:pic>
        <p:nvPicPr>
          <p:cNvPr id="5" name="Picture 4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96CA5F26-CA22-B945-EE44-292C5CCF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416" r="32500" b="17083"/>
          <a:stretch/>
        </p:blipFill>
        <p:spPr>
          <a:xfrm>
            <a:off x="-1" y="457200"/>
            <a:ext cx="11658599" cy="6072188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(Stuart B. </a:t>
            </a:r>
            <a:r>
              <a:rPr lang="en-US" dirty="0" err="1"/>
              <a:t>Mazzone</a:t>
            </a:r>
            <a:r>
              <a:rPr lang="en-US" dirty="0"/>
              <a:t>, McLennan, McGovern, Egan, &amp; Farrell, 2007)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2E330856-A998-4226-FB5D-7CE799AB4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0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post-viral cough</a:t>
            </a:r>
          </a:p>
        </p:txBody>
      </p:sp>
      <p:sp>
        <p:nvSpPr>
          <p:cNvPr id="5" name="Oval 4"/>
          <p:cNvSpPr/>
          <p:nvPr/>
        </p:nvSpPr>
        <p:spPr>
          <a:xfrm>
            <a:off x="2008711" y="2250832"/>
            <a:ext cx="1734859" cy="118012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Vagal Nucleus</a:t>
            </a:r>
          </a:p>
        </p:txBody>
      </p:sp>
      <p:sp>
        <p:nvSpPr>
          <p:cNvPr id="6" name="Oval 5"/>
          <p:cNvSpPr/>
          <p:nvPr/>
        </p:nvSpPr>
        <p:spPr>
          <a:xfrm>
            <a:off x="6164114" y="3414358"/>
            <a:ext cx="1734859" cy="1180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044"/>
          <p:cNvGrpSpPr>
            <a:grpSpLocks noChangeAspect="1"/>
          </p:cNvGrpSpPr>
          <p:nvPr/>
        </p:nvGrpSpPr>
        <p:grpSpPr bwMode="auto">
          <a:xfrm>
            <a:off x="7931429" y="4921206"/>
            <a:ext cx="2163885" cy="427005"/>
            <a:chOff x="0" y="1200"/>
            <a:chExt cx="6575" cy="1297"/>
          </a:xfrm>
        </p:grpSpPr>
        <p:grpSp>
          <p:nvGrpSpPr>
            <p:cNvPr id="8" name="Group 5045"/>
            <p:cNvGrpSpPr>
              <a:grpSpLocks noChangeAspect="1"/>
            </p:cNvGrpSpPr>
            <p:nvPr/>
          </p:nvGrpSpPr>
          <p:grpSpPr bwMode="auto">
            <a:xfrm rot="81505">
              <a:off x="0" y="1458"/>
              <a:ext cx="3017" cy="512"/>
              <a:chOff x="0" y="1427"/>
              <a:chExt cx="4031" cy="684"/>
            </a:xfrm>
          </p:grpSpPr>
          <p:sp>
            <p:nvSpPr>
              <p:cNvPr id="17" name="Freeform 5046"/>
              <p:cNvSpPr>
                <a:spLocks noChangeAspect="1"/>
              </p:cNvSpPr>
              <p:nvPr/>
            </p:nvSpPr>
            <p:spPr bwMode="auto">
              <a:xfrm>
                <a:off x="0" y="1427"/>
                <a:ext cx="4031" cy="684"/>
              </a:xfrm>
              <a:custGeom>
                <a:avLst/>
                <a:gdLst>
                  <a:gd name="T0" fmla="*/ 141 w 4031"/>
                  <a:gd name="T1" fmla="*/ 376 h 684"/>
                  <a:gd name="T2" fmla="*/ 135 w 4031"/>
                  <a:gd name="T3" fmla="*/ 463 h 684"/>
                  <a:gd name="T4" fmla="*/ 953 w 4031"/>
                  <a:gd name="T5" fmla="*/ 543 h 684"/>
                  <a:gd name="T6" fmla="*/ 1978 w 4031"/>
                  <a:gd name="T7" fmla="*/ 676 h 684"/>
                  <a:gd name="T8" fmla="*/ 2986 w 4031"/>
                  <a:gd name="T9" fmla="*/ 497 h 684"/>
                  <a:gd name="T10" fmla="*/ 3879 w 4031"/>
                  <a:gd name="T11" fmla="*/ 342 h 684"/>
                  <a:gd name="T12" fmla="*/ 3879 w 4031"/>
                  <a:gd name="T13" fmla="*/ 244 h 684"/>
                  <a:gd name="T14" fmla="*/ 2969 w 4031"/>
                  <a:gd name="T15" fmla="*/ 175 h 684"/>
                  <a:gd name="T16" fmla="*/ 1921 w 4031"/>
                  <a:gd name="T17" fmla="*/ 7 h 684"/>
                  <a:gd name="T18" fmla="*/ 959 w 4031"/>
                  <a:gd name="T19" fmla="*/ 215 h 684"/>
                  <a:gd name="T20" fmla="*/ 141 w 4031"/>
                  <a:gd name="T21" fmla="*/ 376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31" h="684">
                    <a:moveTo>
                      <a:pt x="141" y="376"/>
                    </a:moveTo>
                    <a:cubicBezTo>
                      <a:pt x="4" y="417"/>
                      <a:pt x="0" y="435"/>
                      <a:pt x="135" y="463"/>
                    </a:cubicBezTo>
                    <a:cubicBezTo>
                      <a:pt x="270" y="491"/>
                      <a:pt x="646" y="508"/>
                      <a:pt x="953" y="543"/>
                    </a:cubicBezTo>
                    <a:cubicBezTo>
                      <a:pt x="1260" y="578"/>
                      <a:pt x="1639" y="684"/>
                      <a:pt x="1978" y="676"/>
                    </a:cubicBezTo>
                    <a:cubicBezTo>
                      <a:pt x="2317" y="668"/>
                      <a:pt x="2669" y="553"/>
                      <a:pt x="2986" y="497"/>
                    </a:cubicBezTo>
                    <a:cubicBezTo>
                      <a:pt x="3303" y="441"/>
                      <a:pt x="3730" y="384"/>
                      <a:pt x="3879" y="342"/>
                    </a:cubicBezTo>
                    <a:cubicBezTo>
                      <a:pt x="4028" y="300"/>
                      <a:pt x="4031" y="272"/>
                      <a:pt x="3879" y="244"/>
                    </a:cubicBezTo>
                    <a:cubicBezTo>
                      <a:pt x="3727" y="216"/>
                      <a:pt x="3295" y="215"/>
                      <a:pt x="2969" y="175"/>
                    </a:cubicBezTo>
                    <a:cubicBezTo>
                      <a:pt x="2643" y="135"/>
                      <a:pt x="2256" y="0"/>
                      <a:pt x="1921" y="7"/>
                    </a:cubicBezTo>
                    <a:cubicBezTo>
                      <a:pt x="1586" y="14"/>
                      <a:pt x="1256" y="154"/>
                      <a:pt x="959" y="215"/>
                    </a:cubicBezTo>
                    <a:cubicBezTo>
                      <a:pt x="662" y="276"/>
                      <a:pt x="278" y="335"/>
                      <a:pt x="141" y="3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8C03"/>
                  </a:gs>
                  <a:gs pos="100000">
                    <a:srgbClr val="E9D6D1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5047"/>
              <p:cNvSpPr>
                <a:spLocks noChangeAspect="1" noChangeArrowheads="1"/>
              </p:cNvSpPr>
              <p:nvPr/>
            </p:nvSpPr>
            <p:spPr bwMode="auto">
              <a:xfrm>
                <a:off x="1545" y="1586"/>
                <a:ext cx="836" cy="362"/>
              </a:xfrm>
              <a:prstGeom prst="ellipse">
                <a:avLst/>
              </a:prstGeom>
              <a:solidFill>
                <a:srgbClr val="CFA89D"/>
              </a:solidFill>
              <a:ln w="9525">
                <a:solidFill>
                  <a:srgbClr val="E9D6D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Freeform 5048"/>
            <p:cNvSpPr>
              <a:spLocks noChangeAspect="1"/>
            </p:cNvSpPr>
            <p:nvPr/>
          </p:nvSpPr>
          <p:spPr bwMode="auto">
            <a:xfrm rot="212101">
              <a:off x="1678" y="1722"/>
              <a:ext cx="3117" cy="512"/>
            </a:xfrm>
            <a:custGeom>
              <a:avLst/>
              <a:gdLst>
                <a:gd name="T0" fmla="*/ 160 w 4164"/>
                <a:gd name="T1" fmla="*/ 413 h 684"/>
                <a:gd name="T2" fmla="*/ 154 w 4164"/>
                <a:gd name="T3" fmla="*/ 482 h 684"/>
                <a:gd name="T4" fmla="*/ 1086 w 4164"/>
                <a:gd name="T5" fmla="*/ 543 h 684"/>
                <a:gd name="T6" fmla="*/ 2111 w 4164"/>
                <a:gd name="T7" fmla="*/ 676 h 684"/>
                <a:gd name="T8" fmla="*/ 3119 w 4164"/>
                <a:gd name="T9" fmla="*/ 497 h 684"/>
                <a:gd name="T10" fmla="*/ 4012 w 4164"/>
                <a:gd name="T11" fmla="*/ 342 h 684"/>
                <a:gd name="T12" fmla="*/ 4012 w 4164"/>
                <a:gd name="T13" fmla="*/ 244 h 684"/>
                <a:gd name="T14" fmla="*/ 3102 w 4164"/>
                <a:gd name="T15" fmla="*/ 175 h 684"/>
                <a:gd name="T16" fmla="*/ 2054 w 4164"/>
                <a:gd name="T17" fmla="*/ 7 h 684"/>
                <a:gd name="T18" fmla="*/ 1092 w 4164"/>
                <a:gd name="T19" fmla="*/ 215 h 684"/>
                <a:gd name="T20" fmla="*/ 160 w 4164"/>
                <a:gd name="T21" fmla="*/ 41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4" h="684">
                  <a:moveTo>
                    <a:pt x="160" y="413"/>
                  </a:moveTo>
                  <a:cubicBezTo>
                    <a:pt x="4" y="457"/>
                    <a:pt x="0" y="460"/>
                    <a:pt x="154" y="482"/>
                  </a:cubicBezTo>
                  <a:cubicBezTo>
                    <a:pt x="308" y="504"/>
                    <a:pt x="760" y="511"/>
                    <a:pt x="1086" y="543"/>
                  </a:cubicBezTo>
                  <a:cubicBezTo>
                    <a:pt x="1412" y="575"/>
                    <a:pt x="1772" y="684"/>
                    <a:pt x="2111" y="676"/>
                  </a:cubicBezTo>
                  <a:cubicBezTo>
                    <a:pt x="2450" y="668"/>
                    <a:pt x="2802" y="553"/>
                    <a:pt x="3119" y="497"/>
                  </a:cubicBezTo>
                  <a:cubicBezTo>
                    <a:pt x="3436" y="441"/>
                    <a:pt x="3863" y="384"/>
                    <a:pt x="4012" y="342"/>
                  </a:cubicBezTo>
                  <a:cubicBezTo>
                    <a:pt x="4161" y="300"/>
                    <a:pt x="4164" y="272"/>
                    <a:pt x="4012" y="244"/>
                  </a:cubicBezTo>
                  <a:cubicBezTo>
                    <a:pt x="3860" y="216"/>
                    <a:pt x="3428" y="215"/>
                    <a:pt x="3102" y="175"/>
                  </a:cubicBezTo>
                  <a:cubicBezTo>
                    <a:pt x="2776" y="135"/>
                    <a:pt x="2389" y="0"/>
                    <a:pt x="2054" y="7"/>
                  </a:cubicBezTo>
                  <a:cubicBezTo>
                    <a:pt x="1719" y="14"/>
                    <a:pt x="1408" y="147"/>
                    <a:pt x="1092" y="215"/>
                  </a:cubicBezTo>
                  <a:cubicBezTo>
                    <a:pt x="776" y="283"/>
                    <a:pt x="316" y="369"/>
                    <a:pt x="160" y="4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049"/>
            <p:cNvSpPr>
              <a:spLocks noChangeAspect="1" noChangeArrowheads="1"/>
            </p:cNvSpPr>
            <p:nvPr/>
          </p:nvSpPr>
          <p:spPr bwMode="auto">
            <a:xfrm rot="212101">
              <a:off x="2934" y="1841"/>
              <a:ext cx="626" cy="271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5050"/>
            <p:cNvSpPr>
              <a:spLocks noChangeAspect="1"/>
            </p:cNvSpPr>
            <p:nvPr/>
          </p:nvSpPr>
          <p:spPr bwMode="auto">
            <a:xfrm rot="212101">
              <a:off x="29" y="1962"/>
              <a:ext cx="3009" cy="535"/>
            </a:xfrm>
            <a:custGeom>
              <a:avLst/>
              <a:gdLst>
                <a:gd name="T0" fmla="*/ 138 w 4020"/>
                <a:gd name="T1" fmla="*/ 468 h 715"/>
                <a:gd name="T2" fmla="*/ 136 w 4020"/>
                <a:gd name="T3" fmla="*/ 555 h 715"/>
                <a:gd name="T4" fmla="*/ 957 w 4020"/>
                <a:gd name="T5" fmla="*/ 602 h 715"/>
                <a:gd name="T6" fmla="*/ 1986 w 4020"/>
                <a:gd name="T7" fmla="*/ 693 h 715"/>
                <a:gd name="T8" fmla="*/ 2986 w 4020"/>
                <a:gd name="T9" fmla="*/ 473 h 715"/>
                <a:gd name="T10" fmla="*/ 3872 w 4020"/>
                <a:gd name="T11" fmla="*/ 281 h 715"/>
                <a:gd name="T12" fmla="*/ 3871 w 4020"/>
                <a:gd name="T13" fmla="*/ 201 h 715"/>
                <a:gd name="T14" fmla="*/ 2979 w 4020"/>
                <a:gd name="T15" fmla="*/ 109 h 715"/>
                <a:gd name="T16" fmla="*/ 1902 w 4020"/>
                <a:gd name="T17" fmla="*/ 27 h 715"/>
                <a:gd name="T18" fmla="*/ 949 w 4020"/>
                <a:gd name="T19" fmla="*/ 274 h 715"/>
                <a:gd name="T20" fmla="*/ 138 w 4020"/>
                <a:gd name="T21" fmla="*/ 46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0" h="715">
                  <a:moveTo>
                    <a:pt x="138" y="468"/>
                  </a:moveTo>
                  <a:cubicBezTo>
                    <a:pt x="3" y="515"/>
                    <a:pt x="0" y="533"/>
                    <a:pt x="136" y="555"/>
                  </a:cubicBezTo>
                  <a:cubicBezTo>
                    <a:pt x="272" y="578"/>
                    <a:pt x="648" y="579"/>
                    <a:pt x="957" y="602"/>
                  </a:cubicBezTo>
                  <a:cubicBezTo>
                    <a:pt x="1265" y="624"/>
                    <a:pt x="1648" y="715"/>
                    <a:pt x="1986" y="693"/>
                  </a:cubicBezTo>
                  <a:cubicBezTo>
                    <a:pt x="2325" y="671"/>
                    <a:pt x="2672" y="542"/>
                    <a:pt x="2986" y="473"/>
                  </a:cubicBezTo>
                  <a:cubicBezTo>
                    <a:pt x="3300" y="404"/>
                    <a:pt x="3724" y="326"/>
                    <a:pt x="3872" y="281"/>
                  </a:cubicBezTo>
                  <a:cubicBezTo>
                    <a:pt x="4020" y="236"/>
                    <a:pt x="4020" y="230"/>
                    <a:pt x="3871" y="201"/>
                  </a:cubicBezTo>
                  <a:cubicBezTo>
                    <a:pt x="3722" y="172"/>
                    <a:pt x="3307" y="138"/>
                    <a:pt x="2979" y="109"/>
                  </a:cubicBezTo>
                  <a:cubicBezTo>
                    <a:pt x="2651" y="80"/>
                    <a:pt x="2240" y="0"/>
                    <a:pt x="1902" y="27"/>
                  </a:cubicBezTo>
                  <a:cubicBezTo>
                    <a:pt x="1564" y="54"/>
                    <a:pt x="1243" y="201"/>
                    <a:pt x="949" y="274"/>
                  </a:cubicBezTo>
                  <a:cubicBezTo>
                    <a:pt x="655" y="347"/>
                    <a:pt x="274" y="421"/>
                    <a:pt x="138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5051"/>
            <p:cNvSpPr>
              <a:spLocks noChangeAspect="1" noChangeArrowheads="1"/>
            </p:cNvSpPr>
            <p:nvPr/>
          </p:nvSpPr>
          <p:spPr bwMode="auto">
            <a:xfrm rot="71712">
              <a:off x="1181" y="2092"/>
              <a:ext cx="626" cy="271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52"/>
            <p:cNvSpPr>
              <a:spLocks noChangeAspect="1"/>
            </p:cNvSpPr>
            <p:nvPr/>
          </p:nvSpPr>
          <p:spPr bwMode="auto">
            <a:xfrm>
              <a:off x="1710" y="1200"/>
              <a:ext cx="3117" cy="495"/>
            </a:xfrm>
            <a:custGeom>
              <a:avLst/>
              <a:gdLst>
                <a:gd name="T0" fmla="*/ 119 w 3117"/>
                <a:gd name="T1" fmla="*/ 227 h 495"/>
                <a:gd name="T2" fmla="*/ 111 w 3117"/>
                <a:gd name="T3" fmla="*/ 278 h 495"/>
                <a:gd name="T4" fmla="*/ 693 w 3117"/>
                <a:gd name="T5" fmla="*/ 378 h 495"/>
                <a:gd name="T6" fmla="*/ 1516 w 3117"/>
                <a:gd name="T7" fmla="*/ 487 h 495"/>
                <a:gd name="T8" fmla="*/ 2326 w 3117"/>
                <a:gd name="T9" fmla="*/ 426 h 495"/>
                <a:gd name="T10" fmla="*/ 3000 w 3117"/>
                <a:gd name="T11" fmla="*/ 352 h 495"/>
                <a:gd name="T12" fmla="*/ 3004 w 3117"/>
                <a:gd name="T13" fmla="*/ 279 h 495"/>
                <a:gd name="T14" fmla="*/ 2328 w 3117"/>
                <a:gd name="T15" fmla="*/ 185 h 495"/>
                <a:gd name="T16" fmla="*/ 1553 w 3117"/>
                <a:gd name="T17" fmla="*/ 11 h 495"/>
                <a:gd name="T18" fmla="*/ 824 w 3117"/>
                <a:gd name="T19" fmla="*/ 122 h 495"/>
                <a:gd name="T20" fmla="*/ 119 w 3117"/>
                <a:gd name="T21" fmla="*/ 22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7" h="495">
                  <a:moveTo>
                    <a:pt x="119" y="227"/>
                  </a:moveTo>
                  <a:cubicBezTo>
                    <a:pt x="0" y="252"/>
                    <a:pt x="15" y="253"/>
                    <a:pt x="111" y="278"/>
                  </a:cubicBezTo>
                  <a:cubicBezTo>
                    <a:pt x="207" y="303"/>
                    <a:pt x="459" y="343"/>
                    <a:pt x="693" y="378"/>
                  </a:cubicBezTo>
                  <a:cubicBezTo>
                    <a:pt x="927" y="413"/>
                    <a:pt x="1244" y="479"/>
                    <a:pt x="1516" y="487"/>
                  </a:cubicBezTo>
                  <a:cubicBezTo>
                    <a:pt x="1788" y="495"/>
                    <a:pt x="2079" y="449"/>
                    <a:pt x="2326" y="426"/>
                  </a:cubicBezTo>
                  <a:cubicBezTo>
                    <a:pt x="2573" y="403"/>
                    <a:pt x="2887" y="376"/>
                    <a:pt x="3000" y="352"/>
                  </a:cubicBezTo>
                  <a:cubicBezTo>
                    <a:pt x="3113" y="327"/>
                    <a:pt x="3117" y="307"/>
                    <a:pt x="3004" y="279"/>
                  </a:cubicBezTo>
                  <a:cubicBezTo>
                    <a:pt x="2892" y="251"/>
                    <a:pt x="2569" y="230"/>
                    <a:pt x="2328" y="185"/>
                  </a:cubicBezTo>
                  <a:cubicBezTo>
                    <a:pt x="2086" y="140"/>
                    <a:pt x="1803" y="21"/>
                    <a:pt x="1553" y="11"/>
                  </a:cubicBezTo>
                  <a:cubicBezTo>
                    <a:pt x="1302" y="0"/>
                    <a:pt x="1063" y="86"/>
                    <a:pt x="824" y="122"/>
                  </a:cubicBezTo>
                  <a:cubicBezTo>
                    <a:pt x="585" y="158"/>
                    <a:pt x="238" y="201"/>
                    <a:pt x="119" y="227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5053"/>
            <p:cNvSpPr>
              <a:spLocks noChangeAspect="1" noChangeArrowheads="1"/>
            </p:cNvSpPr>
            <p:nvPr/>
          </p:nvSpPr>
          <p:spPr bwMode="auto">
            <a:xfrm rot="212101">
              <a:off x="2966" y="1326"/>
              <a:ext cx="626" cy="271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054"/>
            <p:cNvSpPr>
              <a:spLocks noChangeAspect="1"/>
            </p:cNvSpPr>
            <p:nvPr/>
          </p:nvSpPr>
          <p:spPr bwMode="auto">
            <a:xfrm>
              <a:off x="3441" y="1526"/>
              <a:ext cx="3134" cy="52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5055"/>
            <p:cNvSpPr>
              <a:spLocks noChangeAspect="1" noChangeArrowheads="1"/>
            </p:cNvSpPr>
            <p:nvPr/>
          </p:nvSpPr>
          <p:spPr bwMode="auto">
            <a:xfrm rot="212101">
              <a:off x="4714" y="1652"/>
              <a:ext cx="626" cy="271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5059"/>
          <p:cNvSpPr txBox="1">
            <a:spLocks noChangeArrowheads="1"/>
          </p:cNvSpPr>
          <p:nvPr/>
        </p:nvSpPr>
        <p:spPr bwMode="auto">
          <a:xfrm>
            <a:off x="8310980" y="5570462"/>
            <a:ext cx="2175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3B187"/>
                    </a:gs>
                    <a:gs pos="100000">
                      <a:srgbClr val="FFCC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Smooth muscle cells</a:t>
            </a:r>
          </a:p>
        </p:txBody>
      </p:sp>
      <p:sp>
        <p:nvSpPr>
          <p:cNvPr id="20" name="Arc 19"/>
          <p:cNvSpPr/>
          <p:nvPr/>
        </p:nvSpPr>
        <p:spPr>
          <a:xfrm>
            <a:off x="6588199" y="3869286"/>
            <a:ext cx="2274483" cy="973154"/>
          </a:xfrm>
          <a:prstGeom prst="arc">
            <a:avLst/>
          </a:prstGeom>
          <a:ln w="127000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40369" y="2938586"/>
            <a:ext cx="2368062" cy="719015"/>
          </a:xfrm>
          <a:prstGeom prst="straightConnector1">
            <a:avLst/>
          </a:prstGeom>
          <a:ln w="76200">
            <a:solidFill>
              <a:schemeClr val="accent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ck Arc 24"/>
          <p:cNvSpPr/>
          <p:nvPr/>
        </p:nvSpPr>
        <p:spPr>
          <a:xfrm rot="7542048">
            <a:off x="5955668" y="3538889"/>
            <a:ext cx="508000" cy="392536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12137363">
            <a:off x="5529727" y="3183287"/>
            <a:ext cx="508000" cy="392536"/>
          </a:xfrm>
          <a:prstGeom prst="blockArc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0401913">
            <a:off x="8693762" y="4574366"/>
            <a:ext cx="508000" cy="392536"/>
          </a:xfrm>
          <a:prstGeom prst="blockArc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070" y="324421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M1 (+)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3576" y="29066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M2 (-)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34273" y="464997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M3 (+)</a:t>
            </a:r>
          </a:p>
        </p:txBody>
      </p:sp>
      <p:sp>
        <p:nvSpPr>
          <p:cNvPr id="31" name="4-Point Star 30"/>
          <p:cNvSpPr/>
          <p:nvPr/>
        </p:nvSpPr>
        <p:spPr>
          <a:xfrm>
            <a:off x="1770341" y="3935759"/>
            <a:ext cx="476739" cy="42690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5059"/>
          <p:cNvSpPr txBox="1">
            <a:spLocks noChangeArrowheads="1"/>
          </p:cNvSpPr>
          <p:nvPr/>
        </p:nvSpPr>
        <p:spPr bwMode="auto">
          <a:xfrm>
            <a:off x="2133121" y="4115532"/>
            <a:ext cx="2175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3B187"/>
                    </a:gs>
                    <a:gs pos="100000">
                      <a:srgbClr val="FFCC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Acetyl choline</a:t>
            </a:r>
          </a:p>
        </p:txBody>
      </p:sp>
      <p:sp>
        <p:nvSpPr>
          <p:cNvPr id="33" name="Text Box 5059"/>
          <p:cNvSpPr txBox="1">
            <a:spLocks noChangeArrowheads="1"/>
          </p:cNvSpPr>
          <p:nvPr/>
        </p:nvSpPr>
        <p:spPr bwMode="auto">
          <a:xfrm>
            <a:off x="3206050" y="2031908"/>
            <a:ext cx="36185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3B187"/>
                    </a:gs>
                    <a:gs pos="100000">
                      <a:srgbClr val="FFCC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Preganglionic parasympathetic nerve</a:t>
            </a:r>
          </a:p>
        </p:txBody>
      </p:sp>
      <p:sp>
        <p:nvSpPr>
          <p:cNvPr id="34" name="Oval 33"/>
          <p:cNvSpPr/>
          <p:nvPr/>
        </p:nvSpPr>
        <p:spPr>
          <a:xfrm>
            <a:off x="4308204" y="2649945"/>
            <a:ext cx="4218833" cy="243422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5059"/>
          <p:cNvSpPr txBox="1">
            <a:spLocks noChangeArrowheads="1"/>
          </p:cNvSpPr>
          <p:nvPr/>
        </p:nvSpPr>
        <p:spPr bwMode="auto">
          <a:xfrm>
            <a:off x="7138501" y="2237329"/>
            <a:ext cx="36185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3B187"/>
                    </a:gs>
                    <a:gs pos="100000">
                      <a:srgbClr val="FFCC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Postganglionic parasympathetic nerve</a:t>
            </a:r>
          </a:p>
        </p:txBody>
      </p:sp>
      <p:sp>
        <p:nvSpPr>
          <p:cNvPr id="36" name="Text Box 5059"/>
          <p:cNvSpPr txBox="1">
            <a:spLocks noChangeArrowheads="1"/>
          </p:cNvSpPr>
          <p:nvPr/>
        </p:nvSpPr>
        <p:spPr bwMode="auto">
          <a:xfrm>
            <a:off x="4228513" y="5125972"/>
            <a:ext cx="2175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3B187"/>
                    </a:gs>
                    <a:gs pos="100000">
                      <a:srgbClr val="FFCC6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/>
              <a:t>Ganglion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879525" y="2308906"/>
            <a:ext cx="348988" cy="218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049846" y="2555509"/>
            <a:ext cx="719016" cy="1179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066993" y="5084171"/>
            <a:ext cx="716734" cy="218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-Point Star 46"/>
          <p:cNvSpPr/>
          <p:nvPr/>
        </p:nvSpPr>
        <p:spPr>
          <a:xfrm>
            <a:off x="5894247" y="3460605"/>
            <a:ext cx="476739" cy="42690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-Point Star 47"/>
          <p:cNvSpPr/>
          <p:nvPr/>
        </p:nvSpPr>
        <p:spPr>
          <a:xfrm>
            <a:off x="8642445" y="4444033"/>
            <a:ext cx="476739" cy="426905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251154" y="3639400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 potential</a:t>
            </a:r>
            <a:endParaRPr lang="en-US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98973" y="5378343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Contractio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</a:p>
        </p:txBody>
      </p:sp>
      <p:sp>
        <p:nvSpPr>
          <p:cNvPr id="51" name="Freeform 50"/>
          <p:cNvSpPr/>
          <p:nvPr/>
        </p:nvSpPr>
        <p:spPr>
          <a:xfrm>
            <a:off x="5814647" y="3008918"/>
            <a:ext cx="434473" cy="390775"/>
          </a:xfrm>
          <a:custGeom>
            <a:avLst/>
            <a:gdLst>
              <a:gd name="connsiteX0" fmla="*/ 390769 w 434473"/>
              <a:gd name="connsiteY0" fmla="*/ 390775 h 390775"/>
              <a:gd name="connsiteX1" fmla="*/ 398585 w 434473"/>
              <a:gd name="connsiteY1" fmla="*/ 6 h 390775"/>
              <a:gd name="connsiteX2" fmla="*/ 0 w 434473"/>
              <a:gd name="connsiteY2" fmla="*/ 382960 h 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473" h="390775">
                <a:moveTo>
                  <a:pt x="390769" y="390775"/>
                </a:moveTo>
                <a:cubicBezTo>
                  <a:pt x="427241" y="196041"/>
                  <a:pt x="463713" y="1308"/>
                  <a:pt x="398585" y="6"/>
                </a:cubicBezTo>
                <a:cubicBezTo>
                  <a:pt x="333457" y="-1296"/>
                  <a:pt x="166728" y="190832"/>
                  <a:pt x="0" y="382960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43551" y="5407117"/>
            <a:ext cx="2477321" cy="942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05129" y="6459126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1228607" y="5517893"/>
            <a:ext cx="132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Post-Ganglionic</a:t>
            </a:r>
          </a:p>
          <a:p>
            <a:r>
              <a:rPr lang="en-US" sz="1400" dirty="0"/>
              <a:t>Depolarization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2178514" y="5486166"/>
            <a:ext cx="1977292" cy="823958"/>
          </a:xfrm>
          <a:custGeom>
            <a:avLst/>
            <a:gdLst>
              <a:gd name="connsiteX0" fmla="*/ 0 w 1977292"/>
              <a:gd name="connsiteY0" fmla="*/ 711218 h 828467"/>
              <a:gd name="connsiteX1" fmla="*/ 343877 w 1977292"/>
              <a:gd name="connsiteY1" fmla="*/ 719033 h 828467"/>
              <a:gd name="connsiteX2" fmla="*/ 445477 w 1977292"/>
              <a:gd name="connsiteY2" fmla="*/ 18 h 828467"/>
              <a:gd name="connsiteX3" fmla="*/ 531446 w 1977292"/>
              <a:gd name="connsiteY3" fmla="*/ 742479 h 828467"/>
              <a:gd name="connsiteX4" fmla="*/ 1977292 w 1977292"/>
              <a:gd name="connsiteY4" fmla="*/ 812818 h 828467"/>
              <a:gd name="connsiteX5" fmla="*/ 1977292 w 1977292"/>
              <a:gd name="connsiteY5" fmla="*/ 812818 h 828467"/>
              <a:gd name="connsiteX0" fmla="*/ 0 w 1977292"/>
              <a:gd name="connsiteY0" fmla="*/ 719033 h 836762"/>
              <a:gd name="connsiteX1" fmla="*/ 343877 w 1977292"/>
              <a:gd name="connsiteY1" fmla="*/ 726848 h 836762"/>
              <a:gd name="connsiteX2" fmla="*/ 382954 w 1977292"/>
              <a:gd name="connsiteY2" fmla="*/ 18 h 836762"/>
              <a:gd name="connsiteX3" fmla="*/ 531446 w 1977292"/>
              <a:gd name="connsiteY3" fmla="*/ 750294 h 836762"/>
              <a:gd name="connsiteX4" fmla="*/ 1977292 w 1977292"/>
              <a:gd name="connsiteY4" fmla="*/ 820633 h 836762"/>
              <a:gd name="connsiteX5" fmla="*/ 1977292 w 1977292"/>
              <a:gd name="connsiteY5" fmla="*/ 820633 h 836762"/>
              <a:gd name="connsiteX0" fmla="*/ 0 w 1977292"/>
              <a:gd name="connsiteY0" fmla="*/ 719120 h 836849"/>
              <a:gd name="connsiteX1" fmla="*/ 273539 w 1977292"/>
              <a:gd name="connsiteY1" fmla="*/ 695674 h 836849"/>
              <a:gd name="connsiteX2" fmla="*/ 382954 w 1977292"/>
              <a:gd name="connsiteY2" fmla="*/ 105 h 836849"/>
              <a:gd name="connsiteX3" fmla="*/ 531446 w 1977292"/>
              <a:gd name="connsiteY3" fmla="*/ 750381 h 836849"/>
              <a:gd name="connsiteX4" fmla="*/ 1977292 w 1977292"/>
              <a:gd name="connsiteY4" fmla="*/ 820720 h 836849"/>
              <a:gd name="connsiteX5" fmla="*/ 1977292 w 1977292"/>
              <a:gd name="connsiteY5" fmla="*/ 820720 h 836849"/>
              <a:gd name="connsiteX0" fmla="*/ 0 w 1977292"/>
              <a:gd name="connsiteY0" fmla="*/ 719070 h 823958"/>
              <a:gd name="connsiteX1" fmla="*/ 273539 w 1977292"/>
              <a:gd name="connsiteY1" fmla="*/ 695624 h 823958"/>
              <a:gd name="connsiteX2" fmla="*/ 382954 w 1977292"/>
              <a:gd name="connsiteY2" fmla="*/ 55 h 823958"/>
              <a:gd name="connsiteX3" fmla="*/ 625230 w 1977292"/>
              <a:gd name="connsiteY3" fmla="*/ 734700 h 823958"/>
              <a:gd name="connsiteX4" fmla="*/ 1977292 w 1977292"/>
              <a:gd name="connsiteY4" fmla="*/ 820670 h 823958"/>
              <a:gd name="connsiteX5" fmla="*/ 1977292 w 1977292"/>
              <a:gd name="connsiteY5" fmla="*/ 820670 h 8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7292" h="823958">
                <a:moveTo>
                  <a:pt x="0" y="719070"/>
                </a:moveTo>
                <a:cubicBezTo>
                  <a:pt x="134815" y="782244"/>
                  <a:pt x="209713" y="815460"/>
                  <a:pt x="273539" y="695624"/>
                </a:cubicBezTo>
                <a:cubicBezTo>
                  <a:pt x="337365" y="575788"/>
                  <a:pt x="324339" y="-6458"/>
                  <a:pt x="382954" y="55"/>
                </a:cubicBezTo>
                <a:cubicBezTo>
                  <a:pt x="441569" y="6568"/>
                  <a:pt x="359507" y="597931"/>
                  <a:pt x="625230" y="734700"/>
                </a:cubicBezTo>
                <a:cubicBezTo>
                  <a:pt x="890953" y="871469"/>
                  <a:pt x="1751948" y="806342"/>
                  <a:pt x="1977292" y="820670"/>
                </a:cubicBezTo>
                <a:lnTo>
                  <a:pt x="1977292" y="820670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78515" y="5398957"/>
            <a:ext cx="2407139" cy="863343"/>
          </a:xfrm>
          <a:custGeom>
            <a:avLst/>
            <a:gdLst>
              <a:gd name="connsiteX0" fmla="*/ 0 w 2360246"/>
              <a:gd name="connsiteY0" fmla="*/ 789371 h 944212"/>
              <a:gd name="connsiteX1" fmla="*/ 281354 w 2360246"/>
              <a:gd name="connsiteY1" fmla="*/ 781555 h 944212"/>
              <a:gd name="connsiteX2" fmla="*/ 382954 w 2360246"/>
              <a:gd name="connsiteY2" fmla="*/ 17 h 944212"/>
              <a:gd name="connsiteX3" fmla="*/ 562708 w 2360246"/>
              <a:gd name="connsiteY3" fmla="*/ 805001 h 944212"/>
              <a:gd name="connsiteX4" fmla="*/ 1008185 w 2360246"/>
              <a:gd name="connsiteY4" fmla="*/ 805001 h 944212"/>
              <a:gd name="connsiteX5" fmla="*/ 1008185 w 2360246"/>
              <a:gd name="connsiteY5" fmla="*/ 62540 h 944212"/>
              <a:gd name="connsiteX6" fmla="*/ 1195754 w 2360246"/>
              <a:gd name="connsiteY6" fmla="*/ 836263 h 944212"/>
              <a:gd name="connsiteX7" fmla="*/ 1695939 w 2360246"/>
              <a:gd name="connsiteY7" fmla="*/ 859709 h 944212"/>
              <a:gd name="connsiteX8" fmla="*/ 1813169 w 2360246"/>
              <a:gd name="connsiteY8" fmla="*/ 101617 h 944212"/>
              <a:gd name="connsiteX9" fmla="*/ 1946031 w 2360246"/>
              <a:gd name="connsiteY9" fmla="*/ 836263 h 944212"/>
              <a:gd name="connsiteX10" fmla="*/ 2360246 w 2360246"/>
              <a:gd name="connsiteY10" fmla="*/ 836263 h 944212"/>
              <a:gd name="connsiteX0" fmla="*/ 0 w 2360246"/>
              <a:gd name="connsiteY0" fmla="*/ 789371 h 906954"/>
              <a:gd name="connsiteX1" fmla="*/ 281354 w 2360246"/>
              <a:gd name="connsiteY1" fmla="*/ 781555 h 906954"/>
              <a:gd name="connsiteX2" fmla="*/ 382954 w 2360246"/>
              <a:gd name="connsiteY2" fmla="*/ 17 h 906954"/>
              <a:gd name="connsiteX3" fmla="*/ 562708 w 2360246"/>
              <a:gd name="connsiteY3" fmla="*/ 805001 h 906954"/>
              <a:gd name="connsiteX4" fmla="*/ 1008185 w 2360246"/>
              <a:gd name="connsiteY4" fmla="*/ 805001 h 906954"/>
              <a:gd name="connsiteX5" fmla="*/ 1008185 w 2360246"/>
              <a:gd name="connsiteY5" fmla="*/ 62540 h 906954"/>
              <a:gd name="connsiteX6" fmla="*/ 1195754 w 2360246"/>
              <a:gd name="connsiteY6" fmla="*/ 836263 h 906954"/>
              <a:gd name="connsiteX7" fmla="*/ 1688123 w 2360246"/>
              <a:gd name="connsiteY7" fmla="*/ 742478 h 906954"/>
              <a:gd name="connsiteX8" fmla="*/ 1813169 w 2360246"/>
              <a:gd name="connsiteY8" fmla="*/ 101617 h 906954"/>
              <a:gd name="connsiteX9" fmla="*/ 1946031 w 2360246"/>
              <a:gd name="connsiteY9" fmla="*/ 836263 h 906954"/>
              <a:gd name="connsiteX10" fmla="*/ 2360246 w 2360246"/>
              <a:gd name="connsiteY10" fmla="*/ 836263 h 906954"/>
              <a:gd name="connsiteX0" fmla="*/ 0 w 2360246"/>
              <a:gd name="connsiteY0" fmla="*/ 789371 h 906954"/>
              <a:gd name="connsiteX1" fmla="*/ 281354 w 2360246"/>
              <a:gd name="connsiteY1" fmla="*/ 781555 h 906954"/>
              <a:gd name="connsiteX2" fmla="*/ 382954 w 2360246"/>
              <a:gd name="connsiteY2" fmla="*/ 17 h 906954"/>
              <a:gd name="connsiteX3" fmla="*/ 562708 w 2360246"/>
              <a:gd name="connsiteY3" fmla="*/ 805001 h 906954"/>
              <a:gd name="connsiteX4" fmla="*/ 1008185 w 2360246"/>
              <a:gd name="connsiteY4" fmla="*/ 805001 h 906954"/>
              <a:gd name="connsiteX5" fmla="*/ 1008185 w 2360246"/>
              <a:gd name="connsiteY5" fmla="*/ 62540 h 906954"/>
              <a:gd name="connsiteX6" fmla="*/ 1219200 w 2360246"/>
              <a:gd name="connsiteY6" fmla="*/ 750294 h 906954"/>
              <a:gd name="connsiteX7" fmla="*/ 1688123 w 2360246"/>
              <a:gd name="connsiteY7" fmla="*/ 742478 h 906954"/>
              <a:gd name="connsiteX8" fmla="*/ 1813169 w 2360246"/>
              <a:gd name="connsiteY8" fmla="*/ 101617 h 906954"/>
              <a:gd name="connsiteX9" fmla="*/ 1946031 w 2360246"/>
              <a:gd name="connsiteY9" fmla="*/ 836263 h 906954"/>
              <a:gd name="connsiteX10" fmla="*/ 2360246 w 2360246"/>
              <a:gd name="connsiteY10" fmla="*/ 836263 h 906954"/>
              <a:gd name="connsiteX0" fmla="*/ 0 w 2360246"/>
              <a:gd name="connsiteY0" fmla="*/ 789371 h 906954"/>
              <a:gd name="connsiteX1" fmla="*/ 281354 w 2360246"/>
              <a:gd name="connsiteY1" fmla="*/ 781555 h 906954"/>
              <a:gd name="connsiteX2" fmla="*/ 382954 w 2360246"/>
              <a:gd name="connsiteY2" fmla="*/ 17 h 906954"/>
              <a:gd name="connsiteX3" fmla="*/ 562708 w 2360246"/>
              <a:gd name="connsiteY3" fmla="*/ 805001 h 906954"/>
              <a:gd name="connsiteX4" fmla="*/ 898770 w 2360246"/>
              <a:gd name="connsiteY4" fmla="*/ 758108 h 906954"/>
              <a:gd name="connsiteX5" fmla="*/ 1008185 w 2360246"/>
              <a:gd name="connsiteY5" fmla="*/ 62540 h 906954"/>
              <a:gd name="connsiteX6" fmla="*/ 1219200 w 2360246"/>
              <a:gd name="connsiteY6" fmla="*/ 750294 h 906954"/>
              <a:gd name="connsiteX7" fmla="*/ 1688123 w 2360246"/>
              <a:gd name="connsiteY7" fmla="*/ 742478 h 906954"/>
              <a:gd name="connsiteX8" fmla="*/ 1813169 w 2360246"/>
              <a:gd name="connsiteY8" fmla="*/ 101617 h 906954"/>
              <a:gd name="connsiteX9" fmla="*/ 1946031 w 2360246"/>
              <a:gd name="connsiteY9" fmla="*/ 836263 h 906954"/>
              <a:gd name="connsiteX10" fmla="*/ 2360246 w 2360246"/>
              <a:gd name="connsiteY10" fmla="*/ 836263 h 906954"/>
              <a:gd name="connsiteX0" fmla="*/ 0 w 2360246"/>
              <a:gd name="connsiteY0" fmla="*/ 789354 h 906937"/>
              <a:gd name="connsiteX1" fmla="*/ 281354 w 2360246"/>
              <a:gd name="connsiteY1" fmla="*/ 781538 h 906937"/>
              <a:gd name="connsiteX2" fmla="*/ 382954 w 2360246"/>
              <a:gd name="connsiteY2" fmla="*/ 0 h 906937"/>
              <a:gd name="connsiteX3" fmla="*/ 586154 w 2360246"/>
              <a:gd name="connsiteY3" fmla="*/ 781538 h 906937"/>
              <a:gd name="connsiteX4" fmla="*/ 898770 w 2360246"/>
              <a:gd name="connsiteY4" fmla="*/ 758091 h 906937"/>
              <a:gd name="connsiteX5" fmla="*/ 1008185 w 2360246"/>
              <a:gd name="connsiteY5" fmla="*/ 62523 h 906937"/>
              <a:gd name="connsiteX6" fmla="*/ 1219200 w 2360246"/>
              <a:gd name="connsiteY6" fmla="*/ 750277 h 906937"/>
              <a:gd name="connsiteX7" fmla="*/ 1688123 w 2360246"/>
              <a:gd name="connsiteY7" fmla="*/ 742461 h 906937"/>
              <a:gd name="connsiteX8" fmla="*/ 1813169 w 2360246"/>
              <a:gd name="connsiteY8" fmla="*/ 101600 h 906937"/>
              <a:gd name="connsiteX9" fmla="*/ 1946031 w 2360246"/>
              <a:gd name="connsiteY9" fmla="*/ 836246 h 906937"/>
              <a:gd name="connsiteX10" fmla="*/ 2360246 w 2360246"/>
              <a:gd name="connsiteY10" fmla="*/ 836246 h 906937"/>
              <a:gd name="connsiteX0" fmla="*/ 0 w 2360246"/>
              <a:gd name="connsiteY0" fmla="*/ 789488 h 907071"/>
              <a:gd name="connsiteX1" fmla="*/ 265723 w 2360246"/>
              <a:gd name="connsiteY1" fmla="*/ 719149 h 907071"/>
              <a:gd name="connsiteX2" fmla="*/ 382954 w 2360246"/>
              <a:gd name="connsiteY2" fmla="*/ 134 h 907071"/>
              <a:gd name="connsiteX3" fmla="*/ 586154 w 2360246"/>
              <a:gd name="connsiteY3" fmla="*/ 781672 h 907071"/>
              <a:gd name="connsiteX4" fmla="*/ 898770 w 2360246"/>
              <a:gd name="connsiteY4" fmla="*/ 758225 h 907071"/>
              <a:gd name="connsiteX5" fmla="*/ 1008185 w 2360246"/>
              <a:gd name="connsiteY5" fmla="*/ 62657 h 907071"/>
              <a:gd name="connsiteX6" fmla="*/ 1219200 w 2360246"/>
              <a:gd name="connsiteY6" fmla="*/ 750411 h 907071"/>
              <a:gd name="connsiteX7" fmla="*/ 1688123 w 2360246"/>
              <a:gd name="connsiteY7" fmla="*/ 742595 h 907071"/>
              <a:gd name="connsiteX8" fmla="*/ 1813169 w 2360246"/>
              <a:gd name="connsiteY8" fmla="*/ 101734 h 907071"/>
              <a:gd name="connsiteX9" fmla="*/ 1946031 w 2360246"/>
              <a:gd name="connsiteY9" fmla="*/ 836380 h 907071"/>
              <a:gd name="connsiteX10" fmla="*/ 2360246 w 2360246"/>
              <a:gd name="connsiteY10" fmla="*/ 836380 h 907071"/>
              <a:gd name="connsiteX0" fmla="*/ 0 w 2407139"/>
              <a:gd name="connsiteY0" fmla="*/ 789488 h 883863"/>
              <a:gd name="connsiteX1" fmla="*/ 265723 w 2407139"/>
              <a:gd name="connsiteY1" fmla="*/ 719149 h 883863"/>
              <a:gd name="connsiteX2" fmla="*/ 382954 w 2407139"/>
              <a:gd name="connsiteY2" fmla="*/ 134 h 883863"/>
              <a:gd name="connsiteX3" fmla="*/ 586154 w 2407139"/>
              <a:gd name="connsiteY3" fmla="*/ 781672 h 883863"/>
              <a:gd name="connsiteX4" fmla="*/ 898770 w 2407139"/>
              <a:gd name="connsiteY4" fmla="*/ 758225 h 883863"/>
              <a:gd name="connsiteX5" fmla="*/ 1008185 w 2407139"/>
              <a:gd name="connsiteY5" fmla="*/ 62657 h 883863"/>
              <a:gd name="connsiteX6" fmla="*/ 1219200 w 2407139"/>
              <a:gd name="connsiteY6" fmla="*/ 750411 h 883863"/>
              <a:gd name="connsiteX7" fmla="*/ 1688123 w 2407139"/>
              <a:gd name="connsiteY7" fmla="*/ 742595 h 883863"/>
              <a:gd name="connsiteX8" fmla="*/ 1813169 w 2407139"/>
              <a:gd name="connsiteY8" fmla="*/ 101734 h 883863"/>
              <a:gd name="connsiteX9" fmla="*/ 1946031 w 2407139"/>
              <a:gd name="connsiteY9" fmla="*/ 836380 h 883863"/>
              <a:gd name="connsiteX10" fmla="*/ 2407139 w 2407139"/>
              <a:gd name="connsiteY10" fmla="*/ 773857 h 883863"/>
              <a:gd name="connsiteX0" fmla="*/ 0 w 2407139"/>
              <a:gd name="connsiteY0" fmla="*/ 789488 h 863343"/>
              <a:gd name="connsiteX1" fmla="*/ 265723 w 2407139"/>
              <a:gd name="connsiteY1" fmla="*/ 719149 h 863343"/>
              <a:gd name="connsiteX2" fmla="*/ 382954 w 2407139"/>
              <a:gd name="connsiteY2" fmla="*/ 134 h 863343"/>
              <a:gd name="connsiteX3" fmla="*/ 586154 w 2407139"/>
              <a:gd name="connsiteY3" fmla="*/ 781672 h 863343"/>
              <a:gd name="connsiteX4" fmla="*/ 898770 w 2407139"/>
              <a:gd name="connsiteY4" fmla="*/ 758225 h 863343"/>
              <a:gd name="connsiteX5" fmla="*/ 1008185 w 2407139"/>
              <a:gd name="connsiteY5" fmla="*/ 62657 h 863343"/>
              <a:gd name="connsiteX6" fmla="*/ 1219200 w 2407139"/>
              <a:gd name="connsiteY6" fmla="*/ 750411 h 863343"/>
              <a:gd name="connsiteX7" fmla="*/ 1688123 w 2407139"/>
              <a:gd name="connsiteY7" fmla="*/ 742595 h 863343"/>
              <a:gd name="connsiteX8" fmla="*/ 1813169 w 2407139"/>
              <a:gd name="connsiteY8" fmla="*/ 101734 h 863343"/>
              <a:gd name="connsiteX9" fmla="*/ 2024185 w 2407139"/>
              <a:gd name="connsiteY9" fmla="*/ 789488 h 863343"/>
              <a:gd name="connsiteX10" fmla="*/ 2407139 w 2407139"/>
              <a:gd name="connsiteY10" fmla="*/ 773857 h 8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7139" h="863343">
                <a:moveTo>
                  <a:pt x="0" y="789488"/>
                </a:moveTo>
                <a:cubicBezTo>
                  <a:pt x="108764" y="851359"/>
                  <a:pt x="201897" y="850708"/>
                  <a:pt x="265723" y="719149"/>
                </a:cubicBezTo>
                <a:cubicBezTo>
                  <a:pt x="329549" y="587590"/>
                  <a:pt x="329549" y="-10287"/>
                  <a:pt x="382954" y="134"/>
                </a:cubicBezTo>
                <a:cubicBezTo>
                  <a:pt x="436359" y="10555"/>
                  <a:pt x="500185" y="655324"/>
                  <a:pt x="586154" y="781672"/>
                </a:cubicBezTo>
                <a:cubicBezTo>
                  <a:pt x="672123" y="908020"/>
                  <a:pt x="828432" y="878061"/>
                  <a:pt x="898770" y="758225"/>
                </a:cubicBezTo>
                <a:cubicBezTo>
                  <a:pt x="969108" y="638389"/>
                  <a:pt x="954780" y="63959"/>
                  <a:pt x="1008185" y="62657"/>
                </a:cubicBezTo>
                <a:cubicBezTo>
                  <a:pt x="1061590" y="61355"/>
                  <a:pt x="1105877" y="637088"/>
                  <a:pt x="1219200" y="750411"/>
                </a:cubicBezTo>
                <a:cubicBezTo>
                  <a:pt x="1332523" y="863734"/>
                  <a:pt x="1589128" y="850708"/>
                  <a:pt x="1688123" y="742595"/>
                </a:cubicBezTo>
                <a:cubicBezTo>
                  <a:pt x="1787118" y="634482"/>
                  <a:pt x="1757159" y="93919"/>
                  <a:pt x="1813169" y="101734"/>
                </a:cubicBezTo>
                <a:cubicBezTo>
                  <a:pt x="1869179" y="109549"/>
                  <a:pt x="1925190" y="677468"/>
                  <a:pt x="2024185" y="789488"/>
                </a:cubicBezTo>
                <a:cubicBezTo>
                  <a:pt x="2123180" y="901508"/>
                  <a:pt x="2245621" y="835077"/>
                  <a:pt x="2407139" y="773857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46314" y="2736851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Action potential</a:t>
            </a:r>
            <a:endParaRPr lang="en-US" sz="1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Up Arrow 58"/>
          <p:cNvSpPr/>
          <p:nvPr/>
        </p:nvSpPr>
        <p:spPr>
          <a:xfrm>
            <a:off x="2393057" y="6482612"/>
            <a:ext cx="135956" cy="363625"/>
          </a:xfrm>
          <a:prstGeom prst="up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445795" y="6613014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Pre-Ganglionic AP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702873" y="1349836"/>
            <a:ext cx="2618605" cy="635151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Viruses block expression of M2 Receptors</a:t>
            </a:r>
          </a:p>
        </p:txBody>
      </p:sp>
      <p:pic>
        <p:nvPicPr>
          <p:cNvPr id="2" name="Picture 1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E9ABAA12-C299-86D9-C1BA-D1EC2A80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1" grpId="0" animBg="1"/>
      <p:bldP spid="51" grpId="1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59" grpId="0" animBg="1"/>
      <p:bldP spid="60" grpId="0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COUGH DIAGNOSIS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Duration: </a:t>
            </a:r>
          </a:p>
          <a:p>
            <a:pPr lvl="1"/>
            <a:r>
              <a:rPr lang="en-US" sz="2200"/>
              <a:t>Acute : less than 3 weeks</a:t>
            </a:r>
          </a:p>
          <a:p>
            <a:pPr lvl="1"/>
            <a:r>
              <a:rPr lang="en-US" sz="2200"/>
              <a:t>Subacute : 3-8 weeks </a:t>
            </a:r>
          </a:p>
          <a:p>
            <a:pPr lvl="1"/>
            <a:r>
              <a:rPr lang="en-US" sz="2200"/>
              <a:t>Chronic: more than 8 weeks 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C8F132EC-A007-6730-CD3E-C378FCE6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3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F77D-0EAF-1C61-1072-A1698726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cough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F5A70-1C83-C0CF-E366-6220C1685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Etiology ( Most Common)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F486B-E939-3AC5-64EC-1AAE1DB0A1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Post-nasal drip (upper airway cough syndrome)</a:t>
            </a:r>
          </a:p>
          <a:p>
            <a:r>
              <a:rPr lang="en-US" dirty="0"/>
              <a:t>Gastric reflux( GERD, Laryngopharyngeal reflux disease)</a:t>
            </a:r>
          </a:p>
          <a:p>
            <a:r>
              <a:rPr lang="en-US" dirty="0"/>
              <a:t>Cough variant asthma (25-40%)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ED329EE-CC5F-64E4-FAAE-44BA1BE6E6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19" y="365125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4CA4B-B131-CC40-044E-152E15A5066B}"/>
              </a:ext>
            </a:extLst>
          </p:cNvPr>
          <p:cNvSpPr txBox="1"/>
          <p:nvPr/>
        </p:nvSpPr>
        <p:spPr>
          <a:xfrm>
            <a:off x="6422919" y="3244334"/>
            <a:ext cx="47603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By Mahdy </a:t>
            </a:r>
            <a:r>
              <a:rPr lang="en-US" sz="500" dirty="0" err="1"/>
              <a:t>Fouadderivative</a:t>
            </a:r>
            <a:r>
              <a:rPr lang="en-US" sz="500" dirty="0"/>
              <a:t> work: </a:t>
            </a:r>
            <a:r>
              <a:rPr lang="en-US" sz="500" dirty="0" err="1"/>
              <a:t>Jeffamaname</a:t>
            </a:r>
            <a:r>
              <a:rPr lang="en-US" sz="500" dirty="0"/>
              <a:t> - Post nasal drip.jpg, CC BY-SA 4.0, https://commons.wikimedia.org/w/index.php?curid=69623564</a:t>
            </a:r>
          </a:p>
        </p:txBody>
      </p:sp>
      <p:pic>
        <p:nvPicPr>
          <p:cNvPr id="5" name="Picture 4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E67BBE5E-99E4-5EA2-B83A-2DDA9B15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060F-9FE9-A779-D0DB-9635751C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CASE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D763-10E5-1D6F-E3D9-1A41C7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55 </a:t>
            </a:r>
            <a:r>
              <a:rPr lang="en-US" sz="2200" dirty="0" err="1"/>
              <a:t>yo</a:t>
            </a:r>
            <a:r>
              <a:rPr lang="en-US" sz="2200" dirty="0"/>
              <a:t> M comes to PCP clinic with complaints of persistent cough. He does not have any prior medical history, and he is a never smoker. He had a “common cold” 4 weeks ago. His symptoms then were sneezing , rhinorrhea, cough, malaise. All of the symptoms have resolved now but the cough. Denies sputum production, he can’t sleep because of the cough. </a:t>
            </a:r>
          </a:p>
          <a:p>
            <a:r>
              <a:rPr lang="en-US" sz="2200" dirty="0"/>
              <a:t>How would you categorize his cough? Acute/subacute/chronic</a:t>
            </a:r>
          </a:p>
          <a:p>
            <a:r>
              <a:rPr lang="en-US" sz="2200" dirty="0"/>
              <a:t>What is his diagnosis?</a:t>
            </a:r>
          </a:p>
          <a:p>
            <a:r>
              <a:rPr lang="en-US" sz="2200" dirty="0"/>
              <a:t>What treatment options are available for him?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2948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Chronic Upper Airway Cough Syndrome Secondary to Rhinosinus Diseases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(Previously Referred to as </a:t>
            </a:r>
            <a:r>
              <a:rPr lang="en-US" sz="3100" b="1" i="1">
                <a:solidFill>
                  <a:srgbClr val="FFFFFF"/>
                </a:solidFill>
              </a:rPr>
              <a:t>Postnasal Drip Syndrome</a:t>
            </a:r>
            <a:r>
              <a:rPr lang="en-US" sz="31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1700" b="1"/>
              <a:t>Allergic rhinitis (IgE-mediated, positive skin test for allergens) </a:t>
            </a:r>
          </a:p>
          <a:p>
            <a:r>
              <a:rPr lang="en-US" sz="1700" b="1"/>
              <a:t>Perennial non-allergic rhinitis</a:t>
            </a:r>
          </a:p>
          <a:p>
            <a:pPr lvl="1"/>
            <a:r>
              <a:rPr lang="en-US" sz="1700" b="1"/>
              <a:t>vasomotor &gt; autonomic imbalance. Increased cholinergic tone. Good response to ipratropium bromide	</a:t>
            </a:r>
          </a:p>
          <a:p>
            <a:pPr lvl="1"/>
            <a:r>
              <a:rPr lang="en-US" sz="1700" b="1"/>
              <a:t>Non-allergic with eosinophilia. Negative skin test, negative methacholine challenge, eosinophils in nasal secretions, pruritus</a:t>
            </a:r>
          </a:p>
          <a:p>
            <a:r>
              <a:rPr lang="en-US" sz="1700" b="1"/>
              <a:t>Post-infectious rhinitis </a:t>
            </a:r>
          </a:p>
          <a:p>
            <a:endParaRPr lang="en-US" sz="1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D9117-1C49-5B57-1DCD-7C96E56C3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b="1"/>
              <a:t>Bacterial sinusitis </a:t>
            </a:r>
          </a:p>
          <a:p>
            <a:r>
              <a:rPr lang="en-US" sz="2000" b="1"/>
              <a:t>Allergic fungal sinusitis</a:t>
            </a:r>
          </a:p>
          <a:p>
            <a:r>
              <a:rPr lang="en-US" sz="2000" b="1"/>
              <a:t> Rhinitis due to anatomic abnormalities</a:t>
            </a:r>
          </a:p>
          <a:p>
            <a:r>
              <a:rPr lang="en-US" sz="2000" b="1"/>
              <a:t>Rhinitis due to physical or chemical irritants </a:t>
            </a:r>
          </a:p>
          <a:p>
            <a:r>
              <a:rPr lang="en-US" sz="2000" b="1"/>
              <a:t>Occupational rhinitis</a:t>
            </a:r>
          </a:p>
          <a:p>
            <a:r>
              <a:rPr lang="en-US" sz="2000" b="1"/>
              <a:t>Rhinitis medicamentosa</a:t>
            </a:r>
          </a:p>
          <a:p>
            <a:r>
              <a:rPr lang="en-US" sz="2000" b="1"/>
              <a:t>Rhinitis of pregnancy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(CHEST 2006; 129:63S–71S) </a:t>
            </a:r>
            <a:r>
              <a:rPr lang="en-US" sz="900" b="1"/>
              <a:t>ACCP Evidence-Based Clinical Practice Guidelines</a:t>
            </a:r>
            <a:endParaRPr lang="en-US" sz="900"/>
          </a:p>
        </p:txBody>
      </p:sp>
      <p:pic>
        <p:nvPicPr>
          <p:cNvPr id="6" name="Picture 5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7A241197-7AE6-6FFB-7B29-B5993B7D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19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Chronic Cough Algorithm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5018809" y="1323109"/>
            <a:ext cx="23622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CXR Normal?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4828309" y="2438400"/>
            <a:ext cx="27432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Spirometry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8458200" y="5334000"/>
            <a:ext cx="2057400" cy="990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Additional Diagnostics</a:t>
            </a:r>
          </a:p>
        </p:txBody>
      </p:sp>
      <p:cxnSp>
        <p:nvCxnSpPr>
          <p:cNvPr id="8" name="Elbow Connector 7"/>
          <p:cNvCxnSpPr>
            <a:stCxn id="3" idx="3"/>
            <a:endCxn id="5" idx="0"/>
          </p:cNvCxnSpPr>
          <p:nvPr/>
        </p:nvCxnSpPr>
        <p:spPr>
          <a:xfrm>
            <a:off x="7381010" y="1780310"/>
            <a:ext cx="2105891" cy="35536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5" idx="0"/>
          </p:cNvCxnSpPr>
          <p:nvPr/>
        </p:nvCxnSpPr>
        <p:spPr>
          <a:xfrm>
            <a:off x="7571510" y="2895600"/>
            <a:ext cx="1915391" cy="2438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cision 10"/>
          <p:cNvSpPr/>
          <p:nvPr/>
        </p:nvSpPr>
        <p:spPr>
          <a:xfrm>
            <a:off x="4752477" y="5109184"/>
            <a:ext cx="3269673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Methacholine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Challenge</a:t>
            </a:r>
          </a:p>
        </p:txBody>
      </p:sp>
      <p:cxnSp>
        <p:nvCxnSpPr>
          <p:cNvPr id="13" name="Elbow Connector 12"/>
          <p:cNvCxnSpPr>
            <a:stCxn id="11" idx="3"/>
            <a:endCxn id="5" idx="0"/>
          </p:cNvCxnSpPr>
          <p:nvPr/>
        </p:nvCxnSpPr>
        <p:spPr>
          <a:xfrm flipV="1">
            <a:off x="8022150" y="5334000"/>
            <a:ext cx="1464751" cy="232384"/>
          </a:xfrm>
          <a:prstGeom prst="bentConnector4">
            <a:avLst>
              <a:gd name="adj1" fmla="val 14885"/>
              <a:gd name="adj2" fmla="val 2951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71509" y="1410977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1" y="2590801"/>
            <a:ext cx="131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Significantly</a:t>
            </a:r>
          </a:p>
          <a:p>
            <a:r>
              <a:rPr lang="en-US" dirty="0"/>
              <a:t>Restrictive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8825" y="4144926"/>
            <a:ext cx="1758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</a:t>
            </a:r>
          </a:p>
          <a:p>
            <a:r>
              <a:rPr lang="en-US" dirty="0" err="1"/>
              <a:t>Hyperresponsive</a:t>
            </a:r>
            <a:endParaRPr lang="en-US" dirty="0"/>
          </a:p>
        </p:txBody>
      </p:sp>
      <p:cxnSp>
        <p:nvCxnSpPr>
          <p:cNvPr id="18" name="Elbow Connector 17"/>
          <p:cNvCxnSpPr>
            <a:stCxn id="3" idx="2"/>
            <a:endCxn id="4" idx="0"/>
          </p:cNvCxnSpPr>
          <p:nvPr/>
        </p:nvCxnSpPr>
        <p:spPr>
          <a:xfrm rot="5400000">
            <a:off x="6099465" y="2337954"/>
            <a:ext cx="200891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5" idx="2"/>
            <a:endCxn id="11" idx="0"/>
          </p:cNvCxnSpPr>
          <p:nvPr/>
        </p:nvCxnSpPr>
        <p:spPr>
          <a:xfrm rot="16200000" flipH="1">
            <a:off x="6118205" y="4840075"/>
            <a:ext cx="353223" cy="1849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21336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5875" y="32201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23" name="Flowchart: Predefined Process 22"/>
          <p:cNvSpPr/>
          <p:nvPr/>
        </p:nvSpPr>
        <p:spPr>
          <a:xfrm>
            <a:off x="1901537" y="4933950"/>
            <a:ext cx="2396836" cy="14859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Empiric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Asthma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Diagnosis</a:t>
            </a:r>
          </a:p>
        </p:txBody>
      </p:sp>
      <p:sp>
        <p:nvSpPr>
          <p:cNvPr id="26" name="Flowchart: Decision 25"/>
          <p:cNvSpPr/>
          <p:nvPr/>
        </p:nvSpPr>
        <p:spPr>
          <a:xfrm>
            <a:off x="1752600" y="2438400"/>
            <a:ext cx="27432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Reversible?</a:t>
            </a:r>
          </a:p>
        </p:txBody>
      </p:sp>
      <p:cxnSp>
        <p:nvCxnSpPr>
          <p:cNvPr id="28" name="Elbow Connector 27"/>
          <p:cNvCxnSpPr>
            <a:stCxn id="4" idx="1"/>
            <a:endCxn id="26" idx="3"/>
          </p:cNvCxnSpPr>
          <p:nvPr/>
        </p:nvCxnSpPr>
        <p:spPr>
          <a:xfrm rot="10800000">
            <a:off x="4495802" y="2895600"/>
            <a:ext cx="332509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2"/>
            <a:endCxn id="23" idx="0"/>
          </p:cNvCxnSpPr>
          <p:nvPr/>
        </p:nvCxnSpPr>
        <p:spPr>
          <a:xfrm rot="5400000">
            <a:off x="2321503" y="4131254"/>
            <a:ext cx="1581150" cy="242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1"/>
            <a:endCxn id="23" idx="0"/>
          </p:cNvCxnSpPr>
          <p:nvPr/>
        </p:nvCxnSpPr>
        <p:spPr>
          <a:xfrm rot="10800000">
            <a:off x="3099957" y="4933950"/>
            <a:ext cx="1652521" cy="632434"/>
          </a:xfrm>
          <a:prstGeom prst="bentConnector4">
            <a:avLst>
              <a:gd name="adj1" fmla="val 13740"/>
              <a:gd name="adj2" fmla="val 1361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9600" y="2526268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71669" y="334624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38" name="Elbow Connector 37"/>
          <p:cNvCxnSpPr>
            <a:stCxn id="26" idx="1"/>
            <a:endCxn id="5" idx="2"/>
          </p:cNvCxnSpPr>
          <p:nvPr/>
        </p:nvCxnSpPr>
        <p:spPr>
          <a:xfrm rot="10800000" flipH="1" flipV="1">
            <a:off x="1752600" y="2895600"/>
            <a:ext cx="7734300" cy="3429000"/>
          </a:xfrm>
          <a:prstGeom prst="bentConnector4">
            <a:avLst>
              <a:gd name="adj1" fmla="val -1478"/>
              <a:gd name="adj2" fmla="val 10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37855" y="243308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734" y="4386627"/>
            <a:ext cx="1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Hyperresponsive</a:t>
            </a:r>
            <a:endParaRPr lang="en-US" dirty="0"/>
          </a:p>
        </p:txBody>
      </p:sp>
      <p:sp>
        <p:nvSpPr>
          <p:cNvPr id="45" name="Flowchart: Multidocument 44"/>
          <p:cNvSpPr/>
          <p:nvPr/>
        </p:nvSpPr>
        <p:spPr>
          <a:xfrm>
            <a:off x="5513491" y="3732982"/>
            <a:ext cx="1600200" cy="106324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BIG THREE</a:t>
            </a:r>
          </a:p>
        </p:txBody>
      </p:sp>
      <p:cxnSp>
        <p:nvCxnSpPr>
          <p:cNvPr id="56" name="Elbow Connector 55"/>
          <p:cNvCxnSpPr>
            <a:stCxn id="4" idx="2"/>
          </p:cNvCxnSpPr>
          <p:nvPr/>
        </p:nvCxnSpPr>
        <p:spPr>
          <a:xfrm rot="16200000" flipH="1">
            <a:off x="6048658" y="3504051"/>
            <a:ext cx="397408" cy="949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D58E5CBD-DF60-5CEE-D9E7-FDC34DEB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Cough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4EF66B-2803-15A8-AD94-0820024F8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4342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FA0C76C9-4C76-EE4C-EA18-51F81AB7F5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99FB1-3CDA-A1AA-5CBA-B6CE9781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/>
              <a:t>Overview: Pharmacologic Approaches to Cough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E39C-547A-568D-A845-E1850232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• 	Antitussives (central &amp; peripheral)</a:t>
            </a:r>
          </a:p>
          <a:p>
            <a:pPr marL="0" indent="0">
              <a:buNone/>
            </a:pPr>
            <a:r>
              <a:rPr lang="en-US" sz="2000"/>
              <a:t>• 	Expectorants</a:t>
            </a:r>
          </a:p>
          <a:p>
            <a:pPr marL="0" indent="0">
              <a:buNone/>
            </a:pPr>
            <a:r>
              <a:rPr lang="en-US" sz="2000"/>
              <a:t>• 	Neuromodulators</a:t>
            </a:r>
          </a:p>
          <a:p>
            <a:pPr marL="0" indent="0">
              <a:buNone/>
            </a:pPr>
            <a:r>
              <a:rPr lang="en-US" sz="2000"/>
              <a:t>• 	Novel receptor‑targeted therapies (P2X3 antagonists)</a:t>
            </a:r>
          </a:p>
        </p:txBody>
      </p:sp>
      <p:pic>
        <p:nvPicPr>
          <p:cNvPr id="5" name="Picture 4" descr="Capsules and pills inside a glass bowl">
            <a:extLst>
              <a:ext uri="{FF2B5EF4-FFF2-40B4-BE49-F238E27FC236}">
                <a16:creationId xmlns:a16="http://schemas.microsoft.com/office/drawing/2014/main" id="{92FF1098-9B21-1295-803B-26B2700D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75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995FADF9-DA76-C9BC-0CC0-EA60A481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3AF69-58C2-0C0A-0344-81D8B84B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Benzonatate (Tessalon Perles)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1911-07F3-F65C-AFE2-9013D034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Mechanism</a:t>
            </a:r>
          </a:p>
          <a:p>
            <a:pPr marL="0" indent="0">
              <a:buNone/>
            </a:pPr>
            <a:r>
              <a:rPr lang="en-US" sz="2000"/>
              <a:t>• 	Voltage‑gated sodium channel blocker (like tetracaine)</a:t>
            </a:r>
          </a:p>
          <a:p>
            <a:pPr marL="0" indent="0">
              <a:buNone/>
            </a:pPr>
            <a:r>
              <a:rPr lang="en-US" sz="2000"/>
              <a:t>• 	Anesthetizes stretch receptors in the respiratory tract → reduces cough reflex activation</a:t>
            </a:r>
          </a:p>
          <a:p>
            <a:pPr marL="0" indent="0">
              <a:buNone/>
            </a:pPr>
            <a:r>
              <a:rPr lang="en-US" sz="2000"/>
              <a:t>Safety / Cross‑Reactivity</a:t>
            </a:r>
          </a:p>
          <a:p>
            <a:pPr marL="0" indent="0">
              <a:buNone/>
            </a:pPr>
            <a:r>
              <a:rPr lang="en-US" sz="2000"/>
              <a:t>• 	Structural similarity to ester‑type anesthetics (tetracaine, procaine/Novocain)</a:t>
            </a:r>
          </a:p>
          <a:p>
            <a:pPr marL="0" indent="0">
              <a:buNone/>
            </a:pPr>
            <a:r>
              <a:rPr lang="en-US" sz="2000"/>
              <a:t>• 	Allergy to ester anesthetics → possible cross‑reactivity with benzonatate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F9902180-3B01-8150-1494-A05CBE95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7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EA930-5460-7FA4-9FEA-07F0EDF5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Dextromethorphan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C588-282F-B66D-9330-F8C2BB1B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Mechanism</a:t>
            </a:r>
          </a:p>
          <a:p>
            <a:pPr marL="0" indent="0">
              <a:buNone/>
            </a:pPr>
            <a:r>
              <a:rPr lang="en-US" sz="2000"/>
              <a:t>• 	Depresses medullary cough center via sigma‑1 receptor stimulation</a:t>
            </a:r>
          </a:p>
          <a:p>
            <a:pPr marL="0" indent="0">
              <a:buNone/>
            </a:pPr>
            <a:r>
              <a:rPr lang="en-US" sz="2000"/>
              <a:t>• 	Decreases sensitivity of cough receptors</a:t>
            </a:r>
          </a:p>
          <a:p>
            <a:pPr marL="0" indent="0">
              <a:buNone/>
            </a:pPr>
            <a:r>
              <a:rPr lang="en-US" sz="2000"/>
              <a:t>• 	Structurally related to codeine but non‑opioid in standard doses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211E1021-0F85-2244-2029-DA009B08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5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52748-F738-F06D-CC17-2D3086F0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Guaifenesin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56C1-CE67-9B4E-4AF7-602A4DB5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Primary Mechanism</a:t>
            </a:r>
          </a:p>
          <a:p>
            <a:pPr marL="0" indent="0">
              <a:buNone/>
            </a:pPr>
            <a:r>
              <a:rPr lang="en-US" sz="2000"/>
              <a:t>• 	Gastro‑Pulmonary Reflex: mild gastric mucosal irritation → vagal afferent activation → increased airway gland secretion</a:t>
            </a:r>
          </a:p>
          <a:p>
            <a:pPr marL="0" indent="0">
              <a:buNone/>
            </a:pPr>
            <a:r>
              <a:rPr lang="en-US" sz="2000"/>
              <a:t>Clinical Effect</a:t>
            </a:r>
          </a:p>
          <a:p>
            <a:pPr marL="0" indent="0">
              <a:buNone/>
            </a:pPr>
            <a:r>
              <a:rPr lang="en-US" sz="2000"/>
              <a:t>• 	Hydrates mucus</a:t>
            </a:r>
          </a:p>
          <a:p>
            <a:pPr marL="0" indent="0">
              <a:buNone/>
            </a:pPr>
            <a:r>
              <a:rPr lang="en-US" sz="2000"/>
              <a:t>• 	Increases mucus volume</a:t>
            </a:r>
          </a:p>
          <a:p>
            <a:pPr marL="0" indent="0">
              <a:buNone/>
            </a:pPr>
            <a:r>
              <a:rPr lang="en-US" sz="2000"/>
              <a:t>• 	Decreases viscosity → easier expectoration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E2D76E22-0D42-6F27-8B22-49D80761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1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C2A98-7B1E-3679-6947-950694F2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>
                <a:solidFill>
                  <a:srgbClr val="FFFFFF"/>
                </a:solidFill>
              </a:rPr>
              <a:t>Codeine/morphine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DE38-B3F7-A152-05AE-280EBD55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Pharmacology</a:t>
            </a:r>
          </a:p>
          <a:p>
            <a:pPr marL="0" indent="0">
              <a:buNone/>
            </a:pPr>
            <a:r>
              <a:rPr lang="en-US" sz="2000"/>
              <a:t>• 	Pro‑drug → metabolized to morphine in the liver (CYP2D6 dependent)</a:t>
            </a:r>
          </a:p>
          <a:p>
            <a:pPr marL="0" indent="0">
              <a:buNone/>
            </a:pPr>
            <a:r>
              <a:rPr lang="en-US" sz="2000"/>
              <a:t>Mechanism</a:t>
            </a:r>
          </a:p>
          <a:p>
            <a:pPr marL="0" indent="0">
              <a:buNone/>
            </a:pPr>
            <a:r>
              <a:rPr lang="en-US" sz="2000"/>
              <a:t>• 	Crosses the blood–brain barrier</a:t>
            </a:r>
          </a:p>
          <a:p>
            <a:pPr marL="0" indent="0">
              <a:buNone/>
            </a:pPr>
            <a:r>
              <a:rPr lang="en-US" sz="2000"/>
              <a:t>• 	Binds mu‑opioid receptors in the medullary cough center</a:t>
            </a:r>
          </a:p>
          <a:p>
            <a:pPr marL="0" indent="0">
              <a:buNone/>
            </a:pPr>
            <a:r>
              <a:rPr lang="en-US" sz="2000"/>
              <a:t>• 	Raises cough threshold → reduces responsiveness to airway irritants</a:t>
            </a:r>
          </a:p>
          <a:p>
            <a:pPr marL="0" indent="0">
              <a:buNone/>
            </a:pPr>
            <a:r>
              <a:rPr lang="en-US" sz="2000"/>
              <a:t>• 	Inhibits neurotransmitter release (e.g., substance P)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B6AFB2C8-2B1D-38EC-B724-DDDB3B9E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6F2B-1A68-1527-4ABD-C76F7426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Gabapentin &amp; Pregabalin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4083-C878-C8A0-5B52-A62DD193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Mechanism</a:t>
            </a:r>
          </a:p>
          <a:p>
            <a:pPr marL="0" indent="0">
              <a:buNone/>
            </a:pPr>
            <a:r>
              <a:rPr lang="en-US" sz="2000"/>
              <a:t>• 	GABA analogs that bind voltage‑gated calcium channels</a:t>
            </a:r>
          </a:p>
          <a:p>
            <a:pPr marL="0" indent="0">
              <a:buNone/>
            </a:pPr>
            <a:r>
              <a:rPr lang="en-US" sz="2000"/>
              <a:t>• 	Reduce excitatory neurotransmitter release</a:t>
            </a:r>
          </a:p>
          <a:p>
            <a:pPr marL="0" indent="0">
              <a:buNone/>
            </a:pPr>
            <a:r>
              <a:rPr lang="en-US" sz="2000"/>
              <a:t>Role in Chronic Cough</a:t>
            </a:r>
          </a:p>
          <a:p>
            <a:pPr marL="0" indent="0">
              <a:buNone/>
            </a:pPr>
            <a:r>
              <a:rPr lang="en-US" sz="2000"/>
              <a:t>• 	Thought to reduce cough via central neuromodulation</a:t>
            </a:r>
          </a:p>
          <a:p>
            <a:pPr marL="0" indent="0">
              <a:buNone/>
            </a:pPr>
            <a:r>
              <a:rPr lang="en-US" sz="2000"/>
              <a:t>• 	Used in refractory or neuropathic cough phenotypes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DE4667DD-2BBC-241B-427F-45356251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9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3026151-9378-2E8C-72EE-447151E8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P2X3 Antagonists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A6D110-1C47-A809-9652-35F7974D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Rationale</a:t>
            </a:r>
          </a:p>
          <a:p>
            <a:pPr marL="0" indent="0">
              <a:buNone/>
            </a:pPr>
            <a:r>
              <a:rPr lang="en-US" sz="2000"/>
              <a:t>• 	Chronic cough may involve hypersensitivity of P2X3 receptors on vagal afferent C‑fibers</a:t>
            </a:r>
          </a:p>
          <a:p>
            <a:pPr marL="0" indent="0">
              <a:buNone/>
            </a:pPr>
            <a:r>
              <a:rPr lang="en-US" sz="2000"/>
              <a:t>Early Agents</a:t>
            </a:r>
          </a:p>
          <a:p>
            <a:pPr marL="0" indent="0">
              <a:buNone/>
            </a:pPr>
            <a:r>
              <a:rPr lang="en-US" sz="2000"/>
              <a:t>• 	Effective but caused significant taste disturbance due to cross‑blockade of P2X2/3 receptors on taste buds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31AC59-E284-1C2B-EFAA-057FE3DDE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Gefapixant</a:t>
            </a:r>
          </a:p>
          <a:p>
            <a:pPr marL="0" indent="0">
              <a:buNone/>
            </a:pPr>
            <a:r>
              <a:rPr lang="en-US" sz="2000"/>
              <a:t>Most extensively studied P2X3 antagonist</a:t>
            </a:r>
          </a:p>
          <a:p>
            <a:pPr marL="0" indent="0">
              <a:buNone/>
            </a:pPr>
            <a:r>
              <a:rPr lang="en-US" sz="2000"/>
              <a:t>Demonstrated reduction in cough frequency</a:t>
            </a:r>
          </a:p>
          <a:p>
            <a:pPr marL="0" indent="0">
              <a:buNone/>
            </a:pPr>
            <a:r>
              <a:rPr lang="en-US" sz="2000"/>
              <a:t>Approved in Japan, Switzerland, and the European Union</a:t>
            </a:r>
          </a:p>
          <a:p>
            <a:pPr marL="0" indent="0">
              <a:buNone/>
            </a:pPr>
            <a:r>
              <a:rPr lang="en-US" sz="2000"/>
              <a:t>Taste disturbance remains the primary adverse effect</a:t>
            </a:r>
          </a:p>
          <a:p>
            <a:endParaRPr lang="en-US" sz="2000"/>
          </a:p>
        </p:txBody>
      </p:sp>
      <p:pic>
        <p:nvPicPr>
          <p:cNvPr id="2" name="Picture 1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102188E9-9ED8-C9A5-3949-52AD9ACC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8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FDE73-8158-6DA5-FC75-E4CDEC3E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CASE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2A79-3C4C-B93C-556E-63762C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70 yo woman comes to the PCP clinic with complaints of cough, weight loss, dyspnea with mild activities. Coguh has been present for 1 year, but recently she has noted specks of blood in her sputum. She has a 30-pack/year smoking history. Laboratory test is normal, and in-office spirometry shows a mild obstructive ventilatory defect. </a:t>
            </a:r>
          </a:p>
          <a:p>
            <a:r>
              <a:rPr lang="en-US" sz="2200"/>
              <a:t>How would you categorize his cough? Acute/subacute/chronic</a:t>
            </a:r>
          </a:p>
          <a:p>
            <a:r>
              <a:rPr lang="en-US" sz="2200"/>
              <a:t>What is her diagnosis? What diagnostic tests would you order?</a:t>
            </a:r>
          </a:p>
          <a:p>
            <a:r>
              <a:rPr lang="en-US" sz="2200"/>
              <a:t>Would you refer this patient?</a:t>
            </a:r>
          </a:p>
          <a:p>
            <a:r>
              <a:rPr lang="en-US" sz="2200"/>
              <a:t>What treatment options are available for him?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06084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42E90-F208-0751-295C-E5AD50F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400" b="1">
                <a:solidFill>
                  <a:srgbClr val="FFFFFF"/>
                </a:solidFill>
              </a:rPr>
              <a:t>Common Pitfalls in Managing Chronic Cough</a:t>
            </a:r>
            <a:endParaRPr lang="en-US" sz="340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546905C-8229-BB29-A342-3A58A6985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71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6962AE15-0CCF-98D5-940C-F3A052A3E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1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4F2FA-3153-DE66-8697-A841A2BE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Common Pitfalls in Managing Chronic Cough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37F58-34CD-8AEF-FF81-9D0C12EF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/>
              <a:t>Gastroesophageal Reflux Disease (GERD)</a:t>
            </a:r>
          </a:p>
          <a:p>
            <a:pPr lvl="1"/>
            <a:r>
              <a:rPr lang="en-US" sz="2000"/>
              <a:t>Not recognizing that GERD can present </a:t>
            </a:r>
            <a:r>
              <a:rPr lang="en-US" sz="2000" b="1"/>
              <a:t>only as cough and phlegm</a:t>
            </a:r>
            <a:endParaRPr lang="en-US" sz="2000"/>
          </a:p>
          <a:p>
            <a:pPr lvl="1"/>
            <a:r>
              <a:rPr lang="en-US" sz="2000"/>
              <a:t>Missing </a:t>
            </a:r>
            <a:r>
              <a:rPr lang="en-US" sz="2000" b="1"/>
              <a:t>silent reflux</a:t>
            </a:r>
            <a:r>
              <a:rPr lang="en-US" sz="2000"/>
              <a:t>, which may take </a:t>
            </a:r>
            <a:r>
              <a:rPr lang="en-US" sz="2000" b="1"/>
              <a:t>2–3 months</a:t>
            </a:r>
            <a:r>
              <a:rPr lang="en-US" sz="2000"/>
              <a:t> of intensive therapy to improve and </a:t>
            </a:r>
            <a:r>
              <a:rPr lang="en-US" sz="2000" b="1"/>
              <a:t>5–6 months</a:t>
            </a:r>
            <a:r>
              <a:rPr lang="en-US" sz="2000"/>
              <a:t> to resolve</a:t>
            </a:r>
          </a:p>
          <a:p>
            <a:pPr lvl="1"/>
            <a:r>
              <a:rPr lang="en-US" sz="2000"/>
              <a:t>Assuming cough </a:t>
            </a:r>
            <a:r>
              <a:rPr lang="en-US" sz="2000" b="1"/>
              <a:t>cannot</a:t>
            </a:r>
            <a:r>
              <a:rPr lang="en-US" sz="2000"/>
              <a:t> be due to GERD if GI symptoms improve while cough does not</a:t>
            </a:r>
          </a:p>
          <a:p>
            <a:pPr lvl="1"/>
            <a:r>
              <a:rPr lang="en-US" sz="2000"/>
              <a:t>Not realizing that cough may persist despite maximal therapy and that </a:t>
            </a:r>
            <a:r>
              <a:rPr lang="en-US" sz="2000" b="1"/>
              <a:t>24‑hour pH monitoring</a:t>
            </a:r>
            <a:r>
              <a:rPr lang="en-US" sz="2000"/>
              <a:t> may be needed to assess adequacy of treatment or need for surgery</a:t>
            </a:r>
          </a:p>
          <a:p>
            <a:pPr lvl="1"/>
            <a:r>
              <a:rPr lang="en-US" sz="2000"/>
              <a:t>Overlooking the impact of </a:t>
            </a:r>
            <a:r>
              <a:rPr lang="en-US" sz="2000" b="1"/>
              <a:t>coexisting conditions</a:t>
            </a:r>
            <a:r>
              <a:rPr lang="en-US" sz="2000"/>
              <a:t> (e.g., obstructive sleep apnea, coronary artery disease) or their treatments (e.g., nitrates)</a:t>
            </a:r>
          </a:p>
          <a:p>
            <a:pPr lvl="1"/>
            <a:r>
              <a:rPr lang="en-US" sz="2000"/>
              <a:t>Failing to treat </a:t>
            </a:r>
            <a:r>
              <a:rPr lang="en-US" sz="2000" b="1"/>
              <a:t>coexisting causes of cough</a:t>
            </a:r>
            <a:r>
              <a:rPr lang="en-US" sz="2000"/>
              <a:t> that perpetuate the cough–reflux cycle</a:t>
            </a:r>
          </a:p>
        </p:txBody>
      </p:sp>
      <p:pic>
        <p:nvPicPr>
          <p:cNvPr id="2" name="Picture 1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8AC41EE7-E4BB-D440-9A95-453F8CD0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0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516A-47D0-56E2-CCE1-0052C5E4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Common Pitfalls in Managing Chronic Cough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DCAD-72F6-CE63-6A3A-8DC114DF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/>
              <a:t>Overlap of Postnasal Drip, Asthma, and GERD</a:t>
            </a:r>
          </a:p>
          <a:p>
            <a:r>
              <a:rPr lang="en-US" sz="2000"/>
              <a:t>Not considering that </a:t>
            </a:r>
            <a:r>
              <a:rPr lang="en-US" sz="2000" b="1"/>
              <a:t>multiple conditions may contribute simultaneously</a:t>
            </a:r>
            <a:endParaRPr lang="en-US" sz="2000"/>
          </a:p>
          <a:p>
            <a:r>
              <a:rPr lang="en-US" sz="2000"/>
              <a:t>Overlooking these common causes because another “obvious” diagnosis is present</a:t>
            </a:r>
          </a:p>
          <a:p>
            <a:endParaRPr lang="en-US" sz="2000"/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2EDAED6E-6221-B61C-22D7-AE115A74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7E72-5638-1716-8B58-2471D25EC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84B0-4EDD-BE16-EE2A-B49A954A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5DFE-9E56-161F-E032-9E015730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55 </a:t>
            </a:r>
            <a:r>
              <a:rPr lang="en-US" dirty="0" err="1"/>
              <a:t>yo</a:t>
            </a:r>
            <a:r>
              <a:rPr lang="en-US" dirty="0"/>
              <a:t> M comes to PCP clinic with complaints of persistent cough. He does not have any prior medical history and he is a never smoker. He had a “common cold” 4 weeks ago. His symptoms then were sneezing , rhinorrhea, cough, malaise. All of the symptoms have resolved now but the cough. Denies sputum production, he can’t sleep because of the cough. </a:t>
            </a:r>
          </a:p>
          <a:p>
            <a:r>
              <a:rPr lang="en-US" dirty="0"/>
              <a:t>How would you categorize his cough? Acute/subacute/chronic</a:t>
            </a:r>
          </a:p>
          <a:p>
            <a:r>
              <a:rPr lang="en-US" dirty="0"/>
              <a:t>What is his diagnosis?</a:t>
            </a:r>
          </a:p>
          <a:p>
            <a:r>
              <a:rPr lang="en-US" dirty="0"/>
              <a:t>What treatment options are available for him?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6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0D7B7-BC6F-11CB-5012-F9C8CAA0A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8E92-8029-5C07-7537-4C5D0FEB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35CC-9B32-2642-7170-389588D4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70 </a:t>
            </a:r>
            <a:r>
              <a:rPr lang="en-US" dirty="0" err="1"/>
              <a:t>yo</a:t>
            </a:r>
            <a:r>
              <a:rPr lang="en-US" dirty="0"/>
              <a:t> woman comes to the PCP clinic with complaints of cough, weight loss, dyspnea with mild activities. </a:t>
            </a:r>
            <a:r>
              <a:rPr lang="en-US" dirty="0" err="1"/>
              <a:t>Coguh</a:t>
            </a:r>
            <a:r>
              <a:rPr lang="en-US" dirty="0"/>
              <a:t> has been present for 1 year, but recently she has noted specks of blood in her sputum. She has a 30-pack/year smoking history. Laboratory test is normal, and in-office spirometry shows a mild obstructive ventilatory defect. </a:t>
            </a:r>
          </a:p>
          <a:p>
            <a:r>
              <a:rPr lang="en-US" dirty="0"/>
              <a:t>How would you categorize his cough? Acute/subacute/chronic</a:t>
            </a:r>
          </a:p>
          <a:p>
            <a:r>
              <a:rPr lang="en-US" dirty="0"/>
              <a:t>What is her diagnosis? What diagnostic tests would you order?</a:t>
            </a:r>
          </a:p>
          <a:p>
            <a:r>
              <a:rPr lang="en-US" dirty="0"/>
              <a:t>Would you refer this patient?</a:t>
            </a:r>
          </a:p>
          <a:p>
            <a:r>
              <a:rPr lang="en-US" dirty="0"/>
              <a:t>What treatment options are available for him?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51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Thank you 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1A32E974-2085-17E0-1959-1B59EEE67E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484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Brooks, S. M. (2008). Irritant-induced chronic cough: Irritant-induced </a:t>
            </a:r>
            <a:r>
              <a:rPr lang="en-US" dirty="0" err="1"/>
              <a:t>TRPpathy</a:t>
            </a:r>
            <a:r>
              <a:rPr lang="en-US" dirty="0"/>
              <a:t>. </a:t>
            </a:r>
            <a:r>
              <a:rPr lang="en-US" i="1" dirty="0"/>
              <a:t>Lung</a:t>
            </a:r>
            <a:r>
              <a:rPr lang="en-US" dirty="0"/>
              <a:t>, </a:t>
            </a:r>
            <a:r>
              <a:rPr lang="en-US" i="1" dirty="0"/>
              <a:t>186</a:t>
            </a:r>
            <a:r>
              <a:rPr lang="en-US" dirty="0"/>
              <a:t>(SUPPL. 1), 88–93. https://doi.org/10.1007/s00408-007-9068-0</a:t>
            </a:r>
          </a:p>
          <a:p>
            <a:r>
              <a:rPr lang="en-US" dirty="0"/>
              <a:t>Costello, R. W., Schofield, B. H., </a:t>
            </a:r>
            <a:r>
              <a:rPr lang="en-US" dirty="0" err="1"/>
              <a:t>Kephart</a:t>
            </a:r>
            <a:r>
              <a:rPr lang="en-US" dirty="0"/>
              <a:t>, G. M., </a:t>
            </a:r>
            <a:r>
              <a:rPr lang="en-US" dirty="0" err="1"/>
              <a:t>Gleich</a:t>
            </a:r>
            <a:r>
              <a:rPr lang="en-US" dirty="0"/>
              <a:t>, G. J., Jacoby, D. B., &amp; Fryer, A. D. (2017). Localization of eosinophils to airway nerves and effect on neuronal M2 muscarinic receptor function. </a:t>
            </a:r>
            <a:r>
              <a:rPr lang="en-US" i="1" dirty="0"/>
              <a:t>American Journal of Physiology-Lung Cellular and Molecular Physiology</a:t>
            </a:r>
            <a:r>
              <a:rPr lang="en-US" dirty="0"/>
              <a:t>, </a:t>
            </a:r>
            <a:r>
              <a:rPr lang="en-US" i="1" dirty="0"/>
              <a:t>273</a:t>
            </a:r>
            <a:r>
              <a:rPr lang="en-US" dirty="0"/>
              <a:t>(1), L93–L103. https://doi.org/10.1152/ajplung.1997.273.1.l93</a:t>
            </a:r>
          </a:p>
          <a:p>
            <a:r>
              <a:rPr lang="en-US" dirty="0"/>
              <a:t>Davenport, P. W. (2008). Urge-to-cough: What can it teach us about cough? </a:t>
            </a:r>
            <a:r>
              <a:rPr lang="en-US" i="1" dirty="0"/>
              <a:t>Lung</a:t>
            </a:r>
            <a:r>
              <a:rPr lang="en-US" dirty="0"/>
              <a:t>, </a:t>
            </a:r>
            <a:r>
              <a:rPr lang="en-US" i="1" dirty="0"/>
              <a:t>186</a:t>
            </a:r>
            <a:r>
              <a:rPr lang="en-US" dirty="0"/>
              <a:t>(SUPPL. 1), 107–111. https://doi.org/10.1007/s00408-007-9045-7</a:t>
            </a:r>
          </a:p>
          <a:p>
            <a:r>
              <a:rPr lang="en-US" dirty="0" err="1"/>
              <a:t>Dicpinigaitis</a:t>
            </a:r>
            <a:r>
              <a:rPr lang="en-US" dirty="0"/>
              <a:t>, P. V. (2006). Evidence-Based Clinical Practice Guidelines Potential Future Therapies for the. </a:t>
            </a:r>
            <a:r>
              <a:rPr lang="en-US" i="1" dirty="0"/>
              <a:t>Chest</a:t>
            </a:r>
            <a:r>
              <a:rPr lang="en-US" dirty="0"/>
              <a:t>, </a:t>
            </a:r>
            <a:r>
              <a:rPr lang="en-US" i="1" dirty="0"/>
              <a:t>129</a:t>
            </a:r>
            <a:r>
              <a:rPr lang="en-US" dirty="0"/>
              <a:t>(1), 33S-47S. https://doi.org/10.1378/chest.129.1</a:t>
            </a:r>
          </a:p>
          <a:p>
            <a:r>
              <a:rPr lang="en-US" dirty="0"/>
              <a:t>Ferrari, M., </a:t>
            </a:r>
            <a:r>
              <a:rPr lang="en-US" dirty="0" err="1"/>
              <a:t>Olivieri</a:t>
            </a:r>
            <a:r>
              <a:rPr lang="en-US" dirty="0"/>
              <a:t>, M., </a:t>
            </a:r>
            <a:r>
              <a:rPr lang="en-US" dirty="0" err="1"/>
              <a:t>Sembenini</a:t>
            </a:r>
            <a:r>
              <a:rPr lang="en-US" dirty="0"/>
              <a:t>, C., </a:t>
            </a:r>
            <a:r>
              <a:rPr lang="en-US" dirty="0" err="1"/>
              <a:t>Benini</a:t>
            </a:r>
            <a:r>
              <a:rPr lang="en-US" dirty="0"/>
              <a:t>, L., </a:t>
            </a:r>
            <a:r>
              <a:rPr lang="en-US" dirty="0" err="1"/>
              <a:t>Zuccali</a:t>
            </a:r>
            <a:r>
              <a:rPr lang="en-US" dirty="0"/>
              <a:t>, V., </a:t>
            </a:r>
            <a:r>
              <a:rPr lang="en-US" dirty="0" err="1"/>
              <a:t>Bardelli</a:t>
            </a:r>
            <a:r>
              <a:rPr lang="en-US" dirty="0"/>
              <a:t>, E., … Lo </a:t>
            </a:r>
            <a:r>
              <a:rPr lang="en-US" dirty="0" err="1"/>
              <a:t>Cascio</a:t>
            </a:r>
            <a:r>
              <a:rPr lang="en-US" dirty="0"/>
              <a:t>, V. (1995). </a:t>
            </a:r>
            <a:r>
              <a:rPr lang="en-US" dirty="0" err="1"/>
              <a:t>Tussive</a:t>
            </a:r>
            <a:r>
              <a:rPr lang="en-US" dirty="0"/>
              <a:t> effect of capsaicin in patients with gastroesophageal reflux without cough. </a:t>
            </a:r>
            <a:r>
              <a:rPr lang="en-US" i="1" dirty="0"/>
              <a:t>American Journal of Respiratory and Critical Care Medicine</a:t>
            </a:r>
            <a:r>
              <a:rPr lang="en-US" dirty="0"/>
              <a:t>, </a:t>
            </a:r>
            <a:r>
              <a:rPr lang="en-US" i="1" dirty="0"/>
              <a:t>151</a:t>
            </a:r>
            <a:r>
              <a:rPr lang="en-US" dirty="0"/>
              <a:t>(2 I), 557–561.</a:t>
            </a:r>
          </a:p>
          <a:p>
            <a:r>
              <a:rPr lang="en-US" dirty="0"/>
              <a:t>Ford, A. P., &amp; Undem, B. J. (2013). The therapeutic promise of ATP antagonism at P2X3 receptors in respiratory and urological disorders. </a:t>
            </a:r>
            <a:r>
              <a:rPr lang="en-US" i="1" dirty="0"/>
              <a:t>Frontiers in Cellular Neuroscience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(December), 1–10. https://doi.org/10.3389/fncel.2013.00267</a:t>
            </a:r>
          </a:p>
          <a:p>
            <a:r>
              <a:rPr lang="en-US" dirty="0" err="1"/>
              <a:t>Mazzone</a:t>
            </a:r>
            <a:r>
              <a:rPr lang="en-US" dirty="0"/>
              <a:t>, S. B., &amp; others. (2005). An overview of the sensory receptors regulating cough. </a:t>
            </a:r>
            <a:r>
              <a:rPr lang="en-US" i="1" dirty="0"/>
              <a:t>Cough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(2), 1–9. https://doi.org/10.1186/1745-9974-1-2</a:t>
            </a:r>
          </a:p>
          <a:p>
            <a:r>
              <a:rPr lang="en-US" dirty="0" err="1"/>
              <a:t>Mazzone</a:t>
            </a:r>
            <a:r>
              <a:rPr lang="en-US" dirty="0"/>
              <a:t>, Stuart B., McLennan, L., McGovern, A. E., Egan, G. F., &amp; Farrell, M. J. (2007). Representation of capsaicin-evoked urge-to-cough in the human brain using functional magnetic resonance imaging. </a:t>
            </a:r>
            <a:r>
              <a:rPr lang="en-US" i="1" dirty="0"/>
              <a:t>American Journal of Respiratory and Critical Care Medicine</a:t>
            </a:r>
            <a:r>
              <a:rPr lang="en-US" dirty="0"/>
              <a:t>, </a:t>
            </a:r>
            <a:r>
              <a:rPr lang="en-US" i="1" dirty="0"/>
              <a:t>176</a:t>
            </a:r>
            <a:r>
              <a:rPr lang="en-US" dirty="0"/>
              <a:t>(4), 327–332. https://doi.org/10.1164/rccm.200612-1856OC</a:t>
            </a:r>
          </a:p>
          <a:p>
            <a:r>
              <a:rPr lang="en-US" dirty="0"/>
              <a:t> </a:t>
            </a:r>
            <a:r>
              <a:rPr lang="en-US" dirty="0" err="1"/>
              <a:t>Satia</a:t>
            </a:r>
            <a:r>
              <a:rPr lang="en-US" dirty="0"/>
              <a:t>, Imran, et al. "Allergen challenge increases capsaicin-evoked cough responses in patients with allergic asthma." </a:t>
            </a:r>
            <a:r>
              <a:rPr lang="en-US" i="1" dirty="0"/>
              <a:t>Journal of Allergy and Clinical Immunology</a:t>
            </a:r>
            <a:r>
              <a:rPr lang="en-US" dirty="0"/>
              <a:t> (2019).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24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421" t="20209" r="8595" b="9375"/>
          <a:stretch/>
        </p:blipFill>
        <p:spPr>
          <a:xfrm>
            <a:off x="1685925" y="359910"/>
            <a:ext cx="9458326" cy="58551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Mazzone</a:t>
            </a:r>
            <a:r>
              <a:rPr lang="en-US" dirty="0"/>
              <a:t> &amp; others, 2005)</a:t>
            </a:r>
          </a:p>
        </p:txBody>
      </p:sp>
    </p:spTree>
    <p:extLst>
      <p:ext uri="{BB962C8B-B14F-4D97-AF65-F5344CB8AC3E}">
        <p14:creationId xmlns:p14="http://schemas.microsoft.com/office/powerpoint/2010/main" val="628215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25" t="18000" r="28625" b="13111"/>
          <a:stretch/>
        </p:blipFill>
        <p:spPr>
          <a:xfrm>
            <a:off x="1103573" y="350520"/>
            <a:ext cx="9869227" cy="61932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EC8362-5416-E088-E3FE-71895B9586F5}"/>
              </a:ext>
            </a:extLst>
          </p:cNvPr>
          <p:cNvSpPr/>
          <p:nvPr/>
        </p:nvSpPr>
        <p:spPr>
          <a:xfrm>
            <a:off x="924673" y="821933"/>
            <a:ext cx="1982913" cy="500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877E0-4870-CC3E-B7FD-BF20D085FB64}"/>
              </a:ext>
            </a:extLst>
          </p:cNvPr>
          <p:cNvCxnSpPr/>
          <p:nvPr/>
        </p:nvCxnSpPr>
        <p:spPr>
          <a:xfrm>
            <a:off x="7448764" y="821933"/>
            <a:ext cx="2075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CE95D9-E0F4-3A0C-6AEC-BA02A693C1B9}"/>
              </a:ext>
            </a:extLst>
          </p:cNvPr>
          <p:cNvCxnSpPr>
            <a:cxnSpLocks/>
          </p:cNvCxnSpPr>
          <p:nvPr/>
        </p:nvCxnSpPr>
        <p:spPr>
          <a:xfrm>
            <a:off x="7077182" y="1590782"/>
            <a:ext cx="2868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5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00" t="20000" r="29500" b="6000"/>
          <a:stretch/>
        </p:blipFill>
        <p:spPr>
          <a:xfrm>
            <a:off x="1341119" y="0"/>
            <a:ext cx="9628751" cy="67360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0DD466C-A163-D135-1DFB-25F76A927BE2}"/>
              </a:ext>
            </a:extLst>
          </p:cNvPr>
          <p:cNvSpPr/>
          <p:nvPr/>
        </p:nvSpPr>
        <p:spPr>
          <a:xfrm>
            <a:off x="842481" y="-1"/>
            <a:ext cx="2568539" cy="6965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Cough Basics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1CEB378-8A72-8290-BAB4-7FB87F020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5727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DD393F3E-8E43-8CE2-779C-773033D24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9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50" t="21556" r="28250" b="16888"/>
          <a:stretch/>
        </p:blipFill>
        <p:spPr>
          <a:xfrm>
            <a:off x="655320" y="280640"/>
            <a:ext cx="11024682" cy="6059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AB4E6E-E68E-3B9C-A708-60A694E49952}"/>
              </a:ext>
            </a:extLst>
          </p:cNvPr>
          <p:cNvSpPr/>
          <p:nvPr/>
        </p:nvSpPr>
        <p:spPr>
          <a:xfrm>
            <a:off x="511999" y="821933"/>
            <a:ext cx="2395588" cy="500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56067-6768-797E-E4B3-E29F1E895EB5}"/>
              </a:ext>
            </a:extLst>
          </p:cNvPr>
          <p:cNvCxnSpPr>
            <a:cxnSpLocks/>
          </p:cNvCxnSpPr>
          <p:nvPr/>
        </p:nvCxnSpPr>
        <p:spPr>
          <a:xfrm>
            <a:off x="7685070" y="821933"/>
            <a:ext cx="2332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3B9BB5-9006-2B22-8898-FDC987A8D8DB}"/>
              </a:ext>
            </a:extLst>
          </p:cNvPr>
          <p:cNvCxnSpPr/>
          <p:nvPr/>
        </p:nvCxnSpPr>
        <p:spPr>
          <a:xfrm>
            <a:off x="8280967" y="2609631"/>
            <a:ext cx="2075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72B18-5349-B12A-078D-2F798A110D5E}"/>
              </a:ext>
            </a:extLst>
          </p:cNvPr>
          <p:cNvCxnSpPr>
            <a:cxnSpLocks/>
          </p:cNvCxnSpPr>
          <p:nvPr/>
        </p:nvCxnSpPr>
        <p:spPr>
          <a:xfrm>
            <a:off x="3082247" y="2065105"/>
            <a:ext cx="3965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5479D8-10F8-3067-B475-E03D01CC3CFF}"/>
              </a:ext>
            </a:extLst>
          </p:cNvPr>
          <p:cNvCxnSpPr/>
          <p:nvPr/>
        </p:nvCxnSpPr>
        <p:spPr>
          <a:xfrm>
            <a:off x="3205537" y="2250039"/>
            <a:ext cx="2075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3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Capsaicin-evoked cough responses in asthmatic</a:t>
            </a:r>
            <a:br>
              <a:rPr lang="en-US" sz="3200" dirty="0"/>
            </a:br>
            <a:r>
              <a:rPr lang="en-US" sz="3200" dirty="0"/>
              <a:t>patients: Evidence for airway neuronal dysfunction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1800" i="1" dirty="0"/>
              <a:t>J Allergy </a:t>
            </a:r>
            <a:r>
              <a:rPr lang="en-US" sz="1800" i="1" dirty="0" err="1"/>
              <a:t>Clin</a:t>
            </a:r>
            <a:r>
              <a:rPr lang="en-US" sz="1800" i="1" dirty="0"/>
              <a:t> </a:t>
            </a:r>
            <a:r>
              <a:rPr lang="en-US" sz="1800" i="1" dirty="0" err="1"/>
              <a:t>Immunol</a:t>
            </a:r>
            <a:r>
              <a:rPr lang="en-US" sz="1800" i="1" dirty="0"/>
              <a:t> 2017;139:771-9.)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Study Overview</a:t>
            </a:r>
          </a:p>
          <a:p>
            <a:r>
              <a:rPr lang="en-US" sz="1400" dirty="0"/>
              <a:t>Participants: 97 patients with stable asthma and 47 healthy volunteers</a:t>
            </a:r>
          </a:p>
          <a:p>
            <a:r>
              <a:rPr lang="en-US" sz="1400" dirty="0"/>
              <a:t>Objective: Compare cough responses to capsaicin stimulation between asthmatic patients and healthy controls</a:t>
            </a:r>
          </a:p>
          <a:p>
            <a:r>
              <a:rPr lang="en-US" sz="1400" b="1" dirty="0"/>
              <a:t>Key Findings</a:t>
            </a:r>
          </a:p>
          <a:p>
            <a:r>
              <a:rPr lang="en-US" sz="1400" dirty="0"/>
              <a:t>Asthmatic patients showed significantly higher </a:t>
            </a:r>
            <a:r>
              <a:rPr lang="en-US" sz="1400" b="1" dirty="0"/>
              <a:t>Emax</a:t>
            </a:r>
            <a:r>
              <a:rPr lang="en-US" sz="1400" dirty="0"/>
              <a:t> (maximum cough response) and lower </a:t>
            </a:r>
            <a:r>
              <a:rPr lang="en-US" sz="1400" b="1" dirty="0"/>
              <a:t>ED50</a:t>
            </a:r>
            <a:r>
              <a:rPr lang="en-US" sz="1400" dirty="0"/>
              <a:t> (capsaicin concentration causing 50% of max response) than healthy volunteers.</a:t>
            </a:r>
          </a:p>
          <a:p>
            <a:r>
              <a:rPr lang="en-US" sz="1400" b="1" dirty="0"/>
              <a:t>Emax</a:t>
            </a:r>
            <a:r>
              <a:rPr lang="en-US" sz="1400" dirty="0"/>
              <a:t> was 46% higher in nonatopic asthma patients compared to others.</a:t>
            </a:r>
          </a:p>
          <a:p>
            <a:r>
              <a:rPr lang="en-US" sz="1400" dirty="0"/>
              <a:t>Atopic asthma patients had 21% lower </a:t>
            </a:r>
            <a:r>
              <a:rPr lang="en-US" sz="1400" b="1" dirty="0"/>
              <a:t>Emax</a:t>
            </a:r>
            <a:r>
              <a:rPr lang="en-US" sz="1400" dirty="0"/>
              <a:t> than nonatopic patients (P ≤ .04).</a:t>
            </a:r>
          </a:p>
          <a:p>
            <a:r>
              <a:rPr lang="en-US" sz="1400" b="1" dirty="0"/>
              <a:t>ED50</a:t>
            </a:r>
            <a:r>
              <a:rPr lang="en-US" sz="1400" dirty="0"/>
              <a:t> values were influenced by asthma control and serum IgE levels.</a:t>
            </a:r>
          </a:p>
          <a:p>
            <a:r>
              <a:rPr lang="en-US" sz="1400" b="1" dirty="0"/>
              <a:t>Emax</a:t>
            </a:r>
            <a:r>
              <a:rPr lang="en-US" sz="1400" dirty="0"/>
              <a:t> values correlated with 24-hour cough frequency.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No significant influence of age, BMI, FEV1, PC20, exhaled nitric oxide, blood eosinophils, or inhaled steroid treatment on cough parameters.</a:t>
            </a:r>
          </a:p>
          <a:p>
            <a:r>
              <a:rPr lang="en-US" sz="1400" b="1" dirty="0"/>
              <a:t>Conclusion</a:t>
            </a:r>
          </a:p>
          <a:p>
            <a:r>
              <a:rPr lang="en-US" sz="1400" u="sng" dirty="0"/>
              <a:t>Stable asthma patients exhibit exaggerated capsaicin-evoked cough responses, indicating airway neuronal dysfunction.</a:t>
            </a:r>
          </a:p>
          <a:p>
            <a:r>
              <a:rPr lang="en-US" sz="1400" u="sng" dirty="0"/>
              <a:t>Abnormal functioning or dysregulation of the nerves that innervate the airways.</a:t>
            </a:r>
          </a:p>
          <a:p>
            <a:r>
              <a:rPr lang="en-US" sz="1400" dirty="0"/>
              <a:t>The heightened cough response is most pronounced in nonatopic (type 2–low) asthma phenotypes, suggesting a distinct underlying mechanism.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41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The interaction between bronchoconstriction and cough in asthma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RCT ( </a:t>
            </a:r>
            <a:r>
              <a:rPr lang="en-US" sz="2200" i="1" dirty="0"/>
              <a:t>single-blind, placebo-controlled, crossover study</a:t>
            </a:r>
            <a:r>
              <a:rPr lang="en-US" dirty="0"/>
              <a:t>)  to investigate the interaction between bronchoconstriction and cough in asthma. </a:t>
            </a:r>
          </a:p>
          <a:p>
            <a:r>
              <a:rPr lang="en-US" dirty="0"/>
              <a:t>Capsaicin was administered to evoke coughs and methacholine to induce bronchoconstriction</a:t>
            </a:r>
          </a:p>
          <a:p>
            <a:r>
              <a:rPr lang="en-US" b="1" dirty="0"/>
              <a:t>Acute bronchoconstriction increased capsaicin evoked coughs, which improved as airway caliber spontaneously resolved. </a:t>
            </a:r>
          </a:p>
          <a:p>
            <a:r>
              <a:rPr lang="en-US" dirty="0"/>
              <a:t>However, capsaicin-evoked coughing had no impact on methacholine-induced bronchoconstriction.</a:t>
            </a:r>
          </a:p>
          <a:p>
            <a:r>
              <a:rPr lang="en-US" dirty="0"/>
              <a:t>This study provides</a:t>
            </a:r>
            <a:r>
              <a:rPr lang="en-US" b="1" dirty="0"/>
              <a:t> evidence that bronchoconstriction increases the activation of capsaicin-responsive airway nerves, </a:t>
            </a:r>
            <a:r>
              <a:rPr lang="en-US" dirty="0"/>
              <a:t>but the precise mechanisms and mediators involved require further evaluation.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CA2B9-4FA5-B3F8-1638-E665C3FD5E36}"/>
              </a:ext>
            </a:extLst>
          </p:cNvPr>
          <p:cNvSpPr txBox="1"/>
          <p:nvPr/>
        </p:nvSpPr>
        <p:spPr>
          <a:xfrm>
            <a:off x="1295401" y="5721756"/>
            <a:ext cx="960119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Satia</a:t>
            </a:r>
            <a:r>
              <a:rPr lang="en-US" sz="1400" dirty="0"/>
              <a:t>, Imran, et al.</a:t>
            </a:r>
            <a:r>
              <a:rPr lang="en-US" sz="1400" i="1" dirty="0"/>
              <a:t> Thorax</a:t>
            </a:r>
            <a:r>
              <a:rPr lang="en-US" sz="1400" dirty="0"/>
              <a:t> 72.12 (2017): 1144-1146</a:t>
            </a:r>
            <a:r>
              <a:rPr lang="en-US" sz="31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65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Increased Expression of Transient Receptor Potential</a:t>
            </a:r>
            <a:br>
              <a:rPr lang="en-US" sz="2800" b="1" dirty="0"/>
            </a:br>
            <a:r>
              <a:rPr lang="en-US" sz="2800" b="1" dirty="0"/>
              <a:t>Vanilloid-1 in Airway Nerves of Chronic Cough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Expression of TRPV-1 in the airways of patients ( chronic persistent cough of diverse causes +  enhanced capsaicin cough response). </a:t>
            </a:r>
          </a:p>
          <a:p>
            <a:r>
              <a:rPr lang="en-US" sz="2000" dirty="0"/>
              <a:t>Airway mucosal biopsies via bronchoscopy : 29 patients with chronic cough and 16 healthy volunteers without a cough. </a:t>
            </a:r>
          </a:p>
          <a:p>
            <a:r>
              <a:rPr lang="en-US" sz="2000" b="1" dirty="0"/>
              <a:t>Immunostaining  anti–TRPV-1 antibody, there was a fivefold increase of TRPV-1 staining nerve profiles (p  0.001). </a:t>
            </a:r>
          </a:p>
          <a:p>
            <a:r>
              <a:rPr lang="en-US" sz="2000" dirty="0"/>
              <a:t>There was a significant correlation between capsaicin </a:t>
            </a:r>
            <a:r>
              <a:rPr lang="en-US" sz="2000" dirty="0" err="1"/>
              <a:t>tussive</a:t>
            </a:r>
            <a:r>
              <a:rPr lang="en-US" sz="2000" dirty="0"/>
              <a:t> response and the number of TRPV-1–positive nerves within the patients with cough.</a:t>
            </a:r>
          </a:p>
          <a:p>
            <a:r>
              <a:rPr lang="en-US" sz="2000" b="1" dirty="0"/>
              <a:t>Findings indicate that TRPV-1 receptors may contribute to an enhanced cough reflex and the cough response in chronic persistent cough of diverse causes.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BD13D-B242-7435-F278-4A90B21C70B6}"/>
              </a:ext>
            </a:extLst>
          </p:cNvPr>
          <p:cNvSpPr txBox="1"/>
          <p:nvPr/>
        </p:nvSpPr>
        <p:spPr>
          <a:xfrm>
            <a:off x="1448656" y="6001058"/>
            <a:ext cx="944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 J Respir Crit Care Med Vol 170. pp 1276–1280, 2004</a:t>
            </a:r>
          </a:p>
        </p:txBody>
      </p:sp>
    </p:spTree>
    <p:extLst>
      <p:ext uri="{BB962C8B-B14F-4D97-AF65-F5344CB8AC3E}">
        <p14:creationId xmlns:p14="http://schemas.microsoft.com/office/powerpoint/2010/main" val="3850340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Localization of eosinophils to airway nerves and effect</a:t>
            </a:r>
            <a:br>
              <a:rPr lang="en-US" sz="3200" dirty="0"/>
            </a:br>
            <a:r>
              <a:rPr lang="en-US" sz="3200" dirty="0"/>
              <a:t>on neuronal M2 muscarinic receptor function.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Nerve-associated eosinophils were significantly increased in challenged animals compared with controls </a:t>
            </a:r>
          </a:p>
          <a:p>
            <a:r>
              <a:rPr lang="en-US" dirty="0"/>
              <a:t>Eosinophil density was greatest around airway nerves</a:t>
            </a:r>
          </a:p>
          <a:p>
            <a:r>
              <a:rPr lang="en-US" b="1" dirty="0"/>
              <a:t>M2 receptor function was inversely correlated with the number of eosinophils per nerve</a:t>
            </a:r>
            <a:r>
              <a:rPr lang="en-US" dirty="0"/>
              <a:t>, </a:t>
            </a:r>
          </a:p>
          <a:p>
            <a:r>
              <a:rPr lang="en-US" dirty="0"/>
              <a:t>3 patients with fatal asthma, 196 of 637 eosinophils (30%) were associated with nerves, and release of eosinophil MBP </a:t>
            </a:r>
            <a:r>
              <a:rPr lang="en-US" sz="2000" dirty="0"/>
              <a:t>(major basic protein)</a:t>
            </a:r>
            <a:r>
              <a:rPr lang="en-US" dirty="0"/>
              <a:t> was evident; conversely, in three control patients 1 of 11 (9%) eosinophils were in contact with nerves.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557E5-D7AF-7D46-0A8F-89F48437E7C9}"/>
              </a:ext>
            </a:extLst>
          </p:cNvPr>
          <p:cNvSpPr txBox="1"/>
          <p:nvPr/>
        </p:nvSpPr>
        <p:spPr>
          <a:xfrm>
            <a:off x="924673" y="5959011"/>
            <a:ext cx="997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(Costello et al., 2017)</a:t>
            </a:r>
            <a:br>
              <a:rPr lang="en-US" sz="1800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62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Induced sputum inflammatory mediator concentrations in chronic cough.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20 patients with cough variant asthma </a:t>
            </a:r>
            <a:r>
              <a:rPr lang="en-US" dirty="0"/>
              <a:t>or eosinophilic bronchitis, </a:t>
            </a:r>
            <a:r>
              <a:rPr lang="en-US" b="1" u="sng" dirty="0"/>
              <a:t>20  </a:t>
            </a:r>
            <a:r>
              <a:rPr lang="en-US" b="1" u="sng" dirty="0" err="1"/>
              <a:t>nonasthmatic</a:t>
            </a:r>
            <a:r>
              <a:rPr lang="en-US" b="1" u="sng" dirty="0"/>
              <a:t> chronic cough</a:t>
            </a:r>
            <a:r>
              <a:rPr lang="en-US" dirty="0"/>
              <a:t>, </a:t>
            </a:r>
            <a:r>
              <a:rPr lang="en-US" b="1" u="sng" dirty="0"/>
              <a:t>22 with idiopathic chronic cough</a:t>
            </a:r>
            <a:r>
              <a:rPr lang="en-US" dirty="0"/>
              <a:t>, and </a:t>
            </a:r>
            <a:r>
              <a:rPr lang="en-US" b="1" u="sng" dirty="0"/>
              <a:t>18 healthy control subjects</a:t>
            </a:r>
            <a:r>
              <a:rPr lang="en-US" dirty="0"/>
              <a:t>. </a:t>
            </a:r>
          </a:p>
          <a:p>
            <a:r>
              <a:rPr lang="en-US" dirty="0"/>
              <a:t>Measured histamine, cysteinyl-leukotrienes, </a:t>
            </a:r>
            <a:r>
              <a:rPr lang="en-US" dirty="0" err="1"/>
              <a:t>prostanoids</a:t>
            </a:r>
            <a:r>
              <a:rPr lang="en-US" dirty="0"/>
              <a:t> (prostaglandin D</a:t>
            </a:r>
            <a:r>
              <a:rPr lang="en-US" baseline="-25000" dirty="0"/>
              <a:t>2</a:t>
            </a:r>
            <a:r>
              <a:rPr lang="en-US" dirty="0"/>
              <a:t> and prostaglandin E</a:t>
            </a:r>
            <a:r>
              <a:rPr lang="en-US" baseline="-25000" dirty="0"/>
              <a:t>2</a:t>
            </a:r>
            <a:r>
              <a:rPr lang="en-US" dirty="0"/>
              <a:t>), and interleukin-8 by enzyme immunoassay. </a:t>
            </a:r>
          </a:p>
          <a:p>
            <a:r>
              <a:rPr lang="en-US" dirty="0"/>
              <a:t>The median sputum histamine concentrations were higher in patients with idiopathic chronic cough and cough variant asthma/eosinophilic bronchitis  </a:t>
            </a:r>
          </a:p>
          <a:p>
            <a:r>
              <a:rPr lang="en-US" dirty="0"/>
              <a:t>Median sputum prostaglandin D</a:t>
            </a:r>
            <a:r>
              <a:rPr lang="en-US" baseline="-25000" dirty="0"/>
              <a:t>2</a:t>
            </a:r>
            <a:r>
              <a:rPr lang="en-US" dirty="0"/>
              <a:t> and prostaglandin E</a:t>
            </a:r>
            <a:r>
              <a:rPr lang="en-US" baseline="-25000" dirty="0"/>
              <a:t>2</a:t>
            </a:r>
            <a:r>
              <a:rPr lang="en-US" dirty="0"/>
              <a:t> concentrations were significantly higher in all categories of chronic cough. </a:t>
            </a:r>
          </a:p>
          <a:p>
            <a:r>
              <a:rPr lang="en-US" dirty="0"/>
              <a:t>Findings support the view that there is </a:t>
            </a:r>
            <a:r>
              <a:rPr lang="en-US" b="1" dirty="0"/>
              <a:t>release of inflammatory and </a:t>
            </a:r>
            <a:r>
              <a:rPr lang="en-US" b="1" dirty="0" err="1"/>
              <a:t>tussive</a:t>
            </a:r>
            <a:r>
              <a:rPr lang="en-US" b="1" dirty="0"/>
              <a:t> mediators </a:t>
            </a:r>
            <a:r>
              <a:rPr lang="en-US" dirty="0"/>
              <a:t>in patients with chronic cough and suggest that there might be </a:t>
            </a:r>
            <a:r>
              <a:rPr lang="en-US" b="1" dirty="0"/>
              <a:t>similarities in the mechanism of cough in a diverse range of conditions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7DD94-51CC-9E9C-FBDF-209ABF70701B}"/>
              </a:ext>
            </a:extLst>
          </p:cNvPr>
          <p:cNvSpPr txBox="1"/>
          <p:nvPr/>
        </p:nvSpPr>
        <p:spPr>
          <a:xfrm>
            <a:off x="1160979" y="5722706"/>
            <a:ext cx="894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Birring, Surinder S., et al. American journal of respiratory and critical care medicine 169.1 (2004): 15-19</a:t>
            </a:r>
            <a:r>
              <a:rPr lang="en-US" sz="2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90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Allergen challenge </a:t>
            </a:r>
            <a:r>
              <a:rPr lang="en-US" sz="3200" b="1" dirty="0"/>
              <a:t>increases capsaicin-evoked cough responses in patients with allergic asthma.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RCT measure cough responses to inhaled </a:t>
            </a:r>
            <a:r>
              <a:rPr lang="en-US" dirty="0">
                <a:hlinkClick r:id="rId3" tooltip="Learn more about Capsaicin from ScienceDirect's AI-generated Topic Pages"/>
              </a:rPr>
              <a:t>capsaicin</a:t>
            </a:r>
            <a:r>
              <a:rPr lang="en-US" dirty="0"/>
              <a:t>  in patients with mild atopic asthma </a:t>
            </a:r>
            <a:r>
              <a:rPr lang="en-US" b="1" u="sng" dirty="0"/>
              <a:t>after allergen challenge </a:t>
            </a:r>
            <a:r>
              <a:rPr lang="en-US" dirty="0"/>
              <a:t>compared with </a:t>
            </a:r>
            <a:r>
              <a:rPr lang="en-US" dirty="0">
                <a:hlinkClick r:id="rId4" tooltip="Learn more about Diluent from ScienceDirect's AI-generated Topic Pages"/>
              </a:rPr>
              <a:t>diluent</a:t>
            </a:r>
            <a:r>
              <a:rPr lang="en-US" dirty="0"/>
              <a:t> control. </a:t>
            </a:r>
          </a:p>
          <a:p>
            <a:pPr lvl="1"/>
            <a:r>
              <a:rPr lang="en-US" dirty="0"/>
              <a:t>decrease in percentage of FEV</a:t>
            </a:r>
            <a:r>
              <a:rPr lang="en-US" baseline="-25000" dirty="0"/>
              <a:t>1</a:t>
            </a:r>
            <a:r>
              <a:rPr lang="en-US" dirty="0"/>
              <a:t> from baseline</a:t>
            </a:r>
          </a:p>
          <a:p>
            <a:pPr lvl="1"/>
            <a:r>
              <a:rPr lang="en-US" dirty="0"/>
              <a:t>increase in capsaicin ED</a:t>
            </a:r>
            <a:r>
              <a:rPr lang="en-US" baseline="-25000" dirty="0"/>
              <a:t>50</a:t>
            </a:r>
            <a:r>
              <a:rPr lang="en-US" dirty="0"/>
              <a:t> coughs 30 minutes </a:t>
            </a:r>
          </a:p>
          <a:p>
            <a:pPr lvl="1"/>
            <a:r>
              <a:rPr lang="en-US" dirty="0"/>
              <a:t>coughed more even after  24 hours </a:t>
            </a:r>
          </a:p>
          <a:p>
            <a:pPr lvl="1"/>
            <a:r>
              <a:rPr lang="en-US" dirty="0"/>
              <a:t>decrease in methacholine PC</a:t>
            </a:r>
            <a:r>
              <a:rPr lang="en-US" baseline="-25000" dirty="0"/>
              <a:t>20</a:t>
            </a:r>
            <a:r>
              <a:rPr lang="en-US" dirty="0"/>
              <a:t> 24 hours</a:t>
            </a:r>
          </a:p>
          <a:p>
            <a:pPr lvl="1"/>
            <a:r>
              <a:rPr lang="en-US" dirty="0"/>
              <a:t>allergen challenge increased the percentage of </a:t>
            </a:r>
            <a:r>
              <a:rPr lang="en-US" dirty="0">
                <a:hlinkClick r:id="rId5" tooltip="Learn more about Sputum from ScienceDirect's AI-generated Topic Pages"/>
              </a:rPr>
              <a:t>sputum</a:t>
            </a:r>
            <a:r>
              <a:rPr lang="en-US" dirty="0"/>
              <a:t> </a:t>
            </a:r>
            <a:r>
              <a:rPr lang="en-US" dirty="0">
                <a:hlinkClick r:id="rId6" tooltip="Learn more about Eosinophil from ScienceDirect's AI-generated Topic Pages"/>
              </a:rPr>
              <a:t>eosinophils</a:t>
            </a:r>
            <a:r>
              <a:rPr lang="en-US" dirty="0"/>
              <a:t> at 24 hours </a:t>
            </a:r>
          </a:p>
          <a:p>
            <a:r>
              <a:rPr lang="en-US" b="1" dirty="0"/>
              <a:t>Capsaicin-evoked coughs 24 hours after allergen were independently related to sputum eosinophilia  and the decrease in FEV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Satia et. Al 2019</a:t>
            </a:r>
          </a:p>
        </p:txBody>
      </p:sp>
    </p:spTree>
    <p:extLst>
      <p:ext uri="{BB962C8B-B14F-4D97-AF65-F5344CB8AC3E}">
        <p14:creationId xmlns:p14="http://schemas.microsoft.com/office/powerpoint/2010/main" val="3773381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Tussive</a:t>
            </a:r>
            <a:r>
              <a:rPr lang="en-US" dirty="0"/>
              <a:t> Effect of Capsaicin in Patients with Gastroesophageal Reflux Without Cough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clarify the influence of gastroesophageal reflux (GER) on cough threshold in patients with digestive symptoms but free from respiratory involvement. </a:t>
            </a:r>
          </a:p>
          <a:p>
            <a:r>
              <a:rPr lang="en-US" dirty="0"/>
              <a:t>esophageal pH monitoring and manometry, upper gastrointestinal endoscopy, pulmonary function tests, and methacholine and capsaicin challenges. </a:t>
            </a:r>
          </a:p>
          <a:p>
            <a:r>
              <a:rPr lang="en-US" b="1" dirty="0"/>
              <a:t>Patients with gastroesophageal reflux but without respiratory symptoms have a reduced cough threshold</a:t>
            </a:r>
          </a:p>
          <a:p>
            <a:r>
              <a:rPr lang="en-US" dirty="0"/>
              <a:t>Enhanced cough response to capsaicin due to acid reflux rather than to esophagitis; </a:t>
            </a:r>
          </a:p>
          <a:p>
            <a:r>
              <a:rPr lang="en-US" b="1" dirty="0"/>
              <a:t>Acid reflux seems to be only a cofactor of cough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(Ferrari et al., 1995)</a:t>
            </a:r>
          </a:p>
        </p:txBody>
      </p:sp>
    </p:spTree>
    <p:extLst>
      <p:ext uri="{BB962C8B-B14F-4D97-AF65-F5344CB8AC3E}">
        <p14:creationId xmlns:p14="http://schemas.microsoft.com/office/powerpoint/2010/main" val="2842462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Capsaicin cough sensitivity increases during upper</a:t>
            </a:r>
            <a:br>
              <a:rPr lang="en-US" sz="3600" dirty="0"/>
            </a:br>
            <a:r>
              <a:rPr lang="en-US" sz="3600" dirty="0"/>
              <a:t>respiratory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Capsaicin-induced cough and methacholine-induced airway responsiveness were measured in </a:t>
            </a:r>
            <a:r>
              <a:rPr lang="en-US" b="1" dirty="0"/>
              <a:t>103 healthy volunteers</a:t>
            </a:r>
            <a:r>
              <a:rPr lang="en-US" dirty="0"/>
              <a:t>. </a:t>
            </a:r>
          </a:p>
          <a:p>
            <a:r>
              <a:rPr lang="en-US" dirty="0"/>
              <a:t>31 subjects </a:t>
            </a:r>
            <a:r>
              <a:rPr lang="en-US" dirty="0" err="1"/>
              <a:t>reattended</a:t>
            </a:r>
            <a:r>
              <a:rPr lang="en-US" dirty="0"/>
              <a:t> </a:t>
            </a:r>
            <a:r>
              <a:rPr lang="en-US" u="sng" dirty="0"/>
              <a:t>for challenge testing during URI (I) and after recovery </a:t>
            </a:r>
            <a:r>
              <a:rPr lang="en-US" dirty="0"/>
              <a:t>(R).</a:t>
            </a:r>
          </a:p>
          <a:p>
            <a:r>
              <a:rPr lang="en-US" dirty="0"/>
              <a:t>C2 was significantly lower during infection than recovery</a:t>
            </a:r>
          </a:p>
          <a:p>
            <a:r>
              <a:rPr lang="en-US" dirty="0"/>
              <a:t>C5 was lower during infection than baseline and recovery</a:t>
            </a:r>
          </a:p>
          <a:p>
            <a:r>
              <a:rPr lang="en-US" dirty="0"/>
              <a:t>FEV, and PC15 methacholine values were unchanged during infection compared to baseline.</a:t>
            </a:r>
          </a:p>
          <a:p>
            <a:r>
              <a:rPr lang="en-US" dirty="0"/>
              <a:t>Controls did not show change in capsaicin sensitivity.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Respiratory Medicine (1996) 90, 279-286</a:t>
            </a:r>
          </a:p>
        </p:txBody>
      </p:sp>
    </p:spTree>
    <p:extLst>
      <p:ext uri="{BB962C8B-B14F-4D97-AF65-F5344CB8AC3E}">
        <p14:creationId xmlns:p14="http://schemas.microsoft.com/office/powerpoint/2010/main" val="264886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US" dirty="0"/>
              <a:t>Why do we cough?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en-US" sz="2000"/>
              <a:t>Protective / clearance / host defense mechanism</a:t>
            </a:r>
          </a:p>
          <a:p>
            <a:pPr lvl="1"/>
            <a:r>
              <a:rPr lang="en-US" sz="2000"/>
              <a:t>Noxious inhalations</a:t>
            </a:r>
          </a:p>
          <a:p>
            <a:pPr lvl="1"/>
            <a:r>
              <a:rPr lang="en-US" sz="2000"/>
              <a:t>Mucorrhea</a:t>
            </a:r>
          </a:p>
          <a:p>
            <a:pPr lvl="1"/>
            <a:r>
              <a:rPr lang="en-US" sz="2000"/>
              <a:t>Clearance of normal mucus that has entrapped microorganisms or noxious particulates</a:t>
            </a:r>
          </a:p>
          <a:p>
            <a:r>
              <a:rPr lang="en-US" sz="2000"/>
              <a:t>Signal of disease</a:t>
            </a:r>
          </a:p>
          <a:p>
            <a:pPr lvl="1"/>
            <a:r>
              <a:rPr lang="en-US" sz="2000"/>
              <a:t>Bronchitis / pneumonia</a:t>
            </a:r>
          </a:p>
          <a:p>
            <a:pPr lvl="1"/>
            <a:r>
              <a:rPr lang="en-US" sz="2000"/>
              <a:t>CHF</a:t>
            </a:r>
          </a:p>
          <a:p>
            <a:pPr lvl="1"/>
            <a:r>
              <a:rPr lang="en-US" sz="2000"/>
              <a:t>Lung cancer</a:t>
            </a:r>
          </a:p>
          <a:p>
            <a:pPr lvl="1"/>
            <a:endParaRPr lang="en-US" sz="2000"/>
          </a:p>
          <a:p>
            <a:r>
              <a:rPr lang="en-US" sz="2000"/>
              <a:t>Is there a ‘normal’ cough?</a:t>
            </a:r>
          </a:p>
          <a:p>
            <a:pPr lvl="1"/>
            <a:r>
              <a:rPr lang="en-US" sz="2000"/>
              <a:t>Mean 4 coughs(0-136) / 24 hours in healthy people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7AAC2504-17A2-8883-C285-4ACF6992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Host Defense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A0C5F13-4AE4-EC5A-8911-F426A7E21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800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E90C7942-9456-E426-7857-DAE01A0A3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Factors associated with increased frequency of cough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Respiratory disease</a:t>
            </a:r>
          </a:p>
          <a:p>
            <a:r>
              <a:rPr lang="en-US" sz="2200"/>
              <a:t>Cardiac disease</a:t>
            </a:r>
          </a:p>
          <a:p>
            <a:r>
              <a:rPr lang="en-US" sz="2200"/>
              <a:t>PM10 air pollution</a:t>
            </a:r>
          </a:p>
          <a:p>
            <a:r>
              <a:rPr lang="en-US" sz="2200"/>
              <a:t>Obesity</a:t>
            </a:r>
          </a:p>
          <a:p>
            <a:r>
              <a:rPr lang="en-US" sz="2200"/>
              <a:t>Environmental (second-hand) smoke exposure</a:t>
            </a:r>
          </a:p>
          <a:p>
            <a:r>
              <a:rPr lang="en-US" sz="2200"/>
              <a:t>Living near heavy traffic</a:t>
            </a:r>
          </a:p>
        </p:txBody>
      </p:sp>
      <p:pic>
        <p:nvPicPr>
          <p:cNvPr id="4" name="Picture 3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B1AEC5E5-AA0A-4954-383C-280FD34E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800"/>
              <a:t>Adverse Consequences of Cough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36E18A-DFC9-D702-45CB-6689AD70E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679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he image depicts the emblem of the College of Medicine at Phoenix.&#10;&#10;AI-generated content may be incorrect.">
            <a:extLst>
              <a:ext uri="{FF2B5EF4-FFF2-40B4-BE49-F238E27FC236}">
                <a16:creationId xmlns:a16="http://schemas.microsoft.com/office/drawing/2014/main" id="{1BC6581F-2C06-391E-CBEA-8A834EFA2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" y="0"/>
            <a:ext cx="2188462" cy="4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4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3956</Words>
  <Application>Microsoft Office PowerPoint</Application>
  <PresentationFormat>Widescreen</PresentationFormat>
  <Paragraphs>429</Paragraphs>
  <Slides>58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Aptos</vt:lpstr>
      <vt:lpstr>Aptos Display</vt:lpstr>
      <vt:lpstr>Arial</vt:lpstr>
      <vt:lpstr>Calibri</vt:lpstr>
      <vt:lpstr>Helvetica</vt:lpstr>
      <vt:lpstr>NexusSerif</vt:lpstr>
      <vt:lpstr>Office Theme</vt:lpstr>
      <vt:lpstr>Cough. </vt:lpstr>
      <vt:lpstr>Overview and Objectives</vt:lpstr>
      <vt:lpstr>CASE</vt:lpstr>
      <vt:lpstr>CASE</vt:lpstr>
      <vt:lpstr>Cough Basics</vt:lpstr>
      <vt:lpstr>Why do we cough?</vt:lpstr>
      <vt:lpstr>Host Defense</vt:lpstr>
      <vt:lpstr>Factors associated with increased frequency of cough</vt:lpstr>
      <vt:lpstr>Adverse Consequences of Cough</vt:lpstr>
      <vt:lpstr>Sequence of cough</vt:lpstr>
      <vt:lpstr>Cough Action</vt:lpstr>
      <vt:lpstr>Organ Systems Associated with Cough</vt:lpstr>
      <vt:lpstr>PowerPoint Presentation</vt:lpstr>
      <vt:lpstr>PowerPoint Presentation</vt:lpstr>
      <vt:lpstr>PowerPoint Presentation</vt:lpstr>
      <vt:lpstr>PowerPoint Presentation</vt:lpstr>
      <vt:lpstr>TRPV-1 receptor </vt:lpstr>
      <vt:lpstr>ATP activation of P2X3 receptors</vt:lpstr>
      <vt:lpstr>The stimuli</vt:lpstr>
      <vt:lpstr>Cough research concepts</vt:lpstr>
      <vt:lpstr>Cough research concepts</vt:lpstr>
      <vt:lpstr>PowerPoint Presentation</vt:lpstr>
      <vt:lpstr>PowerPoint Presentation</vt:lpstr>
      <vt:lpstr>Urge to cough </vt:lpstr>
      <vt:lpstr>Urge to cough </vt:lpstr>
      <vt:lpstr>PowerPoint Presentation</vt:lpstr>
      <vt:lpstr>Mechanism of post-viral cough</vt:lpstr>
      <vt:lpstr>COUGH DIAGNOSIS </vt:lpstr>
      <vt:lpstr>Chronic cough</vt:lpstr>
      <vt:lpstr>Chronic Upper Airway Cough Syndrome Secondary to Rhinosinus Diseases  (Previously Referred to as Postnasal Drip Syndrome)</vt:lpstr>
      <vt:lpstr>Chronic Cough Algorithm</vt:lpstr>
      <vt:lpstr>Cough Management</vt:lpstr>
      <vt:lpstr>Overview: Pharmacologic Approaches to Cough</vt:lpstr>
      <vt:lpstr>Benzonatate (Tessalon Perles) </vt:lpstr>
      <vt:lpstr>Dextromethorphan</vt:lpstr>
      <vt:lpstr>Guaifenesin</vt:lpstr>
      <vt:lpstr>Codeine/morphine</vt:lpstr>
      <vt:lpstr>Gabapentin &amp; Pregabalin</vt:lpstr>
      <vt:lpstr>P2X3 Antagonists</vt:lpstr>
      <vt:lpstr>Common Pitfalls in Managing Chronic Cough</vt:lpstr>
      <vt:lpstr>Common Pitfalls in Managing Chronic Cough</vt:lpstr>
      <vt:lpstr>Common Pitfalls in Managing Chronic Cough</vt:lpstr>
      <vt:lpstr>CASE</vt:lpstr>
      <vt:lpstr>CASE</vt:lpstr>
      <vt:lpstr>Thank you </vt:lpstr>
      <vt:lpstr>References</vt:lpstr>
      <vt:lpstr>PowerPoint Presentation</vt:lpstr>
      <vt:lpstr>PowerPoint Presentation</vt:lpstr>
      <vt:lpstr>PowerPoint Presentation</vt:lpstr>
      <vt:lpstr>PowerPoint Presentation</vt:lpstr>
      <vt:lpstr>Capsaicin-evoked cough responses in asthmatic patients: Evidence for airway neuronal dysfunction  J Allergy Clin Immunol 2017;139:771-9.)</vt:lpstr>
      <vt:lpstr>The interaction between bronchoconstriction and cough in asthma</vt:lpstr>
      <vt:lpstr>Increased Expression of Transient Receptor Potential Vanilloid-1 in Airway Nerves of Chronic Cough</vt:lpstr>
      <vt:lpstr>Localization of eosinophils to airway nerves and effect on neuronal M2 muscarinic receptor function. </vt:lpstr>
      <vt:lpstr>Induced sputum inflammatory mediator concentrations in chronic cough.</vt:lpstr>
      <vt:lpstr>Allergen challenge increases capsaicin-evoked cough responses in patients with allergic asthma. </vt:lpstr>
      <vt:lpstr>Tussive Effect of Capsaicin in Patients with Gastroesophageal Reflux Without Cough</vt:lpstr>
      <vt:lpstr>Capsaicin cough sensitivity increases during upper respiratory infection</vt:lpstr>
    </vt:vector>
  </TitlesOfParts>
  <Company>University of Texas Medical Branch - Galveston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Cough. </dc:title>
  <dc:creator>Puebla Neira, Daniel A.</dc:creator>
  <cp:lastModifiedBy>Daniel Puebla</cp:lastModifiedBy>
  <cp:revision>39</cp:revision>
  <dcterms:created xsi:type="dcterms:W3CDTF">2019-07-11T01:08:26Z</dcterms:created>
  <dcterms:modified xsi:type="dcterms:W3CDTF">2026-04-21T07:01:25Z</dcterms:modified>
</cp:coreProperties>
</file>