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xml" ContentType="application/vnd.openxmlformats-officedocument.presentationml.tags+xml"/>
  <Override PartName="/ppt/notesSlides/notesSlide10.xml" ContentType="application/vnd.openxmlformats-officedocument.presentationml.notesSlide+xml"/>
  <Override PartName="/ppt/tags/tag3.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4.xml" ContentType="application/vnd.openxmlformats-officedocument.presentationml.tags+xml"/>
  <Override PartName="/ppt/notesSlides/notesSlide14.xml" ContentType="application/vnd.openxmlformats-officedocument.presentationml.notesSlide+xml"/>
  <Override PartName="/ppt/tags/tag5.xml" ContentType="application/vnd.openxmlformats-officedocument.presentationml.tags+xml"/>
  <Override PartName="/ppt/notesSlides/notesSlide15.xml" ContentType="application/vnd.openxmlformats-officedocument.presentationml.notesSlide+xml"/>
  <Override PartName="/ppt/tags/tag6.xml" ContentType="application/vnd.openxmlformats-officedocument.presentationml.tags+xml"/>
  <Override PartName="/ppt/notesSlides/notesSlide16.xml" ContentType="application/vnd.openxmlformats-officedocument.presentationml.notesSlide+xml"/>
  <Override PartName="/ppt/tags/tag7.xml" ContentType="application/vnd.openxmlformats-officedocument.presentationml.tags+xml"/>
  <Override PartName="/ppt/notesSlides/notesSlide17.xml" ContentType="application/vnd.openxmlformats-officedocument.presentationml.notesSlide+xml"/>
  <Override PartName="/ppt/tags/tag8.xml" ContentType="application/vnd.openxmlformats-officedocument.presentationml.tags+xml"/>
  <Override PartName="/ppt/notesSlides/notesSlide18.xml" ContentType="application/vnd.openxmlformats-officedocument.presentationml.notesSlide+xml"/>
  <Override PartName="/ppt/tags/tag9.xml" ContentType="application/vnd.openxmlformats-officedocument.presentationml.tags+xml"/>
  <Override PartName="/ppt/notesSlides/notesSlide19.xml" ContentType="application/vnd.openxmlformats-officedocument.presentationml.notesSlide+xml"/>
  <Override PartName="/ppt/tags/tag10.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11.xml" ContentType="application/vnd.openxmlformats-officedocument.presentationml.tags+xml"/>
  <Override PartName="/ppt/notesSlides/notesSlide34.xml" ContentType="application/vnd.openxmlformats-officedocument.presentationml.notesSlide+xml"/>
  <Override PartName="/ppt/tags/tag12.xml" ContentType="application/vnd.openxmlformats-officedocument.presentationml.tags+xml"/>
  <Override PartName="/ppt/notesSlides/notesSlide35.xml" ContentType="application/vnd.openxmlformats-officedocument.presentationml.notesSlide+xml"/>
  <Override PartName="/ppt/tags/tag13.xml" ContentType="application/vnd.openxmlformats-officedocument.presentationml.tags+xml"/>
  <Override PartName="/ppt/notesSlides/notesSlide36.xml" ContentType="application/vnd.openxmlformats-officedocument.presentationml.notesSlide+xml"/>
  <Override PartName="/ppt/tags/tag14.xml" ContentType="application/vnd.openxmlformats-officedocument.presentationml.tags+xml"/>
  <Override PartName="/ppt/notesSlides/notesSlide37.xml" ContentType="application/vnd.openxmlformats-officedocument.presentationml.notesSlide+xml"/>
  <Override PartName="/ppt/tags/tag15.xml" ContentType="application/vnd.openxmlformats-officedocument.presentationml.tags+xml"/>
  <Override PartName="/ppt/notesSlides/notesSlide38.xml" ContentType="application/vnd.openxmlformats-officedocument.presentationml.notesSlide+xml"/>
  <Override PartName="/ppt/tags/tag16.xml" ContentType="application/vnd.openxmlformats-officedocument.presentationml.tags+xml"/>
  <Override PartName="/ppt/notesSlides/notesSlide39.xml" ContentType="application/vnd.openxmlformats-officedocument.presentationml.notesSlide+xml"/>
  <Override PartName="/ppt/tags/tag17.xml" ContentType="application/vnd.openxmlformats-officedocument.presentationml.tags+xml"/>
  <Override PartName="/ppt/notesSlides/notesSlide40.xml" ContentType="application/vnd.openxmlformats-officedocument.presentationml.notesSlide+xml"/>
  <Override PartName="/ppt/tags/tag18.xml" ContentType="application/vnd.openxmlformats-officedocument.presentationml.tags+xml"/>
  <Override PartName="/ppt/notesSlides/notesSlide41.xml" ContentType="application/vnd.openxmlformats-officedocument.presentationml.notesSlide+xml"/>
  <Override PartName="/ppt/tags/tag19.xml" ContentType="application/vnd.openxmlformats-officedocument.presentationml.tags+xml"/>
  <Override PartName="/ppt/notesSlides/notesSlide42.xml" ContentType="application/vnd.openxmlformats-officedocument.presentationml.notesSlide+xml"/>
  <Override PartName="/ppt/tags/tag20.xml" ContentType="application/vnd.openxmlformats-officedocument.presentationml.tags+xml"/>
  <Override PartName="/ppt/notesSlides/notesSlide43.xml" ContentType="application/vnd.openxmlformats-officedocument.presentationml.notesSlide+xml"/>
  <Override PartName="/ppt/tags/tag21.xml" ContentType="application/vnd.openxmlformats-officedocument.presentationml.tags+xml"/>
  <Override PartName="/ppt/notesSlides/notesSlide44.xml" ContentType="application/vnd.openxmlformats-officedocument.presentationml.notesSlide+xml"/>
  <Override PartName="/ppt/tags/tag22.xml" ContentType="application/vnd.openxmlformats-officedocument.presentationml.tags+xml"/>
  <Override PartName="/ppt/notesSlides/notesSlide45.xml" ContentType="application/vnd.openxmlformats-officedocument.presentationml.notesSlide+xml"/>
  <Override PartName="/ppt/tags/tag23.xml" ContentType="application/vnd.openxmlformats-officedocument.presentationml.tags+xml"/>
  <Override PartName="/ppt/notesSlides/notesSlide46.xml" ContentType="application/vnd.openxmlformats-officedocument.presentationml.notesSlide+xml"/>
  <Override PartName="/ppt/tags/tag24.xml" ContentType="application/vnd.openxmlformats-officedocument.presentationml.tags+xml"/>
  <Override PartName="/ppt/notesSlides/notesSlide47.xml" ContentType="application/vnd.openxmlformats-officedocument.presentationml.notesSlide+xml"/>
  <Override PartName="/ppt/tags/tag25.xml" ContentType="application/vnd.openxmlformats-officedocument.presentationml.tags+xml"/>
  <Override PartName="/ppt/notesSlides/notesSlide48.xml" ContentType="application/vnd.openxmlformats-officedocument.presentationml.notesSlide+xml"/>
  <Override PartName="/ppt/tags/tag26.xml" ContentType="application/vnd.openxmlformats-officedocument.presentationml.tags+xml"/>
  <Override PartName="/ppt/notesSlides/notesSlide49.xml" ContentType="application/vnd.openxmlformats-officedocument.presentationml.notesSlide+xml"/>
  <Override PartName="/ppt/tags/tag27.xml" ContentType="application/vnd.openxmlformats-officedocument.presentationml.tags+xml"/>
  <Override PartName="/ppt/notesSlides/notesSlide50.xml" ContentType="application/vnd.openxmlformats-officedocument.presentationml.notesSlide+xml"/>
  <Override PartName="/ppt/tags/tag28.xml" ContentType="application/vnd.openxmlformats-officedocument.presentationml.tags+xml"/>
  <Override PartName="/ppt/notesSlides/notesSlide51.xml" ContentType="application/vnd.openxmlformats-officedocument.presentationml.notesSlide+xml"/>
  <Override PartName="/ppt/tags/tag29.xml" ContentType="application/vnd.openxmlformats-officedocument.presentationml.tags+xml"/>
  <Override PartName="/ppt/notesSlides/notesSlide52.xml" ContentType="application/vnd.openxmlformats-officedocument.presentationml.notesSlide+xml"/>
  <Override PartName="/ppt/tags/tag30.xml" ContentType="application/vnd.openxmlformats-officedocument.presentationml.tags+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4"/>
  </p:notesMasterIdLst>
  <p:handoutMasterIdLst>
    <p:handoutMasterId r:id="rId115"/>
  </p:handoutMasterIdLst>
  <p:sldIdLst>
    <p:sldId id="423" r:id="rId2"/>
    <p:sldId id="540" r:id="rId3"/>
    <p:sldId id="541" r:id="rId4"/>
    <p:sldId id="398" r:id="rId5"/>
    <p:sldId id="528" r:id="rId6"/>
    <p:sldId id="530" r:id="rId7"/>
    <p:sldId id="399" r:id="rId8"/>
    <p:sldId id="542" r:id="rId9"/>
    <p:sldId id="544" r:id="rId10"/>
    <p:sldId id="534" r:id="rId11"/>
    <p:sldId id="555" r:id="rId12"/>
    <p:sldId id="554" r:id="rId13"/>
    <p:sldId id="494" r:id="rId14"/>
    <p:sldId id="543" r:id="rId15"/>
    <p:sldId id="575" r:id="rId16"/>
    <p:sldId id="550" r:id="rId17"/>
    <p:sldId id="576" r:id="rId18"/>
    <p:sldId id="551" r:id="rId19"/>
    <p:sldId id="552" r:id="rId20"/>
    <p:sldId id="553" r:id="rId21"/>
    <p:sldId id="527" r:id="rId22"/>
    <p:sldId id="529" r:id="rId23"/>
    <p:sldId id="516" r:id="rId24"/>
    <p:sldId id="405" r:id="rId25"/>
    <p:sldId id="270" r:id="rId26"/>
    <p:sldId id="404" r:id="rId27"/>
    <p:sldId id="295" r:id="rId28"/>
    <p:sldId id="294" r:id="rId29"/>
    <p:sldId id="531" r:id="rId30"/>
    <p:sldId id="532" r:id="rId31"/>
    <p:sldId id="424" r:id="rId32"/>
    <p:sldId id="508" r:id="rId33"/>
    <p:sldId id="430" r:id="rId34"/>
    <p:sldId id="468" r:id="rId35"/>
    <p:sldId id="469" r:id="rId36"/>
    <p:sldId id="432" r:id="rId37"/>
    <p:sldId id="431" r:id="rId38"/>
    <p:sldId id="433" r:id="rId39"/>
    <p:sldId id="434" r:id="rId40"/>
    <p:sldId id="436" r:id="rId41"/>
    <p:sldId id="435" r:id="rId42"/>
    <p:sldId id="410" r:id="rId43"/>
    <p:sldId id="556" r:id="rId44"/>
    <p:sldId id="526" r:id="rId45"/>
    <p:sldId id="519" r:id="rId46"/>
    <p:sldId id="520" r:id="rId47"/>
    <p:sldId id="521" r:id="rId48"/>
    <p:sldId id="522" r:id="rId49"/>
    <p:sldId id="523" r:id="rId50"/>
    <p:sldId id="411" r:id="rId51"/>
    <p:sldId id="577" r:id="rId52"/>
    <p:sldId id="415" r:id="rId53"/>
    <p:sldId id="507" r:id="rId54"/>
    <p:sldId id="578" r:id="rId55"/>
    <p:sldId id="579" r:id="rId56"/>
    <p:sldId id="580" r:id="rId57"/>
    <p:sldId id="299" r:id="rId58"/>
    <p:sldId id="412" r:id="rId59"/>
    <p:sldId id="497" r:id="rId60"/>
    <p:sldId id="511" r:id="rId61"/>
    <p:sldId id="557" r:id="rId62"/>
    <p:sldId id="558" r:id="rId63"/>
    <p:sldId id="589" r:id="rId64"/>
    <p:sldId id="590" r:id="rId65"/>
    <p:sldId id="488" r:id="rId66"/>
    <p:sldId id="406" r:id="rId67"/>
    <p:sldId id="407" r:id="rId68"/>
    <p:sldId id="509" r:id="rId69"/>
    <p:sldId id="559" r:id="rId70"/>
    <p:sldId id="561" r:id="rId71"/>
    <p:sldId id="564" r:id="rId72"/>
    <p:sldId id="562" r:id="rId73"/>
    <p:sldId id="258" r:id="rId74"/>
    <p:sldId id="261" r:id="rId75"/>
    <p:sldId id="268" r:id="rId76"/>
    <p:sldId id="563" r:id="rId77"/>
    <p:sldId id="566" r:id="rId78"/>
    <p:sldId id="567" r:id="rId79"/>
    <p:sldId id="568" r:id="rId80"/>
    <p:sldId id="569" r:id="rId81"/>
    <p:sldId id="518" r:id="rId82"/>
    <p:sldId id="486" r:id="rId83"/>
    <p:sldId id="570" r:id="rId84"/>
    <p:sldId id="485" r:id="rId85"/>
    <p:sldId id="498" r:id="rId86"/>
    <p:sldId id="581" r:id="rId87"/>
    <p:sldId id="501" r:id="rId88"/>
    <p:sldId id="572" r:id="rId89"/>
    <p:sldId id="571" r:id="rId90"/>
    <p:sldId id="582" r:id="rId91"/>
    <p:sldId id="583" r:id="rId92"/>
    <p:sldId id="584" r:id="rId93"/>
    <p:sldId id="586" r:id="rId94"/>
    <p:sldId id="585" r:id="rId95"/>
    <p:sldId id="587" r:id="rId96"/>
    <p:sldId id="472" r:id="rId97"/>
    <p:sldId id="480" r:id="rId98"/>
    <p:sldId id="483" r:id="rId99"/>
    <p:sldId id="484" r:id="rId100"/>
    <p:sldId id="512" r:id="rId101"/>
    <p:sldId id="573" r:id="rId102"/>
    <p:sldId id="473" r:id="rId103"/>
    <p:sldId id="474" r:id="rId104"/>
    <p:sldId id="475" r:id="rId105"/>
    <p:sldId id="476" r:id="rId106"/>
    <p:sldId id="477" r:id="rId107"/>
    <p:sldId id="478" r:id="rId108"/>
    <p:sldId id="266" r:id="rId109"/>
    <p:sldId id="418" r:id="rId110"/>
    <p:sldId id="419" r:id="rId111"/>
    <p:sldId id="420" r:id="rId112"/>
    <p:sldId id="591" r:id="rId113"/>
  </p:sldIdLst>
  <p:sldSz cx="9144000" cy="6858000" type="screen4x3"/>
  <p:notesSz cx="6946900" cy="9245600"/>
  <p:custDataLst>
    <p:tags r:id="rId116"/>
  </p:custDataLst>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1A9E"/>
    <a:srgbClr val="E114BF"/>
    <a:srgbClr val="C019C0"/>
    <a:srgbClr val="C04AB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443" autoAdjust="0"/>
    <p:restoredTop sz="74776" autoAdjust="0"/>
  </p:normalViewPr>
  <p:slideViewPr>
    <p:cSldViewPr>
      <p:cViewPr varScale="1">
        <p:scale>
          <a:sx n="65" d="100"/>
          <a:sy n="65" d="100"/>
        </p:scale>
        <p:origin x="1349" y="48"/>
      </p:cViewPr>
      <p:guideLst>
        <p:guide orient="horz" pos="2160"/>
        <p:guide pos="2880"/>
      </p:guideLst>
    </p:cSldViewPr>
  </p:slideViewPr>
  <p:notesTextViewPr>
    <p:cViewPr>
      <p:scale>
        <a:sx n="35" d="100"/>
        <a:sy n="35" d="100"/>
      </p:scale>
      <p:origin x="0" y="0"/>
    </p:cViewPr>
  </p:notesTextViewPr>
  <p:sorterViewPr>
    <p:cViewPr varScale="1">
      <p:scale>
        <a:sx n="1" d="1"/>
        <a:sy n="1" d="1"/>
      </p:scale>
      <p:origin x="0" y="-2642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presProps" Target="pres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notesMaster" Target="notesMasters/notesMaster1.xml"/><Relationship Id="rId119"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handoutMaster" Target="handoutMasters/handout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ags" Target="tags/tag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0338" name="Rectangle 2">
            <a:extLst>
              <a:ext uri="{FF2B5EF4-FFF2-40B4-BE49-F238E27FC236}">
                <a16:creationId xmlns:a16="http://schemas.microsoft.com/office/drawing/2014/main" id="{6B031DCA-C274-44E4-A60A-C4C56014D54A}"/>
              </a:ext>
            </a:extLst>
          </p:cNvPr>
          <p:cNvSpPr>
            <a:spLocks noGrp="1" noChangeArrowheads="1"/>
          </p:cNvSpPr>
          <p:nvPr>
            <p:ph type="hdr" sz="quarter"/>
          </p:nvPr>
        </p:nvSpPr>
        <p:spPr bwMode="auto">
          <a:xfrm>
            <a:off x="0" y="0"/>
            <a:ext cx="30099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28" tIns="46264" rIns="92528" bIns="46264" numCol="1" anchor="t" anchorCtr="0" compatLnSpc="1">
            <a:prstTxWarp prst="textNoShape">
              <a:avLst/>
            </a:prstTxWarp>
          </a:bodyPr>
          <a:lstStyle>
            <a:lvl1pPr defTabSz="925513" eaLnBrk="1" hangingPunct="1">
              <a:defRPr sz="1200"/>
            </a:lvl1pPr>
          </a:lstStyle>
          <a:p>
            <a:pPr>
              <a:defRPr/>
            </a:pPr>
            <a:endParaRPr lang="en-US" altLang="en-US"/>
          </a:p>
        </p:txBody>
      </p:sp>
      <p:sp>
        <p:nvSpPr>
          <p:cNvPr id="270339" name="Rectangle 3">
            <a:extLst>
              <a:ext uri="{FF2B5EF4-FFF2-40B4-BE49-F238E27FC236}">
                <a16:creationId xmlns:a16="http://schemas.microsoft.com/office/drawing/2014/main" id="{85DECDB3-9644-483B-BBCF-DCA7F8AA37C6}"/>
              </a:ext>
            </a:extLst>
          </p:cNvPr>
          <p:cNvSpPr>
            <a:spLocks noGrp="1" noChangeArrowheads="1"/>
          </p:cNvSpPr>
          <p:nvPr>
            <p:ph type="dt" sz="quarter" idx="1"/>
          </p:nvPr>
        </p:nvSpPr>
        <p:spPr bwMode="auto">
          <a:xfrm>
            <a:off x="3935413" y="0"/>
            <a:ext cx="30099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28" tIns="46264" rIns="92528" bIns="46264" numCol="1" anchor="t" anchorCtr="0" compatLnSpc="1">
            <a:prstTxWarp prst="textNoShape">
              <a:avLst/>
            </a:prstTxWarp>
          </a:bodyPr>
          <a:lstStyle>
            <a:lvl1pPr algn="r" defTabSz="925513" eaLnBrk="1" hangingPunct="1">
              <a:defRPr sz="1200"/>
            </a:lvl1pPr>
          </a:lstStyle>
          <a:p>
            <a:pPr>
              <a:defRPr/>
            </a:pPr>
            <a:endParaRPr lang="en-US" altLang="en-US"/>
          </a:p>
        </p:txBody>
      </p:sp>
      <p:sp>
        <p:nvSpPr>
          <p:cNvPr id="270340" name="Rectangle 4">
            <a:extLst>
              <a:ext uri="{FF2B5EF4-FFF2-40B4-BE49-F238E27FC236}">
                <a16:creationId xmlns:a16="http://schemas.microsoft.com/office/drawing/2014/main" id="{EC19FCCE-7628-43BC-B352-9DD3F0390645}"/>
              </a:ext>
            </a:extLst>
          </p:cNvPr>
          <p:cNvSpPr>
            <a:spLocks noGrp="1" noChangeArrowheads="1"/>
          </p:cNvSpPr>
          <p:nvPr>
            <p:ph type="ftr" sz="quarter" idx="2"/>
          </p:nvPr>
        </p:nvSpPr>
        <p:spPr bwMode="auto">
          <a:xfrm>
            <a:off x="0" y="8782050"/>
            <a:ext cx="30099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28" tIns="46264" rIns="92528" bIns="46264" numCol="1" anchor="b" anchorCtr="0" compatLnSpc="1">
            <a:prstTxWarp prst="textNoShape">
              <a:avLst/>
            </a:prstTxWarp>
          </a:bodyPr>
          <a:lstStyle>
            <a:lvl1pPr defTabSz="925513" eaLnBrk="1" hangingPunct="1">
              <a:defRPr sz="1200"/>
            </a:lvl1pPr>
          </a:lstStyle>
          <a:p>
            <a:pPr>
              <a:defRPr/>
            </a:pPr>
            <a:endParaRPr lang="en-US" altLang="en-US"/>
          </a:p>
        </p:txBody>
      </p:sp>
      <p:sp>
        <p:nvSpPr>
          <p:cNvPr id="270341" name="Rectangle 5">
            <a:extLst>
              <a:ext uri="{FF2B5EF4-FFF2-40B4-BE49-F238E27FC236}">
                <a16:creationId xmlns:a16="http://schemas.microsoft.com/office/drawing/2014/main" id="{44A4DD80-497F-466A-9341-2FD16C9C22C3}"/>
              </a:ext>
            </a:extLst>
          </p:cNvPr>
          <p:cNvSpPr>
            <a:spLocks noGrp="1" noChangeArrowheads="1"/>
          </p:cNvSpPr>
          <p:nvPr>
            <p:ph type="sldNum" sz="quarter" idx="3"/>
          </p:nvPr>
        </p:nvSpPr>
        <p:spPr bwMode="auto">
          <a:xfrm>
            <a:off x="3935413" y="8782050"/>
            <a:ext cx="30099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28" tIns="46264" rIns="92528" bIns="46264" numCol="1" anchor="b" anchorCtr="0" compatLnSpc="1">
            <a:prstTxWarp prst="textNoShape">
              <a:avLst/>
            </a:prstTxWarp>
          </a:bodyPr>
          <a:lstStyle>
            <a:lvl1pPr algn="r" defTabSz="925513" eaLnBrk="1" hangingPunct="1">
              <a:defRPr sz="1200"/>
            </a:lvl1pPr>
          </a:lstStyle>
          <a:p>
            <a:fld id="{DFC6B63C-FC75-2C46-9F5C-6B4CFEA99324}"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5233C62A-7361-4C27-A59D-F8E2B81D05BE}"/>
              </a:ext>
            </a:extLst>
          </p:cNvPr>
          <p:cNvSpPr>
            <a:spLocks noGrp="1" noChangeArrowheads="1"/>
          </p:cNvSpPr>
          <p:nvPr>
            <p:ph type="hdr" sz="quarter"/>
          </p:nvPr>
        </p:nvSpPr>
        <p:spPr bwMode="auto">
          <a:xfrm>
            <a:off x="0" y="0"/>
            <a:ext cx="30099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28" tIns="46264" rIns="92528" bIns="46264" numCol="1" anchor="t" anchorCtr="0" compatLnSpc="1">
            <a:prstTxWarp prst="textNoShape">
              <a:avLst/>
            </a:prstTxWarp>
          </a:bodyPr>
          <a:lstStyle>
            <a:lvl1pPr defTabSz="925513" eaLnBrk="1" hangingPunct="1">
              <a:defRPr sz="1200"/>
            </a:lvl1pPr>
          </a:lstStyle>
          <a:p>
            <a:pPr>
              <a:defRPr/>
            </a:pPr>
            <a:endParaRPr lang="en-US" altLang="en-US"/>
          </a:p>
        </p:txBody>
      </p:sp>
      <p:sp>
        <p:nvSpPr>
          <p:cNvPr id="20483" name="Rectangle 3">
            <a:extLst>
              <a:ext uri="{FF2B5EF4-FFF2-40B4-BE49-F238E27FC236}">
                <a16:creationId xmlns:a16="http://schemas.microsoft.com/office/drawing/2014/main" id="{DB31C546-36EF-4999-8ABF-D9276B98BF2F}"/>
              </a:ext>
            </a:extLst>
          </p:cNvPr>
          <p:cNvSpPr>
            <a:spLocks noGrp="1" noChangeArrowheads="1"/>
          </p:cNvSpPr>
          <p:nvPr>
            <p:ph type="dt" idx="1"/>
          </p:nvPr>
        </p:nvSpPr>
        <p:spPr bwMode="auto">
          <a:xfrm>
            <a:off x="3935413" y="0"/>
            <a:ext cx="30099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28" tIns="46264" rIns="92528" bIns="46264" numCol="1" anchor="t" anchorCtr="0" compatLnSpc="1">
            <a:prstTxWarp prst="textNoShape">
              <a:avLst/>
            </a:prstTxWarp>
          </a:bodyPr>
          <a:lstStyle>
            <a:lvl1pPr algn="r" defTabSz="925513" eaLnBrk="1" hangingPunct="1">
              <a:defRPr sz="1200"/>
            </a:lvl1pPr>
          </a:lstStyle>
          <a:p>
            <a:pPr>
              <a:defRPr/>
            </a:pPr>
            <a:endParaRPr lang="en-US" altLang="en-US"/>
          </a:p>
        </p:txBody>
      </p:sp>
      <p:sp>
        <p:nvSpPr>
          <p:cNvPr id="2052" name="Rectangle 4">
            <a:extLst>
              <a:ext uri="{FF2B5EF4-FFF2-40B4-BE49-F238E27FC236}">
                <a16:creationId xmlns:a16="http://schemas.microsoft.com/office/drawing/2014/main" id="{492A40A4-FEB2-2972-D761-C560C6D46FCF}"/>
              </a:ext>
            </a:extLst>
          </p:cNvPr>
          <p:cNvSpPr>
            <a:spLocks noGrp="1" noRot="1" noChangeAspect="1" noChangeArrowheads="1" noTextEdit="1"/>
          </p:cNvSpPr>
          <p:nvPr>
            <p:ph type="sldImg" idx="2"/>
          </p:nvPr>
        </p:nvSpPr>
        <p:spPr bwMode="auto">
          <a:xfrm>
            <a:off x="1162050" y="693738"/>
            <a:ext cx="4622800" cy="34671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485" name="Rectangle 5">
            <a:extLst>
              <a:ext uri="{FF2B5EF4-FFF2-40B4-BE49-F238E27FC236}">
                <a16:creationId xmlns:a16="http://schemas.microsoft.com/office/drawing/2014/main" id="{3D988792-8D45-4401-B8A1-6045CB113104}"/>
              </a:ext>
            </a:extLst>
          </p:cNvPr>
          <p:cNvSpPr>
            <a:spLocks noGrp="1" noChangeArrowheads="1"/>
          </p:cNvSpPr>
          <p:nvPr>
            <p:ph type="body" sz="quarter" idx="3"/>
          </p:nvPr>
        </p:nvSpPr>
        <p:spPr bwMode="auto">
          <a:xfrm>
            <a:off x="695325" y="4391025"/>
            <a:ext cx="5556250" cy="4160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28" tIns="46264" rIns="92528" bIns="46264"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20486" name="Rectangle 6">
            <a:extLst>
              <a:ext uri="{FF2B5EF4-FFF2-40B4-BE49-F238E27FC236}">
                <a16:creationId xmlns:a16="http://schemas.microsoft.com/office/drawing/2014/main" id="{CBBD1E0F-D190-487B-B023-71BB298424B4}"/>
              </a:ext>
            </a:extLst>
          </p:cNvPr>
          <p:cNvSpPr>
            <a:spLocks noGrp="1" noChangeArrowheads="1"/>
          </p:cNvSpPr>
          <p:nvPr>
            <p:ph type="ftr" sz="quarter" idx="4"/>
          </p:nvPr>
        </p:nvSpPr>
        <p:spPr bwMode="auto">
          <a:xfrm>
            <a:off x="0" y="8782050"/>
            <a:ext cx="30099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28" tIns="46264" rIns="92528" bIns="46264" numCol="1" anchor="b" anchorCtr="0" compatLnSpc="1">
            <a:prstTxWarp prst="textNoShape">
              <a:avLst/>
            </a:prstTxWarp>
          </a:bodyPr>
          <a:lstStyle>
            <a:lvl1pPr defTabSz="925513" eaLnBrk="1" hangingPunct="1">
              <a:defRPr sz="1200"/>
            </a:lvl1pPr>
          </a:lstStyle>
          <a:p>
            <a:pPr>
              <a:defRPr/>
            </a:pPr>
            <a:endParaRPr lang="en-US" altLang="en-US"/>
          </a:p>
        </p:txBody>
      </p:sp>
      <p:sp>
        <p:nvSpPr>
          <p:cNvPr id="20487" name="Rectangle 7">
            <a:extLst>
              <a:ext uri="{FF2B5EF4-FFF2-40B4-BE49-F238E27FC236}">
                <a16:creationId xmlns:a16="http://schemas.microsoft.com/office/drawing/2014/main" id="{5D68AB8F-855F-44E5-B66A-57E330D84CE1}"/>
              </a:ext>
            </a:extLst>
          </p:cNvPr>
          <p:cNvSpPr>
            <a:spLocks noGrp="1" noChangeArrowheads="1"/>
          </p:cNvSpPr>
          <p:nvPr>
            <p:ph type="sldNum" sz="quarter" idx="5"/>
          </p:nvPr>
        </p:nvSpPr>
        <p:spPr bwMode="auto">
          <a:xfrm>
            <a:off x="3935413" y="8782050"/>
            <a:ext cx="30099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28" tIns="46264" rIns="92528" bIns="46264" numCol="1" anchor="b" anchorCtr="0" compatLnSpc="1">
            <a:prstTxWarp prst="textNoShape">
              <a:avLst/>
            </a:prstTxWarp>
          </a:bodyPr>
          <a:lstStyle>
            <a:lvl1pPr algn="r" defTabSz="925513" eaLnBrk="1" hangingPunct="1">
              <a:defRPr sz="1200"/>
            </a:lvl1pPr>
          </a:lstStyle>
          <a:p>
            <a:fld id="{D974D9AC-4E20-8446-A07B-12B148ABAFA1}"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A4B62CEE-19D2-252E-E2D9-A03087041F26}"/>
              </a:ext>
            </a:extLst>
          </p:cNvPr>
          <p:cNvSpPr>
            <a:spLocks noGrp="1" noChangeArrowheads="1"/>
          </p:cNvSpPr>
          <p:nvPr>
            <p:ph type="sldNum" sz="quarter" idx="5"/>
          </p:nvPr>
        </p:nvSpPr>
        <p:spPr>
          <a:noFill/>
        </p:spPr>
        <p:txBody>
          <a:bodyPr/>
          <a:lstStyle>
            <a:lvl1pPr defTabSz="925513">
              <a:defRPr>
                <a:solidFill>
                  <a:schemeClr val="tx1"/>
                </a:solidFill>
                <a:latin typeface="Arial" panose="020B0604020202020204" pitchFamily="34" charset="0"/>
              </a:defRPr>
            </a:lvl1pPr>
            <a:lvl2pPr marL="742950" indent="-285750" defTabSz="925513">
              <a:defRPr>
                <a:solidFill>
                  <a:schemeClr val="tx1"/>
                </a:solidFill>
                <a:latin typeface="Arial" panose="020B0604020202020204" pitchFamily="34" charset="0"/>
              </a:defRPr>
            </a:lvl2pPr>
            <a:lvl3pPr marL="1143000" indent="-228600" defTabSz="925513">
              <a:defRPr>
                <a:solidFill>
                  <a:schemeClr val="tx1"/>
                </a:solidFill>
                <a:latin typeface="Arial" panose="020B0604020202020204" pitchFamily="34" charset="0"/>
              </a:defRPr>
            </a:lvl3pPr>
            <a:lvl4pPr marL="1600200" indent="-228600" defTabSz="925513">
              <a:defRPr>
                <a:solidFill>
                  <a:schemeClr val="tx1"/>
                </a:solidFill>
                <a:latin typeface="Arial" panose="020B0604020202020204" pitchFamily="34" charset="0"/>
              </a:defRPr>
            </a:lvl4pPr>
            <a:lvl5pPr marL="2057400" indent="-228600" defTabSz="925513">
              <a:defRPr>
                <a:solidFill>
                  <a:schemeClr val="tx1"/>
                </a:solidFill>
                <a:latin typeface="Arial" panose="020B0604020202020204" pitchFamily="34" charset="0"/>
              </a:defRPr>
            </a:lvl5pPr>
            <a:lvl6pPr marL="2514600" indent="-228600" defTabSz="925513" eaLnBrk="0" fontAlgn="base" hangingPunct="0">
              <a:spcBef>
                <a:spcPct val="0"/>
              </a:spcBef>
              <a:spcAft>
                <a:spcPct val="0"/>
              </a:spcAft>
              <a:defRPr>
                <a:solidFill>
                  <a:schemeClr val="tx1"/>
                </a:solidFill>
                <a:latin typeface="Arial" panose="020B0604020202020204" pitchFamily="34" charset="0"/>
              </a:defRPr>
            </a:lvl6pPr>
            <a:lvl7pPr marL="2971800" indent="-228600" defTabSz="925513" eaLnBrk="0" fontAlgn="base" hangingPunct="0">
              <a:spcBef>
                <a:spcPct val="0"/>
              </a:spcBef>
              <a:spcAft>
                <a:spcPct val="0"/>
              </a:spcAft>
              <a:defRPr>
                <a:solidFill>
                  <a:schemeClr val="tx1"/>
                </a:solidFill>
                <a:latin typeface="Arial" panose="020B0604020202020204" pitchFamily="34" charset="0"/>
              </a:defRPr>
            </a:lvl7pPr>
            <a:lvl8pPr marL="3429000" indent="-228600" defTabSz="925513" eaLnBrk="0" fontAlgn="base" hangingPunct="0">
              <a:spcBef>
                <a:spcPct val="0"/>
              </a:spcBef>
              <a:spcAft>
                <a:spcPct val="0"/>
              </a:spcAft>
              <a:defRPr>
                <a:solidFill>
                  <a:schemeClr val="tx1"/>
                </a:solidFill>
                <a:latin typeface="Arial" panose="020B0604020202020204" pitchFamily="34" charset="0"/>
              </a:defRPr>
            </a:lvl8pPr>
            <a:lvl9pPr marL="3886200" indent="-228600" defTabSz="925513" eaLnBrk="0" fontAlgn="base" hangingPunct="0">
              <a:spcBef>
                <a:spcPct val="0"/>
              </a:spcBef>
              <a:spcAft>
                <a:spcPct val="0"/>
              </a:spcAft>
              <a:defRPr>
                <a:solidFill>
                  <a:schemeClr val="tx1"/>
                </a:solidFill>
                <a:latin typeface="Arial" panose="020B0604020202020204" pitchFamily="34" charset="0"/>
              </a:defRPr>
            </a:lvl9pPr>
          </a:lstStyle>
          <a:p>
            <a:fld id="{799EC7E6-C6AA-A74B-B08F-32C3CA8FE13B}" type="slidenum">
              <a:rPr lang="en-US" altLang="en-US"/>
              <a:pPr/>
              <a:t>4</a:t>
            </a:fld>
            <a:endParaRPr lang="en-US" altLang="en-US"/>
          </a:p>
        </p:txBody>
      </p:sp>
      <p:sp>
        <p:nvSpPr>
          <p:cNvPr id="7171" name="Rectangle 2">
            <a:extLst>
              <a:ext uri="{FF2B5EF4-FFF2-40B4-BE49-F238E27FC236}">
                <a16:creationId xmlns:a16="http://schemas.microsoft.com/office/drawing/2014/main" id="{F5D9E165-A673-6C3B-095D-CBE9401DBE88}"/>
              </a:ext>
            </a:extLst>
          </p:cNvPr>
          <p:cNvSpPr>
            <a:spLocks noGrp="1" noRot="1" noChangeAspect="1" noChangeArrowheads="1" noTextEdit="1"/>
          </p:cNvSpPr>
          <p:nvPr>
            <p:ph type="sldImg"/>
          </p:nvPr>
        </p:nvSpPr>
        <p:spPr>
          <a:ln/>
        </p:spPr>
      </p:sp>
      <p:sp>
        <p:nvSpPr>
          <p:cNvPr id="7172" name="Rectangle 3">
            <a:extLst>
              <a:ext uri="{FF2B5EF4-FFF2-40B4-BE49-F238E27FC236}">
                <a16:creationId xmlns:a16="http://schemas.microsoft.com/office/drawing/2014/main" id="{CC4E6049-FB53-8DCC-3768-8A426435CD6B}"/>
              </a:ext>
            </a:extLst>
          </p:cNvPr>
          <p:cNvSpPr>
            <a:spLocks noGrp="1" noChangeArrowheads="1"/>
          </p:cNvSpPr>
          <p:nvPr>
            <p:ph type="body" idx="1"/>
          </p:nvPr>
        </p:nvSpPr>
        <p:spPr>
          <a:noFill/>
        </p:spPr>
        <p:txBody>
          <a:bodyPr/>
          <a:lstStyle/>
          <a:p>
            <a:pPr eaLnBrk="1" hangingPunct="1"/>
            <a:r>
              <a:rPr lang="en-US" altLang="en-US" dirty="0"/>
              <a:t>Any or all of these functions may be compromised in kidney disease; i.e. DI only concentrating ability impaired; advanced </a:t>
            </a:r>
            <a:r>
              <a:rPr lang="en-US" altLang="en-US" dirty="0" err="1"/>
              <a:t>ckd</a:t>
            </a:r>
            <a:r>
              <a:rPr lang="en-US" altLang="en-US" dirty="0"/>
              <a:t> – all functions compromised.</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D6CF32CD-8B37-7C70-6638-709E1F666801}"/>
              </a:ext>
            </a:extLst>
          </p:cNvPr>
          <p:cNvSpPr>
            <a:spLocks noGrp="1" noChangeArrowheads="1"/>
          </p:cNvSpPr>
          <p:nvPr>
            <p:ph type="sldNum" sz="quarter" idx="5"/>
          </p:nvPr>
        </p:nvSpPr>
        <p:spPr>
          <a:noFill/>
        </p:spPr>
        <p:txBody>
          <a:bodyPr/>
          <a:lstStyle>
            <a:lvl1pPr defTabSz="925513">
              <a:defRPr>
                <a:solidFill>
                  <a:schemeClr val="tx1"/>
                </a:solidFill>
                <a:latin typeface="Arial" panose="020B0604020202020204" pitchFamily="34" charset="0"/>
              </a:defRPr>
            </a:lvl1pPr>
            <a:lvl2pPr marL="742950" indent="-285750" defTabSz="925513">
              <a:defRPr>
                <a:solidFill>
                  <a:schemeClr val="tx1"/>
                </a:solidFill>
                <a:latin typeface="Arial" panose="020B0604020202020204" pitchFamily="34" charset="0"/>
              </a:defRPr>
            </a:lvl2pPr>
            <a:lvl3pPr marL="1143000" indent="-228600" defTabSz="925513">
              <a:defRPr>
                <a:solidFill>
                  <a:schemeClr val="tx1"/>
                </a:solidFill>
                <a:latin typeface="Arial" panose="020B0604020202020204" pitchFamily="34" charset="0"/>
              </a:defRPr>
            </a:lvl3pPr>
            <a:lvl4pPr marL="1600200" indent="-228600" defTabSz="925513">
              <a:defRPr>
                <a:solidFill>
                  <a:schemeClr val="tx1"/>
                </a:solidFill>
                <a:latin typeface="Arial" panose="020B0604020202020204" pitchFamily="34" charset="0"/>
              </a:defRPr>
            </a:lvl4pPr>
            <a:lvl5pPr marL="2057400" indent="-228600" defTabSz="925513">
              <a:defRPr>
                <a:solidFill>
                  <a:schemeClr val="tx1"/>
                </a:solidFill>
                <a:latin typeface="Arial" panose="020B0604020202020204" pitchFamily="34" charset="0"/>
              </a:defRPr>
            </a:lvl5pPr>
            <a:lvl6pPr marL="2514600" indent="-228600" defTabSz="925513" eaLnBrk="0" fontAlgn="base" hangingPunct="0">
              <a:spcBef>
                <a:spcPct val="0"/>
              </a:spcBef>
              <a:spcAft>
                <a:spcPct val="0"/>
              </a:spcAft>
              <a:defRPr>
                <a:solidFill>
                  <a:schemeClr val="tx1"/>
                </a:solidFill>
                <a:latin typeface="Arial" panose="020B0604020202020204" pitchFamily="34" charset="0"/>
              </a:defRPr>
            </a:lvl6pPr>
            <a:lvl7pPr marL="2971800" indent="-228600" defTabSz="925513" eaLnBrk="0" fontAlgn="base" hangingPunct="0">
              <a:spcBef>
                <a:spcPct val="0"/>
              </a:spcBef>
              <a:spcAft>
                <a:spcPct val="0"/>
              </a:spcAft>
              <a:defRPr>
                <a:solidFill>
                  <a:schemeClr val="tx1"/>
                </a:solidFill>
                <a:latin typeface="Arial" panose="020B0604020202020204" pitchFamily="34" charset="0"/>
              </a:defRPr>
            </a:lvl7pPr>
            <a:lvl8pPr marL="3429000" indent="-228600" defTabSz="925513" eaLnBrk="0" fontAlgn="base" hangingPunct="0">
              <a:spcBef>
                <a:spcPct val="0"/>
              </a:spcBef>
              <a:spcAft>
                <a:spcPct val="0"/>
              </a:spcAft>
              <a:defRPr>
                <a:solidFill>
                  <a:schemeClr val="tx1"/>
                </a:solidFill>
                <a:latin typeface="Arial" panose="020B0604020202020204" pitchFamily="34" charset="0"/>
              </a:defRPr>
            </a:lvl8pPr>
            <a:lvl9pPr marL="3886200" indent="-228600" defTabSz="925513" eaLnBrk="0" fontAlgn="base" hangingPunct="0">
              <a:spcBef>
                <a:spcPct val="0"/>
              </a:spcBef>
              <a:spcAft>
                <a:spcPct val="0"/>
              </a:spcAft>
              <a:defRPr>
                <a:solidFill>
                  <a:schemeClr val="tx1"/>
                </a:solidFill>
                <a:latin typeface="Arial" panose="020B0604020202020204" pitchFamily="34" charset="0"/>
              </a:defRPr>
            </a:lvl9pPr>
          </a:lstStyle>
          <a:p>
            <a:fld id="{6B8B8002-A44C-2B41-89EB-9015FB5E9FAA}" type="slidenum">
              <a:rPr lang="en-US" altLang="en-US"/>
              <a:pPr/>
              <a:t>24</a:t>
            </a:fld>
            <a:endParaRPr lang="en-US" altLang="en-US"/>
          </a:p>
        </p:txBody>
      </p:sp>
      <p:sp>
        <p:nvSpPr>
          <p:cNvPr id="20483" name="Rectangle 2">
            <a:extLst>
              <a:ext uri="{FF2B5EF4-FFF2-40B4-BE49-F238E27FC236}">
                <a16:creationId xmlns:a16="http://schemas.microsoft.com/office/drawing/2014/main" id="{96AE0B86-5D27-C7E9-6E4F-8A83A69EC029}"/>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270545E6-7AD5-4F4E-189E-EF3C4017C2C3}"/>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a:extLst>
              <a:ext uri="{FF2B5EF4-FFF2-40B4-BE49-F238E27FC236}">
                <a16:creationId xmlns:a16="http://schemas.microsoft.com/office/drawing/2014/main" id="{FD688315-73CA-6DC6-B232-5BBA8D3D0785}"/>
              </a:ext>
            </a:extLst>
          </p:cNvPr>
          <p:cNvSpPr>
            <a:spLocks noGrp="1" noChangeArrowheads="1"/>
          </p:cNvSpPr>
          <p:nvPr>
            <p:ph type="sldNum" sz="quarter" idx="5"/>
          </p:nvPr>
        </p:nvSpPr>
        <p:spPr>
          <a:noFill/>
        </p:spPr>
        <p:txBody>
          <a:bodyPr/>
          <a:lstStyle>
            <a:lvl1pPr defTabSz="925513">
              <a:defRPr>
                <a:solidFill>
                  <a:schemeClr val="tx1"/>
                </a:solidFill>
                <a:latin typeface="Arial" panose="020B0604020202020204" pitchFamily="34" charset="0"/>
              </a:defRPr>
            </a:lvl1pPr>
            <a:lvl2pPr marL="742950" indent="-285750" defTabSz="925513">
              <a:defRPr>
                <a:solidFill>
                  <a:schemeClr val="tx1"/>
                </a:solidFill>
                <a:latin typeface="Arial" panose="020B0604020202020204" pitchFamily="34" charset="0"/>
              </a:defRPr>
            </a:lvl2pPr>
            <a:lvl3pPr marL="1143000" indent="-228600" defTabSz="925513">
              <a:defRPr>
                <a:solidFill>
                  <a:schemeClr val="tx1"/>
                </a:solidFill>
                <a:latin typeface="Arial" panose="020B0604020202020204" pitchFamily="34" charset="0"/>
              </a:defRPr>
            </a:lvl3pPr>
            <a:lvl4pPr marL="1600200" indent="-228600" defTabSz="925513">
              <a:defRPr>
                <a:solidFill>
                  <a:schemeClr val="tx1"/>
                </a:solidFill>
                <a:latin typeface="Arial" panose="020B0604020202020204" pitchFamily="34" charset="0"/>
              </a:defRPr>
            </a:lvl4pPr>
            <a:lvl5pPr marL="2057400" indent="-228600" defTabSz="925513">
              <a:defRPr>
                <a:solidFill>
                  <a:schemeClr val="tx1"/>
                </a:solidFill>
                <a:latin typeface="Arial" panose="020B0604020202020204" pitchFamily="34" charset="0"/>
              </a:defRPr>
            </a:lvl5pPr>
            <a:lvl6pPr marL="2514600" indent="-228600" defTabSz="925513" eaLnBrk="0" fontAlgn="base" hangingPunct="0">
              <a:spcBef>
                <a:spcPct val="0"/>
              </a:spcBef>
              <a:spcAft>
                <a:spcPct val="0"/>
              </a:spcAft>
              <a:defRPr>
                <a:solidFill>
                  <a:schemeClr val="tx1"/>
                </a:solidFill>
                <a:latin typeface="Arial" panose="020B0604020202020204" pitchFamily="34" charset="0"/>
              </a:defRPr>
            </a:lvl6pPr>
            <a:lvl7pPr marL="2971800" indent="-228600" defTabSz="925513" eaLnBrk="0" fontAlgn="base" hangingPunct="0">
              <a:spcBef>
                <a:spcPct val="0"/>
              </a:spcBef>
              <a:spcAft>
                <a:spcPct val="0"/>
              </a:spcAft>
              <a:defRPr>
                <a:solidFill>
                  <a:schemeClr val="tx1"/>
                </a:solidFill>
                <a:latin typeface="Arial" panose="020B0604020202020204" pitchFamily="34" charset="0"/>
              </a:defRPr>
            </a:lvl7pPr>
            <a:lvl8pPr marL="3429000" indent="-228600" defTabSz="925513" eaLnBrk="0" fontAlgn="base" hangingPunct="0">
              <a:spcBef>
                <a:spcPct val="0"/>
              </a:spcBef>
              <a:spcAft>
                <a:spcPct val="0"/>
              </a:spcAft>
              <a:defRPr>
                <a:solidFill>
                  <a:schemeClr val="tx1"/>
                </a:solidFill>
                <a:latin typeface="Arial" panose="020B0604020202020204" pitchFamily="34" charset="0"/>
              </a:defRPr>
            </a:lvl8pPr>
            <a:lvl9pPr marL="3886200" indent="-228600" defTabSz="925513" eaLnBrk="0" fontAlgn="base" hangingPunct="0">
              <a:spcBef>
                <a:spcPct val="0"/>
              </a:spcBef>
              <a:spcAft>
                <a:spcPct val="0"/>
              </a:spcAft>
              <a:defRPr>
                <a:solidFill>
                  <a:schemeClr val="tx1"/>
                </a:solidFill>
                <a:latin typeface="Arial" panose="020B0604020202020204" pitchFamily="34" charset="0"/>
              </a:defRPr>
            </a:lvl9pPr>
          </a:lstStyle>
          <a:p>
            <a:fld id="{2F26068C-D0A5-8B49-A4CB-55DA2723B207}" type="slidenum">
              <a:rPr lang="en-US" altLang="en-US"/>
              <a:pPr/>
              <a:t>26</a:t>
            </a:fld>
            <a:endParaRPr lang="en-US" altLang="en-US"/>
          </a:p>
        </p:txBody>
      </p:sp>
      <p:sp>
        <p:nvSpPr>
          <p:cNvPr id="22531" name="Rectangle 2">
            <a:extLst>
              <a:ext uri="{FF2B5EF4-FFF2-40B4-BE49-F238E27FC236}">
                <a16:creationId xmlns:a16="http://schemas.microsoft.com/office/drawing/2014/main" id="{688AC759-2F01-7F05-B27B-081125EC9B6E}"/>
              </a:ext>
            </a:extLst>
          </p:cNvPr>
          <p:cNvSpPr>
            <a:spLocks noGrp="1" noRot="1" noChangeAspect="1" noChangeArrowheads="1" noTextEdit="1"/>
          </p:cNvSpPr>
          <p:nvPr>
            <p:ph type="sldImg"/>
          </p:nvPr>
        </p:nvSpPr>
        <p:spPr>
          <a:ln/>
        </p:spPr>
      </p:sp>
      <p:sp>
        <p:nvSpPr>
          <p:cNvPr id="22532" name="Rectangle 3">
            <a:extLst>
              <a:ext uri="{FF2B5EF4-FFF2-40B4-BE49-F238E27FC236}">
                <a16:creationId xmlns:a16="http://schemas.microsoft.com/office/drawing/2014/main" id="{8496C221-E1D5-172D-51BA-ECA9F214FA29}"/>
              </a:ext>
            </a:extLst>
          </p:cNvPr>
          <p:cNvSpPr>
            <a:spLocks noGrp="1" noChangeArrowheads="1"/>
          </p:cNvSpPr>
          <p:nvPr>
            <p:ph type="body" idx="1"/>
          </p:nvPr>
        </p:nvSpPr>
        <p:spPr>
          <a:noFill/>
        </p:spPr>
        <p:txBody>
          <a:bodyPr/>
          <a:lstStyle/>
          <a:p>
            <a:pPr eaLnBrk="1" hangingPunct="1"/>
            <a:r>
              <a:rPr lang="en-US" altLang="en-US" dirty="0"/>
              <a:t>Modification of Diet in Renal Disease Study</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1C4C84BA-04DA-E76A-CC90-2CE6CF2A00D0}"/>
              </a:ext>
            </a:extLst>
          </p:cNvPr>
          <p:cNvSpPr>
            <a:spLocks noGrp="1" noChangeArrowheads="1"/>
          </p:cNvSpPr>
          <p:nvPr>
            <p:ph type="sldNum" sz="quarter" idx="5"/>
          </p:nvPr>
        </p:nvSpPr>
        <p:spPr>
          <a:noFill/>
        </p:spPr>
        <p:txBody>
          <a:bodyPr/>
          <a:lstStyle>
            <a:lvl1pPr defTabSz="925513">
              <a:defRPr>
                <a:solidFill>
                  <a:schemeClr val="tx1"/>
                </a:solidFill>
                <a:latin typeface="Arial" panose="020B0604020202020204" pitchFamily="34" charset="0"/>
              </a:defRPr>
            </a:lvl1pPr>
            <a:lvl2pPr marL="742950" indent="-285750" defTabSz="925513">
              <a:defRPr>
                <a:solidFill>
                  <a:schemeClr val="tx1"/>
                </a:solidFill>
                <a:latin typeface="Arial" panose="020B0604020202020204" pitchFamily="34" charset="0"/>
              </a:defRPr>
            </a:lvl2pPr>
            <a:lvl3pPr marL="1143000" indent="-228600" defTabSz="925513">
              <a:defRPr>
                <a:solidFill>
                  <a:schemeClr val="tx1"/>
                </a:solidFill>
                <a:latin typeface="Arial" panose="020B0604020202020204" pitchFamily="34" charset="0"/>
              </a:defRPr>
            </a:lvl3pPr>
            <a:lvl4pPr marL="1600200" indent="-228600" defTabSz="925513">
              <a:defRPr>
                <a:solidFill>
                  <a:schemeClr val="tx1"/>
                </a:solidFill>
                <a:latin typeface="Arial" panose="020B0604020202020204" pitchFamily="34" charset="0"/>
              </a:defRPr>
            </a:lvl4pPr>
            <a:lvl5pPr marL="2057400" indent="-228600" defTabSz="925513">
              <a:defRPr>
                <a:solidFill>
                  <a:schemeClr val="tx1"/>
                </a:solidFill>
                <a:latin typeface="Arial" panose="020B0604020202020204" pitchFamily="34" charset="0"/>
              </a:defRPr>
            </a:lvl5pPr>
            <a:lvl6pPr marL="2514600" indent="-228600" defTabSz="925513" eaLnBrk="0" fontAlgn="base" hangingPunct="0">
              <a:spcBef>
                <a:spcPct val="0"/>
              </a:spcBef>
              <a:spcAft>
                <a:spcPct val="0"/>
              </a:spcAft>
              <a:defRPr>
                <a:solidFill>
                  <a:schemeClr val="tx1"/>
                </a:solidFill>
                <a:latin typeface="Arial" panose="020B0604020202020204" pitchFamily="34" charset="0"/>
              </a:defRPr>
            </a:lvl6pPr>
            <a:lvl7pPr marL="2971800" indent="-228600" defTabSz="925513" eaLnBrk="0" fontAlgn="base" hangingPunct="0">
              <a:spcBef>
                <a:spcPct val="0"/>
              </a:spcBef>
              <a:spcAft>
                <a:spcPct val="0"/>
              </a:spcAft>
              <a:defRPr>
                <a:solidFill>
                  <a:schemeClr val="tx1"/>
                </a:solidFill>
                <a:latin typeface="Arial" panose="020B0604020202020204" pitchFamily="34" charset="0"/>
              </a:defRPr>
            </a:lvl7pPr>
            <a:lvl8pPr marL="3429000" indent="-228600" defTabSz="925513" eaLnBrk="0" fontAlgn="base" hangingPunct="0">
              <a:spcBef>
                <a:spcPct val="0"/>
              </a:spcBef>
              <a:spcAft>
                <a:spcPct val="0"/>
              </a:spcAft>
              <a:defRPr>
                <a:solidFill>
                  <a:schemeClr val="tx1"/>
                </a:solidFill>
                <a:latin typeface="Arial" panose="020B0604020202020204" pitchFamily="34" charset="0"/>
              </a:defRPr>
            </a:lvl8pPr>
            <a:lvl9pPr marL="3886200" indent="-228600" defTabSz="925513" eaLnBrk="0" fontAlgn="base" hangingPunct="0">
              <a:spcBef>
                <a:spcPct val="0"/>
              </a:spcBef>
              <a:spcAft>
                <a:spcPct val="0"/>
              </a:spcAft>
              <a:defRPr>
                <a:solidFill>
                  <a:schemeClr val="tx1"/>
                </a:solidFill>
                <a:latin typeface="Arial" panose="020B0604020202020204" pitchFamily="34" charset="0"/>
              </a:defRPr>
            </a:lvl9pPr>
          </a:lstStyle>
          <a:p>
            <a:fld id="{70BE2A52-9E97-D442-858D-7512BE8666BD}" type="slidenum">
              <a:rPr lang="en-US" altLang="en-US"/>
              <a:pPr/>
              <a:t>29</a:t>
            </a:fld>
            <a:endParaRPr lang="en-US" altLang="en-US"/>
          </a:p>
        </p:txBody>
      </p:sp>
      <p:sp>
        <p:nvSpPr>
          <p:cNvPr id="24579" name="Rectangle 2">
            <a:extLst>
              <a:ext uri="{FF2B5EF4-FFF2-40B4-BE49-F238E27FC236}">
                <a16:creationId xmlns:a16="http://schemas.microsoft.com/office/drawing/2014/main" id="{B0611F10-7294-F5D1-B172-48A643D035C6}"/>
              </a:ext>
            </a:extLst>
          </p:cNvPr>
          <p:cNvSpPr>
            <a:spLocks noGrp="1" noRot="1" noChangeAspect="1" noChangeArrowheads="1" noTextEdit="1"/>
          </p:cNvSpPr>
          <p:nvPr>
            <p:ph type="sldImg"/>
          </p:nvPr>
        </p:nvSpPr>
        <p:spPr>
          <a:ln/>
        </p:spPr>
      </p:sp>
      <p:sp>
        <p:nvSpPr>
          <p:cNvPr id="24580" name="Rectangle 3">
            <a:extLst>
              <a:ext uri="{FF2B5EF4-FFF2-40B4-BE49-F238E27FC236}">
                <a16:creationId xmlns:a16="http://schemas.microsoft.com/office/drawing/2014/main" id="{081A3C4A-06C9-E709-8CA4-179CF2969A1A}"/>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705B461F-0959-87D4-8488-65B6A33CDB79}"/>
              </a:ext>
            </a:extLst>
          </p:cNvPr>
          <p:cNvSpPr>
            <a:spLocks noGrp="1" noChangeArrowheads="1"/>
          </p:cNvSpPr>
          <p:nvPr>
            <p:ph type="sldNum" sz="quarter" idx="5"/>
          </p:nvPr>
        </p:nvSpPr>
        <p:spPr>
          <a:noFill/>
        </p:spPr>
        <p:txBody>
          <a:bodyPr/>
          <a:lstStyle>
            <a:lvl1pPr defTabSz="925513">
              <a:defRPr>
                <a:solidFill>
                  <a:schemeClr val="tx1"/>
                </a:solidFill>
                <a:latin typeface="Arial" panose="020B0604020202020204" pitchFamily="34" charset="0"/>
              </a:defRPr>
            </a:lvl1pPr>
            <a:lvl2pPr marL="742950" indent="-285750" defTabSz="925513">
              <a:defRPr>
                <a:solidFill>
                  <a:schemeClr val="tx1"/>
                </a:solidFill>
                <a:latin typeface="Arial" panose="020B0604020202020204" pitchFamily="34" charset="0"/>
              </a:defRPr>
            </a:lvl2pPr>
            <a:lvl3pPr marL="1143000" indent="-228600" defTabSz="925513">
              <a:defRPr>
                <a:solidFill>
                  <a:schemeClr val="tx1"/>
                </a:solidFill>
                <a:latin typeface="Arial" panose="020B0604020202020204" pitchFamily="34" charset="0"/>
              </a:defRPr>
            </a:lvl3pPr>
            <a:lvl4pPr marL="1600200" indent="-228600" defTabSz="925513">
              <a:defRPr>
                <a:solidFill>
                  <a:schemeClr val="tx1"/>
                </a:solidFill>
                <a:latin typeface="Arial" panose="020B0604020202020204" pitchFamily="34" charset="0"/>
              </a:defRPr>
            </a:lvl4pPr>
            <a:lvl5pPr marL="2057400" indent="-228600" defTabSz="925513">
              <a:defRPr>
                <a:solidFill>
                  <a:schemeClr val="tx1"/>
                </a:solidFill>
                <a:latin typeface="Arial" panose="020B0604020202020204" pitchFamily="34" charset="0"/>
              </a:defRPr>
            </a:lvl5pPr>
            <a:lvl6pPr marL="2514600" indent="-228600" defTabSz="925513" eaLnBrk="0" fontAlgn="base" hangingPunct="0">
              <a:spcBef>
                <a:spcPct val="0"/>
              </a:spcBef>
              <a:spcAft>
                <a:spcPct val="0"/>
              </a:spcAft>
              <a:defRPr>
                <a:solidFill>
                  <a:schemeClr val="tx1"/>
                </a:solidFill>
                <a:latin typeface="Arial" panose="020B0604020202020204" pitchFamily="34" charset="0"/>
              </a:defRPr>
            </a:lvl6pPr>
            <a:lvl7pPr marL="2971800" indent="-228600" defTabSz="925513" eaLnBrk="0" fontAlgn="base" hangingPunct="0">
              <a:spcBef>
                <a:spcPct val="0"/>
              </a:spcBef>
              <a:spcAft>
                <a:spcPct val="0"/>
              </a:spcAft>
              <a:defRPr>
                <a:solidFill>
                  <a:schemeClr val="tx1"/>
                </a:solidFill>
                <a:latin typeface="Arial" panose="020B0604020202020204" pitchFamily="34" charset="0"/>
              </a:defRPr>
            </a:lvl7pPr>
            <a:lvl8pPr marL="3429000" indent="-228600" defTabSz="925513" eaLnBrk="0" fontAlgn="base" hangingPunct="0">
              <a:spcBef>
                <a:spcPct val="0"/>
              </a:spcBef>
              <a:spcAft>
                <a:spcPct val="0"/>
              </a:spcAft>
              <a:defRPr>
                <a:solidFill>
                  <a:schemeClr val="tx1"/>
                </a:solidFill>
                <a:latin typeface="Arial" panose="020B0604020202020204" pitchFamily="34" charset="0"/>
              </a:defRPr>
            </a:lvl8pPr>
            <a:lvl9pPr marL="3886200" indent="-228600" defTabSz="925513" eaLnBrk="0" fontAlgn="base" hangingPunct="0">
              <a:spcBef>
                <a:spcPct val="0"/>
              </a:spcBef>
              <a:spcAft>
                <a:spcPct val="0"/>
              </a:spcAft>
              <a:defRPr>
                <a:solidFill>
                  <a:schemeClr val="tx1"/>
                </a:solidFill>
                <a:latin typeface="Arial" panose="020B0604020202020204" pitchFamily="34" charset="0"/>
              </a:defRPr>
            </a:lvl9pPr>
          </a:lstStyle>
          <a:p>
            <a:fld id="{3AB0FDE4-94C1-384C-AE4F-5C6D340BD343}" type="slidenum">
              <a:rPr lang="en-US" altLang="en-US"/>
              <a:pPr/>
              <a:t>30</a:t>
            </a:fld>
            <a:endParaRPr lang="en-US" altLang="en-US"/>
          </a:p>
        </p:txBody>
      </p:sp>
      <p:sp>
        <p:nvSpPr>
          <p:cNvPr id="26627" name="Rectangle 2">
            <a:extLst>
              <a:ext uri="{FF2B5EF4-FFF2-40B4-BE49-F238E27FC236}">
                <a16:creationId xmlns:a16="http://schemas.microsoft.com/office/drawing/2014/main" id="{E81D6EF7-4B52-70FF-B051-31D3D5C90B11}"/>
              </a:ext>
            </a:extLst>
          </p:cNvPr>
          <p:cNvSpPr>
            <a:spLocks noGrp="1" noRot="1" noChangeAspect="1" noChangeArrowheads="1" noTextEdit="1"/>
          </p:cNvSpPr>
          <p:nvPr>
            <p:ph type="sldImg"/>
          </p:nvPr>
        </p:nvSpPr>
        <p:spPr>
          <a:ln/>
        </p:spPr>
      </p:sp>
      <p:sp>
        <p:nvSpPr>
          <p:cNvPr id="26628" name="Rectangle 3">
            <a:extLst>
              <a:ext uri="{FF2B5EF4-FFF2-40B4-BE49-F238E27FC236}">
                <a16:creationId xmlns:a16="http://schemas.microsoft.com/office/drawing/2014/main" id="{EAE43AE2-1AB9-6F32-61D8-1E9F8C2EAAC3}"/>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421F57CB-AC98-88E1-2323-EDFC6AA86749}"/>
              </a:ext>
            </a:extLst>
          </p:cNvPr>
          <p:cNvSpPr>
            <a:spLocks noGrp="1" noChangeArrowheads="1"/>
          </p:cNvSpPr>
          <p:nvPr>
            <p:ph type="sldNum" sz="quarter" idx="5"/>
          </p:nvPr>
        </p:nvSpPr>
        <p:spPr>
          <a:noFill/>
        </p:spPr>
        <p:txBody>
          <a:bodyPr/>
          <a:lstStyle>
            <a:lvl1pPr defTabSz="925513">
              <a:defRPr>
                <a:solidFill>
                  <a:schemeClr val="tx1"/>
                </a:solidFill>
                <a:latin typeface="Arial" panose="020B0604020202020204" pitchFamily="34" charset="0"/>
              </a:defRPr>
            </a:lvl1pPr>
            <a:lvl2pPr marL="742950" indent="-285750" defTabSz="925513">
              <a:defRPr>
                <a:solidFill>
                  <a:schemeClr val="tx1"/>
                </a:solidFill>
                <a:latin typeface="Arial" panose="020B0604020202020204" pitchFamily="34" charset="0"/>
              </a:defRPr>
            </a:lvl2pPr>
            <a:lvl3pPr marL="1143000" indent="-228600" defTabSz="925513">
              <a:defRPr>
                <a:solidFill>
                  <a:schemeClr val="tx1"/>
                </a:solidFill>
                <a:latin typeface="Arial" panose="020B0604020202020204" pitchFamily="34" charset="0"/>
              </a:defRPr>
            </a:lvl3pPr>
            <a:lvl4pPr marL="1600200" indent="-228600" defTabSz="925513">
              <a:defRPr>
                <a:solidFill>
                  <a:schemeClr val="tx1"/>
                </a:solidFill>
                <a:latin typeface="Arial" panose="020B0604020202020204" pitchFamily="34" charset="0"/>
              </a:defRPr>
            </a:lvl4pPr>
            <a:lvl5pPr marL="2057400" indent="-228600" defTabSz="925513">
              <a:defRPr>
                <a:solidFill>
                  <a:schemeClr val="tx1"/>
                </a:solidFill>
                <a:latin typeface="Arial" panose="020B0604020202020204" pitchFamily="34" charset="0"/>
              </a:defRPr>
            </a:lvl5pPr>
            <a:lvl6pPr marL="2514600" indent="-228600" defTabSz="925513" eaLnBrk="0" fontAlgn="base" hangingPunct="0">
              <a:spcBef>
                <a:spcPct val="0"/>
              </a:spcBef>
              <a:spcAft>
                <a:spcPct val="0"/>
              </a:spcAft>
              <a:defRPr>
                <a:solidFill>
                  <a:schemeClr val="tx1"/>
                </a:solidFill>
                <a:latin typeface="Arial" panose="020B0604020202020204" pitchFamily="34" charset="0"/>
              </a:defRPr>
            </a:lvl6pPr>
            <a:lvl7pPr marL="2971800" indent="-228600" defTabSz="925513" eaLnBrk="0" fontAlgn="base" hangingPunct="0">
              <a:spcBef>
                <a:spcPct val="0"/>
              </a:spcBef>
              <a:spcAft>
                <a:spcPct val="0"/>
              </a:spcAft>
              <a:defRPr>
                <a:solidFill>
                  <a:schemeClr val="tx1"/>
                </a:solidFill>
                <a:latin typeface="Arial" panose="020B0604020202020204" pitchFamily="34" charset="0"/>
              </a:defRPr>
            </a:lvl7pPr>
            <a:lvl8pPr marL="3429000" indent="-228600" defTabSz="925513" eaLnBrk="0" fontAlgn="base" hangingPunct="0">
              <a:spcBef>
                <a:spcPct val="0"/>
              </a:spcBef>
              <a:spcAft>
                <a:spcPct val="0"/>
              </a:spcAft>
              <a:defRPr>
                <a:solidFill>
                  <a:schemeClr val="tx1"/>
                </a:solidFill>
                <a:latin typeface="Arial" panose="020B0604020202020204" pitchFamily="34" charset="0"/>
              </a:defRPr>
            </a:lvl8pPr>
            <a:lvl9pPr marL="3886200" indent="-228600" defTabSz="925513" eaLnBrk="0" fontAlgn="base" hangingPunct="0">
              <a:spcBef>
                <a:spcPct val="0"/>
              </a:spcBef>
              <a:spcAft>
                <a:spcPct val="0"/>
              </a:spcAft>
              <a:defRPr>
                <a:solidFill>
                  <a:schemeClr val="tx1"/>
                </a:solidFill>
                <a:latin typeface="Arial" panose="020B0604020202020204" pitchFamily="34" charset="0"/>
              </a:defRPr>
            </a:lvl9pPr>
          </a:lstStyle>
          <a:p>
            <a:fld id="{46D9E34A-60E9-7D4F-B0EB-F5D4CB30CB58}" type="slidenum">
              <a:rPr lang="en-US" altLang="en-US"/>
              <a:pPr/>
              <a:t>31</a:t>
            </a:fld>
            <a:endParaRPr lang="en-US" altLang="en-US"/>
          </a:p>
        </p:txBody>
      </p:sp>
      <p:sp>
        <p:nvSpPr>
          <p:cNvPr id="28675" name="Rectangle 2">
            <a:extLst>
              <a:ext uri="{FF2B5EF4-FFF2-40B4-BE49-F238E27FC236}">
                <a16:creationId xmlns:a16="http://schemas.microsoft.com/office/drawing/2014/main" id="{9FD600B6-DA00-35E0-7A90-477ED97D9C1E}"/>
              </a:ext>
            </a:extLst>
          </p:cNvPr>
          <p:cNvSpPr>
            <a:spLocks noGrp="1" noRot="1" noChangeAspect="1" noChangeArrowheads="1" noTextEdit="1"/>
          </p:cNvSpPr>
          <p:nvPr>
            <p:ph type="sldImg"/>
          </p:nvPr>
        </p:nvSpPr>
        <p:spPr>
          <a:ln/>
        </p:spPr>
      </p:sp>
      <p:sp>
        <p:nvSpPr>
          <p:cNvPr id="28676" name="Rectangle 3">
            <a:extLst>
              <a:ext uri="{FF2B5EF4-FFF2-40B4-BE49-F238E27FC236}">
                <a16:creationId xmlns:a16="http://schemas.microsoft.com/office/drawing/2014/main" id="{FDC3FF06-7D4C-26B6-9F98-4341F69D05EB}"/>
              </a:ext>
            </a:extLst>
          </p:cNvPr>
          <p:cNvSpPr>
            <a:spLocks noGrp="1" noChangeArrowheads="1"/>
          </p:cNvSpPr>
          <p:nvPr>
            <p:ph type="body" idx="1"/>
          </p:nvPr>
        </p:nvSpPr>
        <p:spPr>
          <a:noFill/>
        </p:spPr>
        <p:txBody>
          <a:bodyPr/>
          <a:lstStyle/>
          <a:p>
            <a:pPr eaLnBrk="1" hangingPunct="1"/>
            <a:endParaRPr lang="en-US"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7FAECFCC-876F-4708-8A12-79B447D2BDBF}"/>
              </a:ext>
            </a:extLst>
          </p:cNvPr>
          <p:cNvSpPr>
            <a:spLocks noGrp="1" noChangeArrowheads="1"/>
          </p:cNvSpPr>
          <p:nvPr>
            <p:ph type="sldNum" sz="quarter" idx="5"/>
          </p:nvPr>
        </p:nvSpPr>
        <p:spPr>
          <a:noFill/>
        </p:spPr>
        <p:txBody>
          <a:bodyPr/>
          <a:lstStyle>
            <a:lvl1pPr defTabSz="925513">
              <a:defRPr>
                <a:solidFill>
                  <a:schemeClr val="tx1"/>
                </a:solidFill>
                <a:latin typeface="Arial" panose="020B0604020202020204" pitchFamily="34" charset="0"/>
              </a:defRPr>
            </a:lvl1pPr>
            <a:lvl2pPr marL="742950" indent="-285750" defTabSz="925513">
              <a:defRPr>
                <a:solidFill>
                  <a:schemeClr val="tx1"/>
                </a:solidFill>
                <a:latin typeface="Arial" panose="020B0604020202020204" pitchFamily="34" charset="0"/>
              </a:defRPr>
            </a:lvl2pPr>
            <a:lvl3pPr marL="1143000" indent="-228600" defTabSz="925513">
              <a:defRPr>
                <a:solidFill>
                  <a:schemeClr val="tx1"/>
                </a:solidFill>
                <a:latin typeface="Arial" panose="020B0604020202020204" pitchFamily="34" charset="0"/>
              </a:defRPr>
            </a:lvl3pPr>
            <a:lvl4pPr marL="1600200" indent="-228600" defTabSz="925513">
              <a:defRPr>
                <a:solidFill>
                  <a:schemeClr val="tx1"/>
                </a:solidFill>
                <a:latin typeface="Arial" panose="020B0604020202020204" pitchFamily="34" charset="0"/>
              </a:defRPr>
            </a:lvl4pPr>
            <a:lvl5pPr marL="2057400" indent="-228600" defTabSz="925513">
              <a:defRPr>
                <a:solidFill>
                  <a:schemeClr val="tx1"/>
                </a:solidFill>
                <a:latin typeface="Arial" panose="020B0604020202020204" pitchFamily="34" charset="0"/>
              </a:defRPr>
            </a:lvl5pPr>
            <a:lvl6pPr marL="2514600" indent="-228600" defTabSz="925513" eaLnBrk="0" fontAlgn="base" hangingPunct="0">
              <a:spcBef>
                <a:spcPct val="0"/>
              </a:spcBef>
              <a:spcAft>
                <a:spcPct val="0"/>
              </a:spcAft>
              <a:defRPr>
                <a:solidFill>
                  <a:schemeClr val="tx1"/>
                </a:solidFill>
                <a:latin typeface="Arial" panose="020B0604020202020204" pitchFamily="34" charset="0"/>
              </a:defRPr>
            </a:lvl6pPr>
            <a:lvl7pPr marL="2971800" indent="-228600" defTabSz="925513" eaLnBrk="0" fontAlgn="base" hangingPunct="0">
              <a:spcBef>
                <a:spcPct val="0"/>
              </a:spcBef>
              <a:spcAft>
                <a:spcPct val="0"/>
              </a:spcAft>
              <a:defRPr>
                <a:solidFill>
                  <a:schemeClr val="tx1"/>
                </a:solidFill>
                <a:latin typeface="Arial" panose="020B0604020202020204" pitchFamily="34" charset="0"/>
              </a:defRPr>
            </a:lvl7pPr>
            <a:lvl8pPr marL="3429000" indent="-228600" defTabSz="925513" eaLnBrk="0" fontAlgn="base" hangingPunct="0">
              <a:spcBef>
                <a:spcPct val="0"/>
              </a:spcBef>
              <a:spcAft>
                <a:spcPct val="0"/>
              </a:spcAft>
              <a:defRPr>
                <a:solidFill>
                  <a:schemeClr val="tx1"/>
                </a:solidFill>
                <a:latin typeface="Arial" panose="020B0604020202020204" pitchFamily="34" charset="0"/>
              </a:defRPr>
            </a:lvl8pPr>
            <a:lvl9pPr marL="3886200" indent="-228600" defTabSz="925513" eaLnBrk="0" fontAlgn="base" hangingPunct="0">
              <a:spcBef>
                <a:spcPct val="0"/>
              </a:spcBef>
              <a:spcAft>
                <a:spcPct val="0"/>
              </a:spcAft>
              <a:defRPr>
                <a:solidFill>
                  <a:schemeClr val="tx1"/>
                </a:solidFill>
                <a:latin typeface="Arial" panose="020B0604020202020204" pitchFamily="34" charset="0"/>
              </a:defRPr>
            </a:lvl9pPr>
          </a:lstStyle>
          <a:p>
            <a:fld id="{DC08A007-3808-704A-8756-F9F5793B40A9}" type="slidenum">
              <a:rPr lang="en-US" altLang="en-US"/>
              <a:pPr/>
              <a:t>32</a:t>
            </a:fld>
            <a:endParaRPr lang="en-US" altLang="en-US"/>
          </a:p>
        </p:txBody>
      </p:sp>
      <p:sp>
        <p:nvSpPr>
          <p:cNvPr id="30723" name="Rectangle 2">
            <a:extLst>
              <a:ext uri="{FF2B5EF4-FFF2-40B4-BE49-F238E27FC236}">
                <a16:creationId xmlns:a16="http://schemas.microsoft.com/office/drawing/2014/main" id="{EEB482EE-63A4-0B72-8AF4-FE30A20DA9F6}"/>
              </a:ext>
            </a:extLst>
          </p:cNvPr>
          <p:cNvSpPr>
            <a:spLocks noGrp="1" noRot="1" noChangeAspect="1" noChangeArrowheads="1" noTextEdit="1"/>
          </p:cNvSpPr>
          <p:nvPr>
            <p:ph type="sldImg"/>
          </p:nvPr>
        </p:nvSpPr>
        <p:spPr>
          <a:ln/>
        </p:spPr>
      </p:sp>
      <p:sp>
        <p:nvSpPr>
          <p:cNvPr id="30724" name="Rectangle 3">
            <a:extLst>
              <a:ext uri="{FF2B5EF4-FFF2-40B4-BE49-F238E27FC236}">
                <a16:creationId xmlns:a16="http://schemas.microsoft.com/office/drawing/2014/main" id="{D7AFC0DF-7C55-91A5-1BCC-5D292548B719}"/>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a:extLst>
              <a:ext uri="{FF2B5EF4-FFF2-40B4-BE49-F238E27FC236}">
                <a16:creationId xmlns:a16="http://schemas.microsoft.com/office/drawing/2014/main" id="{4AF0EEBB-12E2-063C-623F-7E8E502A10BA}"/>
              </a:ext>
            </a:extLst>
          </p:cNvPr>
          <p:cNvSpPr>
            <a:spLocks noGrp="1" noChangeArrowheads="1"/>
          </p:cNvSpPr>
          <p:nvPr>
            <p:ph type="sldNum" sz="quarter" idx="5"/>
          </p:nvPr>
        </p:nvSpPr>
        <p:spPr>
          <a:noFill/>
        </p:spPr>
        <p:txBody>
          <a:bodyPr/>
          <a:lstStyle>
            <a:lvl1pPr defTabSz="925513">
              <a:defRPr>
                <a:solidFill>
                  <a:schemeClr val="tx1"/>
                </a:solidFill>
                <a:latin typeface="Arial" panose="020B0604020202020204" pitchFamily="34" charset="0"/>
              </a:defRPr>
            </a:lvl1pPr>
            <a:lvl2pPr marL="742950" indent="-285750" defTabSz="925513">
              <a:defRPr>
                <a:solidFill>
                  <a:schemeClr val="tx1"/>
                </a:solidFill>
                <a:latin typeface="Arial" panose="020B0604020202020204" pitchFamily="34" charset="0"/>
              </a:defRPr>
            </a:lvl2pPr>
            <a:lvl3pPr marL="1143000" indent="-228600" defTabSz="925513">
              <a:defRPr>
                <a:solidFill>
                  <a:schemeClr val="tx1"/>
                </a:solidFill>
                <a:latin typeface="Arial" panose="020B0604020202020204" pitchFamily="34" charset="0"/>
              </a:defRPr>
            </a:lvl3pPr>
            <a:lvl4pPr marL="1600200" indent="-228600" defTabSz="925513">
              <a:defRPr>
                <a:solidFill>
                  <a:schemeClr val="tx1"/>
                </a:solidFill>
                <a:latin typeface="Arial" panose="020B0604020202020204" pitchFamily="34" charset="0"/>
              </a:defRPr>
            </a:lvl4pPr>
            <a:lvl5pPr marL="2057400" indent="-228600" defTabSz="925513">
              <a:defRPr>
                <a:solidFill>
                  <a:schemeClr val="tx1"/>
                </a:solidFill>
                <a:latin typeface="Arial" panose="020B0604020202020204" pitchFamily="34" charset="0"/>
              </a:defRPr>
            </a:lvl5pPr>
            <a:lvl6pPr marL="2514600" indent="-228600" defTabSz="925513" eaLnBrk="0" fontAlgn="base" hangingPunct="0">
              <a:spcBef>
                <a:spcPct val="0"/>
              </a:spcBef>
              <a:spcAft>
                <a:spcPct val="0"/>
              </a:spcAft>
              <a:defRPr>
                <a:solidFill>
                  <a:schemeClr val="tx1"/>
                </a:solidFill>
                <a:latin typeface="Arial" panose="020B0604020202020204" pitchFamily="34" charset="0"/>
              </a:defRPr>
            </a:lvl6pPr>
            <a:lvl7pPr marL="2971800" indent="-228600" defTabSz="925513" eaLnBrk="0" fontAlgn="base" hangingPunct="0">
              <a:spcBef>
                <a:spcPct val="0"/>
              </a:spcBef>
              <a:spcAft>
                <a:spcPct val="0"/>
              </a:spcAft>
              <a:defRPr>
                <a:solidFill>
                  <a:schemeClr val="tx1"/>
                </a:solidFill>
                <a:latin typeface="Arial" panose="020B0604020202020204" pitchFamily="34" charset="0"/>
              </a:defRPr>
            </a:lvl7pPr>
            <a:lvl8pPr marL="3429000" indent="-228600" defTabSz="925513" eaLnBrk="0" fontAlgn="base" hangingPunct="0">
              <a:spcBef>
                <a:spcPct val="0"/>
              </a:spcBef>
              <a:spcAft>
                <a:spcPct val="0"/>
              </a:spcAft>
              <a:defRPr>
                <a:solidFill>
                  <a:schemeClr val="tx1"/>
                </a:solidFill>
                <a:latin typeface="Arial" panose="020B0604020202020204" pitchFamily="34" charset="0"/>
              </a:defRPr>
            </a:lvl8pPr>
            <a:lvl9pPr marL="3886200" indent="-228600" defTabSz="925513" eaLnBrk="0" fontAlgn="base" hangingPunct="0">
              <a:spcBef>
                <a:spcPct val="0"/>
              </a:spcBef>
              <a:spcAft>
                <a:spcPct val="0"/>
              </a:spcAft>
              <a:defRPr>
                <a:solidFill>
                  <a:schemeClr val="tx1"/>
                </a:solidFill>
                <a:latin typeface="Arial" panose="020B0604020202020204" pitchFamily="34" charset="0"/>
              </a:defRPr>
            </a:lvl9pPr>
          </a:lstStyle>
          <a:p>
            <a:fld id="{E9CF31F3-555C-7644-B587-72E15923AE62}" type="slidenum">
              <a:rPr lang="en-US" altLang="en-US"/>
              <a:pPr/>
              <a:t>33</a:t>
            </a:fld>
            <a:endParaRPr lang="en-US" altLang="en-US"/>
          </a:p>
        </p:txBody>
      </p:sp>
      <p:sp>
        <p:nvSpPr>
          <p:cNvPr id="32771" name="Rectangle 2">
            <a:extLst>
              <a:ext uri="{FF2B5EF4-FFF2-40B4-BE49-F238E27FC236}">
                <a16:creationId xmlns:a16="http://schemas.microsoft.com/office/drawing/2014/main" id="{9A74C8E6-8651-CF45-763F-5A9FF98A94EC}"/>
              </a:ext>
            </a:extLst>
          </p:cNvPr>
          <p:cNvSpPr>
            <a:spLocks noGrp="1" noRot="1" noChangeAspect="1" noChangeArrowheads="1" noTextEdit="1"/>
          </p:cNvSpPr>
          <p:nvPr>
            <p:ph type="sldImg"/>
          </p:nvPr>
        </p:nvSpPr>
        <p:spPr>
          <a:ln/>
        </p:spPr>
      </p:sp>
      <p:sp>
        <p:nvSpPr>
          <p:cNvPr id="32772" name="Rectangle 3">
            <a:extLst>
              <a:ext uri="{FF2B5EF4-FFF2-40B4-BE49-F238E27FC236}">
                <a16:creationId xmlns:a16="http://schemas.microsoft.com/office/drawing/2014/main" id="{973C8FE1-F022-8DDF-9F20-AD6224225693}"/>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DE6A1E42-216E-2512-CB1E-3D46E2D4DFDC}"/>
              </a:ext>
            </a:extLst>
          </p:cNvPr>
          <p:cNvSpPr>
            <a:spLocks noGrp="1" noChangeArrowheads="1"/>
          </p:cNvSpPr>
          <p:nvPr>
            <p:ph type="sldNum" sz="quarter" idx="5"/>
          </p:nvPr>
        </p:nvSpPr>
        <p:spPr>
          <a:noFill/>
        </p:spPr>
        <p:txBody>
          <a:bodyPr/>
          <a:lstStyle>
            <a:lvl1pPr defTabSz="925513">
              <a:defRPr>
                <a:solidFill>
                  <a:schemeClr val="tx1"/>
                </a:solidFill>
                <a:latin typeface="Arial" panose="020B0604020202020204" pitchFamily="34" charset="0"/>
              </a:defRPr>
            </a:lvl1pPr>
            <a:lvl2pPr marL="742950" indent="-285750" defTabSz="925513">
              <a:defRPr>
                <a:solidFill>
                  <a:schemeClr val="tx1"/>
                </a:solidFill>
                <a:latin typeface="Arial" panose="020B0604020202020204" pitchFamily="34" charset="0"/>
              </a:defRPr>
            </a:lvl2pPr>
            <a:lvl3pPr marL="1143000" indent="-228600" defTabSz="925513">
              <a:defRPr>
                <a:solidFill>
                  <a:schemeClr val="tx1"/>
                </a:solidFill>
                <a:latin typeface="Arial" panose="020B0604020202020204" pitchFamily="34" charset="0"/>
              </a:defRPr>
            </a:lvl3pPr>
            <a:lvl4pPr marL="1600200" indent="-228600" defTabSz="925513">
              <a:defRPr>
                <a:solidFill>
                  <a:schemeClr val="tx1"/>
                </a:solidFill>
                <a:latin typeface="Arial" panose="020B0604020202020204" pitchFamily="34" charset="0"/>
              </a:defRPr>
            </a:lvl4pPr>
            <a:lvl5pPr marL="2057400" indent="-228600" defTabSz="925513">
              <a:defRPr>
                <a:solidFill>
                  <a:schemeClr val="tx1"/>
                </a:solidFill>
                <a:latin typeface="Arial" panose="020B0604020202020204" pitchFamily="34" charset="0"/>
              </a:defRPr>
            </a:lvl5pPr>
            <a:lvl6pPr marL="2514600" indent="-228600" defTabSz="925513" eaLnBrk="0" fontAlgn="base" hangingPunct="0">
              <a:spcBef>
                <a:spcPct val="0"/>
              </a:spcBef>
              <a:spcAft>
                <a:spcPct val="0"/>
              </a:spcAft>
              <a:defRPr>
                <a:solidFill>
                  <a:schemeClr val="tx1"/>
                </a:solidFill>
                <a:latin typeface="Arial" panose="020B0604020202020204" pitchFamily="34" charset="0"/>
              </a:defRPr>
            </a:lvl6pPr>
            <a:lvl7pPr marL="2971800" indent="-228600" defTabSz="925513" eaLnBrk="0" fontAlgn="base" hangingPunct="0">
              <a:spcBef>
                <a:spcPct val="0"/>
              </a:spcBef>
              <a:spcAft>
                <a:spcPct val="0"/>
              </a:spcAft>
              <a:defRPr>
                <a:solidFill>
                  <a:schemeClr val="tx1"/>
                </a:solidFill>
                <a:latin typeface="Arial" panose="020B0604020202020204" pitchFamily="34" charset="0"/>
              </a:defRPr>
            </a:lvl7pPr>
            <a:lvl8pPr marL="3429000" indent="-228600" defTabSz="925513" eaLnBrk="0" fontAlgn="base" hangingPunct="0">
              <a:spcBef>
                <a:spcPct val="0"/>
              </a:spcBef>
              <a:spcAft>
                <a:spcPct val="0"/>
              </a:spcAft>
              <a:defRPr>
                <a:solidFill>
                  <a:schemeClr val="tx1"/>
                </a:solidFill>
                <a:latin typeface="Arial" panose="020B0604020202020204" pitchFamily="34" charset="0"/>
              </a:defRPr>
            </a:lvl8pPr>
            <a:lvl9pPr marL="3886200" indent="-228600" defTabSz="925513" eaLnBrk="0" fontAlgn="base" hangingPunct="0">
              <a:spcBef>
                <a:spcPct val="0"/>
              </a:spcBef>
              <a:spcAft>
                <a:spcPct val="0"/>
              </a:spcAft>
              <a:defRPr>
                <a:solidFill>
                  <a:schemeClr val="tx1"/>
                </a:solidFill>
                <a:latin typeface="Arial" panose="020B0604020202020204" pitchFamily="34" charset="0"/>
              </a:defRPr>
            </a:lvl9pPr>
          </a:lstStyle>
          <a:p>
            <a:fld id="{D5FC451E-CA17-5642-ABAA-4227D89C4557}" type="slidenum">
              <a:rPr lang="en-US" altLang="en-US"/>
              <a:pPr/>
              <a:t>34</a:t>
            </a:fld>
            <a:endParaRPr lang="en-US" altLang="en-US"/>
          </a:p>
        </p:txBody>
      </p:sp>
      <p:sp>
        <p:nvSpPr>
          <p:cNvPr id="34819" name="Rectangle 2">
            <a:extLst>
              <a:ext uri="{FF2B5EF4-FFF2-40B4-BE49-F238E27FC236}">
                <a16:creationId xmlns:a16="http://schemas.microsoft.com/office/drawing/2014/main" id="{627E0A4F-8B6E-F32A-E27C-86EDECA7AA3B}"/>
              </a:ext>
            </a:extLst>
          </p:cNvPr>
          <p:cNvSpPr>
            <a:spLocks noGrp="1" noRot="1" noChangeAspect="1" noChangeArrowheads="1" noTextEdit="1"/>
          </p:cNvSpPr>
          <p:nvPr>
            <p:ph type="sldImg"/>
          </p:nvPr>
        </p:nvSpPr>
        <p:spPr>
          <a:ln/>
        </p:spPr>
      </p:sp>
      <p:sp>
        <p:nvSpPr>
          <p:cNvPr id="34820" name="Rectangle 3">
            <a:extLst>
              <a:ext uri="{FF2B5EF4-FFF2-40B4-BE49-F238E27FC236}">
                <a16:creationId xmlns:a16="http://schemas.microsoft.com/office/drawing/2014/main" id="{68A998FE-9624-7752-2735-5EF942980F30}"/>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3AD68544-F2A1-353D-E9E3-BCEE76CB67CA}"/>
              </a:ext>
            </a:extLst>
          </p:cNvPr>
          <p:cNvSpPr>
            <a:spLocks noGrp="1" noChangeArrowheads="1"/>
          </p:cNvSpPr>
          <p:nvPr>
            <p:ph type="sldNum" sz="quarter" idx="5"/>
          </p:nvPr>
        </p:nvSpPr>
        <p:spPr>
          <a:noFill/>
        </p:spPr>
        <p:txBody>
          <a:bodyPr/>
          <a:lstStyle>
            <a:lvl1pPr defTabSz="925513">
              <a:defRPr>
                <a:solidFill>
                  <a:schemeClr val="tx1"/>
                </a:solidFill>
                <a:latin typeface="Arial" panose="020B0604020202020204" pitchFamily="34" charset="0"/>
              </a:defRPr>
            </a:lvl1pPr>
            <a:lvl2pPr marL="742950" indent="-285750" defTabSz="925513">
              <a:defRPr>
                <a:solidFill>
                  <a:schemeClr val="tx1"/>
                </a:solidFill>
                <a:latin typeface="Arial" panose="020B0604020202020204" pitchFamily="34" charset="0"/>
              </a:defRPr>
            </a:lvl2pPr>
            <a:lvl3pPr marL="1143000" indent="-228600" defTabSz="925513">
              <a:defRPr>
                <a:solidFill>
                  <a:schemeClr val="tx1"/>
                </a:solidFill>
                <a:latin typeface="Arial" panose="020B0604020202020204" pitchFamily="34" charset="0"/>
              </a:defRPr>
            </a:lvl3pPr>
            <a:lvl4pPr marL="1600200" indent="-228600" defTabSz="925513">
              <a:defRPr>
                <a:solidFill>
                  <a:schemeClr val="tx1"/>
                </a:solidFill>
                <a:latin typeface="Arial" panose="020B0604020202020204" pitchFamily="34" charset="0"/>
              </a:defRPr>
            </a:lvl4pPr>
            <a:lvl5pPr marL="2057400" indent="-228600" defTabSz="925513">
              <a:defRPr>
                <a:solidFill>
                  <a:schemeClr val="tx1"/>
                </a:solidFill>
                <a:latin typeface="Arial" panose="020B0604020202020204" pitchFamily="34" charset="0"/>
              </a:defRPr>
            </a:lvl5pPr>
            <a:lvl6pPr marL="2514600" indent="-228600" defTabSz="925513" eaLnBrk="0" fontAlgn="base" hangingPunct="0">
              <a:spcBef>
                <a:spcPct val="0"/>
              </a:spcBef>
              <a:spcAft>
                <a:spcPct val="0"/>
              </a:spcAft>
              <a:defRPr>
                <a:solidFill>
                  <a:schemeClr val="tx1"/>
                </a:solidFill>
                <a:latin typeface="Arial" panose="020B0604020202020204" pitchFamily="34" charset="0"/>
              </a:defRPr>
            </a:lvl6pPr>
            <a:lvl7pPr marL="2971800" indent="-228600" defTabSz="925513" eaLnBrk="0" fontAlgn="base" hangingPunct="0">
              <a:spcBef>
                <a:spcPct val="0"/>
              </a:spcBef>
              <a:spcAft>
                <a:spcPct val="0"/>
              </a:spcAft>
              <a:defRPr>
                <a:solidFill>
                  <a:schemeClr val="tx1"/>
                </a:solidFill>
                <a:latin typeface="Arial" panose="020B0604020202020204" pitchFamily="34" charset="0"/>
              </a:defRPr>
            </a:lvl7pPr>
            <a:lvl8pPr marL="3429000" indent="-228600" defTabSz="925513" eaLnBrk="0" fontAlgn="base" hangingPunct="0">
              <a:spcBef>
                <a:spcPct val="0"/>
              </a:spcBef>
              <a:spcAft>
                <a:spcPct val="0"/>
              </a:spcAft>
              <a:defRPr>
                <a:solidFill>
                  <a:schemeClr val="tx1"/>
                </a:solidFill>
                <a:latin typeface="Arial" panose="020B0604020202020204" pitchFamily="34" charset="0"/>
              </a:defRPr>
            </a:lvl8pPr>
            <a:lvl9pPr marL="3886200" indent="-228600" defTabSz="925513" eaLnBrk="0" fontAlgn="base" hangingPunct="0">
              <a:spcBef>
                <a:spcPct val="0"/>
              </a:spcBef>
              <a:spcAft>
                <a:spcPct val="0"/>
              </a:spcAft>
              <a:defRPr>
                <a:solidFill>
                  <a:schemeClr val="tx1"/>
                </a:solidFill>
                <a:latin typeface="Arial" panose="020B0604020202020204" pitchFamily="34" charset="0"/>
              </a:defRPr>
            </a:lvl9pPr>
          </a:lstStyle>
          <a:p>
            <a:fld id="{806429B7-52C7-4545-98EF-049BAA87865F}" type="slidenum">
              <a:rPr lang="en-US" altLang="en-US"/>
              <a:pPr/>
              <a:t>35</a:t>
            </a:fld>
            <a:endParaRPr lang="en-US" altLang="en-US"/>
          </a:p>
        </p:txBody>
      </p:sp>
      <p:sp>
        <p:nvSpPr>
          <p:cNvPr id="36867" name="Rectangle 2">
            <a:extLst>
              <a:ext uri="{FF2B5EF4-FFF2-40B4-BE49-F238E27FC236}">
                <a16:creationId xmlns:a16="http://schemas.microsoft.com/office/drawing/2014/main" id="{507BCE47-8C2E-2F4F-D097-2E1C916087F7}"/>
              </a:ext>
            </a:extLst>
          </p:cNvPr>
          <p:cNvSpPr>
            <a:spLocks noGrp="1" noRot="1" noChangeAspect="1" noChangeArrowheads="1" noTextEdit="1"/>
          </p:cNvSpPr>
          <p:nvPr>
            <p:ph type="sldImg"/>
          </p:nvPr>
        </p:nvSpPr>
        <p:spPr>
          <a:ln/>
        </p:spPr>
      </p:sp>
      <p:sp>
        <p:nvSpPr>
          <p:cNvPr id="36868" name="Rectangle 3">
            <a:extLst>
              <a:ext uri="{FF2B5EF4-FFF2-40B4-BE49-F238E27FC236}">
                <a16:creationId xmlns:a16="http://schemas.microsoft.com/office/drawing/2014/main" id="{70FC6B57-7632-C3CD-477F-38D88235AB6E}"/>
              </a:ext>
            </a:extLst>
          </p:cNvPr>
          <p:cNvSpPr>
            <a:spLocks noGrp="1" noChangeArrowheads="1"/>
          </p:cNvSpPr>
          <p:nvPr>
            <p:ph type="body" idx="1"/>
          </p:nvPr>
        </p:nvSpPr>
        <p:spPr>
          <a:noFill/>
        </p:spPr>
        <p:txBody>
          <a:bodyPr/>
          <a:lstStyle/>
          <a:p>
            <a:pPr eaLnBrk="1" hangingPunct="1"/>
            <a:endParaRPr lang="en-US" alt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id="{3DE9D103-F757-CBD7-3BAB-7B03BB9B1FD9}"/>
              </a:ext>
            </a:extLst>
          </p:cNvPr>
          <p:cNvSpPr>
            <a:spLocks noGrp="1" noChangeArrowheads="1"/>
          </p:cNvSpPr>
          <p:nvPr>
            <p:ph type="sldNum" sz="quarter" idx="5"/>
          </p:nvPr>
        </p:nvSpPr>
        <p:spPr>
          <a:noFill/>
        </p:spPr>
        <p:txBody>
          <a:bodyPr/>
          <a:lstStyle>
            <a:lvl1pPr defTabSz="925513">
              <a:defRPr>
                <a:solidFill>
                  <a:schemeClr val="tx1"/>
                </a:solidFill>
                <a:latin typeface="Arial" panose="020B0604020202020204" pitchFamily="34" charset="0"/>
              </a:defRPr>
            </a:lvl1pPr>
            <a:lvl2pPr marL="742950" indent="-285750" defTabSz="925513">
              <a:defRPr>
                <a:solidFill>
                  <a:schemeClr val="tx1"/>
                </a:solidFill>
                <a:latin typeface="Arial" panose="020B0604020202020204" pitchFamily="34" charset="0"/>
              </a:defRPr>
            </a:lvl2pPr>
            <a:lvl3pPr marL="1143000" indent="-228600" defTabSz="925513">
              <a:defRPr>
                <a:solidFill>
                  <a:schemeClr val="tx1"/>
                </a:solidFill>
                <a:latin typeface="Arial" panose="020B0604020202020204" pitchFamily="34" charset="0"/>
              </a:defRPr>
            </a:lvl3pPr>
            <a:lvl4pPr marL="1600200" indent="-228600" defTabSz="925513">
              <a:defRPr>
                <a:solidFill>
                  <a:schemeClr val="tx1"/>
                </a:solidFill>
                <a:latin typeface="Arial" panose="020B0604020202020204" pitchFamily="34" charset="0"/>
              </a:defRPr>
            </a:lvl4pPr>
            <a:lvl5pPr marL="2057400" indent="-228600" defTabSz="925513">
              <a:defRPr>
                <a:solidFill>
                  <a:schemeClr val="tx1"/>
                </a:solidFill>
                <a:latin typeface="Arial" panose="020B0604020202020204" pitchFamily="34" charset="0"/>
              </a:defRPr>
            </a:lvl5pPr>
            <a:lvl6pPr marL="2514600" indent="-228600" defTabSz="925513" eaLnBrk="0" fontAlgn="base" hangingPunct="0">
              <a:spcBef>
                <a:spcPct val="0"/>
              </a:spcBef>
              <a:spcAft>
                <a:spcPct val="0"/>
              </a:spcAft>
              <a:defRPr>
                <a:solidFill>
                  <a:schemeClr val="tx1"/>
                </a:solidFill>
                <a:latin typeface="Arial" panose="020B0604020202020204" pitchFamily="34" charset="0"/>
              </a:defRPr>
            </a:lvl6pPr>
            <a:lvl7pPr marL="2971800" indent="-228600" defTabSz="925513" eaLnBrk="0" fontAlgn="base" hangingPunct="0">
              <a:spcBef>
                <a:spcPct val="0"/>
              </a:spcBef>
              <a:spcAft>
                <a:spcPct val="0"/>
              </a:spcAft>
              <a:defRPr>
                <a:solidFill>
                  <a:schemeClr val="tx1"/>
                </a:solidFill>
                <a:latin typeface="Arial" panose="020B0604020202020204" pitchFamily="34" charset="0"/>
              </a:defRPr>
            </a:lvl7pPr>
            <a:lvl8pPr marL="3429000" indent="-228600" defTabSz="925513" eaLnBrk="0" fontAlgn="base" hangingPunct="0">
              <a:spcBef>
                <a:spcPct val="0"/>
              </a:spcBef>
              <a:spcAft>
                <a:spcPct val="0"/>
              </a:spcAft>
              <a:defRPr>
                <a:solidFill>
                  <a:schemeClr val="tx1"/>
                </a:solidFill>
                <a:latin typeface="Arial" panose="020B0604020202020204" pitchFamily="34" charset="0"/>
              </a:defRPr>
            </a:lvl8pPr>
            <a:lvl9pPr marL="3886200" indent="-228600" defTabSz="925513" eaLnBrk="0" fontAlgn="base" hangingPunct="0">
              <a:spcBef>
                <a:spcPct val="0"/>
              </a:spcBef>
              <a:spcAft>
                <a:spcPct val="0"/>
              </a:spcAft>
              <a:defRPr>
                <a:solidFill>
                  <a:schemeClr val="tx1"/>
                </a:solidFill>
                <a:latin typeface="Arial" panose="020B0604020202020204" pitchFamily="34" charset="0"/>
              </a:defRPr>
            </a:lvl9pPr>
          </a:lstStyle>
          <a:p>
            <a:fld id="{0594650D-0898-1942-B448-3584CC36E575}" type="slidenum">
              <a:rPr lang="en-US" altLang="en-US"/>
              <a:pPr/>
              <a:t>36</a:t>
            </a:fld>
            <a:endParaRPr lang="en-US" altLang="en-US"/>
          </a:p>
        </p:txBody>
      </p:sp>
      <p:sp>
        <p:nvSpPr>
          <p:cNvPr id="38915" name="Rectangle 2">
            <a:extLst>
              <a:ext uri="{FF2B5EF4-FFF2-40B4-BE49-F238E27FC236}">
                <a16:creationId xmlns:a16="http://schemas.microsoft.com/office/drawing/2014/main" id="{9AF5B356-9AD9-9468-B8D3-AD27CA5E4D74}"/>
              </a:ext>
            </a:extLst>
          </p:cNvPr>
          <p:cNvSpPr>
            <a:spLocks noGrp="1" noRot="1" noChangeAspect="1" noChangeArrowheads="1" noTextEdit="1"/>
          </p:cNvSpPr>
          <p:nvPr>
            <p:ph type="sldImg"/>
          </p:nvPr>
        </p:nvSpPr>
        <p:spPr>
          <a:ln/>
        </p:spPr>
      </p:sp>
      <p:sp>
        <p:nvSpPr>
          <p:cNvPr id="38916" name="Rectangle 3">
            <a:extLst>
              <a:ext uri="{FF2B5EF4-FFF2-40B4-BE49-F238E27FC236}">
                <a16:creationId xmlns:a16="http://schemas.microsoft.com/office/drawing/2014/main" id="{F7DE790A-0289-A28D-48A7-22C9FAF75D3D}"/>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id="{429CE944-DB3B-6C7B-FA39-950C55A41A09}"/>
              </a:ext>
            </a:extLst>
          </p:cNvPr>
          <p:cNvSpPr>
            <a:spLocks noGrp="1" noChangeArrowheads="1"/>
          </p:cNvSpPr>
          <p:nvPr>
            <p:ph type="sldNum" sz="quarter" idx="5"/>
          </p:nvPr>
        </p:nvSpPr>
        <p:spPr>
          <a:noFill/>
        </p:spPr>
        <p:txBody>
          <a:bodyPr/>
          <a:lstStyle>
            <a:lvl1pPr defTabSz="925513">
              <a:defRPr>
                <a:solidFill>
                  <a:schemeClr val="tx1"/>
                </a:solidFill>
                <a:latin typeface="Arial" panose="020B0604020202020204" pitchFamily="34" charset="0"/>
              </a:defRPr>
            </a:lvl1pPr>
            <a:lvl2pPr marL="742950" indent="-285750" defTabSz="925513">
              <a:defRPr>
                <a:solidFill>
                  <a:schemeClr val="tx1"/>
                </a:solidFill>
                <a:latin typeface="Arial" panose="020B0604020202020204" pitchFamily="34" charset="0"/>
              </a:defRPr>
            </a:lvl2pPr>
            <a:lvl3pPr marL="1143000" indent="-228600" defTabSz="925513">
              <a:defRPr>
                <a:solidFill>
                  <a:schemeClr val="tx1"/>
                </a:solidFill>
                <a:latin typeface="Arial" panose="020B0604020202020204" pitchFamily="34" charset="0"/>
              </a:defRPr>
            </a:lvl3pPr>
            <a:lvl4pPr marL="1600200" indent="-228600" defTabSz="925513">
              <a:defRPr>
                <a:solidFill>
                  <a:schemeClr val="tx1"/>
                </a:solidFill>
                <a:latin typeface="Arial" panose="020B0604020202020204" pitchFamily="34" charset="0"/>
              </a:defRPr>
            </a:lvl4pPr>
            <a:lvl5pPr marL="2057400" indent="-228600" defTabSz="925513">
              <a:defRPr>
                <a:solidFill>
                  <a:schemeClr val="tx1"/>
                </a:solidFill>
                <a:latin typeface="Arial" panose="020B0604020202020204" pitchFamily="34" charset="0"/>
              </a:defRPr>
            </a:lvl5pPr>
            <a:lvl6pPr marL="2514600" indent="-228600" defTabSz="925513" eaLnBrk="0" fontAlgn="base" hangingPunct="0">
              <a:spcBef>
                <a:spcPct val="0"/>
              </a:spcBef>
              <a:spcAft>
                <a:spcPct val="0"/>
              </a:spcAft>
              <a:defRPr>
                <a:solidFill>
                  <a:schemeClr val="tx1"/>
                </a:solidFill>
                <a:latin typeface="Arial" panose="020B0604020202020204" pitchFamily="34" charset="0"/>
              </a:defRPr>
            </a:lvl6pPr>
            <a:lvl7pPr marL="2971800" indent="-228600" defTabSz="925513" eaLnBrk="0" fontAlgn="base" hangingPunct="0">
              <a:spcBef>
                <a:spcPct val="0"/>
              </a:spcBef>
              <a:spcAft>
                <a:spcPct val="0"/>
              </a:spcAft>
              <a:defRPr>
                <a:solidFill>
                  <a:schemeClr val="tx1"/>
                </a:solidFill>
                <a:latin typeface="Arial" panose="020B0604020202020204" pitchFamily="34" charset="0"/>
              </a:defRPr>
            </a:lvl7pPr>
            <a:lvl8pPr marL="3429000" indent="-228600" defTabSz="925513" eaLnBrk="0" fontAlgn="base" hangingPunct="0">
              <a:spcBef>
                <a:spcPct val="0"/>
              </a:spcBef>
              <a:spcAft>
                <a:spcPct val="0"/>
              </a:spcAft>
              <a:defRPr>
                <a:solidFill>
                  <a:schemeClr val="tx1"/>
                </a:solidFill>
                <a:latin typeface="Arial" panose="020B0604020202020204" pitchFamily="34" charset="0"/>
              </a:defRPr>
            </a:lvl8pPr>
            <a:lvl9pPr marL="3886200" indent="-228600" defTabSz="925513" eaLnBrk="0" fontAlgn="base" hangingPunct="0">
              <a:spcBef>
                <a:spcPct val="0"/>
              </a:spcBef>
              <a:spcAft>
                <a:spcPct val="0"/>
              </a:spcAft>
              <a:defRPr>
                <a:solidFill>
                  <a:schemeClr val="tx1"/>
                </a:solidFill>
                <a:latin typeface="Arial" panose="020B0604020202020204" pitchFamily="34" charset="0"/>
              </a:defRPr>
            </a:lvl9pPr>
          </a:lstStyle>
          <a:p>
            <a:fld id="{84A343FC-B573-2C45-9777-7BEA431A5E4F}" type="slidenum">
              <a:rPr lang="en-US" altLang="en-US"/>
              <a:pPr/>
              <a:t>5</a:t>
            </a:fld>
            <a:endParaRPr lang="en-US" altLang="en-US"/>
          </a:p>
        </p:txBody>
      </p:sp>
      <p:sp>
        <p:nvSpPr>
          <p:cNvPr id="9219" name="Rectangle 2">
            <a:extLst>
              <a:ext uri="{FF2B5EF4-FFF2-40B4-BE49-F238E27FC236}">
                <a16:creationId xmlns:a16="http://schemas.microsoft.com/office/drawing/2014/main" id="{0B8A085E-4CCA-FFD2-DEA8-EA09B5900186}"/>
              </a:ext>
            </a:extLst>
          </p:cNvPr>
          <p:cNvSpPr>
            <a:spLocks noGrp="1" noRot="1" noChangeAspect="1" noChangeArrowheads="1" noTextEdit="1"/>
          </p:cNvSpPr>
          <p:nvPr>
            <p:ph type="sldImg"/>
          </p:nvPr>
        </p:nvSpPr>
        <p:spPr>
          <a:ln/>
        </p:spPr>
      </p:sp>
      <p:sp>
        <p:nvSpPr>
          <p:cNvPr id="9220" name="Rectangle 3">
            <a:extLst>
              <a:ext uri="{FF2B5EF4-FFF2-40B4-BE49-F238E27FC236}">
                <a16:creationId xmlns:a16="http://schemas.microsoft.com/office/drawing/2014/main" id="{63A95B0D-3CEE-CB78-BD96-B94FE95F198D}"/>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4F4AC046-4B26-2ACF-09B9-6497256086C2}"/>
              </a:ext>
            </a:extLst>
          </p:cNvPr>
          <p:cNvSpPr>
            <a:spLocks noGrp="1" noChangeArrowheads="1"/>
          </p:cNvSpPr>
          <p:nvPr>
            <p:ph type="sldNum" sz="quarter" idx="5"/>
          </p:nvPr>
        </p:nvSpPr>
        <p:spPr>
          <a:noFill/>
        </p:spPr>
        <p:txBody>
          <a:bodyPr/>
          <a:lstStyle>
            <a:lvl1pPr defTabSz="925513">
              <a:defRPr>
                <a:solidFill>
                  <a:schemeClr val="tx1"/>
                </a:solidFill>
                <a:latin typeface="Arial" panose="020B0604020202020204" pitchFamily="34" charset="0"/>
              </a:defRPr>
            </a:lvl1pPr>
            <a:lvl2pPr marL="742950" indent="-285750" defTabSz="925513">
              <a:defRPr>
                <a:solidFill>
                  <a:schemeClr val="tx1"/>
                </a:solidFill>
                <a:latin typeface="Arial" panose="020B0604020202020204" pitchFamily="34" charset="0"/>
              </a:defRPr>
            </a:lvl2pPr>
            <a:lvl3pPr marL="1143000" indent="-228600" defTabSz="925513">
              <a:defRPr>
                <a:solidFill>
                  <a:schemeClr val="tx1"/>
                </a:solidFill>
                <a:latin typeface="Arial" panose="020B0604020202020204" pitchFamily="34" charset="0"/>
              </a:defRPr>
            </a:lvl3pPr>
            <a:lvl4pPr marL="1600200" indent="-228600" defTabSz="925513">
              <a:defRPr>
                <a:solidFill>
                  <a:schemeClr val="tx1"/>
                </a:solidFill>
                <a:latin typeface="Arial" panose="020B0604020202020204" pitchFamily="34" charset="0"/>
              </a:defRPr>
            </a:lvl4pPr>
            <a:lvl5pPr marL="2057400" indent="-228600" defTabSz="925513">
              <a:defRPr>
                <a:solidFill>
                  <a:schemeClr val="tx1"/>
                </a:solidFill>
                <a:latin typeface="Arial" panose="020B0604020202020204" pitchFamily="34" charset="0"/>
              </a:defRPr>
            </a:lvl5pPr>
            <a:lvl6pPr marL="2514600" indent="-228600" defTabSz="925513" eaLnBrk="0" fontAlgn="base" hangingPunct="0">
              <a:spcBef>
                <a:spcPct val="0"/>
              </a:spcBef>
              <a:spcAft>
                <a:spcPct val="0"/>
              </a:spcAft>
              <a:defRPr>
                <a:solidFill>
                  <a:schemeClr val="tx1"/>
                </a:solidFill>
                <a:latin typeface="Arial" panose="020B0604020202020204" pitchFamily="34" charset="0"/>
              </a:defRPr>
            </a:lvl6pPr>
            <a:lvl7pPr marL="2971800" indent="-228600" defTabSz="925513" eaLnBrk="0" fontAlgn="base" hangingPunct="0">
              <a:spcBef>
                <a:spcPct val="0"/>
              </a:spcBef>
              <a:spcAft>
                <a:spcPct val="0"/>
              </a:spcAft>
              <a:defRPr>
                <a:solidFill>
                  <a:schemeClr val="tx1"/>
                </a:solidFill>
                <a:latin typeface="Arial" panose="020B0604020202020204" pitchFamily="34" charset="0"/>
              </a:defRPr>
            </a:lvl7pPr>
            <a:lvl8pPr marL="3429000" indent="-228600" defTabSz="925513" eaLnBrk="0" fontAlgn="base" hangingPunct="0">
              <a:spcBef>
                <a:spcPct val="0"/>
              </a:spcBef>
              <a:spcAft>
                <a:spcPct val="0"/>
              </a:spcAft>
              <a:defRPr>
                <a:solidFill>
                  <a:schemeClr val="tx1"/>
                </a:solidFill>
                <a:latin typeface="Arial" panose="020B0604020202020204" pitchFamily="34" charset="0"/>
              </a:defRPr>
            </a:lvl8pPr>
            <a:lvl9pPr marL="3886200" indent="-228600" defTabSz="925513" eaLnBrk="0" fontAlgn="base" hangingPunct="0">
              <a:spcBef>
                <a:spcPct val="0"/>
              </a:spcBef>
              <a:spcAft>
                <a:spcPct val="0"/>
              </a:spcAft>
              <a:defRPr>
                <a:solidFill>
                  <a:schemeClr val="tx1"/>
                </a:solidFill>
                <a:latin typeface="Arial" panose="020B0604020202020204" pitchFamily="34" charset="0"/>
              </a:defRPr>
            </a:lvl9pPr>
          </a:lstStyle>
          <a:p>
            <a:fld id="{7F773977-CE69-614A-B16D-7A34EF355E14}" type="slidenum">
              <a:rPr lang="en-US" altLang="en-US"/>
              <a:pPr/>
              <a:t>37</a:t>
            </a:fld>
            <a:endParaRPr lang="en-US" altLang="en-US"/>
          </a:p>
        </p:txBody>
      </p:sp>
      <p:sp>
        <p:nvSpPr>
          <p:cNvPr id="40963" name="Rectangle 2">
            <a:extLst>
              <a:ext uri="{FF2B5EF4-FFF2-40B4-BE49-F238E27FC236}">
                <a16:creationId xmlns:a16="http://schemas.microsoft.com/office/drawing/2014/main" id="{D39779B1-07F5-BECF-EF08-8F0F1781AE31}"/>
              </a:ext>
            </a:extLst>
          </p:cNvPr>
          <p:cNvSpPr>
            <a:spLocks noGrp="1" noRot="1" noChangeAspect="1" noChangeArrowheads="1" noTextEdit="1"/>
          </p:cNvSpPr>
          <p:nvPr>
            <p:ph type="sldImg"/>
          </p:nvPr>
        </p:nvSpPr>
        <p:spPr>
          <a:ln/>
        </p:spPr>
      </p:sp>
      <p:sp>
        <p:nvSpPr>
          <p:cNvPr id="40964" name="Rectangle 3">
            <a:extLst>
              <a:ext uri="{FF2B5EF4-FFF2-40B4-BE49-F238E27FC236}">
                <a16:creationId xmlns:a16="http://schemas.microsoft.com/office/drawing/2014/main" id="{22580E85-6E5E-2F75-CC52-78F69B92040C}"/>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15F951A3-857A-4EF7-79F3-53985DA3BE7E}"/>
              </a:ext>
            </a:extLst>
          </p:cNvPr>
          <p:cNvSpPr>
            <a:spLocks noGrp="1" noChangeArrowheads="1"/>
          </p:cNvSpPr>
          <p:nvPr>
            <p:ph type="sldNum" sz="quarter" idx="5"/>
          </p:nvPr>
        </p:nvSpPr>
        <p:spPr>
          <a:noFill/>
        </p:spPr>
        <p:txBody>
          <a:bodyPr/>
          <a:lstStyle>
            <a:lvl1pPr defTabSz="925513">
              <a:defRPr>
                <a:solidFill>
                  <a:schemeClr val="tx1"/>
                </a:solidFill>
                <a:latin typeface="Arial" panose="020B0604020202020204" pitchFamily="34" charset="0"/>
              </a:defRPr>
            </a:lvl1pPr>
            <a:lvl2pPr marL="742950" indent="-285750" defTabSz="925513">
              <a:defRPr>
                <a:solidFill>
                  <a:schemeClr val="tx1"/>
                </a:solidFill>
                <a:latin typeface="Arial" panose="020B0604020202020204" pitchFamily="34" charset="0"/>
              </a:defRPr>
            </a:lvl2pPr>
            <a:lvl3pPr marL="1143000" indent="-228600" defTabSz="925513">
              <a:defRPr>
                <a:solidFill>
                  <a:schemeClr val="tx1"/>
                </a:solidFill>
                <a:latin typeface="Arial" panose="020B0604020202020204" pitchFamily="34" charset="0"/>
              </a:defRPr>
            </a:lvl3pPr>
            <a:lvl4pPr marL="1600200" indent="-228600" defTabSz="925513">
              <a:defRPr>
                <a:solidFill>
                  <a:schemeClr val="tx1"/>
                </a:solidFill>
                <a:latin typeface="Arial" panose="020B0604020202020204" pitchFamily="34" charset="0"/>
              </a:defRPr>
            </a:lvl4pPr>
            <a:lvl5pPr marL="2057400" indent="-228600" defTabSz="925513">
              <a:defRPr>
                <a:solidFill>
                  <a:schemeClr val="tx1"/>
                </a:solidFill>
                <a:latin typeface="Arial" panose="020B0604020202020204" pitchFamily="34" charset="0"/>
              </a:defRPr>
            </a:lvl5pPr>
            <a:lvl6pPr marL="2514600" indent="-228600" defTabSz="925513" eaLnBrk="0" fontAlgn="base" hangingPunct="0">
              <a:spcBef>
                <a:spcPct val="0"/>
              </a:spcBef>
              <a:spcAft>
                <a:spcPct val="0"/>
              </a:spcAft>
              <a:defRPr>
                <a:solidFill>
                  <a:schemeClr val="tx1"/>
                </a:solidFill>
                <a:latin typeface="Arial" panose="020B0604020202020204" pitchFamily="34" charset="0"/>
              </a:defRPr>
            </a:lvl6pPr>
            <a:lvl7pPr marL="2971800" indent="-228600" defTabSz="925513" eaLnBrk="0" fontAlgn="base" hangingPunct="0">
              <a:spcBef>
                <a:spcPct val="0"/>
              </a:spcBef>
              <a:spcAft>
                <a:spcPct val="0"/>
              </a:spcAft>
              <a:defRPr>
                <a:solidFill>
                  <a:schemeClr val="tx1"/>
                </a:solidFill>
                <a:latin typeface="Arial" panose="020B0604020202020204" pitchFamily="34" charset="0"/>
              </a:defRPr>
            </a:lvl7pPr>
            <a:lvl8pPr marL="3429000" indent="-228600" defTabSz="925513" eaLnBrk="0" fontAlgn="base" hangingPunct="0">
              <a:spcBef>
                <a:spcPct val="0"/>
              </a:spcBef>
              <a:spcAft>
                <a:spcPct val="0"/>
              </a:spcAft>
              <a:defRPr>
                <a:solidFill>
                  <a:schemeClr val="tx1"/>
                </a:solidFill>
                <a:latin typeface="Arial" panose="020B0604020202020204" pitchFamily="34" charset="0"/>
              </a:defRPr>
            </a:lvl8pPr>
            <a:lvl9pPr marL="3886200" indent="-228600" defTabSz="925513" eaLnBrk="0" fontAlgn="base" hangingPunct="0">
              <a:spcBef>
                <a:spcPct val="0"/>
              </a:spcBef>
              <a:spcAft>
                <a:spcPct val="0"/>
              </a:spcAft>
              <a:defRPr>
                <a:solidFill>
                  <a:schemeClr val="tx1"/>
                </a:solidFill>
                <a:latin typeface="Arial" panose="020B0604020202020204" pitchFamily="34" charset="0"/>
              </a:defRPr>
            </a:lvl9pPr>
          </a:lstStyle>
          <a:p>
            <a:fld id="{02446A78-7072-F24F-84A0-19BA349662E4}" type="slidenum">
              <a:rPr lang="en-US" altLang="en-US"/>
              <a:pPr/>
              <a:t>39</a:t>
            </a:fld>
            <a:endParaRPr lang="en-US" altLang="en-US"/>
          </a:p>
        </p:txBody>
      </p:sp>
      <p:sp>
        <p:nvSpPr>
          <p:cNvPr id="44035" name="Rectangle 2">
            <a:extLst>
              <a:ext uri="{FF2B5EF4-FFF2-40B4-BE49-F238E27FC236}">
                <a16:creationId xmlns:a16="http://schemas.microsoft.com/office/drawing/2014/main" id="{B67E252E-333F-0808-CD53-8B6BEECBE1C0}"/>
              </a:ext>
            </a:extLst>
          </p:cNvPr>
          <p:cNvSpPr>
            <a:spLocks noGrp="1" noRot="1" noChangeAspect="1" noChangeArrowheads="1" noTextEdit="1"/>
          </p:cNvSpPr>
          <p:nvPr>
            <p:ph type="sldImg"/>
          </p:nvPr>
        </p:nvSpPr>
        <p:spPr>
          <a:ln/>
        </p:spPr>
      </p:sp>
      <p:sp>
        <p:nvSpPr>
          <p:cNvPr id="44036" name="Rectangle 3">
            <a:extLst>
              <a:ext uri="{FF2B5EF4-FFF2-40B4-BE49-F238E27FC236}">
                <a16:creationId xmlns:a16="http://schemas.microsoft.com/office/drawing/2014/main" id="{3E1FDB4F-8A61-7261-8A18-D5F251D8549A}"/>
              </a:ext>
            </a:extLst>
          </p:cNvPr>
          <p:cNvSpPr>
            <a:spLocks noGrp="1" noChangeArrowheads="1"/>
          </p:cNvSpPr>
          <p:nvPr>
            <p:ph type="body" idx="1"/>
          </p:nvPr>
        </p:nvSpPr>
        <p:spPr>
          <a:noFill/>
        </p:spPr>
        <p:txBody>
          <a:bodyPr/>
          <a:lstStyle/>
          <a:p>
            <a:pPr eaLnBrk="1" hangingPunct="1"/>
            <a:r>
              <a:rPr lang="en-US" altLang="en-US"/>
              <a:t>Increased size of cells without increased number.  No increase in the number of visceral epithelial cells, therefore decreased density.</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74D9AC-4E20-8446-A07B-12B148ABAFA1}" type="slidenum">
              <a:rPr lang="en-US" altLang="en-US" smtClean="0"/>
              <a:pPr/>
              <a:t>40</a:t>
            </a:fld>
            <a:endParaRPr lang="en-US" altLang="en-US"/>
          </a:p>
        </p:txBody>
      </p:sp>
    </p:spTree>
    <p:extLst>
      <p:ext uri="{BB962C8B-B14F-4D97-AF65-F5344CB8AC3E}">
        <p14:creationId xmlns:p14="http://schemas.microsoft.com/office/powerpoint/2010/main" val="8076567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731B6FAB-D406-B38B-63A7-E3ABB657693D}"/>
              </a:ext>
            </a:extLst>
          </p:cNvPr>
          <p:cNvSpPr>
            <a:spLocks noGrp="1" noChangeArrowheads="1"/>
          </p:cNvSpPr>
          <p:nvPr>
            <p:ph type="sldNum" sz="quarter" idx="5"/>
          </p:nvPr>
        </p:nvSpPr>
        <p:spPr>
          <a:noFill/>
        </p:spPr>
        <p:txBody>
          <a:bodyPr/>
          <a:lstStyle>
            <a:lvl1pPr defTabSz="925513">
              <a:defRPr>
                <a:solidFill>
                  <a:schemeClr val="tx1"/>
                </a:solidFill>
                <a:latin typeface="Arial" panose="020B0604020202020204" pitchFamily="34" charset="0"/>
              </a:defRPr>
            </a:lvl1pPr>
            <a:lvl2pPr marL="742950" indent="-285750" defTabSz="925513">
              <a:defRPr>
                <a:solidFill>
                  <a:schemeClr val="tx1"/>
                </a:solidFill>
                <a:latin typeface="Arial" panose="020B0604020202020204" pitchFamily="34" charset="0"/>
              </a:defRPr>
            </a:lvl2pPr>
            <a:lvl3pPr marL="1143000" indent="-228600" defTabSz="925513">
              <a:defRPr>
                <a:solidFill>
                  <a:schemeClr val="tx1"/>
                </a:solidFill>
                <a:latin typeface="Arial" panose="020B0604020202020204" pitchFamily="34" charset="0"/>
              </a:defRPr>
            </a:lvl3pPr>
            <a:lvl4pPr marL="1600200" indent="-228600" defTabSz="925513">
              <a:defRPr>
                <a:solidFill>
                  <a:schemeClr val="tx1"/>
                </a:solidFill>
                <a:latin typeface="Arial" panose="020B0604020202020204" pitchFamily="34" charset="0"/>
              </a:defRPr>
            </a:lvl4pPr>
            <a:lvl5pPr marL="2057400" indent="-228600" defTabSz="925513">
              <a:defRPr>
                <a:solidFill>
                  <a:schemeClr val="tx1"/>
                </a:solidFill>
                <a:latin typeface="Arial" panose="020B0604020202020204" pitchFamily="34" charset="0"/>
              </a:defRPr>
            </a:lvl5pPr>
            <a:lvl6pPr marL="2514600" indent="-228600" defTabSz="925513" eaLnBrk="0" fontAlgn="base" hangingPunct="0">
              <a:spcBef>
                <a:spcPct val="0"/>
              </a:spcBef>
              <a:spcAft>
                <a:spcPct val="0"/>
              </a:spcAft>
              <a:defRPr>
                <a:solidFill>
                  <a:schemeClr val="tx1"/>
                </a:solidFill>
                <a:latin typeface="Arial" panose="020B0604020202020204" pitchFamily="34" charset="0"/>
              </a:defRPr>
            </a:lvl6pPr>
            <a:lvl7pPr marL="2971800" indent="-228600" defTabSz="925513" eaLnBrk="0" fontAlgn="base" hangingPunct="0">
              <a:spcBef>
                <a:spcPct val="0"/>
              </a:spcBef>
              <a:spcAft>
                <a:spcPct val="0"/>
              </a:spcAft>
              <a:defRPr>
                <a:solidFill>
                  <a:schemeClr val="tx1"/>
                </a:solidFill>
                <a:latin typeface="Arial" panose="020B0604020202020204" pitchFamily="34" charset="0"/>
              </a:defRPr>
            </a:lvl7pPr>
            <a:lvl8pPr marL="3429000" indent="-228600" defTabSz="925513" eaLnBrk="0" fontAlgn="base" hangingPunct="0">
              <a:spcBef>
                <a:spcPct val="0"/>
              </a:spcBef>
              <a:spcAft>
                <a:spcPct val="0"/>
              </a:spcAft>
              <a:defRPr>
                <a:solidFill>
                  <a:schemeClr val="tx1"/>
                </a:solidFill>
                <a:latin typeface="Arial" panose="020B0604020202020204" pitchFamily="34" charset="0"/>
              </a:defRPr>
            </a:lvl8pPr>
            <a:lvl9pPr marL="3886200" indent="-228600" defTabSz="925513" eaLnBrk="0" fontAlgn="base" hangingPunct="0">
              <a:spcBef>
                <a:spcPct val="0"/>
              </a:spcBef>
              <a:spcAft>
                <a:spcPct val="0"/>
              </a:spcAft>
              <a:defRPr>
                <a:solidFill>
                  <a:schemeClr val="tx1"/>
                </a:solidFill>
                <a:latin typeface="Arial" panose="020B0604020202020204" pitchFamily="34" charset="0"/>
              </a:defRPr>
            </a:lvl9pPr>
          </a:lstStyle>
          <a:p>
            <a:fld id="{95563B65-12DF-1147-9AAC-97900C2C2D41}" type="slidenum">
              <a:rPr lang="en-US" altLang="en-US"/>
              <a:pPr/>
              <a:t>42</a:t>
            </a:fld>
            <a:endParaRPr lang="en-US" altLang="en-US"/>
          </a:p>
        </p:txBody>
      </p:sp>
      <p:sp>
        <p:nvSpPr>
          <p:cNvPr id="57347" name="Rectangle 2">
            <a:extLst>
              <a:ext uri="{FF2B5EF4-FFF2-40B4-BE49-F238E27FC236}">
                <a16:creationId xmlns:a16="http://schemas.microsoft.com/office/drawing/2014/main" id="{BFBE97CF-8AE0-E524-0E6A-24D64DF9A139}"/>
              </a:ext>
            </a:extLst>
          </p:cNvPr>
          <p:cNvSpPr>
            <a:spLocks noGrp="1" noRot="1" noChangeAspect="1" noChangeArrowheads="1" noTextEdit="1"/>
          </p:cNvSpPr>
          <p:nvPr>
            <p:ph type="sldImg"/>
          </p:nvPr>
        </p:nvSpPr>
        <p:spPr>
          <a:ln/>
        </p:spPr>
      </p:sp>
      <p:sp>
        <p:nvSpPr>
          <p:cNvPr id="57348" name="Rectangle 3">
            <a:extLst>
              <a:ext uri="{FF2B5EF4-FFF2-40B4-BE49-F238E27FC236}">
                <a16:creationId xmlns:a16="http://schemas.microsoft.com/office/drawing/2014/main" id="{47E2CCE2-23A2-275B-47E9-B321AD4D4986}"/>
              </a:ext>
            </a:extLst>
          </p:cNvPr>
          <p:cNvSpPr>
            <a:spLocks noGrp="1" noChangeArrowheads="1"/>
          </p:cNvSpPr>
          <p:nvPr>
            <p:ph type="body" idx="1"/>
          </p:nvPr>
        </p:nvSpPr>
        <p:spPr>
          <a:noFill/>
        </p:spPr>
        <p:txBody>
          <a:bodyPr/>
          <a:lstStyle/>
          <a:p>
            <a:pPr eaLnBrk="1" hangingPunct="1">
              <a:lnSpc>
                <a:spcPct val="80000"/>
              </a:lnSpc>
            </a:pPr>
            <a:r>
              <a:rPr lang="en-US" altLang="en-US" sz="1400">
                <a:solidFill>
                  <a:schemeClr val="bg1"/>
                </a:solidFill>
              </a:rPr>
              <a:t>Reduction in blood pressure has been shown to influence progression of renal disease and the development of cardiovascular disease in patients with diabetes. The goal of treatment of blood pressure in both type 1 and type 2 diabetes mellitus is to maintain a blood pressure ≤130/80 mm Hg in the absence of significant proteinuria and ≤125/75 mm Hg if accompanied by &gt;1 g/24 h of proteinuria. Angiotensin-converting enzyme inhibitors or angiotensin receptor blockers constitute first-line treatment of hypertension even in patients with advanced diabetic nephropathy. </a:t>
            </a:r>
          </a:p>
          <a:p>
            <a:pPr eaLnBrk="1" hangingPunct="1">
              <a:lnSpc>
                <a:spcPct val="80000"/>
              </a:lnSpc>
            </a:pPr>
            <a:r>
              <a:rPr lang="en-US" altLang="en-US" sz="1400">
                <a:solidFill>
                  <a:schemeClr val="bg1"/>
                </a:solidFill>
              </a:rPr>
              <a:t>The beneficial effect of strict metabolic control of diabetes on the progression of advanced renal disease is less established than is strict control of blood pressure. Nevertheless, metabolic control should be improved in this setting in order to minimize the risk for metabolic complications and microvascular and macrovascular complications of diabetes. Native Americans, Mexican Americans, and black patients have an increased burden of diabetic nephropathy and chronic kidney disease, and diabetic nephropathy clusters in families. Proteinuria is a well-recognized risk factor in the progression of renal disease, including diabetic nephropathy. Cigarette smoking has been shown to have significant detrimental effects on the kidney and may cause increased proteinuria and an accelerated decline in renal function. </a:t>
            </a:r>
          </a:p>
          <a:p>
            <a:pPr eaLnBrk="1" hangingPunct="1">
              <a:lnSpc>
                <a:spcPct val="80000"/>
              </a:lnSpc>
            </a:pPr>
            <a:endParaRPr lang="en-US" altLang="en-US" sz="9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731B6FAB-D406-B38B-63A7-E3ABB657693D}"/>
              </a:ext>
            </a:extLst>
          </p:cNvPr>
          <p:cNvSpPr>
            <a:spLocks noGrp="1" noChangeArrowheads="1"/>
          </p:cNvSpPr>
          <p:nvPr>
            <p:ph type="sldNum" sz="quarter" idx="5"/>
          </p:nvPr>
        </p:nvSpPr>
        <p:spPr>
          <a:noFill/>
        </p:spPr>
        <p:txBody>
          <a:bodyPr/>
          <a:lstStyle>
            <a:lvl1pPr defTabSz="925513">
              <a:defRPr>
                <a:solidFill>
                  <a:schemeClr val="tx1"/>
                </a:solidFill>
                <a:latin typeface="Arial" panose="020B0604020202020204" pitchFamily="34" charset="0"/>
              </a:defRPr>
            </a:lvl1pPr>
            <a:lvl2pPr marL="742950" indent="-285750" defTabSz="925513">
              <a:defRPr>
                <a:solidFill>
                  <a:schemeClr val="tx1"/>
                </a:solidFill>
                <a:latin typeface="Arial" panose="020B0604020202020204" pitchFamily="34" charset="0"/>
              </a:defRPr>
            </a:lvl2pPr>
            <a:lvl3pPr marL="1143000" indent="-228600" defTabSz="925513">
              <a:defRPr>
                <a:solidFill>
                  <a:schemeClr val="tx1"/>
                </a:solidFill>
                <a:latin typeface="Arial" panose="020B0604020202020204" pitchFamily="34" charset="0"/>
              </a:defRPr>
            </a:lvl3pPr>
            <a:lvl4pPr marL="1600200" indent="-228600" defTabSz="925513">
              <a:defRPr>
                <a:solidFill>
                  <a:schemeClr val="tx1"/>
                </a:solidFill>
                <a:latin typeface="Arial" panose="020B0604020202020204" pitchFamily="34" charset="0"/>
              </a:defRPr>
            </a:lvl4pPr>
            <a:lvl5pPr marL="2057400" indent="-228600" defTabSz="925513">
              <a:defRPr>
                <a:solidFill>
                  <a:schemeClr val="tx1"/>
                </a:solidFill>
                <a:latin typeface="Arial" panose="020B0604020202020204" pitchFamily="34" charset="0"/>
              </a:defRPr>
            </a:lvl5pPr>
            <a:lvl6pPr marL="2514600" indent="-228600" defTabSz="925513" eaLnBrk="0" fontAlgn="base" hangingPunct="0">
              <a:spcBef>
                <a:spcPct val="0"/>
              </a:spcBef>
              <a:spcAft>
                <a:spcPct val="0"/>
              </a:spcAft>
              <a:defRPr>
                <a:solidFill>
                  <a:schemeClr val="tx1"/>
                </a:solidFill>
                <a:latin typeface="Arial" panose="020B0604020202020204" pitchFamily="34" charset="0"/>
              </a:defRPr>
            </a:lvl6pPr>
            <a:lvl7pPr marL="2971800" indent="-228600" defTabSz="925513" eaLnBrk="0" fontAlgn="base" hangingPunct="0">
              <a:spcBef>
                <a:spcPct val="0"/>
              </a:spcBef>
              <a:spcAft>
                <a:spcPct val="0"/>
              </a:spcAft>
              <a:defRPr>
                <a:solidFill>
                  <a:schemeClr val="tx1"/>
                </a:solidFill>
                <a:latin typeface="Arial" panose="020B0604020202020204" pitchFamily="34" charset="0"/>
              </a:defRPr>
            </a:lvl7pPr>
            <a:lvl8pPr marL="3429000" indent="-228600" defTabSz="925513" eaLnBrk="0" fontAlgn="base" hangingPunct="0">
              <a:spcBef>
                <a:spcPct val="0"/>
              </a:spcBef>
              <a:spcAft>
                <a:spcPct val="0"/>
              </a:spcAft>
              <a:defRPr>
                <a:solidFill>
                  <a:schemeClr val="tx1"/>
                </a:solidFill>
                <a:latin typeface="Arial" panose="020B0604020202020204" pitchFamily="34" charset="0"/>
              </a:defRPr>
            </a:lvl8pPr>
            <a:lvl9pPr marL="3886200" indent="-228600" defTabSz="925513" eaLnBrk="0" fontAlgn="base" hangingPunct="0">
              <a:spcBef>
                <a:spcPct val="0"/>
              </a:spcBef>
              <a:spcAft>
                <a:spcPct val="0"/>
              </a:spcAft>
              <a:defRPr>
                <a:solidFill>
                  <a:schemeClr val="tx1"/>
                </a:solidFill>
                <a:latin typeface="Arial" panose="020B0604020202020204" pitchFamily="34" charset="0"/>
              </a:defRPr>
            </a:lvl9pPr>
          </a:lstStyle>
          <a:p>
            <a:fld id="{95563B65-12DF-1147-9AAC-97900C2C2D41}" type="slidenum">
              <a:rPr lang="en-US" altLang="en-US"/>
              <a:pPr/>
              <a:t>43</a:t>
            </a:fld>
            <a:endParaRPr lang="en-US" altLang="en-US"/>
          </a:p>
        </p:txBody>
      </p:sp>
      <p:sp>
        <p:nvSpPr>
          <p:cNvPr id="57347" name="Rectangle 2">
            <a:extLst>
              <a:ext uri="{FF2B5EF4-FFF2-40B4-BE49-F238E27FC236}">
                <a16:creationId xmlns:a16="http://schemas.microsoft.com/office/drawing/2014/main" id="{BFBE97CF-8AE0-E524-0E6A-24D64DF9A139}"/>
              </a:ext>
            </a:extLst>
          </p:cNvPr>
          <p:cNvSpPr>
            <a:spLocks noGrp="1" noRot="1" noChangeAspect="1" noChangeArrowheads="1" noTextEdit="1"/>
          </p:cNvSpPr>
          <p:nvPr>
            <p:ph type="sldImg"/>
          </p:nvPr>
        </p:nvSpPr>
        <p:spPr>
          <a:ln/>
        </p:spPr>
      </p:sp>
      <p:sp>
        <p:nvSpPr>
          <p:cNvPr id="57348" name="Rectangle 3">
            <a:extLst>
              <a:ext uri="{FF2B5EF4-FFF2-40B4-BE49-F238E27FC236}">
                <a16:creationId xmlns:a16="http://schemas.microsoft.com/office/drawing/2014/main" id="{47E2CCE2-23A2-275B-47E9-B321AD4D4986}"/>
              </a:ext>
            </a:extLst>
          </p:cNvPr>
          <p:cNvSpPr>
            <a:spLocks noGrp="1" noChangeArrowheads="1"/>
          </p:cNvSpPr>
          <p:nvPr>
            <p:ph type="body" idx="1"/>
          </p:nvPr>
        </p:nvSpPr>
        <p:spPr>
          <a:noFill/>
        </p:spPr>
        <p:txBody>
          <a:bodyPr/>
          <a:lstStyle/>
          <a:p>
            <a:pPr eaLnBrk="1" hangingPunct="1">
              <a:lnSpc>
                <a:spcPct val="80000"/>
              </a:lnSpc>
            </a:pPr>
            <a:r>
              <a:rPr lang="en-US" altLang="en-US" sz="1400" dirty="0">
                <a:solidFill>
                  <a:schemeClr val="bg1"/>
                </a:solidFill>
              </a:rPr>
              <a:t>Reduction in blood pressure has been shown to influence progression of renal disease and the development of cardiovascular disease in patients with diabetes. The goal of treatment of blood pressure in both type 1 and type 2 diabetes mellitus is to maintain a blood pressure ≤130/80 mm Hg in the absence of significant proteinuria and ≤125/75 mm Hg if accompanied by &gt;1 g/24 h of proteinuria. Angiotensin-converting enzyme inhibitors or angiotensin receptor blockers constitute first-line treatment of hypertension even in patients with advanced diabetic nephropathy. </a:t>
            </a:r>
          </a:p>
          <a:p>
            <a:pPr eaLnBrk="1" hangingPunct="1">
              <a:lnSpc>
                <a:spcPct val="80000"/>
              </a:lnSpc>
            </a:pPr>
            <a:r>
              <a:rPr lang="en-US" altLang="en-US" sz="1400" dirty="0">
                <a:solidFill>
                  <a:schemeClr val="bg1"/>
                </a:solidFill>
              </a:rPr>
              <a:t>The beneficial effect of strict metabolic control of diabetes on the progression of advanced renal disease is less established than is strict control of blood pressure. Nevertheless, metabolic control should be improved in this setting in order to minimize the risk for metabolic complications and microvascular and macrovascular complications of diabetes. Native Americans, Mexican Americans, and black patients have an increased burden of diabetic nephropathy and chronic kidney disease, and diabetic nephropathy clusters in families. Proteinuria is a well-recognized risk factor in the progression of renal disease, including diabetic nephropathy. Cigarette smoking has been shown to have significant detrimental effects on the kidney and may cause increased proteinuria and an accelerated decline in renal function. </a:t>
            </a:r>
          </a:p>
          <a:p>
            <a:pPr eaLnBrk="1" hangingPunct="1">
              <a:lnSpc>
                <a:spcPct val="80000"/>
              </a:lnSpc>
            </a:pPr>
            <a:endParaRPr lang="en-US" altLang="en-US" sz="900" dirty="0"/>
          </a:p>
        </p:txBody>
      </p:sp>
    </p:spTree>
    <p:extLst>
      <p:ext uri="{BB962C8B-B14F-4D97-AF65-F5344CB8AC3E}">
        <p14:creationId xmlns:p14="http://schemas.microsoft.com/office/powerpoint/2010/main" val="25526970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3717C848-4174-ABAF-E50F-113C6C148C77}"/>
              </a:ext>
            </a:extLst>
          </p:cNvPr>
          <p:cNvSpPr>
            <a:spLocks noGrp="1" noRot="1" noChangeAspect="1" noChangeArrowheads="1" noTextEdit="1"/>
          </p:cNvSpPr>
          <p:nvPr>
            <p:ph type="sldImg"/>
          </p:nvPr>
        </p:nvSpPr>
        <p:spPr>
          <a:ln/>
        </p:spPr>
      </p:sp>
      <p:sp>
        <p:nvSpPr>
          <p:cNvPr id="67587" name="Notes Placeholder 2">
            <a:extLst>
              <a:ext uri="{FF2B5EF4-FFF2-40B4-BE49-F238E27FC236}">
                <a16:creationId xmlns:a16="http://schemas.microsoft.com/office/drawing/2014/main" id="{81ACBF70-130A-9FB2-9C42-BC2200F95DCD}"/>
              </a:ext>
            </a:extLst>
          </p:cNvPr>
          <p:cNvSpPr>
            <a:spLocks noGrp="1" noChangeArrowheads="1"/>
          </p:cNvSpPr>
          <p:nvPr>
            <p:ph type="body" idx="1"/>
          </p:nvPr>
        </p:nvSpPr>
        <p:spPr>
          <a:noFill/>
        </p:spPr>
        <p:txBody>
          <a:bodyPr/>
          <a:lstStyle/>
          <a:p>
            <a:pPr eaLnBrk="1" hangingPunct="1"/>
            <a:r>
              <a:rPr lang="en-US" altLang="en-US"/>
              <a:t>e</a:t>
            </a:r>
          </a:p>
        </p:txBody>
      </p:sp>
      <p:sp>
        <p:nvSpPr>
          <p:cNvPr id="67588" name="Slide Number Placeholder 3">
            <a:extLst>
              <a:ext uri="{FF2B5EF4-FFF2-40B4-BE49-F238E27FC236}">
                <a16:creationId xmlns:a16="http://schemas.microsoft.com/office/drawing/2014/main" id="{5D576EED-A6DC-B3F6-5459-948807118FB7}"/>
              </a:ext>
            </a:extLst>
          </p:cNvPr>
          <p:cNvSpPr>
            <a:spLocks noGrp="1"/>
          </p:cNvSpPr>
          <p:nvPr>
            <p:ph type="sldNum" sz="quarter" idx="5"/>
          </p:nvPr>
        </p:nvSpPr>
        <p:spPr>
          <a:noFill/>
        </p:spPr>
        <p:txBody>
          <a:bodyPr/>
          <a:lstStyle>
            <a:lvl1pPr defTabSz="925513">
              <a:defRPr>
                <a:solidFill>
                  <a:schemeClr val="tx1"/>
                </a:solidFill>
                <a:latin typeface="Arial" panose="020B0604020202020204" pitchFamily="34" charset="0"/>
              </a:defRPr>
            </a:lvl1pPr>
            <a:lvl2pPr marL="742950" indent="-285750" defTabSz="925513">
              <a:defRPr>
                <a:solidFill>
                  <a:schemeClr val="tx1"/>
                </a:solidFill>
                <a:latin typeface="Arial" panose="020B0604020202020204" pitchFamily="34" charset="0"/>
              </a:defRPr>
            </a:lvl2pPr>
            <a:lvl3pPr marL="1143000" indent="-228600" defTabSz="925513">
              <a:defRPr>
                <a:solidFill>
                  <a:schemeClr val="tx1"/>
                </a:solidFill>
                <a:latin typeface="Arial" panose="020B0604020202020204" pitchFamily="34" charset="0"/>
              </a:defRPr>
            </a:lvl3pPr>
            <a:lvl4pPr marL="1600200" indent="-228600" defTabSz="925513">
              <a:defRPr>
                <a:solidFill>
                  <a:schemeClr val="tx1"/>
                </a:solidFill>
                <a:latin typeface="Arial" panose="020B0604020202020204" pitchFamily="34" charset="0"/>
              </a:defRPr>
            </a:lvl4pPr>
            <a:lvl5pPr marL="2057400" indent="-228600" defTabSz="925513">
              <a:defRPr>
                <a:solidFill>
                  <a:schemeClr val="tx1"/>
                </a:solidFill>
                <a:latin typeface="Arial" panose="020B0604020202020204" pitchFamily="34" charset="0"/>
              </a:defRPr>
            </a:lvl5pPr>
            <a:lvl6pPr marL="2514600" indent="-228600" defTabSz="925513" eaLnBrk="0" fontAlgn="base" hangingPunct="0">
              <a:spcBef>
                <a:spcPct val="0"/>
              </a:spcBef>
              <a:spcAft>
                <a:spcPct val="0"/>
              </a:spcAft>
              <a:defRPr>
                <a:solidFill>
                  <a:schemeClr val="tx1"/>
                </a:solidFill>
                <a:latin typeface="Arial" panose="020B0604020202020204" pitchFamily="34" charset="0"/>
              </a:defRPr>
            </a:lvl6pPr>
            <a:lvl7pPr marL="2971800" indent="-228600" defTabSz="925513" eaLnBrk="0" fontAlgn="base" hangingPunct="0">
              <a:spcBef>
                <a:spcPct val="0"/>
              </a:spcBef>
              <a:spcAft>
                <a:spcPct val="0"/>
              </a:spcAft>
              <a:defRPr>
                <a:solidFill>
                  <a:schemeClr val="tx1"/>
                </a:solidFill>
                <a:latin typeface="Arial" panose="020B0604020202020204" pitchFamily="34" charset="0"/>
              </a:defRPr>
            </a:lvl7pPr>
            <a:lvl8pPr marL="3429000" indent="-228600" defTabSz="925513" eaLnBrk="0" fontAlgn="base" hangingPunct="0">
              <a:spcBef>
                <a:spcPct val="0"/>
              </a:spcBef>
              <a:spcAft>
                <a:spcPct val="0"/>
              </a:spcAft>
              <a:defRPr>
                <a:solidFill>
                  <a:schemeClr val="tx1"/>
                </a:solidFill>
                <a:latin typeface="Arial" panose="020B0604020202020204" pitchFamily="34" charset="0"/>
              </a:defRPr>
            </a:lvl8pPr>
            <a:lvl9pPr marL="3886200" indent="-228600" defTabSz="925513" eaLnBrk="0" fontAlgn="base" hangingPunct="0">
              <a:spcBef>
                <a:spcPct val="0"/>
              </a:spcBef>
              <a:spcAft>
                <a:spcPct val="0"/>
              </a:spcAft>
              <a:defRPr>
                <a:solidFill>
                  <a:schemeClr val="tx1"/>
                </a:solidFill>
                <a:latin typeface="Arial" panose="020B0604020202020204" pitchFamily="34" charset="0"/>
              </a:defRPr>
            </a:lvl9pPr>
          </a:lstStyle>
          <a:p>
            <a:fld id="{2607955F-5C9D-4C46-96A0-87A76C84D180}" type="slidenum">
              <a:rPr lang="en-US" altLang="en-US"/>
              <a:pPr/>
              <a:t>50</a:t>
            </a:fld>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3717C848-4174-ABAF-E50F-113C6C148C77}"/>
              </a:ext>
            </a:extLst>
          </p:cNvPr>
          <p:cNvSpPr>
            <a:spLocks noGrp="1" noRot="1" noChangeAspect="1" noChangeArrowheads="1" noTextEdit="1"/>
          </p:cNvSpPr>
          <p:nvPr>
            <p:ph type="sldImg"/>
          </p:nvPr>
        </p:nvSpPr>
        <p:spPr>
          <a:ln/>
        </p:spPr>
      </p:sp>
      <p:sp>
        <p:nvSpPr>
          <p:cNvPr id="67587" name="Notes Placeholder 2">
            <a:extLst>
              <a:ext uri="{FF2B5EF4-FFF2-40B4-BE49-F238E27FC236}">
                <a16:creationId xmlns:a16="http://schemas.microsoft.com/office/drawing/2014/main" id="{81ACBF70-130A-9FB2-9C42-BC2200F95DCD}"/>
              </a:ext>
            </a:extLst>
          </p:cNvPr>
          <p:cNvSpPr>
            <a:spLocks noGrp="1" noChangeArrowheads="1"/>
          </p:cNvSpPr>
          <p:nvPr>
            <p:ph type="body" idx="1"/>
          </p:nvPr>
        </p:nvSpPr>
        <p:spPr>
          <a:noFill/>
        </p:spPr>
        <p:txBody>
          <a:bodyPr/>
          <a:lstStyle/>
          <a:p>
            <a:pPr eaLnBrk="1" hangingPunct="1"/>
            <a:r>
              <a:rPr lang="en-US" altLang="en-US"/>
              <a:t>e</a:t>
            </a:r>
          </a:p>
        </p:txBody>
      </p:sp>
      <p:sp>
        <p:nvSpPr>
          <p:cNvPr id="67588" name="Slide Number Placeholder 3">
            <a:extLst>
              <a:ext uri="{FF2B5EF4-FFF2-40B4-BE49-F238E27FC236}">
                <a16:creationId xmlns:a16="http://schemas.microsoft.com/office/drawing/2014/main" id="{5D576EED-A6DC-B3F6-5459-948807118FB7}"/>
              </a:ext>
            </a:extLst>
          </p:cNvPr>
          <p:cNvSpPr>
            <a:spLocks noGrp="1"/>
          </p:cNvSpPr>
          <p:nvPr>
            <p:ph type="sldNum" sz="quarter" idx="5"/>
          </p:nvPr>
        </p:nvSpPr>
        <p:spPr>
          <a:noFill/>
        </p:spPr>
        <p:txBody>
          <a:bodyPr/>
          <a:lstStyle>
            <a:lvl1pPr defTabSz="925513">
              <a:defRPr>
                <a:solidFill>
                  <a:schemeClr val="tx1"/>
                </a:solidFill>
                <a:latin typeface="Arial" panose="020B0604020202020204" pitchFamily="34" charset="0"/>
              </a:defRPr>
            </a:lvl1pPr>
            <a:lvl2pPr marL="742950" indent="-285750" defTabSz="925513">
              <a:defRPr>
                <a:solidFill>
                  <a:schemeClr val="tx1"/>
                </a:solidFill>
                <a:latin typeface="Arial" panose="020B0604020202020204" pitchFamily="34" charset="0"/>
              </a:defRPr>
            </a:lvl2pPr>
            <a:lvl3pPr marL="1143000" indent="-228600" defTabSz="925513">
              <a:defRPr>
                <a:solidFill>
                  <a:schemeClr val="tx1"/>
                </a:solidFill>
                <a:latin typeface="Arial" panose="020B0604020202020204" pitchFamily="34" charset="0"/>
              </a:defRPr>
            </a:lvl3pPr>
            <a:lvl4pPr marL="1600200" indent="-228600" defTabSz="925513">
              <a:defRPr>
                <a:solidFill>
                  <a:schemeClr val="tx1"/>
                </a:solidFill>
                <a:latin typeface="Arial" panose="020B0604020202020204" pitchFamily="34" charset="0"/>
              </a:defRPr>
            </a:lvl4pPr>
            <a:lvl5pPr marL="2057400" indent="-228600" defTabSz="925513">
              <a:defRPr>
                <a:solidFill>
                  <a:schemeClr val="tx1"/>
                </a:solidFill>
                <a:latin typeface="Arial" panose="020B0604020202020204" pitchFamily="34" charset="0"/>
              </a:defRPr>
            </a:lvl5pPr>
            <a:lvl6pPr marL="2514600" indent="-228600" defTabSz="925513" eaLnBrk="0" fontAlgn="base" hangingPunct="0">
              <a:spcBef>
                <a:spcPct val="0"/>
              </a:spcBef>
              <a:spcAft>
                <a:spcPct val="0"/>
              </a:spcAft>
              <a:defRPr>
                <a:solidFill>
                  <a:schemeClr val="tx1"/>
                </a:solidFill>
                <a:latin typeface="Arial" panose="020B0604020202020204" pitchFamily="34" charset="0"/>
              </a:defRPr>
            </a:lvl6pPr>
            <a:lvl7pPr marL="2971800" indent="-228600" defTabSz="925513" eaLnBrk="0" fontAlgn="base" hangingPunct="0">
              <a:spcBef>
                <a:spcPct val="0"/>
              </a:spcBef>
              <a:spcAft>
                <a:spcPct val="0"/>
              </a:spcAft>
              <a:defRPr>
                <a:solidFill>
                  <a:schemeClr val="tx1"/>
                </a:solidFill>
                <a:latin typeface="Arial" panose="020B0604020202020204" pitchFamily="34" charset="0"/>
              </a:defRPr>
            </a:lvl7pPr>
            <a:lvl8pPr marL="3429000" indent="-228600" defTabSz="925513" eaLnBrk="0" fontAlgn="base" hangingPunct="0">
              <a:spcBef>
                <a:spcPct val="0"/>
              </a:spcBef>
              <a:spcAft>
                <a:spcPct val="0"/>
              </a:spcAft>
              <a:defRPr>
                <a:solidFill>
                  <a:schemeClr val="tx1"/>
                </a:solidFill>
                <a:latin typeface="Arial" panose="020B0604020202020204" pitchFamily="34" charset="0"/>
              </a:defRPr>
            </a:lvl8pPr>
            <a:lvl9pPr marL="3886200" indent="-228600" defTabSz="925513" eaLnBrk="0" fontAlgn="base" hangingPunct="0">
              <a:spcBef>
                <a:spcPct val="0"/>
              </a:spcBef>
              <a:spcAft>
                <a:spcPct val="0"/>
              </a:spcAft>
              <a:defRPr>
                <a:solidFill>
                  <a:schemeClr val="tx1"/>
                </a:solidFill>
                <a:latin typeface="Arial" panose="020B0604020202020204" pitchFamily="34" charset="0"/>
              </a:defRPr>
            </a:lvl9pPr>
          </a:lstStyle>
          <a:p>
            <a:fld id="{2607955F-5C9D-4C46-96A0-87A76C84D180}" type="slidenum">
              <a:rPr lang="en-US" altLang="en-US"/>
              <a:pPr/>
              <a:t>51</a:t>
            </a:fld>
            <a:endParaRPr lang="en-US" altLang="en-US"/>
          </a:p>
        </p:txBody>
      </p:sp>
    </p:spTree>
    <p:extLst>
      <p:ext uri="{BB962C8B-B14F-4D97-AF65-F5344CB8AC3E}">
        <p14:creationId xmlns:p14="http://schemas.microsoft.com/office/powerpoint/2010/main" val="13819675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a:extLst>
              <a:ext uri="{FF2B5EF4-FFF2-40B4-BE49-F238E27FC236}">
                <a16:creationId xmlns:a16="http://schemas.microsoft.com/office/drawing/2014/main" id="{1B9FA7F6-542E-6703-160B-31C960DA8496}"/>
              </a:ext>
            </a:extLst>
          </p:cNvPr>
          <p:cNvSpPr>
            <a:spLocks noGrp="1" noRot="1" noChangeAspect="1" noChangeArrowheads="1" noTextEdit="1"/>
          </p:cNvSpPr>
          <p:nvPr>
            <p:ph type="sldImg"/>
          </p:nvPr>
        </p:nvSpPr>
        <p:spPr>
          <a:ln/>
        </p:spPr>
      </p:sp>
      <p:sp>
        <p:nvSpPr>
          <p:cNvPr id="88067" name="Notes Placeholder 2">
            <a:extLst>
              <a:ext uri="{FF2B5EF4-FFF2-40B4-BE49-F238E27FC236}">
                <a16:creationId xmlns:a16="http://schemas.microsoft.com/office/drawing/2014/main" id="{2AC41678-2D0B-999C-D234-4B2ED2EC961B}"/>
              </a:ext>
            </a:extLst>
          </p:cNvPr>
          <p:cNvSpPr>
            <a:spLocks noGrp="1" noChangeArrowheads="1"/>
          </p:cNvSpPr>
          <p:nvPr>
            <p:ph type="body" idx="1"/>
          </p:nvPr>
        </p:nvSpPr>
        <p:spPr>
          <a:noFill/>
        </p:spPr>
        <p:txBody>
          <a:bodyPr/>
          <a:lstStyle/>
          <a:p>
            <a:pPr eaLnBrk="1" hangingPunct="1"/>
            <a:r>
              <a:rPr lang="en-US" altLang="en-US"/>
              <a:t>e</a:t>
            </a:r>
          </a:p>
        </p:txBody>
      </p:sp>
      <p:sp>
        <p:nvSpPr>
          <p:cNvPr id="88068" name="Slide Number Placeholder 3">
            <a:extLst>
              <a:ext uri="{FF2B5EF4-FFF2-40B4-BE49-F238E27FC236}">
                <a16:creationId xmlns:a16="http://schemas.microsoft.com/office/drawing/2014/main" id="{81ADD0C3-9FAE-CBC3-0774-292D97DC5BEF}"/>
              </a:ext>
            </a:extLst>
          </p:cNvPr>
          <p:cNvSpPr>
            <a:spLocks noGrp="1"/>
          </p:cNvSpPr>
          <p:nvPr>
            <p:ph type="sldNum" sz="quarter" idx="5"/>
          </p:nvPr>
        </p:nvSpPr>
        <p:spPr>
          <a:noFill/>
        </p:spPr>
        <p:txBody>
          <a:bodyPr/>
          <a:lstStyle>
            <a:lvl1pPr defTabSz="925513">
              <a:defRPr>
                <a:solidFill>
                  <a:schemeClr val="tx1"/>
                </a:solidFill>
                <a:latin typeface="Arial" panose="020B0604020202020204" pitchFamily="34" charset="0"/>
              </a:defRPr>
            </a:lvl1pPr>
            <a:lvl2pPr marL="742950" indent="-285750" defTabSz="925513">
              <a:defRPr>
                <a:solidFill>
                  <a:schemeClr val="tx1"/>
                </a:solidFill>
                <a:latin typeface="Arial" panose="020B0604020202020204" pitchFamily="34" charset="0"/>
              </a:defRPr>
            </a:lvl2pPr>
            <a:lvl3pPr marL="1143000" indent="-228600" defTabSz="925513">
              <a:defRPr>
                <a:solidFill>
                  <a:schemeClr val="tx1"/>
                </a:solidFill>
                <a:latin typeface="Arial" panose="020B0604020202020204" pitchFamily="34" charset="0"/>
              </a:defRPr>
            </a:lvl3pPr>
            <a:lvl4pPr marL="1600200" indent="-228600" defTabSz="925513">
              <a:defRPr>
                <a:solidFill>
                  <a:schemeClr val="tx1"/>
                </a:solidFill>
                <a:latin typeface="Arial" panose="020B0604020202020204" pitchFamily="34" charset="0"/>
              </a:defRPr>
            </a:lvl4pPr>
            <a:lvl5pPr marL="2057400" indent="-228600" defTabSz="925513">
              <a:defRPr>
                <a:solidFill>
                  <a:schemeClr val="tx1"/>
                </a:solidFill>
                <a:latin typeface="Arial" panose="020B0604020202020204" pitchFamily="34" charset="0"/>
              </a:defRPr>
            </a:lvl5pPr>
            <a:lvl6pPr marL="2514600" indent="-228600" defTabSz="925513" eaLnBrk="0" fontAlgn="base" hangingPunct="0">
              <a:spcBef>
                <a:spcPct val="0"/>
              </a:spcBef>
              <a:spcAft>
                <a:spcPct val="0"/>
              </a:spcAft>
              <a:defRPr>
                <a:solidFill>
                  <a:schemeClr val="tx1"/>
                </a:solidFill>
                <a:latin typeface="Arial" panose="020B0604020202020204" pitchFamily="34" charset="0"/>
              </a:defRPr>
            </a:lvl6pPr>
            <a:lvl7pPr marL="2971800" indent="-228600" defTabSz="925513" eaLnBrk="0" fontAlgn="base" hangingPunct="0">
              <a:spcBef>
                <a:spcPct val="0"/>
              </a:spcBef>
              <a:spcAft>
                <a:spcPct val="0"/>
              </a:spcAft>
              <a:defRPr>
                <a:solidFill>
                  <a:schemeClr val="tx1"/>
                </a:solidFill>
                <a:latin typeface="Arial" panose="020B0604020202020204" pitchFamily="34" charset="0"/>
              </a:defRPr>
            </a:lvl7pPr>
            <a:lvl8pPr marL="3429000" indent="-228600" defTabSz="925513" eaLnBrk="0" fontAlgn="base" hangingPunct="0">
              <a:spcBef>
                <a:spcPct val="0"/>
              </a:spcBef>
              <a:spcAft>
                <a:spcPct val="0"/>
              </a:spcAft>
              <a:defRPr>
                <a:solidFill>
                  <a:schemeClr val="tx1"/>
                </a:solidFill>
                <a:latin typeface="Arial" panose="020B0604020202020204" pitchFamily="34" charset="0"/>
              </a:defRPr>
            </a:lvl8pPr>
            <a:lvl9pPr marL="3886200" indent="-228600" defTabSz="925513" eaLnBrk="0" fontAlgn="base" hangingPunct="0">
              <a:spcBef>
                <a:spcPct val="0"/>
              </a:spcBef>
              <a:spcAft>
                <a:spcPct val="0"/>
              </a:spcAft>
              <a:defRPr>
                <a:solidFill>
                  <a:schemeClr val="tx1"/>
                </a:solidFill>
                <a:latin typeface="Arial" panose="020B0604020202020204" pitchFamily="34" charset="0"/>
              </a:defRPr>
            </a:lvl9pPr>
          </a:lstStyle>
          <a:p>
            <a:fld id="{D75A2D0A-ED8D-6840-85F5-933C48B0D52D}" type="slidenum">
              <a:rPr lang="en-US" altLang="en-US"/>
              <a:pPr/>
              <a:t>53</a:t>
            </a:fld>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74D9AC-4E20-8446-A07B-12B148ABAFA1}" type="slidenum">
              <a:rPr lang="en-US" altLang="en-US" smtClean="0"/>
              <a:pPr/>
              <a:t>54</a:t>
            </a:fld>
            <a:endParaRPr lang="en-US" altLang="en-US"/>
          </a:p>
        </p:txBody>
      </p:sp>
    </p:spTree>
    <p:extLst>
      <p:ext uri="{BB962C8B-B14F-4D97-AF65-F5344CB8AC3E}">
        <p14:creationId xmlns:p14="http://schemas.microsoft.com/office/powerpoint/2010/main" val="41794833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74D9AC-4E20-8446-A07B-12B148ABAFA1}" type="slidenum">
              <a:rPr lang="en-US" altLang="en-US" smtClean="0"/>
              <a:pPr/>
              <a:t>56</a:t>
            </a:fld>
            <a:endParaRPr lang="en-US" altLang="en-US"/>
          </a:p>
        </p:txBody>
      </p:sp>
    </p:spTree>
    <p:extLst>
      <p:ext uri="{BB962C8B-B14F-4D97-AF65-F5344CB8AC3E}">
        <p14:creationId xmlns:p14="http://schemas.microsoft.com/office/powerpoint/2010/main" val="5343520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8FCCF4C2-BF24-C9F2-FD15-8EEA158C0F3A}"/>
              </a:ext>
            </a:extLst>
          </p:cNvPr>
          <p:cNvSpPr>
            <a:spLocks noGrp="1" noChangeArrowheads="1"/>
          </p:cNvSpPr>
          <p:nvPr>
            <p:ph type="sldNum" sz="quarter" idx="5"/>
          </p:nvPr>
        </p:nvSpPr>
        <p:spPr>
          <a:noFill/>
        </p:spPr>
        <p:txBody>
          <a:bodyPr/>
          <a:lstStyle>
            <a:lvl1pPr defTabSz="925513">
              <a:defRPr>
                <a:solidFill>
                  <a:schemeClr val="tx1"/>
                </a:solidFill>
                <a:latin typeface="Arial" panose="020B0604020202020204" pitchFamily="34" charset="0"/>
              </a:defRPr>
            </a:lvl1pPr>
            <a:lvl2pPr marL="742950" indent="-285750" defTabSz="925513">
              <a:defRPr>
                <a:solidFill>
                  <a:schemeClr val="tx1"/>
                </a:solidFill>
                <a:latin typeface="Arial" panose="020B0604020202020204" pitchFamily="34" charset="0"/>
              </a:defRPr>
            </a:lvl2pPr>
            <a:lvl3pPr marL="1143000" indent="-228600" defTabSz="925513">
              <a:defRPr>
                <a:solidFill>
                  <a:schemeClr val="tx1"/>
                </a:solidFill>
                <a:latin typeface="Arial" panose="020B0604020202020204" pitchFamily="34" charset="0"/>
              </a:defRPr>
            </a:lvl3pPr>
            <a:lvl4pPr marL="1600200" indent="-228600" defTabSz="925513">
              <a:defRPr>
                <a:solidFill>
                  <a:schemeClr val="tx1"/>
                </a:solidFill>
                <a:latin typeface="Arial" panose="020B0604020202020204" pitchFamily="34" charset="0"/>
              </a:defRPr>
            </a:lvl4pPr>
            <a:lvl5pPr marL="2057400" indent="-228600" defTabSz="925513">
              <a:defRPr>
                <a:solidFill>
                  <a:schemeClr val="tx1"/>
                </a:solidFill>
                <a:latin typeface="Arial" panose="020B0604020202020204" pitchFamily="34" charset="0"/>
              </a:defRPr>
            </a:lvl5pPr>
            <a:lvl6pPr marL="2514600" indent="-228600" defTabSz="925513" eaLnBrk="0" fontAlgn="base" hangingPunct="0">
              <a:spcBef>
                <a:spcPct val="0"/>
              </a:spcBef>
              <a:spcAft>
                <a:spcPct val="0"/>
              </a:spcAft>
              <a:defRPr>
                <a:solidFill>
                  <a:schemeClr val="tx1"/>
                </a:solidFill>
                <a:latin typeface="Arial" panose="020B0604020202020204" pitchFamily="34" charset="0"/>
              </a:defRPr>
            </a:lvl6pPr>
            <a:lvl7pPr marL="2971800" indent="-228600" defTabSz="925513" eaLnBrk="0" fontAlgn="base" hangingPunct="0">
              <a:spcBef>
                <a:spcPct val="0"/>
              </a:spcBef>
              <a:spcAft>
                <a:spcPct val="0"/>
              </a:spcAft>
              <a:defRPr>
                <a:solidFill>
                  <a:schemeClr val="tx1"/>
                </a:solidFill>
                <a:latin typeface="Arial" panose="020B0604020202020204" pitchFamily="34" charset="0"/>
              </a:defRPr>
            </a:lvl7pPr>
            <a:lvl8pPr marL="3429000" indent="-228600" defTabSz="925513" eaLnBrk="0" fontAlgn="base" hangingPunct="0">
              <a:spcBef>
                <a:spcPct val="0"/>
              </a:spcBef>
              <a:spcAft>
                <a:spcPct val="0"/>
              </a:spcAft>
              <a:defRPr>
                <a:solidFill>
                  <a:schemeClr val="tx1"/>
                </a:solidFill>
                <a:latin typeface="Arial" panose="020B0604020202020204" pitchFamily="34" charset="0"/>
              </a:defRPr>
            </a:lvl8pPr>
            <a:lvl9pPr marL="3886200" indent="-228600" defTabSz="925513" eaLnBrk="0" fontAlgn="base" hangingPunct="0">
              <a:spcBef>
                <a:spcPct val="0"/>
              </a:spcBef>
              <a:spcAft>
                <a:spcPct val="0"/>
              </a:spcAft>
              <a:defRPr>
                <a:solidFill>
                  <a:schemeClr val="tx1"/>
                </a:solidFill>
                <a:latin typeface="Arial" panose="020B0604020202020204" pitchFamily="34" charset="0"/>
              </a:defRPr>
            </a:lvl9pPr>
          </a:lstStyle>
          <a:p>
            <a:fld id="{A26FD22B-DD6C-0140-83C3-754FC49B224F}" type="slidenum">
              <a:rPr lang="en-US" altLang="en-US"/>
              <a:pPr/>
              <a:t>6</a:t>
            </a:fld>
            <a:endParaRPr lang="en-US" altLang="en-US"/>
          </a:p>
        </p:txBody>
      </p:sp>
      <p:sp>
        <p:nvSpPr>
          <p:cNvPr id="11267" name="Rectangle 2">
            <a:extLst>
              <a:ext uri="{FF2B5EF4-FFF2-40B4-BE49-F238E27FC236}">
                <a16:creationId xmlns:a16="http://schemas.microsoft.com/office/drawing/2014/main" id="{5886E1FA-E7CB-4EEB-6CF1-A5FE95023419}"/>
              </a:ext>
            </a:extLst>
          </p:cNvPr>
          <p:cNvSpPr>
            <a:spLocks noGrp="1" noRot="1" noChangeAspect="1" noChangeArrowheads="1" noTextEdit="1"/>
          </p:cNvSpPr>
          <p:nvPr>
            <p:ph type="sldImg"/>
          </p:nvPr>
        </p:nvSpPr>
        <p:spPr>
          <a:ln/>
        </p:spPr>
      </p:sp>
      <p:sp>
        <p:nvSpPr>
          <p:cNvPr id="11268" name="Rectangle 3">
            <a:extLst>
              <a:ext uri="{FF2B5EF4-FFF2-40B4-BE49-F238E27FC236}">
                <a16:creationId xmlns:a16="http://schemas.microsoft.com/office/drawing/2014/main" id="{98119A20-D66B-96EF-679E-14B47E5C9B67}"/>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2405b155927_0_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2405b155927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29672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74D9AC-4E20-8446-A07B-12B148ABAFA1}" type="slidenum">
              <a:rPr lang="en-US" altLang="en-US" smtClean="0"/>
              <a:pPr/>
              <a:t>60</a:t>
            </a:fld>
            <a:endParaRPr lang="en-US" altLang="en-US"/>
          </a:p>
        </p:txBody>
      </p:sp>
    </p:spTree>
    <p:extLst>
      <p:ext uri="{BB962C8B-B14F-4D97-AF65-F5344CB8AC3E}">
        <p14:creationId xmlns:p14="http://schemas.microsoft.com/office/powerpoint/2010/main" val="23558211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a:extLst>
              <a:ext uri="{FF2B5EF4-FFF2-40B4-BE49-F238E27FC236}">
                <a16:creationId xmlns:a16="http://schemas.microsoft.com/office/drawing/2014/main" id="{15D3D0F2-F16B-FC8C-E461-49809387D4CF}"/>
              </a:ext>
            </a:extLst>
          </p:cNvPr>
          <p:cNvSpPr>
            <a:spLocks noGrp="1" noChangeArrowheads="1"/>
          </p:cNvSpPr>
          <p:nvPr>
            <p:ph type="sldNum" sz="quarter" idx="5"/>
          </p:nvPr>
        </p:nvSpPr>
        <p:spPr>
          <a:noFill/>
        </p:spPr>
        <p:txBody>
          <a:bodyPr/>
          <a:lstStyle>
            <a:lvl1pPr defTabSz="925513">
              <a:defRPr>
                <a:solidFill>
                  <a:schemeClr val="tx1"/>
                </a:solidFill>
                <a:latin typeface="Arial" panose="020B0604020202020204" pitchFamily="34" charset="0"/>
              </a:defRPr>
            </a:lvl1pPr>
            <a:lvl2pPr marL="742950" indent="-285750" defTabSz="925513">
              <a:defRPr>
                <a:solidFill>
                  <a:schemeClr val="tx1"/>
                </a:solidFill>
                <a:latin typeface="Arial" panose="020B0604020202020204" pitchFamily="34" charset="0"/>
              </a:defRPr>
            </a:lvl2pPr>
            <a:lvl3pPr marL="1143000" indent="-228600" defTabSz="925513">
              <a:defRPr>
                <a:solidFill>
                  <a:schemeClr val="tx1"/>
                </a:solidFill>
                <a:latin typeface="Arial" panose="020B0604020202020204" pitchFamily="34" charset="0"/>
              </a:defRPr>
            </a:lvl3pPr>
            <a:lvl4pPr marL="1600200" indent="-228600" defTabSz="925513">
              <a:defRPr>
                <a:solidFill>
                  <a:schemeClr val="tx1"/>
                </a:solidFill>
                <a:latin typeface="Arial" panose="020B0604020202020204" pitchFamily="34" charset="0"/>
              </a:defRPr>
            </a:lvl4pPr>
            <a:lvl5pPr marL="2057400" indent="-228600" defTabSz="925513">
              <a:defRPr>
                <a:solidFill>
                  <a:schemeClr val="tx1"/>
                </a:solidFill>
                <a:latin typeface="Arial" panose="020B0604020202020204" pitchFamily="34" charset="0"/>
              </a:defRPr>
            </a:lvl5pPr>
            <a:lvl6pPr marL="2514600" indent="-228600" defTabSz="925513" eaLnBrk="0" fontAlgn="base" hangingPunct="0">
              <a:spcBef>
                <a:spcPct val="0"/>
              </a:spcBef>
              <a:spcAft>
                <a:spcPct val="0"/>
              </a:spcAft>
              <a:defRPr>
                <a:solidFill>
                  <a:schemeClr val="tx1"/>
                </a:solidFill>
                <a:latin typeface="Arial" panose="020B0604020202020204" pitchFamily="34" charset="0"/>
              </a:defRPr>
            </a:lvl6pPr>
            <a:lvl7pPr marL="2971800" indent="-228600" defTabSz="925513" eaLnBrk="0" fontAlgn="base" hangingPunct="0">
              <a:spcBef>
                <a:spcPct val="0"/>
              </a:spcBef>
              <a:spcAft>
                <a:spcPct val="0"/>
              </a:spcAft>
              <a:defRPr>
                <a:solidFill>
                  <a:schemeClr val="tx1"/>
                </a:solidFill>
                <a:latin typeface="Arial" panose="020B0604020202020204" pitchFamily="34" charset="0"/>
              </a:defRPr>
            </a:lvl7pPr>
            <a:lvl8pPr marL="3429000" indent="-228600" defTabSz="925513" eaLnBrk="0" fontAlgn="base" hangingPunct="0">
              <a:spcBef>
                <a:spcPct val="0"/>
              </a:spcBef>
              <a:spcAft>
                <a:spcPct val="0"/>
              </a:spcAft>
              <a:defRPr>
                <a:solidFill>
                  <a:schemeClr val="tx1"/>
                </a:solidFill>
                <a:latin typeface="Arial" panose="020B0604020202020204" pitchFamily="34" charset="0"/>
              </a:defRPr>
            </a:lvl8pPr>
            <a:lvl9pPr marL="3886200" indent="-228600" defTabSz="925513" eaLnBrk="0" fontAlgn="base" hangingPunct="0">
              <a:spcBef>
                <a:spcPct val="0"/>
              </a:spcBef>
              <a:spcAft>
                <a:spcPct val="0"/>
              </a:spcAft>
              <a:defRPr>
                <a:solidFill>
                  <a:schemeClr val="tx1"/>
                </a:solidFill>
                <a:latin typeface="Arial" panose="020B0604020202020204" pitchFamily="34" charset="0"/>
              </a:defRPr>
            </a:lvl9pPr>
          </a:lstStyle>
          <a:p>
            <a:fld id="{AD26DB2E-3EB9-2A4B-B413-981EE387E8B0}" type="slidenum">
              <a:rPr lang="en-US" altLang="en-US"/>
              <a:pPr/>
              <a:t>61</a:t>
            </a:fld>
            <a:endParaRPr lang="en-US" altLang="en-US"/>
          </a:p>
        </p:txBody>
      </p:sp>
      <p:sp>
        <p:nvSpPr>
          <p:cNvPr id="81923" name="Rectangle 2">
            <a:extLst>
              <a:ext uri="{FF2B5EF4-FFF2-40B4-BE49-F238E27FC236}">
                <a16:creationId xmlns:a16="http://schemas.microsoft.com/office/drawing/2014/main" id="{5034FB47-DB22-E4DC-88EA-25D43EB5F987}"/>
              </a:ext>
            </a:extLst>
          </p:cNvPr>
          <p:cNvSpPr>
            <a:spLocks noGrp="1" noRot="1" noChangeAspect="1" noChangeArrowheads="1" noTextEdit="1"/>
          </p:cNvSpPr>
          <p:nvPr>
            <p:ph type="sldImg"/>
          </p:nvPr>
        </p:nvSpPr>
        <p:spPr>
          <a:ln/>
        </p:spPr>
      </p:sp>
      <p:sp>
        <p:nvSpPr>
          <p:cNvPr id="81924" name="Rectangle 3">
            <a:extLst>
              <a:ext uri="{FF2B5EF4-FFF2-40B4-BE49-F238E27FC236}">
                <a16:creationId xmlns:a16="http://schemas.microsoft.com/office/drawing/2014/main" id="{2DB57A4C-61FC-5BAE-945F-CEEAA1FEE874}"/>
              </a:ext>
            </a:extLst>
          </p:cNvPr>
          <p:cNvSpPr>
            <a:spLocks noGrp="1" noChangeArrowheads="1"/>
          </p:cNvSpPr>
          <p:nvPr>
            <p:ph type="body" idx="1"/>
          </p:nvPr>
        </p:nvSpPr>
        <p:spPr>
          <a:noFill/>
        </p:spPr>
        <p:txBody>
          <a:bodyPr/>
          <a:lstStyle/>
          <a:p>
            <a:pPr eaLnBrk="1" hangingPunct="1">
              <a:lnSpc>
                <a:spcPct val="80000"/>
              </a:lnSpc>
            </a:pPr>
            <a:endParaRPr lang="en-US" altLang="en-US" sz="900"/>
          </a:p>
        </p:txBody>
      </p:sp>
    </p:spTree>
    <p:extLst>
      <p:ext uri="{BB962C8B-B14F-4D97-AF65-F5344CB8AC3E}">
        <p14:creationId xmlns:p14="http://schemas.microsoft.com/office/powerpoint/2010/main" val="16131113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a:extLst>
              <a:ext uri="{FF2B5EF4-FFF2-40B4-BE49-F238E27FC236}">
                <a16:creationId xmlns:a16="http://schemas.microsoft.com/office/drawing/2014/main" id="{15D3D0F2-F16B-FC8C-E461-49809387D4CF}"/>
              </a:ext>
            </a:extLst>
          </p:cNvPr>
          <p:cNvSpPr>
            <a:spLocks noGrp="1" noChangeArrowheads="1"/>
          </p:cNvSpPr>
          <p:nvPr>
            <p:ph type="sldNum" sz="quarter" idx="5"/>
          </p:nvPr>
        </p:nvSpPr>
        <p:spPr>
          <a:noFill/>
        </p:spPr>
        <p:txBody>
          <a:bodyPr/>
          <a:lstStyle>
            <a:lvl1pPr defTabSz="925513">
              <a:defRPr>
                <a:solidFill>
                  <a:schemeClr val="tx1"/>
                </a:solidFill>
                <a:latin typeface="Arial" panose="020B0604020202020204" pitchFamily="34" charset="0"/>
              </a:defRPr>
            </a:lvl1pPr>
            <a:lvl2pPr marL="742950" indent="-285750" defTabSz="925513">
              <a:defRPr>
                <a:solidFill>
                  <a:schemeClr val="tx1"/>
                </a:solidFill>
                <a:latin typeface="Arial" panose="020B0604020202020204" pitchFamily="34" charset="0"/>
              </a:defRPr>
            </a:lvl2pPr>
            <a:lvl3pPr marL="1143000" indent="-228600" defTabSz="925513">
              <a:defRPr>
                <a:solidFill>
                  <a:schemeClr val="tx1"/>
                </a:solidFill>
                <a:latin typeface="Arial" panose="020B0604020202020204" pitchFamily="34" charset="0"/>
              </a:defRPr>
            </a:lvl3pPr>
            <a:lvl4pPr marL="1600200" indent="-228600" defTabSz="925513">
              <a:defRPr>
                <a:solidFill>
                  <a:schemeClr val="tx1"/>
                </a:solidFill>
                <a:latin typeface="Arial" panose="020B0604020202020204" pitchFamily="34" charset="0"/>
              </a:defRPr>
            </a:lvl4pPr>
            <a:lvl5pPr marL="2057400" indent="-228600" defTabSz="925513">
              <a:defRPr>
                <a:solidFill>
                  <a:schemeClr val="tx1"/>
                </a:solidFill>
                <a:latin typeface="Arial" panose="020B0604020202020204" pitchFamily="34" charset="0"/>
              </a:defRPr>
            </a:lvl5pPr>
            <a:lvl6pPr marL="2514600" indent="-228600" defTabSz="925513" eaLnBrk="0" fontAlgn="base" hangingPunct="0">
              <a:spcBef>
                <a:spcPct val="0"/>
              </a:spcBef>
              <a:spcAft>
                <a:spcPct val="0"/>
              </a:spcAft>
              <a:defRPr>
                <a:solidFill>
                  <a:schemeClr val="tx1"/>
                </a:solidFill>
                <a:latin typeface="Arial" panose="020B0604020202020204" pitchFamily="34" charset="0"/>
              </a:defRPr>
            </a:lvl6pPr>
            <a:lvl7pPr marL="2971800" indent="-228600" defTabSz="925513" eaLnBrk="0" fontAlgn="base" hangingPunct="0">
              <a:spcBef>
                <a:spcPct val="0"/>
              </a:spcBef>
              <a:spcAft>
                <a:spcPct val="0"/>
              </a:spcAft>
              <a:defRPr>
                <a:solidFill>
                  <a:schemeClr val="tx1"/>
                </a:solidFill>
                <a:latin typeface="Arial" panose="020B0604020202020204" pitchFamily="34" charset="0"/>
              </a:defRPr>
            </a:lvl7pPr>
            <a:lvl8pPr marL="3429000" indent="-228600" defTabSz="925513" eaLnBrk="0" fontAlgn="base" hangingPunct="0">
              <a:spcBef>
                <a:spcPct val="0"/>
              </a:spcBef>
              <a:spcAft>
                <a:spcPct val="0"/>
              </a:spcAft>
              <a:defRPr>
                <a:solidFill>
                  <a:schemeClr val="tx1"/>
                </a:solidFill>
                <a:latin typeface="Arial" panose="020B0604020202020204" pitchFamily="34" charset="0"/>
              </a:defRPr>
            </a:lvl8pPr>
            <a:lvl9pPr marL="3886200" indent="-228600" defTabSz="925513" eaLnBrk="0" fontAlgn="base" hangingPunct="0">
              <a:spcBef>
                <a:spcPct val="0"/>
              </a:spcBef>
              <a:spcAft>
                <a:spcPct val="0"/>
              </a:spcAft>
              <a:defRPr>
                <a:solidFill>
                  <a:schemeClr val="tx1"/>
                </a:solidFill>
                <a:latin typeface="Arial" panose="020B0604020202020204" pitchFamily="34" charset="0"/>
              </a:defRPr>
            </a:lvl9pPr>
          </a:lstStyle>
          <a:p>
            <a:fld id="{AD26DB2E-3EB9-2A4B-B413-981EE387E8B0}" type="slidenum">
              <a:rPr lang="en-US" altLang="en-US"/>
              <a:pPr/>
              <a:t>62</a:t>
            </a:fld>
            <a:endParaRPr lang="en-US" altLang="en-US"/>
          </a:p>
        </p:txBody>
      </p:sp>
      <p:sp>
        <p:nvSpPr>
          <p:cNvPr id="81923" name="Rectangle 2">
            <a:extLst>
              <a:ext uri="{FF2B5EF4-FFF2-40B4-BE49-F238E27FC236}">
                <a16:creationId xmlns:a16="http://schemas.microsoft.com/office/drawing/2014/main" id="{5034FB47-DB22-E4DC-88EA-25D43EB5F987}"/>
              </a:ext>
            </a:extLst>
          </p:cNvPr>
          <p:cNvSpPr>
            <a:spLocks noGrp="1" noRot="1" noChangeAspect="1" noChangeArrowheads="1" noTextEdit="1"/>
          </p:cNvSpPr>
          <p:nvPr>
            <p:ph type="sldImg"/>
          </p:nvPr>
        </p:nvSpPr>
        <p:spPr>
          <a:ln/>
        </p:spPr>
      </p:sp>
      <p:sp>
        <p:nvSpPr>
          <p:cNvPr id="81924" name="Rectangle 3">
            <a:extLst>
              <a:ext uri="{FF2B5EF4-FFF2-40B4-BE49-F238E27FC236}">
                <a16:creationId xmlns:a16="http://schemas.microsoft.com/office/drawing/2014/main" id="{2DB57A4C-61FC-5BAE-945F-CEEAA1FEE874}"/>
              </a:ext>
            </a:extLst>
          </p:cNvPr>
          <p:cNvSpPr>
            <a:spLocks noGrp="1" noChangeArrowheads="1"/>
          </p:cNvSpPr>
          <p:nvPr>
            <p:ph type="body" idx="1"/>
          </p:nvPr>
        </p:nvSpPr>
        <p:spPr>
          <a:noFill/>
        </p:spPr>
        <p:txBody>
          <a:bodyPr/>
          <a:lstStyle/>
          <a:p>
            <a:pPr eaLnBrk="1" hangingPunct="1">
              <a:lnSpc>
                <a:spcPct val="80000"/>
              </a:lnSpc>
            </a:pPr>
            <a:endParaRPr lang="en-US" altLang="en-US" sz="900"/>
          </a:p>
        </p:txBody>
      </p:sp>
    </p:spTree>
    <p:extLst>
      <p:ext uri="{BB962C8B-B14F-4D97-AF65-F5344CB8AC3E}">
        <p14:creationId xmlns:p14="http://schemas.microsoft.com/office/powerpoint/2010/main" val="41275326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a:extLst>
              <a:ext uri="{FF2B5EF4-FFF2-40B4-BE49-F238E27FC236}">
                <a16:creationId xmlns:a16="http://schemas.microsoft.com/office/drawing/2014/main" id="{174291C9-FBAC-1340-6E70-98CE7C1B48C1}"/>
              </a:ext>
            </a:extLst>
          </p:cNvPr>
          <p:cNvSpPr>
            <a:spLocks noGrp="1" noChangeArrowheads="1"/>
          </p:cNvSpPr>
          <p:nvPr>
            <p:ph type="sldNum" sz="quarter" idx="5"/>
          </p:nvPr>
        </p:nvSpPr>
        <p:spPr>
          <a:noFill/>
        </p:spPr>
        <p:txBody>
          <a:bodyPr/>
          <a:lstStyle>
            <a:lvl1pPr defTabSz="925513">
              <a:defRPr>
                <a:solidFill>
                  <a:schemeClr val="tx1"/>
                </a:solidFill>
                <a:latin typeface="Arial" panose="020B0604020202020204" pitchFamily="34" charset="0"/>
              </a:defRPr>
            </a:lvl1pPr>
            <a:lvl2pPr marL="742950" indent="-285750" defTabSz="925513">
              <a:defRPr>
                <a:solidFill>
                  <a:schemeClr val="tx1"/>
                </a:solidFill>
                <a:latin typeface="Arial" panose="020B0604020202020204" pitchFamily="34" charset="0"/>
              </a:defRPr>
            </a:lvl2pPr>
            <a:lvl3pPr marL="1143000" indent="-228600" defTabSz="925513">
              <a:defRPr>
                <a:solidFill>
                  <a:schemeClr val="tx1"/>
                </a:solidFill>
                <a:latin typeface="Arial" panose="020B0604020202020204" pitchFamily="34" charset="0"/>
              </a:defRPr>
            </a:lvl3pPr>
            <a:lvl4pPr marL="1600200" indent="-228600" defTabSz="925513">
              <a:defRPr>
                <a:solidFill>
                  <a:schemeClr val="tx1"/>
                </a:solidFill>
                <a:latin typeface="Arial" panose="020B0604020202020204" pitchFamily="34" charset="0"/>
              </a:defRPr>
            </a:lvl4pPr>
            <a:lvl5pPr marL="2057400" indent="-228600" defTabSz="925513">
              <a:defRPr>
                <a:solidFill>
                  <a:schemeClr val="tx1"/>
                </a:solidFill>
                <a:latin typeface="Arial" panose="020B0604020202020204" pitchFamily="34" charset="0"/>
              </a:defRPr>
            </a:lvl5pPr>
            <a:lvl6pPr marL="2514600" indent="-228600" defTabSz="925513" eaLnBrk="0" fontAlgn="base" hangingPunct="0">
              <a:spcBef>
                <a:spcPct val="0"/>
              </a:spcBef>
              <a:spcAft>
                <a:spcPct val="0"/>
              </a:spcAft>
              <a:defRPr>
                <a:solidFill>
                  <a:schemeClr val="tx1"/>
                </a:solidFill>
                <a:latin typeface="Arial" panose="020B0604020202020204" pitchFamily="34" charset="0"/>
              </a:defRPr>
            </a:lvl6pPr>
            <a:lvl7pPr marL="2971800" indent="-228600" defTabSz="925513" eaLnBrk="0" fontAlgn="base" hangingPunct="0">
              <a:spcBef>
                <a:spcPct val="0"/>
              </a:spcBef>
              <a:spcAft>
                <a:spcPct val="0"/>
              </a:spcAft>
              <a:defRPr>
                <a:solidFill>
                  <a:schemeClr val="tx1"/>
                </a:solidFill>
                <a:latin typeface="Arial" panose="020B0604020202020204" pitchFamily="34" charset="0"/>
              </a:defRPr>
            </a:lvl7pPr>
            <a:lvl8pPr marL="3429000" indent="-228600" defTabSz="925513" eaLnBrk="0" fontAlgn="base" hangingPunct="0">
              <a:spcBef>
                <a:spcPct val="0"/>
              </a:spcBef>
              <a:spcAft>
                <a:spcPct val="0"/>
              </a:spcAft>
              <a:defRPr>
                <a:solidFill>
                  <a:schemeClr val="tx1"/>
                </a:solidFill>
                <a:latin typeface="Arial" panose="020B0604020202020204" pitchFamily="34" charset="0"/>
              </a:defRPr>
            </a:lvl8pPr>
            <a:lvl9pPr marL="3886200" indent="-228600" defTabSz="925513" eaLnBrk="0" fontAlgn="base" hangingPunct="0">
              <a:spcBef>
                <a:spcPct val="0"/>
              </a:spcBef>
              <a:spcAft>
                <a:spcPct val="0"/>
              </a:spcAft>
              <a:defRPr>
                <a:solidFill>
                  <a:schemeClr val="tx1"/>
                </a:solidFill>
                <a:latin typeface="Arial" panose="020B0604020202020204" pitchFamily="34" charset="0"/>
              </a:defRPr>
            </a:lvl9pPr>
          </a:lstStyle>
          <a:p>
            <a:fld id="{107B66D6-A21D-8140-AD28-9A15DEE81637}" type="slidenum">
              <a:rPr lang="en-US" altLang="en-US"/>
              <a:pPr/>
              <a:t>66</a:t>
            </a:fld>
            <a:endParaRPr lang="en-US" altLang="en-US"/>
          </a:p>
        </p:txBody>
      </p:sp>
      <p:sp>
        <p:nvSpPr>
          <p:cNvPr id="96259" name="Rectangle 2">
            <a:extLst>
              <a:ext uri="{FF2B5EF4-FFF2-40B4-BE49-F238E27FC236}">
                <a16:creationId xmlns:a16="http://schemas.microsoft.com/office/drawing/2014/main" id="{E79C07BD-88AD-1EAB-B062-9A02D5BE6303}"/>
              </a:ext>
            </a:extLst>
          </p:cNvPr>
          <p:cNvSpPr>
            <a:spLocks noGrp="1" noRot="1" noChangeAspect="1" noChangeArrowheads="1" noTextEdit="1"/>
          </p:cNvSpPr>
          <p:nvPr>
            <p:ph type="sldImg"/>
          </p:nvPr>
        </p:nvSpPr>
        <p:spPr>
          <a:ln/>
        </p:spPr>
      </p:sp>
      <p:sp>
        <p:nvSpPr>
          <p:cNvPr id="96260" name="Rectangle 3">
            <a:extLst>
              <a:ext uri="{FF2B5EF4-FFF2-40B4-BE49-F238E27FC236}">
                <a16:creationId xmlns:a16="http://schemas.microsoft.com/office/drawing/2014/main" id="{3228F9A3-D5A2-6B0F-93F1-90070B0F7409}"/>
              </a:ext>
            </a:extLst>
          </p:cNvPr>
          <p:cNvSpPr>
            <a:spLocks noGrp="1" noChangeArrowheads="1"/>
          </p:cNvSpPr>
          <p:nvPr>
            <p:ph type="body" idx="1"/>
          </p:nvPr>
        </p:nvSpPr>
        <p:spPr>
          <a:noFill/>
        </p:spPr>
        <p:txBody>
          <a:bodyPr/>
          <a:lstStyle/>
          <a:p>
            <a:pPr eaLnBrk="1" hangingPunct="1"/>
            <a:r>
              <a:rPr lang="en-US" altLang="en-US"/>
              <a:t>Modification of Diet in Renal Disease Study</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a:extLst>
              <a:ext uri="{FF2B5EF4-FFF2-40B4-BE49-F238E27FC236}">
                <a16:creationId xmlns:a16="http://schemas.microsoft.com/office/drawing/2014/main" id="{9EB68276-3F21-D91C-2EC2-3D7E81C3EA14}"/>
              </a:ext>
            </a:extLst>
          </p:cNvPr>
          <p:cNvSpPr>
            <a:spLocks noGrp="1" noChangeArrowheads="1"/>
          </p:cNvSpPr>
          <p:nvPr>
            <p:ph type="sldNum" sz="quarter" idx="5"/>
          </p:nvPr>
        </p:nvSpPr>
        <p:spPr>
          <a:noFill/>
        </p:spPr>
        <p:txBody>
          <a:bodyPr/>
          <a:lstStyle>
            <a:lvl1pPr defTabSz="925513">
              <a:defRPr>
                <a:solidFill>
                  <a:schemeClr val="tx1"/>
                </a:solidFill>
                <a:latin typeface="Arial" panose="020B0604020202020204" pitchFamily="34" charset="0"/>
              </a:defRPr>
            </a:lvl1pPr>
            <a:lvl2pPr marL="742950" indent="-285750" defTabSz="925513">
              <a:defRPr>
                <a:solidFill>
                  <a:schemeClr val="tx1"/>
                </a:solidFill>
                <a:latin typeface="Arial" panose="020B0604020202020204" pitchFamily="34" charset="0"/>
              </a:defRPr>
            </a:lvl2pPr>
            <a:lvl3pPr marL="1143000" indent="-228600" defTabSz="925513">
              <a:defRPr>
                <a:solidFill>
                  <a:schemeClr val="tx1"/>
                </a:solidFill>
                <a:latin typeface="Arial" panose="020B0604020202020204" pitchFamily="34" charset="0"/>
              </a:defRPr>
            </a:lvl3pPr>
            <a:lvl4pPr marL="1600200" indent="-228600" defTabSz="925513">
              <a:defRPr>
                <a:solidFill>
                  <a:schemeClr val="tx1"/>
                </a:solidFill>
                <a:latin typeface="Arial" panose="020B0604020202020204" pitchFamily="34" charset="0"/>
              </a:defRPr>
            </a:lvl4pPr>
            <a:lvl5pPr marL="2057400" indent="-228600" defTabSz="925513">
              <a:defRPr>
                <a:solidFill>
                  <a:schemeClr val="tx1"/>
                </a:solidFill>
                <a:latin typeface="Arial" panose="020B0604020202020204" pitchFamily="34" charset="0"/>
              </a:defRPr>
            </a:lvl5pPr>
            <a:lvl6pPr marL="2514600" indent="-228600" defTabSz="925513" eaLnBrk="0" fontAlgn="base" hangingPunct="0">
              <a:spcBef>
                <a:spcPct val="0"/>
              </a:spcBef>
              <a:spcAft>
                <a:spcPct val="0"/>
              </a:spcAft>
              <a:defRPr>
                <a:solidFill>
                  <a:schemeClr val="tx1"/>
                </a:solidFill>
                <a:latin typeface="Arial" panose="020B0604020202020204" pitchFamily="34" charset="0"/>
              </a:defRPr>
            </a:lvl6pPr>
            <a:lvl7pPr marL="2971800" indent="-228600" defTabSz="925513" eaLnBrk="0" fontAlgn="base" hangingPunct="0">
              <a:spcBef>
                <a:spcPct val="0"/>
              </a:spcBef>
              <a:spcAft>
                <a:spcPct val="0"/>
              </a:spcAft>
              <a:defRPr>
                <a:solidFill>
                  <a:schemeClr val="tx1"/>
                </a:solidFill>
                <a:latin typeface="Arial" panose="020B0604020202020204" pitchFamily="34" charset="0"/>
              </a:defRPr>
            </a:lvl7pPr>
            <a:lvl8pPr marL="3429000" indent="-228600" defTabSz="925513" eaLnBrk="0" fontAlgn="base" hangingPunct="0">
              <a:spcBef>
                <a:spcPct val="0"/>
              </a:spcBef>
              <a:spcAft>
                <a:spcPct val="0"/>
              </a:spcAft>
              <a:defRPr>
                <a:solidFill>
                  <a:schemeClr val="tx1"/>
                </a:solidFill>
                <a:latin typeface="Arial" panose="020B0604020202020204" pitchFamily="34" charset="0"/>
              </a:defRPr>
            </a:lvl8pPr>
            <a:lvl9pPr marL="3886200" indent="-228600" defTabSz="925513" eaLnBrk="0" fontAlgn="base" hangingPunct="0">
              <a:spcBef>
                <a:spcPct val="0"/>
              </a:spcBef>
              <a:spcAft>
                <a:spcPct val="0"/>
              </a:spcAft>
              <a:defRPr>
                <a:solidFill>
                  <a:schemeClr val="tx1"/>
                </a:solidFill>
                <a:latin typeface="Arial" panose="020B0604020202020204" pitchFamily="34" charset="0"/>
              </a:defRPr>
            </a:lvl9pPr>
          </a:lstStyle>
          <a:p>
            <a:fld id="{AC079549-7495-104C-856C-F2B4A31F7957}" type="slidenum">
              <a:rPr lang="en-US" altLang="en-US"/>
              <a:pPr/>
              <a:t>67</a:t>
            </a:fld>
            <a:endParaRPr lang="en-US" altLang="en-US"/>
          </a:p>
        </p:txBody>
      </p:sp>
      <p:sp>
        <p:nvSpPr>
          <p:cNvPr id="98307" name="Rectangle 2">
            <a:extLst>
              <a:ext uri="{FF2B5EF4-FFF2-40B4-BE49-F238E27FC236}">
                <a16:creationId xmlns:a16="http://schemas.microsoft.com/office/drawing/2014/main" id="{443B121F-5DD5-66A2-838F-62E01A6F9E8D}"/>
              </a:ext>
            </a:extLst>
          </p:cNvPr>
          <p:cNvSpPr>
            <a:spLocks noGrp="1" noRot="1" noChangeAspect="1" noChangeArrowheads="1" noTextEdit="1"/>
          </p:cNvSpPr>
          <p:nvPr>
            <p:ph type="sldImg"/>
          </p:nvPr>
        </p:nvSpPr>
        <p:spPr>
          <a:ln/>
        </p:spPr>
      </p:sp>
      <p:sp>
        <p:nvSpPr>
          <p:cNvPr id="98308" name="Rectangle 3">
            <a:extLst>
              <a:ext uri="{FF2B5EF4-FFF2-40B4-BE49-F238E27FC236}">
                <a16:creationId xmlns:a16="http://schemas.microsoft.com/office/drawing/2014/main" id="{8CA48805-4D3D-2BED-063C-308B95100984}"/>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a:extLst>
              <a:ext uri="{FF2B5EF4-FFF2-40B4-BE49-F238E27FC236}">
                <a16:creationId xmlns:a16="http://schemas.microsoft.com/office/drawing/2014/main" id="{998CAF99-7925-19F1-E0CD-F3E243F9EAC5}"/>
              </a:ext>
            </a:extLst>
          </p:cNvPr>
          <p:cNvSpPr>
            <a:spLocks noGrp="1" noChangeArrowheads="1"/>
          </p:cNvSpPr>
          <p:nvPr>
            <p:ph type="sldNum" sz="quarter" idx="5"/>
          </p:nvPr>
        </p:nvSpPr>
        <p:spPr>
          <a:noFill/>
        </p:spPr>
        <p:txBody>
          <a:bodyPr/>
          <a:lstStyle>
            <a:lvl1pPr defTabSz="925513">
              <a:defRPr>
                <a:solidFill>
                  <a:schemeClr val="tx1"/>
                </a:solidFill>
                <a:latin typeface="Arial" panose="020B0604020202020204" pitchFamily="34" charset="0"/>
              </a:defRPr>
            </a:lvl1pPr>
            <a:lvl2pPr marL="742950" indent="-285750" defTabSz="925513">
              <a:defRPr>
                <a:solidFill>
                  <a:schemeClr val="tx1"/>
                </a:solidFill>
                <a:latin typeface="Arial" panose="020B0604020202020204" pitchFamily="34" charset="0"/>
              </a:defRPr>
            </a:lvl2pPr>
            <a:lvl3pPr marL="1143000" indent="-228600" defTabSz="925513">
              <a:defRPr>
                <a:solidFill>
                  <a:schemeClr val="tx1"/>
                </a:solidFill>
                <a:latin typeface="Arial" panose="020B0604020202020204" pitchFamily="34" charset="0"/>
              </a:defRPr>
            </a:lvl3pPr>
            <a:lvl4pPr marL="1600200" indent="-228600" defTabSz="925513">
              <a:defRPr>
                <a:solidFill>
                  <a:schemeClr val="tx1"/>
                </a:solidFill>
                <a:latin typeface="Arial" panose="020B0604020202020204" pitchFamily="34" charset="0"/>
              </a:defRPr>
            </a:lvl4pPr>
            <a:lvl5pPr marL="2057400" indent="-228600" defTabSz="925513">
              <a:defRPr>
                <a:solidFill>
                  <a:schemeClr val="tx1"/>
                </a:solidFill>
                <a:latin typeface="Arial" panose="020B0604020202020204" pitchFamily="34" charset="0"/>
              </a:defRPr>
            </a:lvl5pPr>
            <a:lvl6pPr marL="2514600" indent="-228600" defTabSz="925513" eaLnBrk="0" fontAlgn="base" hangingPunct="0">
              <a:spcBef>
                <a:spcPct val="0"/>
              </a:spcBef>
              <a:spcAft>
                <a:spcPct val="0"/>
              </a:spcAft>
              <a:defRPr>
                <a:solidFill>
                  <a:schemeClr val="tx1"/>
                </a:solidFill>
                <a:latin typeface="Arial" panose="020B0604020202020204" pitchFamily="34" charset="0"/>
              </a:defRPr>
            </a:lvl6pPr>
            <a:lvl7pPr marL="2971800" indent="-228600" defTabSz="925513" eaLnBrk="0" fontAlgn="base" hangingPunct="0">
              <a:spcBef>
                <a:spcPct val="0"/>
              </a:spcBef>
              <a:spcAft>
                <a:spcPct val="0"/>
              </a:spcAft>
              <a:defRPr>
                <a:solidFill>
                  <a:schemeClr val="tx1"/>
                </a:solidFill>
                <a:latin typeface="Arial" panose="020B0604020202020204" pitchFamily="34" charset="0"/>
              </a:defRPr>
            </a:lvl7pPr>
            <a:lvl8pPr marL="3429000" indent="-228600" defTabSz="925513" eaLnBrk="0" fontAlgn="base" hangingPunct="0">
              <a:spcBef>
                <a:spcPct val="0"/>
              </a:spcBef>
              <a:spcAft>
                <a:spcPct val="0"/>
              </a:spcAft>
              <a:defRPr>
                <a:solidFill>
                  <a:schemeClr val="tx1"/>
                </a:solidFill>
                <a:latin typeface="Arial" panose="020B0604020202020204" pitchFamily="34" charset="0"/>
              </a:defRPr>
            </a:lvl8pPr>
            <a:lvl9pPr marL="3886200" indent="-228600" defTabSz="925513" eaLnBrk="0" fontAlgn="base" hangingPunct="0">
              <a:spcBef>
                <a:spcPct val="0"/>
              </a:spcBef>
              <a:spcAft>
                <a:spcPct val="0"/>
              </a:spcAft>
              <a:defRPr>
                <a:solidFill>
                  <a:schemeClr val="tx1"/>
                </a:solidFill>
                <a:latin typeface="Arial" panose="020B0604020202020204" pitchFamily="34" charset="0"/>
              </a:defRPr>
            </a:lvl9pPr>
          </a:lstStyle>
          <a:p>
            <a:fld id="{8783F727-D0A8-C048-8302-97FF8C000F43}" type="slidenum">
              <a:rPr lang="en-US" altLang="en-US"/>
              <a:pPr/>
              <a:t>68</a:t>
            </a:fld>
            <a:endParaRPr lang="en-US" altLang="en-US"/>
          </a:p>
        </p:txBody>
      </p:sp>
      <p:sp>
        <p:nvSpPr>
          <p:cNvPr id="100355" name="Rectangle 2">
            <a:extLst>
              <a:ext uri="{FF2B5EF4-FFF2-40B4-BE49-F238E27FC236}">
                <a16:creationId xmlns:a16="http://schemas.microsoft.com/office/drawing/2014/main" id="{AB19A754-9A76-EE66-A2FD-F1D26B3A2BD1}"/>
              </a:ext>
            </a:extLst>
          </p:cNvPr>
          <p:cNvSpPr>
            <a:spLocks noGrp="1" noRot="1" noChangeAspect="1" noChangeArrowheads="1" noTextEdit="1"/>
          </p:cNvSpPr>
          <p:nvPr>
            <p:ph type="sldImg"/>
          </p:nvPr>
        </p:nvSpPr>
        <p:spPr>
          <a:ln/>
        </p:spPr>
      </p:sp>
      <p:sp>
        <p:nvSpPr>
          <p:cNvPr id="100356" name="Rectangle 3">
            <a:extLst>
              <a:ext uri="{FF2B5EF4-FFF2-40B4-BE49-F238E27FC236}">
                <a16:creationId xmlns:a16="http://schemas.microsoft.com/office/drawing/2014/main" id="{2520D8A0-5CC2-5B80-E3C8-DE769B3E422E}"/>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a:extLst>
              <a:ext uri="{FF2B5EF4-FFF2-40B4-BE49-F238E27FC236}">
                <a16:creationId xmlns:a16="http://schemas.microsoft.com/office/drawing/2014/main" id="{998CAF99-7925-19F1-E0CD-F3E243F9EAC5}"/>
              </a:ext>
            </a:extLst>
          </p:cNvPr>
          <p:cNvSpPr>
            <a:spLocks noGrp="1" noChangeArrowheads="1"/>
          </p:cNvSpPr>
          <p:nvPr>
            <p:ph type="sldNum" sz="quarter" idx="5"/>
          </p:nvPr>
        </p:nvSpPr>
        <p:spPr>
          <a:noFill/>
        </p:spPr>
        <p:txBody>
          <a:bodyPr/>
          <a:lstStyle>
            <a:lvl1pPr defTabSz="925513">
              <a:defRPr>
                <a:solidFill>
                  <a:schemeClr val="tx1"/>
                </a:solidFill>
                <a:latin typeface="Arial" panose="020B0604020202020204" pitchFamily="34" charset="0"/>
              </a:defRPr>
            </a:lvl1pPr>
            <a:lvl2pPr marL="742950" indent="-285750" defTabSz="925513">
              <a:defRPr>
                <a:solidFill>
                  <a:schemeClr val="tx1"/>
                </a:solidFill>
                <a:latin typeface="Arial" panose="020B0604020202020204" pitchFamily="34" charset="0"/>
              </a:defRPr>
            </a:lvl2pPr>
            <a:lvl3pPr marL="1143000" indent="-228600" defTabSz="925513">
              <a:defRPr>
                <a:solidFill>
                  <a:schemeClr val="tx1"/>
                </a:solidFill>
                <a:latin typeface="Arial" panose="020B0604020202020204" pitchFamily="34" charset="0"/>
              </a:defRPr>
            </a:lvl3pPr>
            <a:lvl4pPr marL="1600200" indent="-228600" defTabSz="925513">
              <a:defRPr>
                <a:solidFill>
                  <a:schemeClr val="tx1"/>
                </a:solidFill>
                <a:latin typeface="Arial" panose="020B0604020202020204" pitchFamily="34" charset="0"/>
              </a:defRPr>
            </a:lvl4pPr>
            <a:lvl5pPr marL="2057400" indent="-228600" defTabSz="925513">
              <a:defRPr>
                <a:solidFill>
                  <a:schemeClr val="tx1"/>
                </a:solidFill>
                <a:latin typeface="Arial" panose="020B0604020202020204" pitchFamily="34" charset="0"/>
              </a:defRPr>
            </a:lvl5pPr>
            <a:lvl6pPr marL="2514600" indent="-228600" defTabSz="925513" eaLnBrk="0" fontAlgn="base" hangingPunct="0">
              <a:spcBef>
                <a:spcPct val="0"/>
              </a:spcBef>
              <a:spcAft>
                <a:spcPct val="0"/>
              </a:spcAft>
              <a:defRPr>
                <a:solidFill>
                  <a:schemeClr val="tx1"/>
                </a:solidFill>
                <a:latin typeface="Arial" panose="020B0604020202020204" pitchFamily="34" charset="0"/>
              </a:defRPr>
            </a:lvl6pPr>
            <a:lvl7pPr marL="2971800" indent="-228600" defTabSz="925513" eaLnBrk="0" fontAlgn="base" hangingPunct="0">
              <a:spcBef>
                <a:spcPct val="0"/>
              </a:spcBef>
              <a:spcAft>
                <a:spcPct val="0"/>
              </a:spcAft>
              <a:defRPr>
                <a:solidFill>
                  <a:schemeClr val="tx1"/>
                </a:solidFill>
                <a:latin typeface="Arial" panose="020B0604020202020204" pitchFamily="34" charset="0"/>
              </a:defRPr>
            </a:lvl7pPr>
            <a:lvl8pPr marL="3429000" indent="-228600" defTabSz="925513" eaLnBrk="0" fontAlgn="base" hangingPunct="0">
              <a:spcBef>
                <a:spcPct val="0"/>
              </a:spcBef>
              <a:spcAft>
                <a:spcPct val="0"/>
              </a:spcAft>
              <a:defRPr>
                <a:solidFill>
                  <a:schemeClr val="tx1"/>
                </a:solidFill>
                <a:latin typeface="Arial" panose="020B0604020202020204" pitchFamily="34" charset="0"/>
              </a:defRPr>
            </a:lvl8pPr>
            <a:lvl9pPr marL="3886200" indent="-228600" defTabSz="925513" eaLnBrk="0" fontAlgn="base" hangingPunct="0">
              <a:spcBef>
                <a:spcPct val="0"/>
              </a:spcBef>
              <a:spcAft>
                <a:spcPct val="0"/>
              </a:spcAft>
              <a:defRPr>
                <a:solidFill>
                  <a:schemeClr val="tx1"/>
                </a:solidFill>
                <a:latin typeface="Arial" panose="020B0604020202020204" pitchFamily="34" charset="0"/>
              </a:defRPr>
            </a:lvl9pPr>
          </a:lstStyle>
          <a:p>
            <a:fld id="{8783F727-D0A8-C048-8302-97FF8C000F43}" type="slidenum">
              <a:rPr lang="en-US" altLang="en-US"/>
              <a:pPr/>
              <a:t>69</a:t>
            </a:fld>
            <a:endParaRPr lang="en-US" altLang="en-US"/>
          </a:p>
        </p:txBody>
      </p:sp>
      <p:sp>
        <p:nvSpPr>
          <p:cNvPr id="100355" name="Rectangle 2">
            <a:extLst>
              <a:ext uri="{FF2B5EF4-FFF2-40B4-BE49-F238E27FC236}">
                <a16:creationId xmlns:a16="http://schemas.microsoft.com/office/drawing/2014/main" id="{AB19A754-9A76-EE66-A2FD-F1D26B3A2BD1}"/>
              </a:ext>
            </a:extLst>
          </p:cNvPr>
          <p:cNvSpPr>
            <a:spLocks noGrp="1" noRot="1" noChangeAspect="1" noChangeArrowheads="1" noTextEdit="1"/>
          </p:cNvSpPr>
          <p:nvPr>
            <p:ph type="sldImg"/>
          </p:nvPr>
        </p:nvSpPr>
        <p:spPr>
          <a:ln/>
        </p:spPr>
      </p:sp>
      <p:sp>
        <p:nvSpPr>
          <p:cNvPr id="100356" name="Rectangle 3">
            <a:extLst>
              <a:ext uri="{FF2B5EF4-FFF2-40B4-BE49-F238E27FC236}">
                <a16:creationId xmlns:a16="http://schemas.microsoft.com/office/drawing/2014/main" id="{2520D8A0-5CC2-5B80-E3C8-DE769B3E422E}"/>
              </a:ext>
            </a:extLst>
          </p:cNvPr>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5315060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a:extLst>
              <a:ext uri="{FF2B5EF4-FFF2-40B4-BE49-F238E27FC236}">
                <a16:creationId xmlns:a16="http://schemas.microsoft.com/office/drawing/2014/main" id="{998CAF99-7925-19F1-E0CD-F3E243F9EAC5}"/>
              </a:ext>
            </a:extLst>
          </p:cNvPr>
          <p:cNvSpPr>
            <a:spLocks noGrp="1" noChangeArrowheads="1"/>
          </p:cNvSpPr>
          <p:nvPr>
            <p:ph type="sldNum" sz="quarter" idx="5"/>
          </p:nvPr>
        </p:nvSpPr>
        <p:spPr>
          <a:noFill/>
        </p:spPr>
        <p:txBody>
          <a:bodyPr/>
          <a:lstStyle>
            <a:lvl1pPr defTabSz="925513">
              <a:defRPr>
                <a:solidFill>
                  <a:schemeClr val="tx1"/>
                </a:solidFill>
                <a:latin typeface="Arial" panose="020B0604020202020204" pitchFamily="34" charset="0"/>
              </a:defRPr>
            </a:lvl1pPr>
            <a:lvl2pPr marL="742950" indent="-285750" defTabSz="925513">
              <a:defRPr>
                <a:solidFill>
                  <a:schemeClr val="tx1"/>
                </a:solidFill>
                <a:latin typeface="Arial" panose="020B0604020202020204" pitchFamily="34" charset="0"/>
              </a:defRPr>
            </a:lvl2pPr>
            <a:lvl3pPr marL="1143000" indent="-228600" defTabSz="925513">
              <a:defRPr>
                <a:solidFill>
                  <a:schemeClr val="tx1"/>
                </a:solidFill>
                <a:latin typeface="Arial" panose="020B0604020202020204" pitchFamily="34" charset="0"/>
              </a:defRPr>
            </a:lvl3pPr>
            <a:lvl4pPr marL="1600200" indent="-228600" defTabSz="925513">
              <a:defRPr>
                <a:solidFill>
                  <a:schemeClr val="tx1"/>
                </a:solidFill>
                <a:latin typeface="Arial" panose="020B0604020202020204" pitchFamily="34" charset="0"/>
              </a:defRPr>
            </a:lvl4pPr>
            <a:lvl5pPr marL="2057400" indent="-228600" defTabSz="925513">
              <a:defRPr>
                <a:solidFill>
                  <a:schemeClr val="tx1"/>
                </a:solidFill>
                <a:latin typeface="Arial" panose="020B0604020202020204" pitchFamily="34" charset="0"/>
              </a:defRPr>
            </a:lvl5pPr>
            <a:lvl6pPr marL="2514600" indent="-228600" defTabSz="925513" eaLnBrk="0" fontAlgn="base" hangingPunct="0">
              <a:spcBef>
                <a:spcPct val="0"/>
              </a:spcBef>
              <a:spcAft>
                <a:spcPct val="0"/>
              </a:spcAft>
              <a:defRPr>
                <a:solidFill>
                  <a:schemeClr val="tx1"/>
                </a:solidFill>
                <a:latin typeface="Arial" panose="020B0604020202020204" pitchFamily="34" charset="0"/>
              </a:defRPr>
            </a:lvl6pPr>
            <a:lvl7pPr marL="2971800" indent="-228600" defTabSz="925513" eaLnBrk="0" fontAlgn="base" hangingPunct="0">
              <a:spcBef>
                <a:spcPct val="0"/>
              </a:spcBef>
              <a:spcAft>
                <a:spcPct val="0"/>
              </a:spcAft>
              <a:defRPr>
                <a:solidFill>
                  <a:schemeClr val="tx1"/>
                </a:solidFill>
                <a:latin typeface="Arial" panose="020B0604020202020204" pitchFamily="34" charset="0"/>
              </a:defRPr>
            </a:lvl7pPr>
            <a:lvl8pPr marL="3429000" indent="-228600" defTabSz="925513" eaLnBrk="0" fontAlgn="base" hangingPunct="0">
              <a:spcBef>
                <a:spcPct val="0"/>
              </a:spcBef>
              <a:spcAft>
                <a:spcPct val="0"/>
              </a:spcAft>
              <a:defRPr>
                <a:solidFill>
                  <a:schemeClr val="tx1"/>
                </a:solidFill>
                <a:latin typeface="Arial" panose="020B0604020202020204" pitchFamily="34" charset="0"/>
              </a:defRPr>
            </a:lvl8pPr>
            <a:lvl9pPr marL="3886200" indent="-228600" defTabSz="925513" eaLnBrk="0" fontAlgn="base" hangingPunct="0">
              <a:spcBef>
                <a:spcPct val="0"/>
              </a:spcBef>
              <a:spcAft>
                <a:spcPct val="0"/>
              </a:spcAft>
              <a:defRPr>
                <a:solidFill>
                  <a:schemeClr val="tx1"/>
                </a:solidFill>
                <a:latin typeface="Arial" panose="020B0604020202020204" pitchFamily="34" charset="0"/>
              </a:defRPr>
            </a:lvl9pPr>
          </a:lstStyle>
          <a:p>
            <a:fld id="{8783F727-D0A8-C048-8302-97FF8C000F43}" type="slidenum">
              <a:rPr lang="en-US" altLang="en-US"/>
              <a:pPr/>
              <a:t>70</a:t>
            </a:fld>
            <a:endParaRPr lang="en-US" altLang="en-US"/>
          </a:p>
        </p:txBody>
      </p:sp>
      <p:sp>
        <p:nvSpPr>
          <p:cNvPr id="100355" name="Rectangle 2">
            <a:extLst>
              <a:ext uri="{FF2B5EF4-FFF2-40B4-BE49-F238E27FC236}">
                <a16:creationId xmlns:a16="http://schemas.microsoft.com/office/drawing/2014/main" id="{AB19A754-9A76-EE66-A2FD-F1D26B3A2BD1}"/>
              </a:ext>
            </a:extLst>
          </p:cNvPr>
          <p:cNvSpPr>
            <a:spLocks noGrp="1" noRot="1" noChangeAspect="1" noChangeArrowheads="1" noTextEdit="1"/>
          </p:cNvSpPr>
          <p:nvPr>
            <p:ph type="sldImg"/>
          </p:nvPr>
        </p:nvSpPr>
        <p:spPr>
          <a:ln/>
        </p:spPr>
      </p:sp>
      <p:sp>
        <p:nvSpPr>
          <p:cNvPr id="100356" name="Rectangle 3">
            <a:extLst>
              <a:ext uri="{FF2B5EF4-FFF2-40B4-BE49-F238E27FC236}">
                <a16:creationId xmlns:a16="http://schemas.microsoft.com/office/drawing/2014/main" id="{2520D8A0-5CC2-5B80-E3C8-DE769B3E422E}"/>
              </a:ext>
            </a:extLst>
          </p:cNvPr>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1828952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a:extLst>
              <a:ext uri="{FF2B5EF4-FFF2-40B4-BE49-F238E27FC236}">
                <a16:creationId xmlns:a16="http://schemas.microsoft.com/office/drawing/2014/main" id="{998CAF99-7925-19F1-E0CD-F3E243F9EAC5}"/>
              </a:ext>
            </a:extLst>
          </p:cNvPr>
          <p:cNvSpPr>
            <a:spLocks noGrp="1" noChangeArrowheads="1"/>
          </p:cNvSpPr>
          <p:nvPr>
            <p:ph type="sldNum" sz="quarter" idx="5"/>
          </p:nvPr>
        </p:nvSpPr>
        <p:spPr>
          <a:noFill/>
        </p:spPr>
        <p:txBody>
          <a:bodyPr/>
          <a:lstStyle>
            <a:lvl1pPr defTabSz="925513">
              <a:defRPr>
                <a:solidFill>
                  <a:schemeClr val="tx1"/>
                </a:solidFill>
                <a:latin typeface="Arial" panose="020B0604020202020204" pitchFamily="34" charset="0"/>
              </a:defRPr>
            </a:lvl1pPr>
            <a:lvl2pPr marL="742950" indent="-285750" defTabSz="925513">
              <a:defRPr>
                <a:solidFill>
                  <a:schemeClr val="tx1"/>
                </a:solidFill>
                <a:latin typeface="Arial" panose="020B0604020202020204" pitchFamily="34" charset="0"/>
              </a:defRPr>
            </a:lvl2pPr>
            <a:lvl3pPr marL="1143000" indent="-228600" defTabSz="925513">
              <a:defRPr>
                <a:solidFill>
                  <a:schemeClr val="tx1"/>
                </a:solidFill>
                <a:latin typeface="Arial" panose="020B0604020202020204" pitchFamily="34" charset="0"/>
              </a:defRPr>
            </a:lvl3pPr>
            <a:lvl4pPr marL="1600200" indent="-228600" defTabSz="925513">
              <a:defRPr>
                <a:solidFill>
                  <a:schemeClr val="tx1"/>
                </a:solidFill>
                <a:latin typeface="Arial" panose="020B0604020202020204" pitchFamily="34" charset="0"/>
              </a:defRPr>
            </a:lvl4pPr>
            <a:lvl5pPr marL="2057400" indent="-228600" defTabSz="925513">
              <a:defRPr>
                <a:solidFill>
                  <a:schemeClr val="tx1"/>
                </a:solidFill>
                <a:latin typeface="Arial" panose="020B0604020202020204" pitchFamily="34" charset="0"/>
              </a:defRPr>
            </a:lvl5pPr>
            <a:lvl6pPr marL="2514600" indent="-228600" defTabSz="925513" eaLnBrk="0" fontAlgn="base" hangingPunct="0">
              <a:spcBef>
                <a:spcPct val="0"/>
              </a:spcBef>
              <a:spcAft>
                <a:spcPct val="0"/>
              </a:spcAft>
              <a:defRPr>
                <a:solidFill>
                  <a:schemeClr val="tx1"/>
                </a:solidFill>
                <a:latin typeface="Arial" panose="020B0604020202020204" pitchFamily="34" charset="0"/>
              </a:defRPr>
            </a:lvl6pPr>
            <a:lvl7pPr marL="2971800" indent="-228600" defTabSz="925513" eaLnBrk="0" fontAlgn="base" hangingPunct="0">
              <a:spcBef>
                <a:spcPct val="0"/>
              </a:spcBef>
              <a:spcAft>
                <a:spcPct val="0"/>
              </a:spcAft>
              <a:defRPr>
                <a:solidFill>
                  <a:schemeClr val="tx1"/>
                </a:solidFill>
                <a:latin typeface="Arial" panose="020B0604020202020204" pitchFamily="34" charset="0"/>
              </a:defRPr>
            </a:lvl7pPr>
            <a:lvl8pPr marL="3429000" indent="-228600" defTabSz="925513" eaLnBrk="0" fontAlgn="base" hangingPunct="0">
              <a:spcBef>
                <a:spcPct val="0"/>
              </a:spcBef>
              <a:spcAft>
                <a:spcPct val="0"/>
              </a:spcAft>
              <a:defRPr>
                <a:solidFill>
                  <a:schemeClr val="tx1"/>
                </a:solidFill>
                <a:latin typeface="Arial" panose="020B0604020202020204" pitchFamily="34" charset="0"/>
              </a:defRPr>
            </a:lvl8pPr>
            <a:lvl9pPr marL="3886200" indent="-228600" defTabSz="925513" eaLnBrk="0" fontAlgn="base" hangingPunct="0">
              <a:spcBef>
                <a:spcPct val="0"/>
              </a:spcBef>
              <a:spcAft>
                <a:spcPct val="0"/>
              </a:spcAft>
              <a:defRPr>
                <a:solidFill>
                  <a:schemeClr val="tx1"/>
                </a:solidFill>
                <a:latin typeface="Arial" panose="020B0604020202020204" pitchFamily="34" charset="0"/>
              </a:defRPr>
            </a:lvl9pPr>
          </a:lstStyle>
          <a:p>
            <a:fld id="{8783F727-D0A8-C048-8302-97FF8C000F43}" type="slidenum">
              <a:rPr lang="en-US" altLang="en-US"/>
              <a:pPr/>
              <a:t>71</a:t>
            </a:fld>
            <a:endParaRPr lang="en-US" altLang="en-US"/>
          </a:p>
        </p:txBody>
      </p:sp>
      <p:sp>
        <p:nvSpPr>
          <p:cNvPr id="100355" name="Rectangle 2">
            <a:extLst>
              <a:ext uri="{FF2B5EF4-FFF2-40B4-BE49-F238E27FC236}">
                <a16:creationId xmlns:a16="http://schemas.microsoft.com/office/drawing/2014/main" id="{AB19A754-9A76-EE66-A2FD-F1D26B3A2BD1}"/>
              </a:ext>
            </a:extLst>
          </p:cNvPr>
          <p:cNvSpPr>
            <a:spLocks noGrp="1" noRot="1" noChangeAspect="1" noChangeArrowheads="1" noTextEdit="1"/>
          </p:cNvSpPr>
          <p:nvPr>
            <p:ph type="sldImg"/>
          </p:nvPr>
        </p:nvSpPr>
        <p:spPr>
          <a:ln/>
        </p:spPr>
      </p:sp>
      <p:sp>
        <p:nvSpPr>
          <p:cNvPr id="100356" name="Rectangle 3">
            <a:extLst>
              <a:ext uri="{FF2B5EF4-FFF2-40B4-BE49-F238E27FC236}">
                <a16:creationId xmlns:a16="http://schemas.microsoft.com/office/drawing/2014/main" id="{2520D8A0-5CC2-5B80-E3C8-DE769B3E422E}"/>
              </a:ext>
            </a:extLst>
          </p:cNvPr>
          <p:cNvSpPr>
            <a:spLocks noGrp="1" noChangeArrowheads="1"/>
          </p:cNvSpPr>
          <p:nvPr>
            <p:ph type="body" idx="1"/>
          </p:nvPr>
        </p:nvSpPr>
        <p:spPr>
          <a:noFill/>
        </p:spPr>
        <p:txBody>
          <a:bodyPr/>
          <a:lstStyle/>
          <a:p>
            <a:pPr eaLnBrk="1" hangingPunct="1"/>
            <a:endParaRPr lang="en-US" altLang="en-US" dirty="0"/>
          </a:p>
        </p:txBody>
      </p:sp>
    </p:spTree>
    <p:extLst>
      <p:ext uri="{BB962C8B-B14F-4D97-AF65-F5344CB8AC3E}">
        <p14:creationId xmlns:p14="http://schemas.microsoft.com/office/powerpoint/2010/main" val="26923460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190D16A0-B259-B41A-F5AA-892395279E3D}"/>
              </a:ext>
            </a:extLst>
          </p:cNvPr>
          <p:cNvSpPr>
            <a:spLocks noGrp="1" noChangeArrowheads="1"/>
          </p:cNvSpPr>
          <p:nvPr>
            <p:ph type="sldNum" sz="quarter" idx="5"/>
          </p:nvPr>
        </p:nvSpPr>
        <p:spPr>
          <a:noFill/>
        </p:spPr>
        <p:txBody>
          <a:bodyPr/>
          <a:lstStyle>
            <a:lvl1pPr defTabSz="925513">
              <a:defRPr>
                <a:solidFill>
                  <a:schemeClr val="tx1"/>
                </a:solidFill>
                <a:latin typeface="Arial" panose="020B0604020202020204" pitchFamily="34" charset="0"/>
              </a:defRPr>
            </a:lvl1pPr>
            <a:lvl2pPr marL="742950" indent="-285750" defTabSz="925513">
              <a:defRPr>
                <a:solidFill>
                  <a:schemeClr val="tx1"/>
                </a:solidFill>
                <a:latin typeface="Arial" panose="020B0604020202020204" pitchFamily="34" charset="0"/>
              </a:defRPr>
            </a:lvl2pPr>
            <a:lvl3pPr marL="1143000" indent="-228600" defTabSz="925513">
              <a:defRPr>
                <a:solidFill>
                  <a:schemeClr val="tx1"/>
                </a:solidFill>
                <a:latin typeface="Arial" panose="020B0604020202020204" pitchFamily="34" charset="0"/>
              </a:defRPr>
            </a:lvl3pPr>
            <a:lvl4pPr marL="1600200" indent="-228600" defTabSz="925513">
              <a:defRPr>
                <a:solidFill>
                  <a:schemeClr val="tx1"/>
                </a:solidFill>
                <a:latin typeface="Arial" panose="020B0604020202020204" pitchFamily="34" charset="0"/>
              </a:defRPr>
            </a:lvl4pPr>
            <a:lvl5pPr marL="2057400" indent="-228600" defTabSz="925513">
              <a:defRPr>
                <a:solidFill>
                  <a:schemeClr val="tx1"/>
                </a:solidFill>
                <a:latin typeface="Arial" panose="020B0604020202020204" pitchFamily="34" charset="0"/>
              </a:defRPr>
            </a:lvl5pPr>
            <a:lvl6pPr marL="2514600" indent="-228600" defTabSz="925513" eaLnBrk="0" fontAlgn="base" hangingPunct="0">
              <a:spcBef>
                <a:spcPct val="0"/>
              </a:spcBef>
              <a:spcAft>
                <a:spcPct val="0"/>
              </a:spcAft>
              <a:defRPr>
                <a:solidFill>
                  <a:schemeClr val="tx1"/>
                </a:solidFill>
                <a:latin typeface="Arial" panose="020B0604020202020204" pitchFamily="34" charset="0"/>
              </a:defRPr>
            </a:lvl6pPr>
            <a:lvl7pPr marL="2971800" indent="-228600" defTabSz="925513" eaLnBrk="0" fontAlgn="base" hangingPunct="0">
              <a:spcBef>
                <a:spcPct val="0"/>
              </a:spcBef>
              <a:spcAft>
                <a:spcPct val="0"/>
              </a:spcAft>
              <a:defRPr>
                <a:solidFill>
                  <a:schemeClr val="tx1"/>
                </a:solidFill>
                <a:latin typeface="Arial" panose="020B0604020202020204" pitchFamily="34" charset="0"/>
              </a:defRPr>
            </a:lvl7pPr>
            <a:lvl8pPr marL="3429000" indent="-228600" defTabSz="925513" eaLnBrk="0" fontAlgn="base" hangingPunct="0">
              <a:spcBef>
                <a:spcPct val="0"/>
              </a:spcBef>
              <a:spcAft>
                <a:spcPct val="0"/>
              </a:spcAft>
              <a:defRPr>
                <a:solidFill>
                  <a:schemeClr val="tx1"/>
                </a:solidFill>
                <a:latin typeface="Arial" panose="020B0604020202020204" pitchFamily="34" charset="0"/>
              </a:defRPr>
            </a:lvl8pPr>
            <a:lvl9pPr marL="3886200" indent="-228600" defTabSz="925513" eaLnBrk="0" fontAlgn="base" hangingPunct="0">
              <a:spcBef>
                <a:spcPct val="0"/>
              </a:spcBef>
              <a:spcAft>
                <a:spcPct val="0"/>
              </a:spcAft>
              <a:defRPr>
                <a:solidFill>
                  <a:schemeClr val="tx1"/>
                </a:solidFill>
                <a:latin typeface="Arial" panose="020B0604020202020204" pitchFamily="34" charset="0"/>
              </a:defRPr>
            </a:lvl9pPr>
          </a:lstStyle>
          <a:p>
            <a:fld id="{A5C04E56-C452-3743-B223-381D63F0C773}" type="slidenum">
              <a:rPr lang="en-US" altLang="en-US"/>
              <a:pPr/>
              <a:t>10</a:t>
            </a:fld>
            <a:endParaRPr lang="en-US" altLang="en-US"/>
          </a:p>
        </p:txBody>
      </p:sp>
      <p:sp>
        <p:nvSpPr>
          <p:cNvPr id="50179" name="Rectangle 2">
            <a:extLst>
              <a:ext uri="{FF2B5EF4-FFF2-40B4-BE49-F238E27FC236}">
                <a16:creationId xmlns:a16="http://schemas.microsoft.com/office/drawing/2014/main" id="{BBA4DCDD-D088-85EA-3409-04F1EEC6EFB0}"/>
              </a:ext>
            </a:extLst>
          </p:cNvPr>
          <p:cNvSpPr>
            <a:spLocks noGrp="1" noRot="1" noChangeAspect="1" noChangeArrowheads="1" noTextEdit="1"/>
          </p:cNvSpPr>
          <p:nvPr>
            <p:ph type="sldImg"/>
          </p:nvPr>
        </p:nvSpPr>
        <p:spPr>
          <a:ln/>
        </p:spPr>
      </p:sp>
      <p:sp>
        <p:nvSpPr>
          <p:cNvPr id="50180" name="Rectangle 3">
            <a:extLst>
              <a:ext uri="{FF2B5EF4-FFF2-40B4-BE49-F238E27FC236}">
                <a16:creationId xmlns:a16="http://schemas.microsoft.com/office/drawing/2014/main" id="{DF2EF41D-75D5-6BF9-B774-97147C1D6C4C}"/>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a:extLst>
              <a:ext uri="{FF2B5EF4-FFF2-40B4-BE49-F238E27FC236}">
                <a16:creationId xmlns:a16="http://schemas.microsoft.com/office/drawing/2014/main" id="{998CAF99-7925-19F1-E0CD-F3E243F9EAC5}"/>
              </a:ext>
            </a:extLst>
          </p:cNvPr>
          <p:cNvSpPr>
            <a:spLocks noGrp="1" noChangeArrowheads="1"/>
          </p:cNvSpPr>
          <p:nvPr>
            <p:ph type="sldNum" sz="quarter" idx="5"/>
          </p:nvPr>
        </p:nvSpPr>
        <p:spPr>
          <a:noFill/>
        </p:spPr>
        <p:txBody>
          <a:bodyPr/>
          <a:lstStyle>
            <a:lvl1pPr defTabSz="925513">
              <a:defRPr>
                <a:solidFill>
                  <a:schemeClr val="tx1"/>
                </a:solidFill>
                <a:latin typeface="Arial" panose="020B0604020202020204" pitchFamily="34" charset="0"/>
              </a:defRPr>
            </a:lvl1pPr>
            <a:lvl2pPr marL="742950" indent="-285750" defTabSz="925513">
              <a:defRPr>
                <a:solidFill>
                  <a:schemeClr val="tx1"/>
                </a:solidFill>
                <a:latin typeface="Arial" panose="020B0604020202020204" pitchFamily="34" charset="0"/>
              </a:defRPr>
            </a:lvl2pPr>
            <a:lvl3pPr marL="1143000" indent="-228600" defTabSz="925513">
              <a:defRPr>
                <a:solidFill>
                  <a:schemeClr val="tx1"/>
                </a:solidFill>
                <a:latin typeface="Arial" panose="020B0604020202020204" pitchFamily="34" charset="0"/>
              </a:defRPr>
            </a:lvl3pPr>
            <a:lvl4pPr marL="1600200" indent="-228600" defTabSz="925513">
              <a:defRPr>
                <a:solidFill>
                  <a:schemeClr val="tx1"/>
                </a:solidFill>
                <a:latin typeface="Arial" panose="020B0604020202020204" pitchFamily="34" charset="0"/>
              </a:defRPr>
            </a:lvl4pPr>
            <a:lvl5pPr marL="2057400" indent="-228600" defTabSz="925513">
              <a:defRPr>
                <a:solidFill>
                  <a:schemeClr val="tx1"/>
                </a:solidFill>
                <a:latin typeface="Arial" panose="020B0604020202020204" pitchFamily="34" charset="0"/>
              </a:defRPr>
            </a:lvl5pPr>
            <a:lvl6pPr marL="2514600" indent="-228600" defTabSz="925513" eaLnBrk="0" fontAlgn="base" hangingPunct="0">
              <a:spcBef>
                <a:spcPct val="0"/>
              </a:spcBef>
              <a:spcAft>
                <a:spcPct val="0"/>
              </a:spcAft>
              <a:defRPr>
                <a:solidFill>
                  <a:schemeClr val="tx1"/>
                </a:solidFill>
                <a:latin typeface="Arial" panose="020B0604020202020204" pitchFamily="34" charset="0"/>
              </a:defRPr>
            </a:lvl6pPr>
            <a:lvl7pPr marL="2971800" indent="-228600" defTabSz="925513" eaLnBrk="0" fontAlgn="base" hangingPunct="0">
              <a:spcBef>
                <a:spcPct val="0"/>
              </a:spcBef>
              <a:spcAft>
                <a:spcPct val="0"/>
              </a:spcAft>
              <a:defRPr>
                <a:solidFill>
                  <a:schemeClr val="tx1"/>
                </a:solidFill>
                <a:latin typeface="Arial" panose="020B0604020202020204" pitchFamily="34" charset="0"/>
              </a:defRPr>
            </a:lvl7pPr>
            <a:lvl8pPr marL="3429000" indent="-228600" defTabSz="925513" eaLnBrk="0" fontAlgn="base" hangingPunct="0">
              <a:spcBef>
                <a:spcPct val="0"/>
              </a:spcBef>
              <a:spcAft>
                <a:spcPct val="0"/>
              </a:spcAft>
              <a:defRPr>
                <a:solidFill>
                  <a:schemeClr val="tx1"/>
                </a:solidFill>
                <a:latin typeface="Arial" panose="020B0604020202020204" pitchFamily="34" charset="0"/>
              </a:defRPr>
            </a:lvl8pPr>
            <a:lvl9pPr marL="3886200" indent="-228600" defTabSz="925513" eaLnBrk="0" fontAlgn="base" hangingPunct="0">
              <a:spcBef>
                <a:spcPct val="0"/>
              </a:spcBef>
              <a:spcAft>
                <a:spcPct val="0"/>
              </a:spcAft>
              <a:defRPr>
                <a:solidFill>
                  <a:schemeClr val="tx1"/>
                </a:solidFill>
                <a:latin typeface="Arial" panose="020B0604020202020204" pitchFamily="34" charset="0"/>
              </a:defRPr>
            </a:lvl9pPr>
          </a:lstStyle>
          <a:p>
            <a:fld id="{8783F727-D0A8-C048-8302-97FF8C000F43}" type="slidenum">
              <a:rPr lang="en-US" altLang="en-US"/>
              <a:pPr/>
              <a:t>72</a:t>
            </a:fld>
            <a:endParaRPr lang="en-US" altLang="en-US"/>
          </a:p>
        </p:txBody>
      </p:sp>
      <p:sp>
        <p:nvSpPr>
          <p:cNvPr id="100355" name="Rectangle 2">
            <a:extLst>
              <a:ext uri="{FF2B5EF4-FFF2-40B4-BE49-F238E27FC236}">
                <a16:creationId xmlns:a16="http://schemas.microsoft.com/office/drawing/2014/main" id="{AB19A754-9A76-EE66-A2FD-F1D26B3A2BD1}"/>
              </a:ext>
            </a:extLst>
          </p:cNvPr>
          <p:cNvSpPr>
            <a:spLocks noGrp="1" noRot="1" noChangeAspect="1" noChangeArrowheads="1" noTextEdit="1"/>
          </p:cNvSpPr>
          <p:nvPr>
            <p:ph type="sldImg"/>
          </p:nvPr>
        </p:nvSpPr>
        <p:spPr>
          <a:ln/>
        </p:spPr>
      </p:sp>
      <p:sp>
        <p:nvSpPr>
          <p:cNvPr id="100356" name="Rectangle 3">
            <a:extLst>
              <a:ext uri="{FF2B5EF4-FFF2-40B4-BE49-F238E27FC236}">
                <a16:creationId xmlns:a16="http://schemas.microsoft.com/office/drawing/2014/main" id="{2520D8A0-5CC2-5B80-E3C8-DE769B3E422E}"/>
              </a:ext>
            </a:extLst>
          </p:cNvPr>
          <p:cNvSpPr>
            <a:spLocks noGrp="1" noChangeArrowheads="1"/>
          </p:cNvSpPr>
          <p:nvPr>
            <p:ph type="body" idx="1"/>
          </p:nvPr>
        </p:nvSpPr>
        <p:spPr>
          <a:noFill/>
        </p:spPr>
        <p:txBody>
          <a:bodyPr/>
          <a:lstStyle/>
          <a:p>
            <a:pPr eaLnBrk="1" hangingPunct="1"/>
            <a:endParaRPr lang="en-US" altLang="en-US" dirty="0"/>
          </a:p>
        </p:txBody>
      </p:sp>
    </p:spTree>
    <p:extLst>
      <p:ext uri="{BB962C8B-B14F-4D97-AF65-F5344CB8AC3E}">
        <p14:creationId xmlns:p14="http://schemas.microsoft.com/office/powerpoint/2010/main" val="15004223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a:extLst>
              <a:ext uri="{FF2B5EF4-FFF2-40B4-BE49-F238E27FC236}">
                <a16:creationId xmlns:a16="http://schemas.microsoft.com/office/drawing/2014/main" id="{998CAF99-7925-19F1-E0CD-F3E243F9EAC5}"/>
              </a:ext>
            </a:extLst>
          </p:cNvPr>
          <p:cNvSpPr>
            <a:spLocks noGrp="1" noChangeArrowheads="1"/>
          </p:cNvSpPr>
          <p:nvPr>
            <p:ph type="sldNum" sz="quarter" idx="5"/>
          </p:nvPr>
        </p:nvSpPr>
        <p:spPr>
          <a:noFill/>
        </p:spPr>
        <p:txBody>
          <a:bodyPr/>
          <a:lstStyle>
            <a:lvl1pPr defTabSz="925513">
              <a:defRPr>
                <a:solidFill>
                  <a:schemeClr val="tx1"/>
                </a:solidFill>
                <a:latin typeface="Arial" panose="020B0604020202020204" pitchFamily="34" charset="0"/>
              </a:defRPr>
            </a:lvl1pPr>
            <a:lvl2pPr marL="742950" indent="-285750" defTabSz="925513">
              <a:defRPr>
                <a:solidFill>
                  <a:schemeClr val="tx1"/>
                </a:solidFill>
                <a:latin typeface="Arial" panose="020B0604020202020204" pitchFamily="34" charset="0"/>
              </a:defRPr>
            </a:lvl2pPr>
            <a:lvl3pPr marL="1143000" indent="-228600" defTabSz="925513">
              <a:defRPr>
                <a:solidFill>
                  <a:schemeClr val="tx1"/>
                </a:solidFill>
                <a:latin typeface="Arial" panose="020B0604020202020204" pitchFamily="34" charset="0"/>
              </a:defRPr>
            </a:lvl3pPr>
            <a:lvl4pPr marL="1600200" indent="-228600" defTabSz="925513">
              <a:defRPr>
                <a:solidFill>
                  <a:schemeClr val="tx1"/>
                </a:solidFill>
                <a:latin typeface="Arial" panose="020B0604020202020204" pitchFamily="34" charset="0"/>
              </a:defRPr>
            </a:lvl4pPr>
            <a:lvl5pPr marL="2057400" indent="-228600" defTabSz="925513">
              <a:defRPr>
                <a:solidFill>
                  <a:schemeClr val="tx1"/>
                </a:solidFill>
                <a:latin typeface="Arial" panose="020B0604020202020204" pitchFamily="34" charset="0"/>
              </a:defRPr>
            </a:lvl5pPr>
            <a:lvl6pPr marL="2514600" indent="-228600" defTabSz="925513" eaLnBrk="0" fontAlgn="base" hangingPunct="0">
              <a:spcBef>
                <a:spcPct val="0"/>
              </a:spcBef>
              <a:spcAft>
                <a:spcPct val="0"/>
              </a:spcAft>
              <a:defRPr>
                <a:solidFill>
                  <a:schemeClr val="tx1"/>
                </a:solidFill>
                <a:latin typeface="Arial" panose="020B0604020202020204" pitchFamily="34" charset="0"/>
              </a:defRPr>
            </a:lvl6pPr>
            <a:lvl7pPr marL="2971800" indent="-228600" defTabSz="925513" eaLnBrk="0" fontAlgn="base" hangingPunct="0">
              <a:spcBef>
                <a:spcPct val="0"/>
              </a:spcBef>
              <a:spcAft>
                <a:spcPct val="0"/>
              </a:spcAft>
              <a:defRPr>
                <a:solidFill>
                  <a:schemeClr val="tx1"/>
                </a:solidFill>
                <a:latin typeface="Arial" panose="020B0604020202020204" pitchFamily="34" charset="0"/>
              </a:defRPr>
            </a:lvl7pPr>
            <a:lvl8pPr marL="3429000" indent="-228600" defTabSz="925513" eaLnBrk="0" fontAlgn="base" hangingPunct="0">
              <a:spcBef>
                <a:spcPct val="0"/>
              </a:spcBef>
              <a:spcAft>
                <a:spcPct val="0"/>
              </a:spcAft>
              <a:defRPr>
                <a:solidFill>
                  <a:schemeClr val="tx1"/>
                </a:solidFill>
                <a:latin typeface="Arial" panose="020B0604020202020204" pitchFamily="34" charset="0"/>
              </a:defRPr>
            </a:lvl8pPr>
            <a:lvl9pPr marL="3886200" indent="-228600" defTabSz="925513" eaLnBrk="0" fontAlgn="base" hangingPunct="0">
              <a:spcBef>
                <a:spcPct val="0"/>
              </a:spcBef>
              <a:spcAft>
                <a:spcPct val="0"/>
              </a:spcAft>
              <a:defRPr>
                <a:solidFill>
                  <a:schemeClr val="tx1"/>
                </a:solidFill>
                <a:latin typeface="Arial" panose="020B0604020202020204" pitchFamily="34" charset="0"/>
              </a:defRPr>
            </a:lvl9pPr>
          </a:lstStyle>
          <a:p>
            <a:fld id="{8783F727-D0A8-C048-8302-97FF8C000F43}" type="slidenum">
              <a:rPr lang="en-US" altLang="en-US"/>
              <a:pPr/>
              <a:t>76</a:t>
            </a:fld>
            <a:endParaRPr lang="en-US" altLang="en-US"/>
          </a:p>
        </p:txBody>
      </p:sp>
      <p:sp>
        <p:nvSpPr>
          <p:cNvPr id="100355" name="Rectangle 2">
            <a:extLst>
              <a:ext uri="{FF2B5EF4-FFF2-40B4-BE49-F238E27FC236}">
                <a16:creationId xmlns:a16="http://schemas.microsoft.com/office/drawing/2014/main" id="{AB19A754-9A76-EE66-A2FD-F1D26B3A2BD1}"/>
              </a:ext>
            </a:extLst>
          </p:cNvPr>
          <p:cNvSpPr>
            <a:spLocks noGrp="1" noRot="1" noChangeAspect="1" noChangeArrowheads="1" noTextEdit="1"/>
          </p:cNvSpPr>
          <p:nvPr>
            <p:ph type="sldImg"/>
          </p:nvPr>
        </p:nvSpPr>
        <p:spPr>
          <a:ln/>
        </p:spPr>
      </p:sp>
      <p:sp>
        <p:nvSpPr>
          <p:cNvPr id="100356" name="Rectangle 3">
            <a:extLst>
              <a:ext uri="{FF2B5EF4-FFF2-40B4-BE49-F238E27FC236}">
                <a16:creationId xmlns:a16="http://schemas.microsoft.com/office/drawing/2014/main" id="{2520D8A0-5CC2-5B80-E3C8-DE769B3E422E}"/>
              </a:ext>
            </a:extLst>
          </p:cNvPr>
          <p:cNvSpPr>
            <a:spLocks noGrp="1" noChangeArrowheads="1"/>
          </p:cNvSpPr>
          <p:nvPr>
            <p:ph type="body" idx="1"/>
          </p:nvPr>
        </p:nvSpPr>
        <p:spPr>
          <a:noFill/>
        </p:spPr>
        <p:txBody>
          <a:bodyPr/>
          <a:lstStyle/>
          <a:p>
            <a:pPr eaLnBrk="1" hangingPunct="1"/>
            <a:endParaRPr lang="en-US" altLang="en-US" dirty="0"/>
          </a:p>
        </p:txBody>
      </p:sp>
    </p:spTree>
    <p:extLst>
      <p:ext uri="{BB962C8B-B14F-4D97-AF65-F5344CB8AC3E}">
        <p14:creationId xmlns:p14="http://schemas.microsoft.com/office/powerpoint/2010/main" val="7827300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a:extLst>
              <a:ext uri="{FF2B5EF4-FFF2-40B4-BE49-F238E27FC236}">
                <a16:creationId xmlns:a16="http://schemas.microsoft.com/office/drawing/2014/main" id="{998CAF99-7925-19F1-E0CD-F3E243F9EAC5}"/>
              </a:ext>
            </a:extLst>
          </p:cNvPr>
          <p:cNvSpPr>
            <a:spLocks noGrp="1" noChangeArrowheads="1"/>
          </p:cNvSpPr>
          <p:nvPr>
            <p:ph type="sldNum" sz="quarter" idx="5"/>
          </p:nvPr>
        </p:nvSpPr>
        <p:spPr>
          <a:noFill/>
        </p:spPr>
        <p:txBody>
          <a:bodyPr/>
          <a:lstStyle>
            <a:lvl1pPr defTabSz="925513">
              <a:defRPr>
                <a:solidFill>
                  <a:schemeClr val="tx1"/>
                </a:solidFill>
                <a:latin typeface="Arial" panose="020B0604020202020204" pitchFamily="34" charset="0"/>
              </a:defRPr>
            </a:lvl1pPr>
            <a:lvl2pPr marL="742950" indent="-285750" defTabSz="925513">
              <a:defRPr>
                <a:solidFill>
                  <a:schemeClr val="tx1"/>
                </a:solidFill>
                <a:latin typeface="Arial" panose="020B0604020202020204" pitchFamily="34" charset="0"/>
              </a:defRPr>
            </a:lvl2pPr>
            <a:lvl3pPr marL="1143000" indent="-228600" defTabSz="925513">
              <a:defRPr>
                <a:solidFill>
                  <a:schemeClr val="tx1"/>
                </a:solidFill>
                <a:latin typeface="Arial" panose="020B0604020202020204" pitchFamily="34" charset="0"/>
              </a:defRPr>
            </a:lvl3pPr>
            <a:lvl4pPr marL="1600200" indent="-228600" defTabSz="925513">
              <a:defRPr>
                <a:solidFill>
                  <a:schemeClr val="tx1"/>
                </a:solidFill>
                <a:latin typeface="Arial" panose="020B0604020202020204" pitchFamily="34" charset="0"/>
              </a:defRPr>
            </a:lvl4pPr>
            <a:lvl5pPr marL="2057400" indent="-228600" defTabSz="925513">
              <a:defRPr>
                <a:solidFill>
                  <a:schemeClr val="tx1"/>
                </a:solidFill>
                <a:latin typeface="Arial" panose="020B0604020202020204" pitchFamily="34" charset="0"/>
              </a:defRPr>
            </a:lvl5pPr>
            <a:lvl6pPr marL="2514600" indent="-228600" defTabSz="925513" eaLnBrk="0" fontAlgn="base" hangingPunct="0">
              <a:spcBef>
                <a:spcPct val="0"/>
              </a:spcBef>
              <a:spcAft>
                <a:spcPct val="0"/>
              </a:spcAft>
              <a:defRPr>
                <a:solidFill>
                  <a:schemeClr val="tx1"/>
                </a:solidFill>
                <a:latin typeface="Arial" panose="020B0604020202020204" pitchFamily="34" charset="0"/>
              </a:defRPr>
            </a:lvl6pPr>
            <a:lvl7pPr marL="2971800" indent="-228600" defTabSz="925513" eaLnBrk="0" fontAlgn="base" hangingPunct="0">
              <a:spcBef>
                <a:spcPct val="0"/>
              </a:spcBef>
              <a:spcAft>
                <a:spcPct val="0"/>
              </a:spcAft>
              <a:defRPr>
                <a:solidFill>
                  <a:schemeClr val="tx1"/>
                </a:solidFill>
                <a:latin typeface="Arial" panose="020B0604020202020204" pitchFamily="34" charset="0"/>
              </a:defRPr>
            </a:lvl7pPr>
            <a:lvl8pPr marL="3429000" indent="-228600" defTabSz="925513" eaLnBrk="0" fontAlgn="base" hangingPunct="0">
              <a:spcBef>
                <a:spcPct val="0"/>
              </a:spcBef>
              <a:spcAft>
                <a:spcPct val="0"/>
              </a:spcAft>
              <a:defRPr>
                <a:solidFill>
                  <a:schemeClr val="tx1"/>
                </a:solidFill>
                <a:latin typeface="Arial" panose="020B0604020202020204" pitchFamily="34" charset="0"/>
              </a:defRPr>
            </a:lvl8pPr>
            <a:lvl9pPr marL="3886200" indent="-228600" defTabSz="925513" eaLnBrk="0" fontAlgn="base" hangingPunct="0">
              <a:spcBef>
                <a:spcPct val="0"/>
              </a:spcBef>
              <a:spcAft>
                <a:spcPct val="0"/>
              </a:spcAft>
              <a:defRPr>
                <a:solidFill>
                  <a:schemeClr val="tx1"/>
                </a:solidFill>
                <a:latin typeface="Arial" panose="020B0604020202020204" pitchFamily="34" charset="0"/>
              </a:defRPr>
            </a:lvl9pPr>
          </a:lstStyle>
          <a:p>
            <a:fld id="{8783F727-D0A8-C048-8302-97FF8C000F43}" type="slidenum">
              <a:rPr lang="en-US" altLang="en-US"/>
              <a:pPr/>
              <a:t>77</a:t>
            </a:fld>
            <a:endParaRPr lang="en-US" altLang="en-US"/>
          </a:p>
        </p:txBody>
      </p:sp>
      <p:sp>
        <p:nvSpPr>
          <p:cNvPr id="100355" name="Rectangle 2">
            <a:extLst>
              <a:ext uri="{FF2B5EF4-FFF2-40B4-BE49-F238E27FC236}">
                <a16:creationId xmlns:a16="http://schemas.microsoft.com/office/drawing/2014/main" id="{AB19A754-9A76-EE66-A2FD-F1D26B3A2BD1}"/>
              </a:ext>
            </a:extLst>
          </p:cNvPr>
          <p:cNvSpPr>
            <a:spLocks noGrp="1" noRot="1" noChangeAspect="1" noChangeArrowheads="1" noTextEdit="1"/>
          </p:cNvSpPr>
          <p:nvPr>
            <p:ph type="sldImg"/>
          </p:nvPr>
        </p:nvSpPr>
        <p:spPr>
          <a:ln/>
        </p:spPr>
      </p:sp>
      <p:sp>
        <p:nvSpPr>
          <p:cNvPr id="100356" name="Rectangle 3">
            <a:extLst>
              <a:ext uri="{FF2B5EF4-FFF2-40B4-BE49-F238E27FC236}">
                <a16:creationId xmlns:a16="http://schemas.microsoft.com/office/drawing/2014/main" id="{2520D8A0-5CC2-5B80-E3C8-DE769B3E422E}"/>
              </a:ext>
            </a:extLst>
          </p:cNvPr>
          <p:cNvSpPr>
            <a:spLocks noGrp="1" noChangeArrowheads="1"/>
          </p:cNvSpPr>
          <p:nvPr>
            <p:ph type="body" idx="1"/>
          </p:nvPr>
        </p:nvSpPr>
        <p:spPr>
          <a:noFill/>
        </p:spPr>
        <p:txBody>
          <a:bodyPr/>
          <a:lstStyle/>
          <a:p>
            <a:pPr eaLnBrk="1" hangingPunct="1"/>
            <a:endParaRPr lang="en-US" altLang="en-US" dirty="0"/>
          </a:p>
        </p:txBody>
      </p:sp>
    </p:spTree>
    <p:extLst>
      <p:ext uri="{BB962C8B-B14F-4D97-AF65-F5344CB8AC3E}">
        <p14:creationId xmlns:p14="http://schemas.microsoft.com/office/powerpoint/2010/main" val="7327783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a:extLst>
              <a:ext uri="{FF2B5EF4-FFF2-40B4-BE49-F238E27FC236}">
                <a16:creationId xmlns:a16="http://schemas.microsoft.com/office/drawing/2014/main" id="{998CAF99-7925-19F1-E0CD-F3E243F9EAC5}"/>
              </a:ext>
            </a:extLst>
          </p:cNvPr>
          <p:cNvSpPr>
            <a:spLocks noGrp="1" noChangeArrowheads="1"/>
          </p:cNvSpPr>
          <p:nvPr>
            <p:ph type="sldNum" sz="quarter" idx="5"/>
          </p:nvPr>
        </p:nvSpPr>
        <p:spPr>
          <a:noFill/>
        </p:spPr>
        <p:txBody>
          <a:bodyPr/>
          <a:lstStyle>
            <a:lvl1pPr defTabSz="925513">
              <a:defRPr>
                <a:solidFill>
                  <a:schemeClr val="tx1"/>
                </a:solidFill>
                <a:latin typeface="Arial" panose="020B0604020202020204" pitchFamily="34" charset="0"/>
              </a:defRPr>
            </a:lvl1pPr>
            <a:lvl2pPr marL="742950" indent="-285750" defTabSz="925513">
              <a:defRPr>
                <a:solidFill>
                  <a:schemeClr val="tx1"/>
                </a:solidFill>
                <a:latin typeface="Arial" panose="020B0604020202020204" pitchFamily="34" charset="0"/>
              </a:defRPr>
            </a:lvl2pPr>
            <a:lvl3pPr marL="1143000" indent="-228600" defTabSz="925513">
              <a:defRPr>
                <a:solidFill>
                  <a:schemeClr val="tx1"/>
                </a:solidFill>
                <a:latin typeface="Arial" panose="020B0604020202020204" pitchFamily="34" charset="0"/>
              </a:defRPr>
            </a:lvl3pPr>
            <a:lvl4pPr marL="1600200" indent="-228600" defTabSz="925513">
              <a:defRPr>
                <a:solidFill>
                  <a:schemeClr val="tx1"/>
                </a:solidFill>
                <a:latin typeface="Arial" panose="020B0604020202020204" pitchFamily="34" charset="0"/>
              </a:defRPr>
            </a:lvl4pPr>
            <a:lvl5pPr marL="2057400" indent="-228600" defTabSz="925513">
              <a:defRPr>
                <a:solidFill>
                  <a:schemeClr val="tx1"/>
                </a:solidFill>
                <a:latin typeface="Arial" panose="020B0604020202020204" pitchFamily="34" charset="0"/>
              </a:defRPr>
            </a:lvl5pPr>
            <a:lvl6pPr marL="2514600" indent="-228600" defTabSz="925513" eaLnBrk="0" fontAlgn="base" hangingPunct="0">
              <a:spcBef>
                <a:spcPct val="0"/>
              </a:spcBef>
              <a:spcAft>
                <a:spcPct val="0"/>
              </a:spcAft>
              <a:defRPr>
                <a:solidFill>
                  <a:schemeClr val="tx1"/>
                </a:solidFill>
                <a:latin typeface="Arial" panose="020B0604020202020204" pitchFamily="34" charset="0"/>
              </a:defRPr>
            </a:lvl6pPr>
            <a:lvl7pPr marL="2971800" indent="-228600" defTabSz="925513" eaLnBrk="0" fontAlgn="base" hangingPunct="0">
              <a:spcBef>
                <a:spcPct val="0"/>
              </a:spcBef>
              <a:spcAft>
                <a:spcPct val="0"/>
              </a:spcAft>
              <a:defRPr>
                <a:solidFill>
                  <a:schemeClr val="tx1"/>
                </a:solidFill>
                <a:latin typeface="Arial" panose="020B0604020202020204" pitchFamily="34" charset="0"/>
              </a:defRPr>
            </a:lvl7pPr>
            <a:lvl8pPr marL="3429000" indent="-228600" defTabSz="925513" eaLnBrk="0" fontAlgn="base" hangingPunct="0">
              <a:spcBef>
                <a:spcPct val="0"/>
              </a:spcBef>
              <a:spcAft>
                <a:spcPct val="0"/>
              </a:spcAft>
              <a:defRPr>
                <a:solidFill>
                  <a:schemeClr val="tx1"/>
                </a:solidFill>
                <a:latin typeface="Arial" panose="020B0604020202020204" pitchFamily="34" charset="0"/>
              </a:defRPr>
            </a:lvl8pPr>
            <a:lvl9pPr marL="3886200" indent="-228600" defTabSz="925513" eaLnBrk="0" fontAlgn="base" hangingPunct="0">
              <a:spcBef>
                <a:spcPct val="0"/>
              </a:spcBef>
              <a:spcAft>
                <a:spcPct val="0"/>
              </a:spcAft>
              <a:defRPr>
                <a:solidFill>
                  <a:schemeClr val="tx1"/>
                </a:solidFill>
                <a:latin typeface="Arial" panose="020B0604020202020204" pitchFamily="34" charset="0"/>
              </a:defRPr>
            </a:lvl9pPr>
          </a:lstStyle>
          <a:p>
            <a:fld id="{8783F727-D0A8-C048-8302-97FF8C000F43}" type="slidenum">
              <a:rPr lang="en-US" altLang="en-US"/>
              <a:pPr/>
              <a:t>78</a:t>
            </a:fld>
            <a:endParaRPr lang="en-US" altLang="en-US"/>
          </a:p>
        </p:txBody>
      </p:sp>
      <p:sp>
        <p:nvSpPr>
          <p:cNvPr id="100355" name="Rectangle 2">
            <a:extLst>
              <a:ext uri="{FF2B5EF4-FFF2-40B4-BE49-F238E27FC236}">
                <a16:creationId xmlns:a16="http://schemas.microsoft.com/office/drawing/2014/main" id="{AB19A754-9A76-EE66-A2FD-F1D26B3A2BD1}"/>
              </a:ext>
            </a:extLst>
          </p:cNvPr>
          <p:cNvSpPr>
            <a:spLocks noGrp="1" noRot="1" noChangeAspect="1" noChangeArrowheads="1" noTextEdit="1"/>
          </p:cNvSpPr>
          <p:nvPr>
            <p:ph type="sldImg"/>
          </p:nvPr>
        </p:nvSpPr>
        <p:spPr>
          <a:ln/>
        </p:spPr>
      </p:sp>
      <p:sp>
        <p:nvSpPr>
          <p:cNvPr id="100356" name="Rectangle 3">
            <a:extLst>
              <a:ext uri="{FF2B5EF4-FFF2-40B4-BE49-F238E27FC236}">
                <a16:creationId xmlns:a16="http://schemas.microsoft.com/office/drawing/2014/main" id="{2520D8A0-5CC2-5B80-E3C8-DE769B3E422E}"/>
              </a:ext>
            </a:extLst>
          </p:cNvPr>
          <p:cNvSpPr>
            <a:spLocks noGrp="1" noChangeArrowheads="1"/>
          </p:cNvSpPr>
          <p:nvPr>
            <p:ph type="body" idx="1"/>
          </p:nvPr>
        </p:nvSpPr>
        <p:spPr>
          <a:noFill/>
        </p:spPr>
        <p:txBody>
          <a:bodyPr/>
          <a:lstStyle/>
          <a:p>
            <a:pPr eaLnBrk="1" hangingPunct="1"/>
            <a:endParaRPr lang="en-US" altLang="en-US" dirty="0"/>
          </a:p>
        </p:txBody>
      </p:sp>
    </p:spTree>
    <p:extLst>
      <p:ext uri="{BB962C8B-B14F-4D97-AF65-F5344CB8AC3E}">
        <p14:creationId xmlns:p14="http://schemas.microsoft.com/office/powerpoint/2010/main" val="37610835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a:extLst>
              <a:ext uri="{FF2B5EF4-FFF2-40B4-BE49-F238E27FC236}">
                <a16:creationId xmlns:a16="http://schemas.microsoft.com/office/drawing/2014/main" id="{998CAF99-7925-19F1-E0CD-F3E243F9EAC5}"/>
              </a:ext>
            </a:extLst>
          </p:cNvPr>
          <p:cNvSpPr>
            <a:spLocks noGrp="1" noChangeArrowheads="1"/>
          </p:cNvSpPr>
          <p:nvPr>
            <p:ph type="sldNum" sz="quarter" idx="5"/>
          </p:nvPr>
        </p:nvSpPr>
        <p:spPr>
          <a:noFill/>
        </p:spPr>
        <p:txBody>
          <a:bodyPr/>
          <a:lstStyle>
            <a:lvl1pPr defTabSz="925513">
              <a:defRPr>
                <a:solidFill>
                  <a:schemeClr val="tx1"/>
                </a:solidFill>
                <a:latin typeface="Arial" panose="020B0604020202020204" pitchFamily="34" charset="0"/>
              </a:defRPr>
            </a:lvl1pPr>
            <a:lvl2pPr marL="742950" indent="-285750" defTabSz="925513">
              <a:defRPr>
                <a:solidFill>
                  <a:schemeClr val="tx1"/>
                </a:solidFill>
                <a:latin typeface="Arial" panose="020B0604020202020204" pitchFamily="34" charset="0"/>
              </a:defRPr>
            </a:lvl2pPr>
            <a:lvl3pPr marL="1143000" indent="-228600" defTabSz="925513">
              <a:defRPr>
                <a:solidFill>
                  <a:schemeClr val="tx1"/>
                </a:solidFill>
                <a:latin typeface="Arial" panose="020B0604020202020204" pitchFamily="34" charset="0"/>
              </a:defRPr>
            </a:lvl3pPr>
            <a:lvl4pPr marL="1600200" indent="-228600" defTabSz="925513">
              <a:defRPr>
                <a:solidFill>
                  <a:schemeClr val="tx1"/>
                </a:solidFill>
                <a:latin typeface="Arial" panose="020B0604020202020204" pitchFamily="34" charset="0"/>
              </a:defRPr>
            </a:lvl4pPr>
            <a:lvl5pPr marL="2057400" indent="-228600" defTabSz="925513">
              <a:defRPr>
                <a:solidFill>
                  <a:schemeClr val="tx1"/>
                </a:solidFill>
                <a:latin typeface="Arial" panose="020B0604020202020204" pitchFamily="34" charset="0"/>
              </a:defRPr>
            </a:lvl5pPr>
            <a:lvl6pPr marL="2514600" indent="-228600" defTabSz="925513" eaLnBrk="0" fontAlgn="base" hangingPunct="0">
              <a:spcBef>
                <a:spcPct val="0"/>
              </a:spcBef>
              <a:spcAft>
                <a:spcPct val="0"/>
              </a:spcAft>
              <a:defRPr>
                <a:solidFill>
                  <a:schemeClr val="tx1"/>
                </a:solidFill>
                <a:latin typeface="Arial" panose="020B0604020202020204" pitchFamily="34" charset="0"/>
              </a:defRPr>
            </a:lvl6pPr>
            <a:lvl7pPr marL="2971800" indent="-228600" defTabSz="925513" eaLnBrk="0" fontAlgn="base" hangingPunct="0">
              <a:spcBef>
                <a:spcPct val="0"/>
              </a:spcBef>
              <a:spcAft>
                <a:spcPct val="0"/>
              </a:spcAft>
              <a:defRPr>
                <a:solidFill>
                  <a:schemeClr val="tx1"/>
                </a:solidFill>
                <a:latin typeface="Arial" panose="020B0604020202020204" pitchFamily="34" charset="0"/>
              </a:defRPr>
            </a:lvl7pPr>
            <a:lvl8pPr marL="3429000" indent="-228600" defTabSz="925513" eaLnBrk="0" fontAlgn="base" hangingPunct="0">
              <a:spcBef>
                <a:spcPct val="0"/>
              </a:spcBef>
              <a:spcAft>
                <a:spcPct val="0"/>
              </a:spcAft>
              <a:defRPr>
                <a:solidFill>
                  <a:schemeClr val="tx1"/>
                </a:solidFill>
                <a:latin typeface="Arial" panose="020B0604020202020204" pitchFamily="34" charset="0"/>
              </a:defRPr>
            </a:lvl8pPr>
            <a:lvl9pPr marL="3886200" indent="-228600" defTabSz="925513" eaLnBrk="0" fontAlgn="base" hangingPunct="0">
              <a:spcBef>
                <a:spcPct val="0"/>
              </a:spcBef>
              <a:spcAft>
                <a:spcPct val="0"/>
              </a:spcAft>
              <a:defRPr>
                <a:solidFill>
                  <a:schemeClr val="tx1"/>
                </a:solidFill>
                <a:latin typeface="Arial" panose="020B0604020202020204" pitchFamily="34" charset="0"/>
              </a:defRPr>
            </a:lvl9pPr>
          </a:lstStyle>
          <a:p>
            <a:fld id="{8783F727-D0A8-C048-8302-97FF8C000F43}" type="slidenum">
              <a:rPr lang="en-US" altLang="en-US"/>
              <a:pPr/>
              <a:t>79</a:t>
            </a:fld>
            <a:endParaRPr lang="en-US" altLang="en-US"/>
          </a:p>
        </p:txBody>
      </p:sp>
      <p:sp>
        <p:nvSpPr>
          <p:cNvPr id="100355" name="Rectangle 2">
            <a:extLst>
              <a:ext uri="{FF2B5EF4-FFF2-40B4-BE49-F238E27FC236}">
                <a16:creationId xmlns:a16="http://schemas.microsoft.com/office/drawing/2014/main" id="{AB19A754-9A76-EE66-A2FD-F1D26B3A2BD1}"/>
              </a:ext>
            </a:extLst>
          </p:cNvPr>
          <p:cNvSpPr>
            <a:spLocks noGrp="1" noRot="1" noChangeAspect="1" noChangeArrowheads="1" noTextEdit="1"/>
          </p:cNvSpPr>
          <p:nvPr>
            <p:ph type="sldImg"/>
          </p:nvPr>
        </p:nvSpPr>
        <p:spPr>
          <a:ln/>
        </p:spPr>
      </p:sp>
      <p:sp>
        <p:nvSpPr>
          <p:cNvPr id="100356" name="Rectangle 3">
            <a:extLst>
              <a:ext uri="{FF2B5EF4-FFF2-40B4-BE49-F238E27FC236}">
                <a16:creationId xmlns:a16="http://schemas.microsoft.com/office/drawing/2014/main" id="{2520D8A0-5CC2-5B80-E3C8-DE769B3E422E}"/>
              </a:ext>
            </a:extLst>
          </p:cNvPr>
          <p:cNvSpPr>
            <a:spLocks noGrp="1" noChangeArrowheads="1"/>
          </p:cNvSpPr>
          <p:nvPr>
            <p:ph type="body" idx="1"/>
          </p:nvPr>
        </p:nvSpPr>
        <p:spPr>
          <a:noFill/>
        </p:spPr>
        <p:txBody>
          <a:bodyPr/>
          <a:lstStyle/>
          <a:p>
            <a:pPr eaLnBrk="1" hangingPunct="1"/>
            <a:endParaRPr lang="en-US" altLang="en-US" dirty="0"/>
          </a:p>
        </p:txBody>
      </p:sp>
    </p:spTree>
    <p:extLst>
      <p:ext uri="{BB962C8B-B14F-4D97-AF65-F5344CB8AC3E}">
        <p14:creationId xmlns:p14="http://schemas.microsoft.com/office/powerpoint/2010/main" val="20862810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a:extLst>
              <a:ext uri="{FF2B5EF4-FFF2-40B4-BE49-F238E27FC236}">
                <a16:creationId xmlns:a16="http://schemas.microsoft.com/office/drawing/2014/main" id="{998CAF99-7925-19F1-E0CD-F3E243F9EAC5}"/>
              </a:ext>
            </a:extLst>
          </p:cNvPr>
          <p:cNvSpPr>
            <a:spLocks noGrp="1" noChangeArrowheads="1"/>
          </p:cNvSpPr>
          <p:nvPr>
            <p:ph type="sldNum" sz="quarter" idx="5"/>
          </p:nvPr>
        </p:nvSpPr>
        <p:spPr>
          <a:noFill/>
        </p:spPr>
        <p:txBody>
          <a:bodyPr/>
          <a:lstStyle>
            <a:lvl1pPr defTabSz="925513">
              <a:defRPr>
                <a:solidFill>
                  <a:schemeClr val="tx1"/>
                </a:solidFill>
                <a:latin typeface="Arial" panose="020B0604020202020204" pitchFamily="34" charset="0"/>
              </a:defRPr>
            </a:lvl1pPr>
            <a:lvl2pPr marL="742950" indent="-285750" defTabSz="925513">
              <a:defRPr>
                <a:solidFill>
                  <a:schemeClr val="tx1"/>
                </a:solidFill>
                <a:latin typeface="Arial" panose="020B0604020202020204" pitchFamily="34" charset="0"/>
              </a:defRPr>
            </a:lvl2pPr>
            <a:lvl3pPr marL="1143000" indent="-228600" defTabSz="925513">
              <a:defRPr>
                <a:solidFill>
                  <a:schemeClr val="tx1"/>
                </a:solidFill>
                <a:latin typeface="Arial" panose="020B0604020202020204" pitchFamily="34" charset="0"/>
              </a:defRPr>
            </a:lvl3pPr>
            <a:lvl4pPr marL="1600200" indent="-228600" defTabSz="925513">
              <a:defRPr>
                <a:solidFill>
                  <a:schemeClr val="tx1"/>
                </a:solidFill>
                <a:latin typeface="Arial" panose="020B0604020202020204" pitchFamily="34" charset="0"/>
              </a:defRPr>
            </a:lvl4pPr>
            <a:lvl5pPr marL="2057400" indent="-228600" defTabSz="925513">
              <a:defRPr>
                <a:solidFill>
                  <a:schemeClr val="tx1"/>
                </a:solidFill>
                <a:latin typeface="Arial" panose="020B0604020202020204" pitchFamily="34" charset="0"/>
              </a:defRPr>
            </a:lvl5pPr>
            <a:lvl6pPr marL="2514600" indent="-228600" defTabSz="925513" eaLnBrk="0" fontAlgn="base" hangingPunct="0">
              <a:spcBef>
                <a:spcPct val="0"/>
              </a:spcBef>
              <a:spcAft>
                <a:spcPct val="0"/>
              </a:spcAft>
              <a:defRPr>
                <a:solidFill>
                  <a:schemeClr val="tx1"/>
                </a:solidFill>
                <a:latin typeface="Arial" panose="020B0604020202020204" pitchFamily="34" charset="0"/>
              </a:defRPr>
            </a:lvl6pPr>
            <a:lvl7pPr marL="2971800" indent="-228600" defTabSz="925513" eaLnBrk="0" fontAlgn="base" hangingPunct="0">
              <a:spcBef>
                <a:spcPct val="0"/>
              </a:spcBef>
              <a:spcAft>
                <a:spcPct val="0"/>
              </a:spcAft>
              <a:defRPr>
                <a:solidFill>
                  <a:schemeClr val="tx1"/>
                </a:solidFill>
                <a:latin typeface="Arial" panose="020B0604020202020204" pitchFamily="34" charset="0"/>
              </a:defRPr>
            </a:lvl7pPr>
            <a:lvl8pPr marL="3429000" indent="-228600" defTabSz="925513" eaLnBrk="0" fontAlgn="base" hangingPunct="0">
              <a:spcBef>
                <a:spcPct val="0"/>
              </a:spcBef>
              <a:spcAft>
                <a:spcPct val="0"/>
              </a:spcAft>
              <a:defRPr>
                <a:solidFill>
                  <a:schemeClr val="tx1"/>
                </a:solidFill>
                <a:latin typeface="Arial" panose="020B0604020202020204" pitchFamily="34" charset="0"/>
              </a:defRPr>
            </a:lvl8pPr>
            <a:lvl9pPr marL="3886200" indent="-228600" defTabSz="925513" eaLnBrk="0" fontAlgn="base" hangingPunct="0">
              <a:spcBef>
                <a:spcPct val="0"/>
              </a:spcBef>
              <a:spcAft>
                <a:spcPct val="0"/>
              </a:spcAft>
              <a:defRPr>
                <a:solidFill>
                  <a:schemeClr val="tx1"/>
                </a:solidFill>
                <a:latin typeface="Arial" panose="020B0604020202020204" pitchFamily="34" charset="0"/>
              </a:defRPr>
            </a:lvl9pPr>
          </a:lstStyle>
          <a:p>
            <a:fld id="{8783F727-D0A8-C048-8302-97FF8C000F43}" type="slidenum">
              <a:rPr lang="en-US" altLang="en-US"/>
              <a:pPr/>
              <a:t>80</a:t>
            </a:fld>
            <a:endParaRPr lang="en-US" altLang="en-US"/>
          </a:p>
        </p:txBody>
      </p:sp>
      <p:sp>
        <p:nvSpPr>
          <p:cNvPr id="100355" name="Rectangle 2">
            <a:extLst>
              <a:ext uri="{FF2B5EF4-FFF2-40B4-BE49-F238E27FC236}">
                <a16:creationId xmlns:a16="http://schemas.microsoft.com/office/drawing/2014/main" id="{AB19A754-9A76-EE66-A2FD-F1D26B3A2BD1}"/>
              </a:ext>
            </a:extLst>
          </p:cNvPr>
          <p:cNvSpPr>
            <a:spLocks noGrp="1" noRot="1" noChangeAspect="1" noChangeArrowheads="1" noTextEdit="1"/>
          </p:cNvSpPr>
          <p:nvPr>
            <p:ph type="sldImg"/>
          </p:nvPr>
        </p:nvSpPr>
        <p:spPr>
          <a:ln/>
        </p:spPr>
      </p:sp>
      <p:sp>
        <p:nvSpPr>
          <p:cNvPr id="100356" name="Rectangle 3">
            <a:extLst>
              <a:ext uri="{FF2B5EF4-FFF2-40B4-BE49-F238E27FC236}">
                <a16:creationId xmlns:a16="http://schemas.microsoft.com/office/drawing/2014/main" id="{2520D8A0-5CC2-5B80-E3C8-DE769B3E422E}"/>
              </a:ext>
            </a:extLst>
          </p:cNvPr>
          <p:cNvSpPr>
            <a:spLocks noGrp="1" noChangeArrowheads="1"/>
          </p:cNvSpPr>
          <p:nvPr>
            <p:ph type="body" idx="1"/>
          </p:nvPr>
        </p:nvSpPr>
        <p:spPr>
          <a:noFill/>
        </p:spPr>
        <p:txBody>
          <a:bodyPr/>
          <a:lstStyle/>
          <a:p>
            <a:pPr eaLnBrk="1" hangingPunct="1"/>
            <a:endParaRPr lang="en-US" altLang="en-US" dirty="0"/>
          </a:p>
        </p:txBody>
      </p:sp>
    </p:spTree>
    <p:extLst>
      <p:ext uri="{BB962C8B-B14F-4D97-AF65-F5344CB8AC3E}">
        <p14:creationId xmlns:p14="http://schemas.microsoft.com/office/powerpoint/2010/main" val="34237445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a:extLst>
              <a:ext uri="{FF2B5EF4-FFF2-40B4-BE49-F238E27FC236}">
                <a16:creationId xmlns:a16="http://schemas.microsoft.com/office/drawing/2014/main" id="{F2F38A7A-EC79-F943-30F4-F2E85F7DD199}"/>
              </a:ext>
            </a:extLst>
          </p:cNvPr>
          <p:cNvSpPr>
            <a:spLocks noGrp="1" noChangeArrowheads="1"/>
          </p:cNvSpPr>
          <p:nvPr>
            <p:ph type="sldNum" sz="quarter" idx="5"/>
          </p:nvPr>
        </p:nvSpPr>
        <p:spPr>
          <a:noFill/>
        </p:spPr>
        <p:txBody>
          <a:bodyPr/>
          <a:lstStyle>
            <a:lvl1pPr defTabSz="925513">
              <a:defRPr>
                <a:solidFill>
                  <a:schemeClr val="tx1"/>
                </a:solidFill>
                <a:latin typeface="Arial" panose="020B0604020202020204" pitchFamily="34" charset="0"/>
              </a:defRPr>
            </a:lvl1pPr>
            <a:lvl2pPr marL="742950" indent="-285750" defTabSz="925513">
              <a:defRPr>
                <a:solidFill>
                  <a:schemeClr val="tx1"/>
                </a:solidFill>
                <a:latin typeface="Arial" panose="020B0604020202020204" pitchFamily="34" charset="0"/>
              </a:defRPr>
            </a:lvl2pPr>
            <a:lvl3pPr marL="1143000" indent="-228600" defTabSz="925513">
              <a:defRPr>
                <a:solidFill>
                  <a:schemeClr val="tx1"/>
                </a:solidFill>
                <a:latin typeface="Arial" panose="020B0604020202020204" pitchFamily="34" charset="0"/>
              </a:defRPr>
            </a:lvl3pPr>
            <a:lvl4pPr marL="1600200" indent="-228600" defTabSz="925513">
              <a:defRPr>
                <a:solidFill>
                  <a:schemeClr val="tx1"/>
                </a:solidFill>
                <a:latin typeface="Arial" panose="020B0604020202020204" pitchFamily="34" charset="0"/>
              </a:defRPr>
            </a:lvl4pPr>
            <a:lvl5pPr marL="2057400" indent="-228600" defTabSz="925513">
              <a:defRPr>
                <a:solidFill>
                  <a:schemeClr val="tx1"/>
                </a:solidFill>
                <a:latin typeface="Arial" panose="020B0604020202020204" pitchFamily="34" charset="0"/>
              </a:defRPr>
            </a:lvl5pPr>
            <a:lvl6pPr marL="2514600" indent="-228600" defTabSz="925513" eaLnBrk="0" fontAlgn="base" hangingPunct="0">
              <a:spcBef>
                <a:spcPct val="0"/>
              </a:spcBef>
              <a:spcAft>
                <a:spcPct val="0"/>
              </a:spcAft>
              <a:defRPr>
                <a:solidFill>
                  <a:schemeClr val="tx1"/>
                </a:solidFill>
                <a:latin typeface="Arial" panose="020B0604020202020204" pitchFamily="34" charset="0"/>
              </a:defRPr>
            </a:lvl6pPr>
            <a:lvl7pPr marL="2971800" indent="-228600" defTabSz="925513" eaLnBrk="0" fontAlgn="base" hangingPunct="0">
              <a:spcBef>
                <a:spcPct val="0"/>
              </a:spcBef>
              <a:spcAft>
                <a:spcPct val="0"/>
              </a:spcAft>
              <a:defRPr>
                <a:solidFill>
                  <a:schemeClr val="tx1"/>
                </a:solidFill>
                <a:latin typeface="Arial" panose="020B0604020202020204" pitchFamily="34" charset="0"/>
              </a:defRPr>
            </a:lvl7pPr>
            <a:lvl8pPr marL="3429000" indent="-228600" defTabSz="925513" eaLnBrk="0" fontAlgn="base" hangingPunct="0">
              <a:spcBef>
                <a:spcPct val="0"/>
              </a:spcBef>
              <a:spcAft>
                <a:spcPct val="0"/>
              </a:spcAft>
              <a:defRPr>
                <a:solidFill>
                  <a:schemeClr val="tx1"/>
                </a:solidFill>
                <a:latin typeface="Arial" panose="020B0604020202020204" pitchFamily="34" charset="0"/>
              </a:defRPr>
            </a:lvl8pPr>
            <a:lvl9pPr marL="3886200" indent="-228600" defTabSz="925513" eaLnBrk="0" fontAlgn="base" hangingPunct="0">
              <a:spcBef>
                <a:spcPct val="0"/>
              </a:spcBef>
              <a:spcAft>
                <a:spcPct val="0"/>
              </a:spcAft>
              <a:defRPr>
                <a:solidFill>
                  <a:schemeClr val="tx1"/>
                </a:solidFill>
                <a:latin typeface="Arial" panose="020B0604020202020204" pitchFamily="34" charset="0"/>
              </a:defRPr>
            </a:lvl9pPr>
          </a:lstStyle>
          <a:p>
            <a:fld id="{CB6C9016-0925-2642-B916-59416A204363}" type="slidenum">
              <a:rPr lang="en-US" altLang="en-US"/>
              <a:pPr/>
              <a:t>85</a:t>
            </a:fld>
            <a:endParaRPr lang="en-US" altLang="en-US"/>
          </a:p>
        </p:txBody>
      </p:sp>
      <p:sp>
        <p:nvSpPr>
          <p:cNvPr id="105475" name="Rectangle 2">
            <a:extLst>
              <a:ext uri="{FF2B5EF4-FFF2-40B4-BE49-F238E27FC236}">
                <a16:creationId xmlns:a16="http://schemas.microsoft.com/office/drawing/2014/main" id="{94420900-BACE-EB0A-69FF-ACAE281E02FD}"/>
              </a:ext>
            </a:extLst>
          </p:cNvPr>
          <p:cNvSpPr>
            <a:spLocks noGrp="1" noRot="1" noChangeAspect="1" noChangeArrowheads="1" noTextEdit="1"/>
          </p:cNvSpPr>
          <p:nvPr>
            <p:ph type="sldImg"/>
          </p:nvPr>
        </p:nvSpPr>
        <p:spPr>
          <a:ln/>
        </p:spPr>
      </p:sp>
      <p:sp>
        <p:nvSpPr>
          <p:cNvPr id="105476" name="Rectangle 3">
            <a:extLst>
              <a:ext uri="{FF2B5EF4-FFF2-40B4-BE49-F238E27FC236}">
                <a16:creationId xmlns:a16="http://schemas.microsoft.com/office/drawing/2014/main" id="{47B6C3AA-1B49-717B-642F-CD7D9BF5CFE1}"/>
              </a:ext>
            </a:extLst>
          </p:cNvPr>
          <p:cNvSpPr>
            <a:spLocks noGrp="1" noChangeArrowheads="1"/>
          </p:cNvSpPr>
          <p:nvPr>
            <p:ph type="body" idx="1"/>
          </p:nvPr>
        </p:nvSpPr>
        <p:spPr>
          <a:noFill/>
        </p:spPr>
        <p:txBody>
          <a:bodyPr/>
          <a:lstStyle/>
          <a:p>
            <a:pPr eaLnBrk="1" hangingPunct="1"/>
            <a:endParaRPr lang="en-US" alt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a:extLst>
              <a:ext uri="{FF2B5EF4-FFF2-40B4-BE49-F238E27FC236}">
                <a16:creationId xmlns:a16="http://schemas.microsoft.com/office/drawing/2014/main" id="{F2F38A7A-EC79-F943-30F4-F2E85F7DD199}"/>
              </a:ext>
            </a:extLst>
          </p:cNvPr>
          <p:cNvSpPr>
            <a:spLocks noGrp="1" noChangeArrowheads="1"/>
          </p:cNvSpPr>
          <p:nvPr>
            <p:ph type="sldNum" sz="quarter" idx="5"/>
          </p:nvPr>
        </p:nvSpPr>
        <p:spPr>
          <a:noFill/>
        </p:spPr>
        <p:txBody>
          <a:bodyPr/>
          <a:lstStyle>
            <a:lvl1pPr defTabSz="925513">
              <a:defRPr>
                <a:solidFill>
                  <a:schemeClr val="tx1"/>
                </a:solidFill>
                <a:latin typeface="Arial" panose="020B0604020202020204" pitchFamily="34" charset="0"/>
              </a:defRPr>
            </a:lvl1pPr>
            <a:lvl2pPr marL="742950" indent="-285750" defTabSz="925513">
              <a:defRPr>
                <a:solidFill>
                  <a:schemeClr val="tx1"/>
                </a:solidFill>
                <a:latin typeface="Arial" panose="020B0604020202020204" pitchFamily="34" charset="0"/>
              </a:defRPr>
            </a:lvl2pPr>
            <a:lvl3pPr marL="1143000" indent="-228600" defTabSz="925513">
              <a:defRPr>
                <a:solidFill>
                  <a:schemeClr val="tx1"/>
                </a:solidFill>
                <a:latin typeface="Arial" panose="020B0604020202020204" pitchFamily="34" charset="0"/>
              </a:defRPr>
            </a:lvl3pPr>
            <a:lvl4pPr marL="1600200" indent="-228600" defTabSz="925513">
              <a:defRPr>
                <a:solidFill>
                  <a:schemeClr val="tx1"/>
                </a:solidFill>
                <a:latin typeface="Arial" panose="020B0604020202020204" pitchFamily="34" charset="0"/>
              </a:defRPr>
            </a:lvl4pPr>
            <a:lvl5pPr marL="2057400" indent="-228600" defTabSz="925513">
              <a:defRPr>
                <a:solidFill>
                  <a:schemeClr val="tx1"/>
                </a:solidFill>
                <a:latin typeface="Arial" panose="020B0604020202020204" pitchFamily="34" charset="0"/>
              </a:defRPr>
            </a:lvl5pPr>
            <a:lvl6pPr marL="2514600" indent="-228600" defTabSz="925513" eaLnBrk="0" fontAlgn="base" hangingPunct="0">
              <a:spcBef>
                <a:spcPct val="0"/>
              </a:spcBef>
              <a:spcAft>
                <a:spcPct val="0"/>
              </a:spcAft>
              <a:defRPr>
                <a:solidFill>
                  <a:schemeClr val="tx1"/>
                </a:solidFill>
                <a:latin typeface="Arial" panose="020B0604020202020204" pitchFamily="34" charset="0"/>
              </a:defRPr>
            </a:lvl6pPr>
            <a:lvl7pPr marL="2971800" indent="-228600" defTabSz="925513" eaLnBrk="0" fontAlgn="base" hangingPunct="0">
              <a:spcBef>
                <a:spcPct val="0"/>
              </a:spcBef>
              <a:spcAft>
                <a:spcPct val="0"/>
              </a:spcAft>
              <a:defRPr>
                <a:solidFill>
                  <a:schemeClr val="tx1"/>
                </a:solidFill>
                <a:latin typeface="Arial" panose="020B0604020202020204" pitchFamily="34" charset="0"/>
              </a:defRPr>
            </a:lvl7pPr>
            <a:lvl8pPr marL="3429000" indent="-228600" defTabSz="925513" eaLnBrk="0" fontAlgn="base" hangingPunct="0">
              <a:spcBef>
                <a:spcPct val="0"/>
              </a:spcBef>
              <a:spcAft>
                <a:spcPct val="0"/>
              </a:spcAft>
              <a:defRPr>
                <a:solidFill>
                  <a:schemeClr val="tx1"/>
                </a:solidFill>
                <a:latin typeface="Arial" panose="020B0604020202020204" pitchFamily="34" charset="0"/>
              </a:defRPr>
            </a:lvl8pPr>
            <a:lvl9pPr marL="3886200" indent="-228600" defTabSz="925513" eaLnBrk="0" fontAlgn="base" hangingPunct="0">
              <a:spcBef>
                <a:spcPct val="0"/>
              </a:spcBef>
              <a:spcAft>
                <a:spcPct val="0"/>
              </a:spcAft>
              <a:defRPr>
                <a:solidFill>
                  <a:schemeClr val="tx1"/>
                </a:solidFill>
                <a:latin typeface="Arial" panose="020B0604020202020204" pitchFamily="34" charset="0"/>
              </a:defRPr>
            </a:lvl9pPr>
          </a:lstStyle>
          <a:p>
            <a:fld id="{CB6C9016-0925-2642-B916-59416A204363}" type="slidenum">
              <a:rPr lang="en-US" altLang="en-US"/>
              <a:pPr/>
              <a:t>86</a:t>
            </a:fld>
            <a:endParaRPr lang="en-US" altLang="en-US"/>
          </a:p>
        </p:txBody>
      </p:sp>
      <p:sp>
        <p:nvSpPr>
          <p:cNvPr id="105475" name="Rectangle 2">
            <a:extLst>
              <a:ext uri="{FF2B5EF4-FFF2-40B4-BE49-F238E27FC236}">
                <a16:creationId xmlns:a16="http://schemas.microsoft.com/office/drawing/2014/main" id="{94420900-BACE-EB0A-69FF-ACAE281E02FD}"/>
              </a:ext>
            </a:extLst>
          </p:cNvPr>
          <p:cNvSpPr>
            <a:spLocks noGrp="1" noRot="1" noChangeAspect="1" noChangeArrowheads="1" noTextEdit="1"/>
          </p:cNvSpPr>
          <p:nvPr>
            <p:ph type="sldImg"/>
          </p:nvPr>
        </p:nvSpPr>
        <p:spPr>
          <a:ln/>
        </p:spPr>
      </p:sp>
      <p:sp>
        <p:nvSpPr>
          <p:cNvPr id="105476" name="Rectangle 3">
            <a:extLst>
              <a:ext uri="{FF2B5EF4-FFF2-40B4-BE49-F238E27FC236}">
                <a16:creationId xmlns:a16="http://schemas.microsoft.com/office/drawing/2014/main" id="{47B6C3AA-1B49-717B-642F-CD7D9BF5CFE1}"/>
              </a:ext>
            </a:extLst>
          </p:cNvPr>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99072197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a:extLst>
              <a:ext uri="{FF2B5EF4-FFF2-40B4-BE49-F238E27FC236}">
                <a16:creationId xmlns:a16="http://schemas.microsoft.com/office/drawing/2014/main" id="{9BF44903-8BD9-9121-6AFE-569F4CDBFD72}"/>
              </a:ext>
            </a:extLst>
          </p:cNvPr>
          <p:cNvSpPr>
            <a:spLocks noGrp="1" noChangeArrowheads="1"/>
          </p:cNvSpPr>
          <p:nvPr>
            <p:ph type="sldNum" sz="quarter" idx="5"/>
          </p:nvPr>
        </p:nvSpPr>
        <p:spPr>
          <a:noFill/>
        </p:spPr>
        <p:txBody>
          <a:bodyPr/>
          <a:lstStyle>
            <a:lvl1pPr defTabSz="925513">
              <a:defRPr>
                <a:solidFill>
                  <a:schemeClr val="tx1"/>
                </a:solidFill>
                <a:latin typeface="Arial" panose="020B0604020202020204" pitchFamily="34" charset="0"/>
              </a:defRPr>
            </a:lvl1pPr>
            <a:lvl2pPr marL="742950" indent="-285750" defTabSz="925513">
              <a:defRPr>
                <a:solidFill>
                  <a:schemeClr val="tx1"/>
                </a:solidFill>
                <a:latin typeface="Arial" panose="020B0604020202020204" pitchFamily="34" charset="0"/>
              </a:defRPr>
            </a:lvl2pPr>
            <a:lvl3pPr marL="1143000" indent="-228600" defTabSz="925513">
              <a:defRPr>
                <a:solidFill>
                  <a:schemeClr val="tx1"/>
                </a:solidFill>
                <a:latin typeface="Arial" panose="020B0604020202020204" pitchFamily="34" charset="0"/>
              </a:defRPr>
            </a:lvl3pPr>
            <a:lvl4pPr marL="1600200" indent="-228600" defTabSz="925513">
              <a:defRPr>
                <a:solidFill>
                  <a:schemeClr val="tx1"/>
                </a:solidFill>
                <a:latin typeface="Arial" panose="020B0604020202020204" pitchFamily="34" charset="0"/>
              </a:defRPr>
            </a:lvl4pPr>
            <a:lvl5pPr marL="2057400" indent="-228600" defTabSz="925513">
              <a:defRPr>
                <a:solidFill>
                  <a:schemeClr val="tx1"/>
                </a:solidFill>
                <a:latin typeface="Arial" panose="020B0604020202020204" pitchFamily="34" charset="0"/>
              </a:defRPr>
            </a:lvl5pPr>
            <a:lvl6pPr marL="2514600" indent="-228600" defTabSz="925513" eaLnBrk="0" fontAlgn="base" hangingPunct="0">
              <a:spcBef>
                <a:spcPct val="0"/>
              </a:spcBef>
              <a:spcAft>
                <a:spcPct val="0"/>
              </a:spcAft>
              <a:defRPr>
                <a:solidFill>
                  <a:schemeClr val="tx1"/>
                </a:solidFill>
                <a:latin typeface="Arial" panose="020B0604020202020204" pitchFamily="34" charset="0"/>
              </a:defRPr>
            </a:lvl6pPr>
            <a:lvl7pPr marL="2971800" indent="-228600" defTabSz="925513" eaLnBrk="0" fontAlgn="base" hangingPunct="0">
              <a:spcBef>
                <a:spcPct val="0"/>
              </a:spcBef>
              <a:spcAft>
                <a:spcPct val="0"/>
              </a:spcAft>
              <a:defRPr>
                <a:solidFill>
                  <a:schemeClr val="tx1"/>
                </a:solidFill>
                <a:latin typeface="Arial" panose="020B0604020202020204" pitchFamily="34" charset="0"/>
              </a:defRPr>
            </a:lvl7pPr>
            <a:lvl8pPr marL="3429000" indent="-228600" defTabSz="925513" eaLnBrk="0" fontAlgn="base" hangingPunct="0">
              <a:spcBef>
                <a:spcPct val="0"/>
              </a:spcBef>
              <a:spcAft>
                <a:spcPct val="0"/>
              </a:spcAft>
              <a:defRPr>
                <a:solidFill>
                  <a:schemeClr val="tx1"/>
                </a:solidFill>
                <a:latin typeface="Arial" panose="020B0604020202020204" pitchFamily="34" charset="0"/>
              </a:defRPr>
            </a:lvl8pPr>
            <a:lvl9pPr marL="3886200" indent="-228600" defTabSz="925513" eaLnBrk="0" fontAlgn="base" hangingPunct="0">
              <a:spcBef>
                <a:spcPct val="0"/>
              </a:spcBef>
              <a:spcAft>
                <a:spcPct val="0"/>
              </a:spcAft>
              <a:defRPr>
                <a:solidFill>
                  <a:schemeClr val="tx1"/>
                </a:solidFill>
                <a:latin typeface="Arial" panose="020B0604020202020204" pitchFamily="34" charset="0"/>
              </a:defRPr>
            </a:lvl9pPr>
          </a:lstStyle>
          <a:p>
            <a:fld id="{AE1471CC-35FE-5142-AE64-0C98C9C88DAA}" type="slidenum">
              <a:rPr lang="en-US" altLang="en-US"/>
              <a:pPr/>
              <a:t>87</a:t>
            </a:fld>
            <a:endParaRPr lang="en-US" altLang="en-US"/>
          </a:p>
        </p:txBody>
      </p:sp>
      <p:sp>
        <p:nvSpPr>
          <p:cNvPr id="116739" name="Rectangle 2">
            <a:extLst>
              <a:ext uri="{FF2B5EF4-FFF2-40B4-BE49-F238E27FC236}">
                <a16:creationId xmlns:a16="http://schemas.microsoft.com/office/drawing/2014/main" id="{C38A80B7-2752-C374-1CDF-4DC946986B17}"/>
              </a:ext>
            </a:extLst>
          </p:cNvPr>
          <p:cNvSpPr>
            <a:spLocks noGrp="1" noRot="1" noChangeAspect="1" noChangeArrowheads="1" noTextEdit="1"/>
          </p:cNvSpPr>
          <p:nvPr>
            <p:ph type="sldImg"/>
          </p:nvPr>
        </p:nvSpPr>
        <p:spPr>
          <a:ln/>
        </p:spPr>
      </p:sp>
      <p:sp>
        <p:nvSpPr>
          <p:cNvPr id="116740" name="Rectangle 3">
            <a:extLst>
              <a:ext uri="{FF2B5EF4-FFF2-40B4-BE49-F238E27FC236}">
                <a16:creationId xmlns:a16="http://schemas.microsoft.com/office/drawing/2014/main" id="{38CDC9B8-B72F-9778-73E4-7EBE946E3403}"/>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a:extLst>
              <a:ext uri="{FF2B5EF4-FFF2-40B4-BE49-F238E27FC236}">
                <a16:creationId xmlns:a16="http://schemas.microsoft.com/office/drawing/2014/main" id="{9BF44903-8BD9-9121-6AFE-569F4CDBFD72}"/>
              </a:ext>
            </a:extLst>
          </p:cNvPr>
          <p:cNvSpPr>
            <a:spLocks noGrp="1" noChangeArrowheads="1"/>
          </p:cNvSpPr>
          <p:nvPr>
            <p:ph type="sldNum" sz="quarter" idx="5"/>
          </p:nvPr>
        </p:nvSpPr>
        <p:spPr>
          <a:noFill/>
        </p:spPr>
        <p:txBody>
          <a:bodyPr/>
          <a:lstStyle>
            <a:lvl1pPr defTabSz="925513">
              <a:defRPr>
                <a:solidFill>
                  <a:schemeClr val="tx1"/>
                </a:solidFill>
                <a:latin typeface="Arial" panose="020B0604020202020204" pitchFamily="34" charset="0"/>
              </a:defRPr>
            </a:lvl1pPr>
            <a:lvl2pPr marL="742950" indent="-285750" defTabSz="925513">
              <a:defRPr>
                <a:solidFill>
                  <a:schemeClr val="tx1"/>
                </a:solidFill>
                <a:latin typeface="Arial" panose="020B0604020202020204" pitchFamily="34" charset="0"/>
              </a:defRPr>
            </a:lvl2pPr>
            <a:lvl3pPr marL="1143000" indent="-228600" defTabSz="925513">
              <a:defRPr>
                <a:solidFill>
                  <a:schemeClr val="tx1"/>
                </a:solidFill>
                <a:latin typeface="Arial" panose="020B0604020202020204" pitchFamily="34" charset="0"/>
              </a:defRPr>
            </a:lvl3pPr>
            <a:lvl4pPr marL="1600200" indent="-228600" defTabSz="925513">
              <a:defRPr>
                <a:solidFill>
                  <a:schemeClr val="tx1"/>
                </a:solidFill>
                <a:latin typeface="Arial" panose="020B0604020202020204" pitchFamily="34" charset="0"/>
              </a:defRPr>
            </a:lvl4pPr>
            <a:lvl5pPr marL="2057400" indent="-228600" defTabSz="925513">
              <a:defRPr>
                <a:solidFill>
                  <a:schemeClr val="tx1"/>
                </a:solidFill>
                <a:latin typeface="Arial" panose="020B0604020202020204" pitchFamily="34" charset="0"/>
              </a:defRPr>
            </a:lvl5pPr>
            <a:lvl6pPr marL="2514600" indent="-228600" defTabSz="925513" eaLnBrk="0" fontAlgn="base" hangingPunct="0">
              <a:spcBef>
                <a:spcPct val="0"/>
              </a:spcBef>
              <a:spcAft>
                <a:spcPct val="0"/>
              </a:spcAft>
              <a:defRPr>
                <a:solidFill>
                  <a:schemeClr val="tx1"/>
                </a:solidFill>
                <a:latin typeface="Arial" panose="020B0604020202020204" pitchFamily="34" charset="0"/>
              </a:defRPr>
            </a:lvl6pPr>
            <a:lvl7pPr marL="2971800" indent="-228600" defTabSz="925513" eaLnBrk="0" fontAlgn="base" hangingPunct="0">
              <a:spcBef>
                <a:spcPct val="0"/>
              </a:spcBef>
              <a:spcAft>
                <a:spcPct val="0"/>
              </a:spcAft>
              <a:defRPr>
                <a:solidFill>
                  <a:schemeClr val="tx1"/>
                </a:solidFill>
                <a:latin typeface="Arial" panose="020B0604020202020204" pitchFamily="34" charset="0"/>
              </a:defRPr>
            </a:lvl7pPr>
            <a:lvl8pPr marL="3429000" indent="-228600" defTabSz="925513" eaLnBrk="0" fontAlgn="base" hangingPunct="0">
              <a:spcBef>
                <a:spcPct val="0"/>
              </a:spcBef>
              <a:spcAft>
                <a:spcPct val="0"/>
              </a:spcAft>
              <a:defRPr>
                <a:solidFill>
                  <a:schemeClr val="tx1"/>
                </a:solidFill>
                <a:latin typeface="Arial" panose="020B0604020202020204" pitchFamily="34" charset="0"/>
              </a:defRPr>
            </a:lvl8pPr>
            <a:lvl9pPr marL="3886200" indent="-228600" defTabSz="925513" eaLnBrk="0" fontAlgn="base" hangingPunct="0">
              <a:spcBef>
                <a:spcPct val="0"/>
              </a:spcBef>
              <a:spcAft>
                <a:spcPct val="0"/>
              </a:spcAft>
              <a:defRPr>
                <a:solidFill>
                  <a:schemeClr val="tx1"/>
                </a:solidFill>
                <a:latin typeface="Arial" panose="020B0604020202020204" pitchFamily="34" charset="0"/>
              </a:defRPr>
            </a:lvl9pPr>
          </a:lstStyle>
          <a:p>
            <a:fld id="{AE1471CC-35FE-5142-AE64-0C98C9C88DAA}" type="slidenum">
              <a:rPr lang="en-US" altLang="en-US"/>
              <a:pPr/>
              <a:t>88</a:t>
            </a:fld>
            <a:endParaRPr lang="en-US" altLang="en-US"/>
          </a:p>
        </p:txBody>
      </p:sp>
      <p:sp>
        <p:nvSpPr>
          <p:cNvPr id="116739" name="Rectangle 2">
            <a:extLst>
              <a:ext uri="{FF2B5EF4-FFF2-40B4-BE49-F238E27FC236}">
                <a16:creationId xmlns:a16="http://schemas.microsoft.com/office/drawing/2014/main" id="{C38A80B7-2752-C374-1CDF-4DC946986B17}"/>
              </a:ext>
            </a:extLst>
          </p:cNvPr>
          <p:cNvSpPr>
            <a:spLocks noGrp="1" noRot="1" noChangeAspect="1" noChangeArrowheads="1" noTextEdit="1"/>
          </p:cNvSpPr>
          <p:nvPr>
            <p:ph type="sldImg"/>
          </p:nvPr>
        </p:nvSpPr>
        <p:spPr>
          <a:ln/>
        </p:spPr>
      </p:sp>
      <p:sp>
        <p:nvSpPr>
          <p:cNvPr id="116740" name="Rectangle 3">
            <a:extLst>
              <a:ext uri="{FF2B5EF4-FFF2-40B4-BE49-F238E27FC236}">
                <a16:creationId xmlns:a16="http://schemas.microsoft.com/office/drawing/2014/main" id="{38CDC9B8-B72F-9778-73E4-7EBE946E3403}"/>
              </a:ext>
            </a:extLst>
          </p:cNvPr>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11838142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190D16A0-B259-B41A-F5AA-892395279E3D}"/>
              </a:ext>
            </a:extLst>
          </p:cNvPr>
          <p:cNvSpPr>
            <a:spLocks noGrp="1" noChangeArrowheads="1"/>
          </p:cNvSpPr>
          <p:nvPr>
            <p:ph type="sldNum" sz="quarter" idx="5"/>
          </p:nvPr>
        </p:nvSpPr>
        <p:spPr>
          <a:noFill/>
        </p:spPr>
        <p:txBody>
          <a:bodyPr/>
          <a:lstStyle>
            <a:lvl1pPr defTabSz="925513">
              <a:defRPr>
                <a:solidFill>
                  <a:schemeClr val="tx1"/>
                </a:solidFill>
                <a:latin typeface="Arial" panose="020B0604020202020204" pitchFamily="34" charset="0"/>
              </a:defRPr>
            </a:lvl1pPr>
            <a:lvl2pPr marL="742950" indent="-285750" defTabSz="925513">
              <a:defRPr>
                <a:solidFill>
                  <a:schemeClr val="tx1"/>
                </a:solidFill>
                <a:latin typeface="Arial" panose="020B0604020202020204" pitchFamily="34" charset="0"/>
              </a:defRPr>
            </a:lvl2pPr>
            <a:lvl3pPr marL="1143000" indent="-228600" defTabSz="925513">
              <a:defRPr>
                <a:solidFill>
                  <a:schemeClr val="tx1"/>
                </a:solidFill>
                <a:latin typeface="Arial" panose="020B0604020202020204" pitchFamily="34" charset="0"/>
              </a:defRPr>
            </a:lvl3pPr>
            <a:lvl4pPr marL="1600200" indent="-228600" defTabSz="925513">
              <a:defRPr>
                <a:solidFill>
                  <a:schemeClr val="tx1"/>
                </a:solidFill>
                <a:latin typeface="Arial" panose="020B0604020202020204" pitchFamily="34" charset="0"/>
              </a:defRPr>
            </a:lvl4pPr>
            <a:lvl5pPr marL="2057400" indent="-228600" defTabSz="925513">
              <a:defRPr>
                <a:solidFill>
                  <a:schemeClr val="tx1"/>
                </a:solidFill>
                <a:latin typeface="Arial" panose="020B0604020202020204" pitchFamily="34" charset="0"/>
              </a:defRPr>
            </a:lvl5pPr>
            <a:lvl6pPr marL="2514600" indent="-228600" defTabSz="925513" eaLnBrk="0" fontAlgn="base" hangingPunct="0">
              <a:spcBef>
                <a:spcPct val="0"/>
              </a:spcBef>
              <a:spcAft>
                <a:spcPct val="0"/>
              </a:spcAft>
              <a:defRPr>
                <a:solidFill>
                  <a:schemeClr val="tx1"/>
                </a:solidFill>
                <a:latin typeface="Arial" panose="020B0604020202020204" pitchFamily="34" charset="0"/>
              </a:defRPr>
            </a:lvl6pPr>
            <a:lvl7pPr marL="2971800" indent="-228600" defTabSz="925513" eaLnBrk="0" fontAlgn="base" hangingPunct="0">
              <a:spcBef>
                <a:spcPct val="0"/>
              </a:spcBef>
              <a:spcAft>
                <a:spcPct val="0"/>
              </a:spcAft>
              <a:defRPr>
                <a:solidFill>
                  <a:schemeClr val="tx1"/>
                </a:solidFill>
                <a:latin typeface="Arial" panose="020B0604020202020204" pitchFamily="34" charset="0"/>
              </a:defRPr>
            </a:lvl7pPr>
            <a:lvl8pPr marL="3429000" indent="-228600" defTabSz="925513" eaLnBrk="0" fontAlgn="base" hangingPunct="0">
              <a:spcBef>
                <a:spcPct val="0"/>
              </a:spcBef>
              <a:spcAft>
                <a:spcPct val="0"/>
              </a:spcAft>
              <a:defRPr>
                <a:solidFill>
                  <a:schemeClr val="tx1"/>
                </a:solidFill>
                <a:latin typeface="Arial" panose="020B0604020202020204" pitchFamily="34" charset="0"/>
              </a:defRPr>
            </a:lvl8pPr>
            <a:lvl9pPr marL="3886200" indent="-228600" defTabSz="925513" eaLnBrk="0" fontAlgn="base" hangingPunct="0">
              <a:spcBef>
                <a:spcPct val="0"/>
              </a:spcBef>
              <a:spcAft>
                <a:spcPct val="0"/>
              </a:spcAft>
              <a:defRPr>
                <a:solidFill>
                  <a:schemeClr val="tx1"/>
                </a:solidFill>
                <a:latin typeface="Arial" panose="020B0604020202020204" pitchFamily="34" charset="0"/>
              </a:defRPr>
            </a:lvl9pPr>
          </a:lstStyle>
          <a:p>
            <a:fld id="{A5C04E56-C452-3743-B223-381D63F0C773}" type="slidenum">
              <a:rPr lang="en-US" altLang="en-US"/>
              <a:pPr/>
              <a:t>11</a:t>
            </a:fld>
            <a:endParaRPr lang="en-US" altLang="en-US"/>
          </a:p>
        </p:txBody>
      </p:sp>
      <p:sp>
        <p:nvSpPr>
          <p:cNvPr id="50179" name="Rectangle 2">
            <a:extLst>
              <a:ext uri="{FF2B5EF4-FFF2-40B4-BE49-F238E27FC236}">
                <a16:creationId xmlns:a16="http://schemas.microsoft.com/office/drawing/2014/main" id="{BBA4DCDD-D088-85EA-3409-04F1EEC6EFB0}"/>
              </a:ext>
            </a:extLst>
          </p:cNvPr>
          <p:cNvSpPr>
            <a:spLocks noGrp="1" noRot="1" noChangeAspect="1" noChangeArrowheads="1" noTextEdit="1"/>
          </p:cNvSpPr>
          <p:nvPr>
            <p:ph type="sldImg"/>
          </p:nvPr>
        </p:nvSpPr>
        <p:spPr>
          <a:ln/>
        </p:spPr>
      </p:sp>
      <p:sp>
        <p:nvSpPr>
          <p:cNvPr id="50180" name="Rectangle 3">
            <a:extLst>
              <a:ext uri="{FF2B5EF4-FFF2-40B4-BE49-F238E27FC236}">
                <a16:creationId xmlns:a16="http://schemas.microsoft.com/office/drawing/2014/main" id="{DF2EF41D-75D5-6BF9-B774-97147C1D6C4C}"/>
              </a:ext>
            </a:extLst>
          </p:cNvPr>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72588525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a:extLst>
              <a:ext uri="{FF2B5EF4-FFF2-40B4-BE49-F238E27FC236}">
                <a16:creationId xmlns:a16="http://schemas.microsoft.com/office/drawing/2014/main" id="{9BF44903-8BD9-9121-6AFE-569F4CDBFD72}"/>
              </a:ext>
            </a:extLst>
          </p:cNvPr>
          <p:cNvSpPr>
            <a:spLocks noGrp="1" noChangeArrowheads="1"/>
          </p:cNvSpPr>
          <p:nvPr>
            <p:ph type="sldNum" sz="quarter" idx="5"/>
          </p:nvPr>
        </p:nvSpPr>
        <p:spPr>
          <a:noFill/>
        </p:spPr>
        <p:txBody>
          <a:bodyPr/>
          <a:lstStyle>
            <a:lvl1pPr defTabSz="925513">
              <a:defRPr>
                <a:solidFill>
                  <a:schemeClr val="tx1"/>
                </a:solidFill>
                <a:latin typeface="Arial" panose="020B0604020202020204" pitchFamily="34" charset="0"/>
              </a:defRPr>
            </a:lvl1pPr>
            <a:lvl2pPr marL="742950" indent="-285750" defTabSz="925513">
              <a:defRPr>
                <a:solidFill>
                  <a:schemeClr val="tx1"/>
                </a:solidFill>
                <a:latin typeface="Arial" panose="020B0604020202020204" pitchFamily="34" charset="0"/>
              </a:defRPr>
            </a:lvl2pPr>
            <a:lvl3pPr marL="1143000" indent="-228600" defTabSz="925513">
              <a:defRPr>
                <a:solidFill>
                  <a:schemeClr val="tx1"/>
                </a:solidFill>
                <a:latin typeface="Arial" panose="020B0604020202020204" pitchFamily="34" charset="0"/>
              </a:defRPr>
            </a:lvl3pPr>
            <a:lvl4pPr marL="1600200" indent="-228600" defTabSz="925513">
              <a:defRPr>
                <a:solidFill>
                  <a:schemeClr val="tx1"/>
                </a:solidFill>
                <a:latin typeface="Arial" panose="020B0604020202020204" pitchFamily="34" charset="0"/>
              </a:defRPr>
            </a:lvl4pPr>
            <a:lvl5pPr marL="2057400" indent="-228600" defTabSz="925513">
              <a:defRPr>
                <a:solidFill>
                  <a:schemeClr val="tx1"/>
                </a:solidFill>
                <a:latin typeface="Arial" panose="020B0604020202020204" pitchFamily="34" charset="0"/>
              </a:defRPr>
            </a:lvl5pPr>
            <a:lvl6pPr marL="2514600" indent="-228600" defTabSz="925513" eaLnBrk="0" fontAlgn="base" hangingPunct="0">
              <a:spcBef>
                <a:spcPct val="0"/>
              </a:spcBef>
              <a:spcAft>
                <a:spcPct val="0"/>
              </a:spcAft>
              <a:defRPr>
                <a:solidFill>
                  <a:schemeClr val="tx1"/>
                </a:solidFill>
                <a:latin typeface="Arial" panose="020B0604020202020204" pitchFamily="34" charset="0"/>
              </a:defRPr>
            </a:lvl6pPr>
            <a:lvl7pPr marL="2971800" indent="-228600" defTabSz="925513" eaLnBrk="0" fontAlgn="base" hangingPunct="0">
              <a:spcBef>
                <a:spcPct val="0"/>
              </a:spcBef>
              <a:spcAft>
                <a:spcPct val="0"/>
              </a:spcAft>
              <a:defRPr>
                <a:solidFill>
                  <a:schemeClr val="tx1"/>
                </a:solidFill>
                <a:latin typeface="Arial" panose="020B0604020202020204" pitchFamily="34" charset="0"/>
              </a:defRPr>
            </a:lvl7pPr>
            <a:lvl8pPr marL="3429000" indent="-228600" defTabSz="925513" eaLnBrk="0" fontAlgn="base" hangingPunct="0">
              <a:spcBef>
                <a:spcPct val="0"/>
              </a:spcBef>
              <a:spcAft>
                <a:spcPct val="0"/>
              </a:spcAft>
              <a:defRPr>
                <a:solidFill>
                  <a:schemeClr val="tx1"/>
                </a:solidFill>
                <a:latin typeface="Arial" panose="020B0604020202020204" pitchFamily="34" charset="0"/>
              </a:defRPr>
            </a:lvl8pPr>
            <a:lvl9pPr marL="3886200" indent="-228600" defTabSz="925513" eaLnBrk="0" fontAlgn="base" hangingPunct="0">
              <a:spcBef>
                <a:spcPct val="0"/>
              </a:spcBef>
              <a:spcAft>
                <a:spcPct val="0"/>
              </a:spcAft>
              <a:defRPr>
                <a:solidFill>
                  <a:schemeClr val="tx1"/>
                </a:solidFill>
                <a:latin typeface="Arial" panose="020B0604020202020204" pitchFamily="34" charset="0"/>
              </a:defRPr>
            </a:lvl9pPr>
          </a:lstStyle>
          <a:p>
            <a:fld id="{AE1471CC-35FE-5142-AE64-0C98C9C88DAA}" type="slidenum">
              <a:rPr lang="en-US" altLang="en-US"/>
              <a:pPr/>
              <a:t>89</a:t>
            </a:fld>
            <a:endParaRPr lang="en-US" altLang="en-US"/>
          </a:p>
        </p:txBody>
      </p:sp>
      <p:sp>
        <p:nvSpPr>
          <p:cNvPr id="116739" name="Rectangle 2">
            <a:extLst>
              <a:ext uri="{FF2B5EF4-FFF2-40B4-BE49-F238E27FC236}">
                <a16:creationId xmlns:a16="http://schemas.microsoft.com/office/drawing/2014/main" id="{C38A80B7-2752-C374-1CDF-4DC946986B17}"/>
              </a:ext>
            </a:extLst>
          </p:cNvPr>
          <p:cNvSpPr>
            <a:spLocks noGrp="1" noRot="1" noChangeAspect="1" noChangeArrowheads="1" noTextEdit="1"/>
          </p:cNvSpPr>
          <p:nvPr>
            <p:ph type="sldImg"/>
          </p:nvPr>
        </p:nvSpPr>
        <p:spPr>
          <a:ln/>
        </p:spPr>
      </p:sp>
      <p:sp>
        <p:nvSpPr>
          <p:cNvPr id="116740" name="Rectangle 3">
            <a:extLst>
              <a:ext uri="{FF2B5EF4-FFF2-40B4-BE49-F238E27FC236}">
                <a16:creationId xmlns:a16="http://schemas.microsoft.com/office/drawing/2014/main" id="{38CDC9B8-B72F-9778-73E4-7EBE946E3403}"/>
              </a:ext>
            </a:extLst>
          </p:cNvPr>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5225690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a:extLst>
              <a:ext uri="{FF2B5EF4-FFF2-40B4-BE49-F238E27FC236}">
                <a16:creationId xmlns:a16="http://schemas.microsoft.com/office/drawing/2014/main" id="{DCBDB2B8-9527-345D-8FE0-2F3EBB243A23}"/>
              </a:ext>
            </a:extLst>
          </p:cNvPr>
          <p:cNvSpPr>
            <a:spLocks noGrp="1" noChangeArrowheads="1"/>
          </p:cNvSpPr>
          <p:nvPr>
            <p:ph type="sldNum" sz="quarter" idx="5"/>
          </p:nvPr>
        </p:nvSpPr>
        <p:spPr>
          <a:noFill/>
        </p:spPr>
        <p:txBody>
          <a:bodyPr/>
          <a:lstStyle>
            <a:lvl1pPr defTabSz="925513">
              <a:defRPr>
                <a:solidFill>
                  <a:schemeClr val="tx1"/>
                </a:solidFill>
                <a:latin typeface="Arial" panose="020B0604020202020204" pitchFamily="34" charset="0"/>
              </a:defRPr>
            </a:lvl1pPr>
            <a:lvl2pPr marL="742950" indent="-285750" defTabSz="925513">
              <a:defRPr>
                <a:solidFill>
                  <a:schemeClr val="tx1"/>
                </a:solidFill>
                <a:latin typeface="Arial" panose="020B0604020202020204" pitchFamily="34" charset="0"/>
              </a:defRPr>
            </a:lvl2pPr>
            <a:lvl3pPr marL="1143000" indent="-228600" defTabSz="925513">
              <a:defRPr>
                <a:solidFill>
                  <a:schemeClr val="tx1"/>
                </a:solidFill>
                <a:latin typeface="Arial" panose="020B0604020202020204" pitchFamily="34" charset="0"/>
              </a:defRPr>
            </a:lvl3pPr>
            <a:lvl4pPr marL="1600200" indent="-228600" defTabSz="925513">
              <a:defRPr>
                <a:solidFill>
                  <a:schemeClr val="tx1"/>
                </a:solidFill>
                <a:latin typeface="Arial" panose="020B0604020202020204" pitchFamily="34" charset="0"/>
              </a:defRPr>
            </a:lvl4pPr>
            <a:lvl5pPr marL="2057400" indent="-228600" defTabSz="925513">
              <a:defRPr>
                <a:solidFill>
                  <a:schemeClr val="tx1"/>
                </a:solidFill>
                <a:latin typeface="Arial" panose="020B0604020202020204" pitchFamily="34" charset="0"/>
              </a:defRPr>
            </a:lvl5pPr>
            <a:lvl6pPr marL="2514600" indent="-228600" defTabSz="925513" eaLnBrk="0" fontAlgn="base" hangingPunct="0">
              <a:spcBef>
                <a:spcPct val="0"/>
              </a:spcBef>
              <a:spcAft>
                <a:spcPct val="0"/>
              </a:spcAft>
              <a:defRPr>
                <a:solidFill>
                  <a:schemeClr val="tx1"/>
                </a:solidFill>
                <a:latin typeface="Arial" panose="020B0604020202020204" pitchFamily="34" charset="0"/>
              </a:defRPr>
            </a:lvl6pPr>
            <a:lvl7pPr marL="2971800" indent="-228600" defTabSz="925513" eaLnBrk="0" fontAlgn="base" hangingPunct="0">
              <a:spcBef>
                <a:spcPct val="0"/>
              </a:spcBef>
              <a:spcAft>
                <a:spcPct val="0"/>
              </a:spcAft>
              <a:defRPr>
                <a:solidFill>
                  <a:schemeClr val="tx1"/>
                </a:solidFill>
                <a:latin typeface="Arial" panose="020B0604020202020204" pitchFamily="34" charset="0"/>
              </a:defRPr>
            </a:lvl7pPr>
            <a:lvl8pPr marL="3429000" indent="-228600" defTabSz="925513" eaLnBrk="0" fontAlgn="base" hangingPunct="0">
              <a:spcBef>
                <a:spcPct val="0"/>
              </a:spcBef>
              <a:spcAft>
                <a:spcPct val="0"/>
              </a:spcAft>
              <a:defRPr>
                <a:solidFill>
                  <a:schemeClr val="tx1"/>
                </a:solidFill>
                <a:latin typeface="Arial" panose="020B0604020202020204" pitchFamily="34" charset="0"/>
              </a:defRPr>
            </a:lvl8pPr>
            <a:lvl9pPr marL="3886200" indent="-228600" defTabSz="925513" eaLnBrk="0" fontAlgn="base" hangingPunct="0">
              <a:spcBef>
                <a:spcPct val="0"/>
              </a:spcBef>
              <a:spcAft>
                <a:spcPct val="0"/>
              </a:spcAft>
              <a:defRPr>
                <a:solidFill>
                  <a:schemeClr val="tx1"/>
                </a:solidFill>
                <a:latin typeface="Arial" panose="020B0604020202020204" pitchFamily="34" charset="0"/>
              </a:defRPr>
            </a:lvl9pPr>
          </a:lstStyle>
          <a:p>
            <a:fld id="{4C8A56FF-E570-0347-967D-E80F33694C68}" type="slidenum">
              <a:rPr lang="en-US" altLang="en-US"/>
              <a:pPr/>
              <a:t>97</a:t>
            </a:fld>
            <a:endParaRPr lang="en-US" altLang="en-US"/>
          </a:p>
        </p:txBody>
      </p:sp>
      <p:sp>
        <p:nvSpPr>
          <p:cNvPr id="121859" name="Rectangle 2">
            <a:extLst>
              <a:ext uri="{FF2B5EF4-FFF2-40B4-BE49-F238E27FC236}">
                <a16:creationId xmlns:a16="http://schemas.microsoft.com/office/drawing/2014/main" id="{E31F3188-FF89-B1A2-BE51-47B7CCB48251}"/>
              </a:ext>
            </a:extLst>
          </p:cNvPr>
          <p:cNvSpPr>
            <a:spLocks noGrp="1" noRot="1" noChangeAspect="1" noChangeArrowheads="1" noTextEdit="1"/>
          </p:cNvSpPr>
          <p:nvPr>
            <p:ph type="sldImg"/>
          </p:nvPr>
        </p:nvSpPr>
        <p:spPr>
          <a:ln/>
        </p:spPr>
      </p:sp>
      <p:sp>
        <p:nvSpPr>
          <p:cNvPr id="121860" name="Rectangle 3">
            <a:extLst>
              <a:ext uri="{FF2B5EF4-FFF2-40B4-BE49-F238E27FC236}">
                <a16:creationId xmlns:a16="http://schemas.microsoft.com/office/drawing/2014/main" id="{34AC7631-241F-9BD1-4A9C-1035341ECC55}"/>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a:extLst>
              <a:ext uri="{FF2B5EF4-FFF2-40B4-BE49-F238E27FC236}">
                <a16:creationId xmlns:a16="http://schemas.microsoft.com/office/drawing/2014/main" id="{E94FE198-677C-3793-34CB-C0845A36E6F5}"/>
              </a:ext>
            </a:extLst>
          </p:cNvPr>
          <p:cNvSpPr>
            <a:spLocks noGrp="1" noChangeArrowheads="1"/>
          </p:cNvSpPr>
          <p:nvPr>
            <p:ph type="sldNum" sz="quarter" idx="5"/>
          </p:nvPr>
        </p:nvSpPr>
        <p:spPr>
          <a:noFill/>
        </p:spPr>
        <p:txBody>
          <a:bodyPr/>
          <a:lstStyle>
            <a:lvl1pPr defTabSz="925513">
              <a:defRPr>
                <a:solidFill>
                  <a:schemeClr val="tx1"/>
                </a:solidFill>
                <a:latin typeface="Arial" panose="020B0604020202020204" pitchFamily="34" charset="0"/>
              </a:defRPr>
            </a:lvl1pPr>
            <a:lvl2pPr marL="742950" indent="-285750" defTabSz="925513">
              <a:defRPr>
                <a:solidFill>
                  <a:schemeClr val="tx1"/>
                </a:solidFill>
                <a:latin typeface="Arial" panose="020B0604020202020204" pitchFamily="34" charset="0"/>
              </a:defRPr>
            </a:lvl2pPr>
            <a:lvl3pPr marL="1143000" indent="-228600" defTabSz="925513">
              <a:defRPr>
                <a:solidFill>
                  <a:schemeClr val="tx1"/>
                </a:solidFill>
                <a:latin typeface="Arial" panose="020B0604020202020204" pitchFamily="34" charset="0"/>
              </a:defRPr>
            </a:lvl3pPr>
            <a:lvl4pPr marL="1600200" indent="-228600" defTabSz="925513">
              <a:defRPr>
                <a:solidFill>
                  <a:schemeClr val="tx1"/>
                </a:solidFill>
                <a:latin typeface="Arial" panose="020B0604020202020204" pitchFamily="34" charset="0"/>
              </a:defRPr>
            </a:lvl4pPr>
            <a:lvl5pPr marL="2057400" indent="-228600" defTabSz="925513">
              <a:defRPr>
                <a:solidFill>
                  <a:schemeClr val="tx1"/>
                </a:solidFill>
                <a:latin typeface="Arial" panose="020B0604020202020204" pitchFamily="34" charset="0"/>
              </a:defRPr>
            </a:lvl5pPr>
            <a:lvl6pPr marL="2514600" indent="-228600" defTabSz="925513" eaLnBrk="0" fontAlgn="base" hangingPunct="0">
              <a:spcBef>
                <a:spcPct val="0"/>
              </a:spcBef>
              <a:spcAft>
                <a:spcPct val="0"/>
              </a:spcAft>
              <a:defRPr>
                <a:solidFill>
                  <a:schemeClr val="tx1"/>
                </a:solidFill>
                <a:latin typeface="Arial" panose="020B0604020202020204" pitchFamily="34" charset="0"/>
              </a:defRPr>
            </a:lvl6pPr>
            <a:lvl7pPr marL="2971800" indent="-228600" defTabSz="925513" eaLnBrk="0" fontAlgn="base" hangingPunct="0">
              <a:spcBef>
                <a:spcPct val="0"/>
              </a:spcBef>
              <a:spcAft>
                <a:spcPct val="0"/>
              </a:spcAft>
              <a:defRPr>
                <a:solidFill>
                  <a:schemeClr val="tx1"/>
                </a:solidFill>
                <a:latin typeface="Arial" panose="020B0604020202020204" pitchFamily="34" charset="0"/>
              </a:defRPr>
            </a:lvl7pPr>
            <a:lvl8pPr marL="3429000" indent="-228600" defTabSz="925513" eaLnBrk="0" fontAlgn="base" hangingPunct="0">
              <a:spcBef>
                <a:spcPct val="0"/>
              </a:spcBef>
              <a:spcAft>
                <a:spcPct val="0"/>
              </a:spcAft>
              <a:defRPr>
                <a:solidFill>
                  <a:schemeClr val="tx1"/>
                </a:solidFill>
                <a:latin typeface="Arial" panose="020B0604020202020204" pitchFamily="34" charset="0"/>
              </a:defRPr>
            </a:lvl8pPr>
            <a:lvl9pPr marL="3886200" indent="-228600" defTabSz="925513" eaLnBrk="0" fontAlgn="base" hangingPunct="0">
              <a:spcBef>
                <a:spcPct val="0"/>
              </a:spcBef>
              <a:spcAft>
                <a:spcPct val="0"/>
              </a:spcAft>
              <a:defRPr>
                <a:solidFill>
                  <a:schemeClr val="tx1"/>
                </a:solidFill>
                <a:latin typeface="Arial" panose="020B0604020202020204" pitchFamily="34" charset="0"/>
              </a:defRPr>
            </a:lvl9pPr>
          </a:lstStyle>
          <a:p>
            <a:fld id="{F45FE8FD-4605-F447-A6C0-F2C926506C3E}" type="slidenum">
              <a:rPr lang="en-US" altLang="en-US"/>
              <a:pPr/>
              <a:t>98</a:t>
            </a:fld>
            <a:endParaRPr lang="en-US" altLang="en-US"/>
          </a:p>
        </p:txBody>
      </p:sp>
      <p:sp>
        <p:nvSpPr>
          <p:cNvPr id="123907" name="Rectangle 2">
            <a:extLst>
              <a:ext uri="{FF2B5EF4-FFF2-40B4-BE49-F238E27FC236}">
                <a16:creationId xmlns:a16="http://schemas.microsoft.com/office/drawing/2014/main" id="{2C0E1A30-3438-E0CF-26EB-3B5613B7BBEC}"/>
              </a:ext>
            </a:extLst>
          </p:cNvPr>
          <p:cNvSpPr>
            <a:spLocks noGrp="1" noRot="1" noChangeAspect="1" noChangeArrowheads="1" noTextEdit="1"/>
          </p:cNvSpPr>
          <p:nvPr>
            <p:ph type="sldImg"/>
          </p:nvPr>
        </p:nvSpPr>
        <p:spPr>
          <a:ln/>
        </p:spPr>
      </p:sp>
      <p:sp>
        <p:nvSpPr>
          <p:cNvPr id="123908" name="Rectangle 3">
            <a:extLst>
              <a:ext uri="{FF2B5EF4-FFF2-40B4-BE49-F238E27FC236}">
                <a16:creationId xmlns:a16="http://schemas.microsoft.com/office/drawing/2014/main" id="{8401FA6C-CA05-6DEB-62AE-347C72A3D132}"/>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a:extLst>
              <a:ext uri="{FF2B5EF4-FFF2-40B4-BE49-F238E27FC236}">
                <a16:creationId xmlns:a16="http://schemas.microsoft.com/office/drawing/2014/main" id="{321788A0-6D67-F1EB-6028-80D8D4333E23}"/>
              </a:ext>
            </a:extLst>
          </p:cNvPr>
          <p:cNvSpPr>
            <a:spLocks noGrp="1" noChangeArrowheads="1"/>
          </p:cNvSpPr>
          <p:nvPr>
            <p:ph type="sldNum" sz="quarter" idx="5"/>
          </p:nvPr>
        </p:nvSpPr>
        <p:spPr>
          <a:noFill/>
        </p:spPr>
        <p:txBody>
          <a:bodyPr/>
          <a:lstStyle>
            <a:lvl1pPr defTabSz="925513">
              <a:defRPr>
                <a:solidFill>
                  <a:schemeClr val="tx1"/>
                </a:solidFill>
                <a:latin typeface="Arial" panose="020B0604020202020204" pitchFamily="34" charset="0"/>
              </a:defRPr>
            </a:lvl1pPr>
            <a:lvl2pPr marL="742950" indent="-285750" defTabSz="925513">
              <a:defRPr>
                <a:solidFill>
                  <a:schemeClr val="tx1"/>
                </a:solidFill>
                <a:latin typeface="Arial" panose="020B0604020202020204" pitchFamily="34" charset="0"/>
              </a:defRPr>
            </a:lvl2pPr>
            <a:lvl3pPr marL="1143000" indent="-228600" defTabSz="925513">
              <a:defRPr>
                <a:solidFill>
                  <a:schemeClr val="tx1"/>
                </a:solidFill>
                <a:latin typeface="Arial" panose="020B0604020202020204" pitchFamily="34" charset="0"/>
              </a:defRPr>
            </a:lvl3pPr>
            <a:lvl4pPr marL="1600200" indent="-228600" defTabSz="925513">
              <a:defRPr>
                <a:solidFill>
                  <a:schemeClr val="tx1"/>
                </a:solidFill>
                <a:latin typeface="Arial" panose="020B0604020202020204" pitchFamily="34" charset="0"/>
              </a:defRPr>
            </a:lvl4pPr>
            <a:lvl5pPr marL="2057400" indent="-228600" defTabSz="925513">
              <a:defRPr>
                <a:solidFill>
                  <a:schemeClr val="tx1"/>
                </a:solidFill>
                <a:latin typeface="Arial" panose="020B0604020202020204" pitchFamily="34" charset="0"/>
              </a:defRPr>
            </a:lvl5pPr>
            <a:lvl6pPr marL="2514600" indent="-228600" defTabSz="925513" eaLnBrk="0" fontAlgn="base" hangingPunct="0">
              <a:spcBef>
                <a:spcPct val="0"/>
              </a:spcBef>
              <a:spcAft>
                <a:spcPct val="0"/>
              </a:spcAft>
              <a:defRPr>
                <a:solidFill>
                  <a:schemeClr val="tx1"/>
                </a:solidFill>
                <a:latin typeface="Arial" panose="020B0604020202020204" pitchFamily="34" charset="0"/>
              </a:defRPr>
            </a:lvl6pPr>
            <a:lvl7pPr marL="2971800" indent="-228600" defTabSz="925513" eaLnBrk="0" fontAlgn="base" hangingPunct="0">
              <a:spcBef>
                <a:spcPct val="0"/>
              </a:spcBef>
              <a:spcAft>
                <a:spcPct val="0"/>
              </a:spcAft>
              <a:defRPr>
                <a:solidFill>
                  <a:schemeClr val="tx1"/>
                </a:solidFill>
                <a:latin typeface="Arial" panose="020B0604020202020204" pitchFamily="34" charset="0"/>
              </a:defRPr>
            </a:lvl7pPr>
            <a:lvl8pPr marL="3429000" indent="-228600" defTabSz="925513" eaLnBrk="0" fontAlgn="base" hangingPunct="0">
              <a:spcBef>
                <a:spcPct val="0"/>
              </a:spcBef>
              <a:spcAft>
                <a:spcPct val="0"/>
              </a:spcAft>
              <a:defRPr>
                <a:solidFill>
                  <a:schemeClr val="tx1"/>
                </a:solidFill>
                <a:latin typeface="Arial" panose="020B0604020202020204" pitchFamily="34" charset="0"/>
              </a:defRPr>
            </a:lvl8pPr>
            <a:lvl9pPr marL="3886200" indent="-228600" defTabSz="925513" eaLnBrk="0" fontAlgn="base" hangingPunct="0">
              <a:spcBef>
                <a:spcPct val="0"/>
              </a:spcBef>
              <a:spcAft>
                <a:spcPct val="0"/>
              </a:spcAft>
              <a:defRPr>
                <a:solidFill>
                  <a:schemeClr val="tx1"/>
                </a:solidFill>
                <a:latin typeface="Arial" panose="020B0604020202020204" pitchFamily="34" charset="0"/>
              </a:defRPr>
            </a:lvl9pPr>
          </a:lstStyle>
          <a:p>
            <a:fld id="{362E86DF-4263-674F-AED4-213BD0F8173A}" type="slidenum">
              <a:rPr lang="en-US" altLang="en-US"/>
              <a:pPr/>
              <a:t>99</a:t>
            </a:fld>
            <a:endParaRPr lang="en-US" altLang="en-US"/>
          </a:p>
        </p:txBody>
      </p:sp>
      <p:sp>
        <p:nvSpPr>
          <p:cNvPr id="125955" name="Rectangle 2">
            <a:extLst>
              <a:ext uri="{FF2B5EF4-FFF2-40B4-BE49-F238E27FC236}">
                <a16:creationId xmlns:a16="http://schemas.microsoft.com/office/drawing/2014/main" id="{9E2F1038-021B-E693-F579-1DFD82C68183}"/>
              </a:ext>
            </a:extLst>
          </p:cNvPr>
          <p:cNvSpPr>
            <a:spLocks noGrp="1" noRot="1" noChangeAspect="1" noChangeArrowheads="1" noTextEdit="1"/>
          </p:cNvSpPr>
          <p:nvPr>
            <p:ph type="sldImg"/>
          </p:nvPr>
        </p:nvSpPr>
        <p:spPr>
          <a:ln/>
        </p:spPr>
      </p:sp>
      <p:sp>
        <p:nvSpPr>
          <p:cNvPr id="125956" name="Rectangle 3">
            <a:extLst>
              <a:ext uri="{FF2B5EF4-FFF2-40B4-BE49-F238E27FC236}">
                <a16:creationId xmlns:a16="http://schemas.microsoft.com/office/drawing/2014/main" id="{5AA5C08E-8800-DADB-70DA-EB5300B19489}"/>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430D82-3046-FB4E-988E-2E0591EC9C3E}" type="slidenum">
              <a:rPr lang="en-US" smtClean="0"/>
              <a:t>108</a:t>
            </a:fld>
            <a:endParaRPr lang="en-US"/>
          </a:p>
        </p:txBody>
      </p:sp>
    </p:spTree>
    <p:extLst>
      <p:ext uri="{BB962C8B-B14F-4D97-AF65-F5344CB8AC3E}">
        <p14:creationId xmlns:p14="http://schemas.microsoft.com/office/powerpoint/2010/main" val="422278643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a:extLst>
              <a:ext uri="{FF2B5EF4-FFF2-40B4-BE49-F238E27FC236}">
                <a16:creationId xmlns:a16="http://schemas.microsoft.com/office/drawing/2014/main" id="{04DE7449-5991-4EBA-7FE6-8C5A6D4EE199}"/>
              </a:ext>
            </a:extLst>
          </p:cNvPr>
          <p:cNvSpPr>
            <a:spLocks noGrp="1" noChangeArrowheads="1"/>
          </p:cNvSpPr>
          <p:nvPr>
            <p:ph type="sldNum" sz="quarter" idx="5"/>
          </p:nvPr>
        </p:nvSpPr>
        <p:spPr>
          <a:noFill/>
        </p:spPr>
        <p:txBody>
          <a:bodyPr/>
          <a:lstStyle>
            <a:lvl1pPr defTabSz="925513">
              <a:defRPr>
                <a:solidFill>
                  <a:schemeClr val="tx1"/>
                </a:solidFill>
                <a:latin typeface="Arial" panose="020B0604020202020204" pitchFamily="34" charset="0"/>
              </a:defRPr>
            </a:lvl1pPr>
            <a:lvl2pPr marL="742950" indent="-285750" defTabSz="925513">
              <a:defRPr>
                <a:solidFill>
                  <a:schemeClr val="tx1"/>
                </a:solidFill>
                <a:latin typeface="Arial" panose="020B0604020202020204" pitchFamily="34" charset="0"/>
              </a:defRPr>
            </a:lvl2pPr>
            <a:lvl3pPr marL="1143000" indent="-228600" defTabSz="925513">
              <a:defRPr>
                <a:solidFill>
                  <a:schemeClr val="tx1"/>
                </a:solidFill>
                <a:latin typeface="Arial" panose="020B0604020202020204" pitchFamily="34" charset="0"/>
              </a:defRPr>
            </a:lvl3pPr>
            <a:lvl4pPr marL="1600200" indent="-228600" defTabSz="925513">
              <a:defRPr>
                <a:solidFill>
                  <a:schemeClr val="tx1"/>
                </a:solidFill>
                <a:latin typeface="Arial" panose="020B0604020202020204" pitchFamily="34" charset="0"/>
              </a:defRPr>
            </a:lvl4pPr>
            <a:lvl5pPr marL="2057400" indent="-228600" defTabSz="925513">
              <a:defRPr>
                <a:solidFill>
                  <a:schemeClr val="tx1"/>
                </a:solidFill>
                <a:latin typeface="Arial" panose="020B0604020202020204" pitchFamily="34" charset="0"/>
              </a:defRPr>
            </a:lvl5pPr>
            <a:lvl6pPr marL="2514600" indent="-228600" defTabSz="925513" eaLnBrk="0" fontAlgn="base" hangingPunct="0">
              <a:spcBef>
                <a:spcPct val="0"/>
              </a:spcBef>
              <a:spcAft>
                <a:spcPct val="0"/>
              </a:spcAft>
              <a:defRPr>
                <a:solidFill>
                  <a:schemeClr val="tx1"/>
                </a:solidFill>
                <a:latin typeface="Arial" panose="020B0604020202020204" pitchFamily="34" charset="0"/>
              </a:defRPr>
            </a:lvl6pPr>
            <a:lvl7pPr marL="2971800" indent="-228600" defTabSz="925513" eaLnBrk="0" fontAlgn="base" hangingPunct="0">
              <a:spcBef>
                <a:spcPct val="0"/>
              </a:spcBef>
              <a:spcAft>
                <a:spcPct val="0"/>
              </a:spcAft>
              <a:defRPr>
                <a:solidFill>
                  <a:schemeClr val="tx1"/>
                </a:solidFill>
                <a:latin typeface="Arial" panose="020B0604020202020204" pitchFamily="34" charset="0"/>
              </a:defRPr>
            </a:lvl7pPr>
            <a:lvl8pPr marL="3429000" indent="-228600" defTabSz="925513" eaLnBrk="0" fontAlgn="base" hangingPunct="0">
              <a:spcBef>
                <a:spcPct val="0"/>
              </a:spcBef>
              <a:spcAft>
                <a:spcPct val="0"/>
              </a:spcAft>
              <a:defRPr>
                <a:solidFill>
                  <a:schemeClr val="tx1"/>
                </a:solidFill>
                <a:latin typeface="Arial" panose="020B0604020202020204" pitchFamily="34" charset="0"/>
              </a:defRPr>
            </a:lvl8pPr>
            <a:lvl9pPr marL="3886200" indent="-228600" defTabSz="925513" eaLnBrk="0" fontAlgn="base" hangingPunct="0">
              <a:spcBef>
                <a:spcPct val="0"/>
              </a:spcBef>
              <a:spcAft>
                <a:spcPct val="0"/>
              </a:spcAft>
              <a:defRPr>
                <a:solidFill>
                  <a:schemeClr val="tx1"/>
                </a:solidFill>
                <a:latin typeface="Arial" panose="020B0604020202020204" pitchFamily="34" charset="0"/>
              </a:defRPr>
            </a:lvl9pPr>
          </a:lstStyle>
          <a:p>
            <a:fld id="{7A9B0C8E-F7E3-7F4C-9E71-1F9FD4A5FE5A}" type="slidenum">
              <a:rPr lang="en-US" altLang="en-US"/>
              <a:pPr/>
              <a:t>109</a:t>
            </a:fld>
            <a:endParaRPr lang="en-US" altLang="en-US"/>
          </a:p>
        </p:txBody>
      </p:sp>
      <p:sp>
        <p:nvSpPr>
          <p:cNvPr id="140291" name="Rectangle 2">
            <a:extLst>
              <a:ext uri="{FF2B5EF4-FFF2-40B4-BE49-F238E27FC236}">
                <a16:creationId xmlns:a16="http://schemas.microsoft.com/office/drawing/2014/main" id="{705D4798-7495-874F-A224-BCD4A8D2504D}"/>
              </a:ext>
            </a:extLst>
          </p:cNvPr>
          <p:cNvSpPr>
            <a:spLocks noGrp="1" noRot="1" noChangeAspect="1" noChangeArrowheads="1" noTextEdit="1"/>
          </p:cNvSpPr>
          <p:nvPr>
            <p:ph type="sldImg"/>
          </p:nvPr>
        </p:nvSpPr>
        <p:spPr>
          <a:ln/>
        </p:spPr>
      </p:sp>
      <p:sp>
        <p:nvSpPr>
          <p:cNvPr id="140292" name="Rectangle 3">
            <a:extLst>
              <a:ext uri="{FF2B5EF4-FFF2-40B4-BE49-F238E27FC236}">
                <a16:creationId xmlns:a16="http://schemas.microsoft.com/office/drawing/2014/main" id="{2443F5B6-A46C-B3E3-0122-862B8998FA46}"/>
              </a:ext>
            </a:extLst>
          </p:cNvPr>
          <p:cNvSpPr>
            <a:spLocks noGrp="1" noChangeArrowheads="1"/>
          </p:cNvSpPr>
          <p:nvPr>
            <p:ph type="body" idx="1"/>
          </p:nvPr>
        </p:nvSpPr>
        <p:spPr>
          <a:noFill/>
        </p:spPr>
        <p:txBody>
          <a:bodyPr/>
          <a:lstStyle/>
          <a:p>
            <a:pPr eaLnBrk="1" hangingPunct="1"/>
            <a:r>
              <a:rPr lang="en-US" altLang="en-US"/>
              <a:t>Five year patient survival rates after the institution of maintenance hemodialysis in the United States (from the US Renal Data System), Europe (from the European Dialysis and Transplant Association), Japan, and Tassin, France. Survival was lowest in the United States and highest in nondiabetics and in Tassin where the patients were more intensively dialyzed. </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74D9AC-4E20-8446-A07B-12B148ABAFA1}" type="slidenum">
              <a:rPr lang="en-US" altLang="en-US" smtClean="0"/>
              <a:pPr/>
              <a:t>111</a:t>
            </a:fld>
            <a:endParaRPr lang="en-US" altLang="en-US"/>
          </a:p>
        </p:txBody>
      </p:sp>
    </p:spTree>
    <p:extLst>
      <p:ext uri="{BB962C8B-B14F-4D97-AF65-F5344CB8AC3E}">
        <p14:creationId xmlns:p14="http://schemas.microsoft.com/office/powerpoint/2010/main" val="427944862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74D9AC-4E20-8446-A07B-12B148ABAFA1}" type="slidenum">
              <a:rPr lang="en-US" altLang="en-US" smtClean="0"/>
              <a:pPr/>
              <a:t>112</a:t>
            </a:fld>
            <a:endParaRPr lang="en-US" altLang="en-US"/>
          </a:p>
        </p:txBody>
      </p:sp>
    </p:spTree>
    <p:extLst>
      <p:ext uri="{BB962C8B-B14F-4D97-AF65-F5344CB8AC3E}">
        <p14:creationId xmlns:p14="http://schemas.microsoft.com/office/powerpoint/2010/main" val="15585131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190D16A0-B259-B41A-F5AA-892395279E3D}"/>
              </a:ext>
            </a:extLst>
          </p:cNvPr>
          <p:cNvSpPr>
            <a:spLocks noGrp="1" noChangeArrowheads="1"/>
          </p:cNvSpPr>
          <p:nvPr>
            <p:ph type="sldNum" sz="quarter" idx="5"/>
          </p:nvPr>
        </p:nvSpPr>
        <p:spPr>
          <a:noFill/>
        </p:spPr>
        <p:txBody>
          <a:bodyPr/>
          <a:lstStyle>
            <a:lvl1pPr defTabSz="925513">
              <a:defRPr>
                <a:solidFill>
                  <a:schemeClr val="tx1"/>
                </a:solidFill>
                <a:latin typeface="Arial" panose="020B0604020202020204" pitchFamily="34" charset="0"/>
              </a:defRPr>
            </a:lvl1pPr>
            <a:lvl2pPr marL="742950" indent="-285750" defTabSz="925513">
              <a:defRPr>
                <a:solidFill>
                  <a:schemeClr val="tx1"/>
                </a:solidFill>
                <a:latin typeface="Arial" panose="020B0604020202020204" pitchFamily="34" charset="0"/>
              </a:defRPr>
            </a:lvl2pPr>
            <a:lvl3pPr marL="1143000" indent="-228600" defTabSz="925513">
              <a:defRPr>
                <a:solidFill>
                  <a:schemeClr val="tx1"/>
                </a:solidFill>
                <a:latin typeface="Arial" panose="020B0604020202020204" pitchFamily="34" charset="0"/>
              </a:defRPr>
            </a:lvl3pPr>
            <a:lvl4pPr marL="1600200" indent="-228600" defTabSz="925513">
              <a:defRPr>
                <a:solidFill>
                  <a:schemeClr val="tx1"/>
                </a:solidFill>
                <a:latin typeface="Arial" panose="020B0604020202020204" pitchFamily="34" charset="0"/>
              </a:defRPr>
            </a:lvl4pPr>
            <a:lvl5pPr marL="2057400" indent="-228600" defTabSz="925513">
              <a:defRPr>
                <a:solidFill>
                  <a:schemeClr val="tx1"/>
                </a:solidFill>
                <a:latin typeface="Arial" panose="020B0604020202020204" pitchFamily="34" charset="0"/>
              </a:defRPr>
            </a:lvl5pPr>
            <a:lvl6pPr marL="2514600" indent="-228600" defTabSz="925513" eaLnBrk="0" fontAlgn="base" hangingPunct="0">
              <a:spcBef>
                <a:spcPct val="0"/>
              </a:spcBef>
              <a:spcAft>
                <a:spcPct val="0"/>
              </a:spcAft>
              <a:defRPr>
                <a:solidFill>
                  <a:schemeClr val="tx1"/>
                </a:solidFill>
                <a:latin typeface="Arial" panose="020B0604020202020204" pitchFamily="34" charset="0"/>
              </a:defRPr>
            </a:lvl6pPr>
            <a:lvl7pPr marL="2971800" indent="-228600" defTabSz="925513" eaLnBrk="0" fontAlgn="base" hangingPunct="0">
              <a:spcBef>
                <a:spcPct val="0"/>
              </a:spcBef>
              <a:spcAft>
                <a:spcPct val="0"/>
              </a:spcAft>
              <a:defRPr>
                <a:solidFill>
                  <a:schemeClr val="tx1"/>
                </a:solidFill>
                <a:latin typeface="Arial" panose="020B0604020202020204" pitchFamily="34" charset="0"/>
              </a:defRPr>
            </a:lvl7pPr>
            <a:lvl8pPr marL="3429000" indent="-228600" defTabSz="925513" eaLnBrk="0" fontAlgn="base" hangingPunct="0">
              <a:spcBef>
                <a:spcPct val="0"/>
              </a:spcBef>
              <a:spcAft>
                <a:spcPct val="0"/>
              </a:spcAft>
              <a:defRPr>
                <a:solidFill>
                  <a:schemeClr val="tx1"/>
                </a:solidFill>
                <a:latin typeface="Arial" panose="020B0604020202020204" pitchFamily="34" charset="0"/>
              </a:defRPr>
            </a:lvl8pPr>
            <a:lvl9pPr marL="3886200" indent="-228600" defTabSz="925513" eaLnBrk="0" fontAlgn="base" hangingPunct="0">
              <a:spcBef>
                <a:spcPct val="0"/>
              </a:spcBef>
              <a:spcAft>
                <a:spcPct val="0"/>
              </a:spcAft>
              <a:defRPr>
                <a:solidFill>
                  <a:schemeClr val="tx1"/>
                </a:solidFill>
                <a:latin typeface="Arial" panose="020B0604020202020204" pitchFamily="34" charset="0"/>
              </a:defRPr>
            </a:lvl9pPr>
          </a:lstStyle>
          <a:p>
            <a:fld id="{A5C04E56-C452-3743-B223-381D63F0C773}" type="slidenum">
              <a:rPr lang="en-US" altLang="en-US"/>
              <a:pPr/>
              <a:t>12</a:t>
            </a:fld>
            <a:endParaRPr lang="en-US" altLang="en-US"/>
          </a:p>
        </p:txBody>
      </p:sp>
      <p:sp>
        <p:nvSpPr>
          <p:cNvPr id="50179" name="Rectangle 2">
            <a:extLst>
              <a:ext uri="{FF2B5EF4-FFF2-40B4-BE49-F238E27FC236}">
                <a16:creationId xmlns:a16="http://schemas.microsoft.com/office/drawing/2014/main" id="{BBA4DCDD-D088-85EA-3409-04F1EEC6EFB0}"/>
              </a:ext>
            </a:extLst>
          </p:cNvPr>
          <p:cNvSpPr>
            <a:spLocks noGrp="1" noRot="1" noChangeAspect="1" noChangeArrowheads="1" noTextEdit="1"/>
          </p:cNvSpPr>
          <p:nvPr>
            <p:ph type="sldImg"/>
          </p:nvPr>
        </p:nvSpPr>
        <p:spPr>
          <a:ln/>
        </p:spPr>
      </p:sp>
      <p:sp>
        <p:nvSpPr>
          <p:cNvPr id="50180" name="Rectangle 3">
            <a:extLst>
              <a:ext uri="{FF2B5EF4-FFF2-40B4-BE49-F238E27FC236}">
                <a16:creationId xmlns:a16="http://schemas.microsoft.com/office/drawing/2014/main" id="{DF2EF41D-75D5-6BF9-B774-97147C1D6C4C}"/>
              </a:ext>
            </a:extLst>
          </p:cNvPr>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4664836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74D9AC-4E20-8446-A07B-12B148ABAFA1}" type="slidenum">
              <a:rPr lang="en-US" altLang="en-US" smtClean="0"/>
              <a:pPr/>
              <a:t>16</a:t>
            </a:fld>
            <a:endParaRPr lang="en-US" altLang="en-US"/>
          </a:p>
        </p:txBody>
      </p:sp>
    </p:spTree>
    <p:extLst>
      <p:ext uri="{BB962C8B-B14F-4D97-AF65-F5344CB8AC3E}">
        <p14:creationId xmlns:p14="http://schemas.microsoft.com/office/powerpoint/2010/main" val="42067570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6FBA9A4D-06F4-8E26-30B4-DE7C6ECCDBE5}"/>
              </a:ext>
            </a:extLst>
          </p:cNvPr>
          <p:cNvSpPr>
            <a:spLocks noGrp="1" noChangeArrowheads="1"/>
          </p:cNvSpPr>
          <p:nvPr>
            <p:ph type="sldNum" sz="quarter" idx="5"/>
          </p:nvPr>
        </p:nvSpPr>
        <p:spPr>
          <a:noFill/>
        </p:spPr>
        <p:txBody>
          <a:bodyPr/>
          <a:lstStyle>
            <a:lvl1pPr defTabSz="925513">
              <a:defRPr>
                <a:solidFill>
                  <a:schemeClr val="tx1"/>
                </a:solidFill>
                <a:latin typeface="Arial" panose="020B0604020202020204" pitchFamily="34" charset="0"/>
              </a:defRPr>
            </a:lvl1pPr>
            <a:lvl2pPr marL="742950" indent="-285750" defTabSz="925513">
              <a:defRPr>
                <a:solidFill>
                  <a:schemeClr val="tx1"/>
                </a:solidFill>
                <a:latin typeface="Arial" panose="020B0604020202020204" pitchFamily="34" charset="0"/>
              </a:defRPr>
            </a:lvl2pPr>
            <a:lvl3pPr marL="1143000" indent="-228600" defTabSz="925513">
              <a:defRPr>
                <a:solidFill>
                  <a:schemeClr val="tx1"/>
                </a:solidFill>
                <a:latin typeface="Arial" panose="020B0604020202020204" pitchFamily="34" charset="0"/>
              </a:defRPr>
            </a:lvl3pPr>
            <a:lvl4pPr marL="1600200" indent="-228600" defTabSz="925513">
              <a:defRPr>
                <a:solidFill>
                  <a:schemeClr val="tx1"/>
                </a:solidFill>
                <a:latin typeface="Arial" panose="020B0604020202020204" pitchFamily="34" charset="0"/>
              </a:defRPr>
            </a:lvl4pPr>
            <a:lvl5pPr marL="2057400" indent="-228600" defTabSz="925513">
              <a:defRPr>
                <a:solidFill>
                  <a:schemeClr val="tx1"/>
                </a:solidFill>
                <a:latin typeface="Arial" panose="020B0604020202020204" pitchFamily="34" charset="0"/>
              </a:defRPr>
            </a:lvl5pPr>
            <a:lvl6pPr marL="2514600" indent="-228600" defTabSz="925513" eaLnBrk="0" fontAlgn="base" hangingPunct="0">
              <a:spcBef>
                <a:spcPct val="0"/>
              </a:spcBef>
              <a:spcAft>
                <a:spcPct val="0"/>
              </a:spcAft>
              <a:defRPr>
                <a:solidFill>
                  <a:schemeClr val="tx1"/>
                </a:solidFill>
                <a:latin typeface="Arial" panose="020B0604020202020204" pitchFamily="34" charset="0"/>
              </a:defRPr>
            </a:lvl6pPr>
            <a:lvl7pPr marL="2971800" indent="-228600" defTabSz="925513" eaLnBrk="0" fontAlgn="base" hangingPunct="0">
              <a:spcBef>
                <a:spcPct val="0"/>
              </a:spcBef>
              <a:spcAft>
                <a:spcPct val="0"/>
              </a:spcAft>
              <a:defRPr>
                <a:solidFill>
                  <a:schemeClr val="tx1"/>
                </a:solidFill>
                <a:latin typeface="Arial" panose="020B0604020202020204" pitchFamily="34" charset="0"/>
              </a:defRPr>
            </a:lvl7pPr>
            <a:lvl8pPr marL="3429000" indent="-228600" defTabSz="925513" eaLnBrk="0" fontAlgn="base" hangingPunct="0">
              <a:spcBef>
                <a:spcPct val="0"/>
              </a:spcBef>
              <a:spcAft>
                <a:spcPct val="0"/>
              </a:spcAft>
              <a:defRPr>
                <a:solidFill>
                  <a:schemeClr val="tx1"/>
                </a:solidFill>
                <a:latin typeface="Arial" panose="020B0604020202020204" pitchFamily="34" charset="0"/>
              </a:defRPr>
            </a:lvl8pPr>
            <a:lvl9pPr marL="3886200" indent="-228600" defTabSz="925513" eaLnBrk="0" fontAlgn="base" hangingPunct="0">
              <a:spcBef>
                <a:spcPct val="0"/>
              </a:spcBef>
              <a:spcAft>
                <a:spcPct val="0"/>
              </a:spcAft>
              <a:defRPr>
                <a:solidFill>
                  <a:schemeClr val="tx1"/>
                </a:solidFill>
                <a:latin typeface="Arial" panose="020B0604020202020204" pitchFamily="34" charset="0"/>
              </a:defRPr>
            </a:lvl9pPr>
          </a:lstStyle>
          <a:p>
            <a:fld id="{F9C0A0BE-CACF-8549-A615-BC062D1ED7F2}" type="slidenum">
              <a:rPr lang="en-US" altLang="en-US"/>
              <a:pPr/>
              <a:t>21</a:t>
            </a:fld>
            <a:endParaRPr lang="en-US" altLang="en-US"/>
          </a:p>
        </p:txBody>
      </p:sp>
      <p:sp>
        <p:nvSpPr>
          <p:cNvPr id="15363" name="Rectangle 2">
            <a:extLst>
              <a:ext uri="{FF2B5EF4-FFF2-40B4-BE49-F238E27FC236}">
                <a16:creationId xmlns:a16="http://schemas.microsoft.com/office/drawing/2014/main" id="{FE9D71AC-A34A-139B-189F-CA1A6E5AACF4}"/>
              </a:ext>
            </a:extLst>
          </p:cNvPr>
          <p:cNvSpPr>
            <a:spLocks noGrp="1" noRot="1" noChangeAspect="1" noChangeArrowheads="1" noTextEdit="1"/>
          </p:cNvSpPr>
          <p:nvPr>
            <p:ph type="sldImg"/>
          </p:nvPr>
        </p:nvSpPr>
        <p:spPr>
          <a:ln/>
        </p:spPr>
      </p:sp>
      <p:sp>
        <p:nvSpPr>
          <p:cNvPr id="15364" name="Rectangle 3">
            <a:extLst>
              <a:ext uri="{FF2B5EF4-FFF2-40B4-BE49-F238E27FC236}">
                <a16:creationId xmlns:a16="http://schemas.microsoft.com/office/drawing/2014/main" id="{9B001E0B-0512-83C6-5A89-9778A76E831C}"/>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B7413BB3-3ACE-62F8-0775-B4D7131CA589}"/>
              </a:ext>
            </a:extLst>
          </p:cNvPr>
          <p:cNvSpPr>
            <a:spLocks noGrp="1" noChangeArrowheads="1"/>
          </p:cNvSpPr>
          <p:nvPr>
            <p:ph type="sldNum" sz="quarter" idx="5"/>
          </p:nvPr>
        </p:nvSpPr>
        <p:spPr>
          <a:noFill/>
        </p:spPr>
        <p:txBody>
          <a:bodyPr/>
          <a:lstStyle>
            <a:lvl1pPr defTabSz="925513">
              <a:defRPr>
                <a:solidFill>
                  <a:schemeClr val="tx1"/>
                </a:solidFill>
                <a:latin typeface="Arial" panose="020B0604020202020204" pitchFamily="34" charset="0"/>
              </a:defRPr>
            </a:lvl1pPr>
            <a:lvl2pPr marL="742950" indent="-285750" defTabSz="925513">
              <a:defRPr>
                <a:solidFill>
                  <a:schemeClr val="tx1"/>
                </a:solidFill>
                <a:latin typeface="Arial" panose="020B0604020202020204" pitchFamily="34" charset="0"/>
              </a:defRPr>
            </a:lvl2pPr>
            <a:lvl3pPr marL="1143000" indent="-228600" defTabSz="925513">
              <a:defRPr>
                <a:solidFill>
                  <a:schemeClr val="tx1"/>
                </a:solidFill>
                <a:latin typeface="Arial" panose="020B0604020202020204" pitchFamily="34" charset="0"/>
              </a:defRPr>
            </a:lvl3pPr>
            <a:lvl4pPr marL="1600200" indent="-228600" defTabSz="925513">
              <a:defRPr>
                <a:solidFill>
                  <a:schemeClr val="tx1"/>
                </a:solidFill>
                <a:latin typeface="Arial" panose="020B0604020202020204" pitchFamily="34" charset="0"/>
              </a:defRPr>
            </a:lvl4pPr>
            <a:lvl5pPr marL="2057400" indent="-228600" defTabSz="925513">
              <a:defRPr>
                <a:solidFill>
                  <a:schemeClr val="tx1"/>
                </a:solidFill>
                <a:latin typeface="Arial" panose="020B0604020202020204" pitchFamily="34" charset="0"/>
              </a:defRPr>
            </a:lvl5pPr>
            <a:lvl6pPr marL="2514600" indent="-228600" defTabSz="925513" eaLnBrk="0" fontAlgn="base" hangingPunct="0">
              <a:spcBef>
                <a:spcPct val="0"/>
              </a:spcBef>
              <a:spcAft>
                <a:spcPct val="0"/>
              </a:spcAft>
              <a:defRPr>
                <a:solidFill>
                  <a:schemeClr val="tx1"/>
                </a:solidFill>
                <a:latin typeface="Arial" panose="020B0604020202020204" pitchFamily="34" charset="0"/>
              </a:defRPr>
            </a:lvl6pPr>
            <a:lvl7pPr marL="2971800" indent="-228600" defTabSz="925513" eaLnBrk="0" fontAlgn="base" hangingPunct="0">
              <a:spcBef>
                <a:spcPct val="0"/>
              </a:spcBef>
              <a:spcAft>
                <a:spcPct val="0"/>
              </a:spcAft>
              <a:defRPr>
                <a:solidFill>
                  <a:schemeClr val="tx1"/>
                </a:solidFill>
                <a:latin typeface="Arial" panose="020B0604020202020204" pitchFamily="34" charset="0"/>
              </a:defRPr>
            </a:lvl7pPr>
            <a:lvl8pPr marL="3429000" indent="-228600" defTabSz="925513" eaLnBrk="0" fontAlgn="base" hangingPunct="0">
              <a:spcBef>
                <a:spcPct val="0"/>
              </a:spcBef>
              <a:spcAft>
                <a:spcPct val="0"/>
              </a:spcAft>
              <a:defRPr>
                <a:solidFill>
                  <a:schemeClr val="tx1"/>
                </a:solidFill>
                <a:latin typeface="Arial" panose="020B0604020202020204" pitchFamily="34" charset="0"/>
              </a:defRPr>
            </a:lvl8pPr>
            <a:lvl9pPr marL="3886200" indent="-228600" defTabSz="925513" eaLnBrk="0" fontAlgn="base" hangingPunct="0">
              <a:spcBef>
                <a:spcPct val="0"/>
              </a:spcBef>
              <a:spcAft>
                <a:spcPct val="0"/>
              </a:spcAft>
              <a:defRPr>
                <a:solidFill>
                  <a:schemeClr val="tx1"/>
                </a:solidFill>
                <a:latin typeface="Arial" panose="020B0604020202020204" pitchFamily="34" charset="0"/>
              </a:defRPr>
            </a:lvl9pPr>
          </a:lstStyle>
          <a:p>
            <a:fld id="{666C46F9-BA81-BE42-9776-C14248C8096F}" type="slidenum">
              <a:rPr lang="en-US" altLang="en-US"/>
              <a:pPr/>
              <a:t>22</a:t>
            </a:fld>
            <a:endParaRPr lang="en-US" altLang="en-US"/>
          </a:p>
        </p:txBody>
      </p:sp>
      <p:sp>
        <p:nvSpPr>
          <p:cNvPr id="17411" name="Rectangle 2">
            <a:extLst>
              <a:ext uri="{FF2B5EF4-FFF2-40B4-BE49-F238E27FC236}">
                <a16:creationId xmlns:a16="http://schemas.microsoft.com/office/drawing/2014/main" id="{55C2D6E8-F756-0B5D-6CC0-E59D4BF95473}"/>
              </a:ext>
            </a:extLst>
          </p:cNvPr>
          <p:cNvSpPr>
            <a:spLocks noGrp="1" noRot="1" noChangeAspect="1" noChangeArrowheads="1" noTextEdit="1"/>
          </p:cNvSpPr>
          <p:nvPr>
            <p:ph type="sldImg"/>
          </p:nvPr>
        </p:nvSpPr>
        <p:spPr>
          <a:ln/>
        </p:spPr>
      </p:sp>
      <p:sp>
        <p:nvSpPr>
          <p:cNvPr id="17412" name="Rectangle 3">
            <a:extLst>
              <a:ext uri="{FF2B5EF4-FFF2-40B4-BE49-F238E27FC236}">
                <a16:creationId xmlns:a16="http://schemas.microsoft.com/office/drawing/2014/main" id="{67AE12D7-4ADF-5FEE-E59F-2E08F00B49A6}"/>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23346ED3-38F9-2A86-F548-1E75A738DAC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83768EA8-E976-BEA7-4995-B4B020F11DA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82A72940-189B-9809-2E76-CEEBD7F0E148}"/>
              </a:ext>
            </a:extLst>
          </p:cNvPr>
          <p:cNvSpPr>
            <a:spLocks noGrp="1" noChangeArrowheads="1"/>
          </p:cNvSpPr>
          <p:nvPr>
            <p:ph type="sldNum" sz="quarter" idx="12"/>
          </p:nvPr>
        </p:nvSpPr>
        <p:spPr>
          <a:ln/>
        </p:spPr>
        <p:txBody>
          <a:bodyPr/>
          <a:lstStyle>
            <a:lvl1pPr>
              <a:defRPr/>
            </a:lvl1pPr>
          </a:lstStyle>
          <a:p>
            <a:fld id="{F440038C-A759-684A-842E-42811BBF1501}" type="slidenum">
              <a:rPr lang="en-US" altLang="en-US"/>
              <a:pPr/>
              <a:t>‹#›</a:t>
            </a:fld>
            <a:endParaRPr lang="en-US" altLang="en-US"/>
          </a:p>
        </p:txBody>
      </p:sp>
    </p:spTree>
    <p:extLst>
      <p:ext uri="{BB962C8B-B14F-4D97-AF65-F5344CB8AC3E}">
        <p14:creationId xmlns:p14="http://schemas.microsoft.com/office/powerpoint/2010/main" val="15331423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60F8EE5-A1B6-FED2-3B3C-754812A8F81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06BFE97C-BFBD-6F0B-A5AA-C5C07385473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D3342507-F5F0-02DC-E146-479BE725A237}"/>
              </a:ext>
            </a:extLst>
          </p:cNvPr>
          <p:cNvSpPr>
            <a:spLocks noGrp="1" noChangeArrowheads="1"/>
          </p:cNvSpPr>
          <p:nvPr>
            <p:ph type="sldNum" sz="quarter" idx="12"/>
          </p:nvPr>
        </p:nvSpPr>
        <p:spPr>
          <a:ln/>
        </p:spPr>
        <p:txBody>
          <a:bodyPr/>
          <a:lstStyle>
            <a:lvl1pPr>
              <a:defRPr/>
            </a:lvl1pPr>
          </a:lstStyle>
          <a:p>
            <a:fld id="{39B17C3F-0F10-4546-9110-0824864ACDAD}" type="slidenum">
              <a:rPr lang="en-US" altLang="en-US"/>
              <a:pPr/>
              <a:t>‹#›</a:t>
            </a:fld>
            <a:endParaRPr lang="en-US" altLang="en-US"/>
          </a:p>
        </p:txBody>
      </p:sp>
    </p:spTree>
    <p:extLst>
      <p:ext uri="{BB962C8B-B14F-4D97-AF65-F5344CB8AC3E}">
        <p14:creationId xmlns:p14="http://schemas.microsoft.com/office/powerpoint/2010/main" val="10035675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05CA78C-F6CF-80C3-67EC-DAC4D57AB5D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08FF006C-CDAA-2891-682A-A20745887A9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200B1D4B-F180-D684-D865-9D2CDCD647EF}"/>
              </a:ext>
            </a:extLst>
          </p:cNvPr>
          <p:cNvSpPr>
            <a:spLocks noGrp="1" noChangeArrowheads="1"/>
          </p:cNvSpPr>
          <p:nvPr>
            <p:ph type="sldNum" sz="quarter" idx="12"/>
          </p:nvPr>
        </p:nvSpPr>
        <p:spPr>
          <a:ln/>
        </p:spPr>
        <p:txBody>
          <a:bodyPr/>
          <a:lstStyle>
            <a:lvl1pPr>
              <a:defRPr/>
            </a:lvl1pPr>
          </a:lstStyle>
          <a:p>
            <a:fld id="{5926BDEC-E857-1F42-9A9B-7FAA08F3E5E3}" type="slidenum">
              <a:rPr lang="en-US" altLang="en-US"/>
              <a:pPr/>
              <a:t>‹#›</a:t>
            </a:fld>
            <a:endParaRPr lang="en-US" altLang="en-US"/>
          </a:p>
        </p:txBody>
      </p:sp>
    </p:spTree>
    <p:extLst>
      <p:ext uri="{BB962C8B-B14F-4D97-AF65-F5344CB8AC3E}">
        <p14:creationId xmlns:p14="http://schemas.microsoft.com/office/powerpoint/2010/main" val="23273247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EA88320-38E4-AC55-61A8-A5E737DFA87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49FCEE0A-4EE7-9726-7DB6-88B48141373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9A89E512-0DDE-A477-0B43-9E958DDEF2F9}"/>
              </a:ext>
            </a:extLst>
          </p:cNvPr>
          <p:cNvSpPr>
            <a:spLocks noGrp="1" noChangeArrowheads="1"/>
          </p:cNvSpPr>
          <p:nvPr>
            <p:ph type="sldNum" sz="quarter" idx="12"/>
          </p:nvPr>
        </p:nvSpPr>
        <p:spPr>
          <a:ln/>
        </p:spPr>
        <p:txBody>
          <a:bodyPr/>
          <a:lstStyle>
            <a:lvl1pPr>
              <a:defRPr/>
            </a:lvl1pPr>
          </a:lstStyle>
          <a:p>
            <a:fld id="{F9279178-9F23-234F-BB56-58D310C632BD}" type="slidenum">
              <a:rPr lang="en-US" altLang="en-US"/>
              <a:pPr/>
              <a:t>‹#›</a:t>
            </a:fld>
            <a:endParaRPr lang="en-US" altLang="en-US"/>
          </a:p>
        </p:txBody>
      </p:sp>
    </p:spTree>
    <p:extLst>
      <p:ext uri="{BB962C8B-B14F-4D97-AF65-F5344CB8AC3E}">
        <p14:creationId xmlns:p14="http://schemas.microsoft.com/office/powerpoint/2010/main" val="16667534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a:extLst>
              <a:ext uri="{FF2B5EF4-FFF2-40B4-BE49-F238E27FC236}">
                <a16:creationId xmlns:a16="http://schemas.microsoft.com/office/drawing/2014/main" id="{87D28DDB-D9EE-D31A-7266-3CD0A17AF27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B48E63E0-0E2B-FD91-8A83-2BE633F0F93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208BBF57-A9A4-BC2D-9528-A6C0E6E3268E}"/>
              </a:ext>
            </a:extLst>
          </p:cNvPr>
          <p:cNvSpPr>
            <a:spLocks noGrp="1" noChangeArrowheads="1"/>
          </p:cNvSpPr>
          <p:nvPr>
            <p:ph type="sldNum" sz="quarter" idx="12"/>
          </p:nvPr>
        </p:nvSpPr>
        <p:spPr>
          <a:ln/>
        </p:spPr>
        <p:txBody>
          <a:bodyPr/>
          <a:lstStyle>
            <a:lvl1pPr>
              <a:defRPr/>
            </a:lvl1pPr>
          </a:lstStyle>
          <a:p>
            <a:fld id="{EBED25C0-0E44-8242-B08C-C8801A543327}" type="slidenum">
              <a:rPr lang="en-US" altLang="en-US"/>
              <a:pPr/>
              <a:t>‹#›</a:t>
            </a:fld>
            <a:endParaRPr lang="en-US" altLang="en-US"/>
          </a:p>
        </p:txBody>
      </p:sp>
    </p:spTree>
    <p:extLst>
      <p:ext uri="{BB962C8B-B14F-4D97-AF65-F5344CB8AC3E}">
        <p14:creationId xmlns:p14="http://schemas.microsoft.com/office/powerpoint/2010/main" val="32899004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9510B74B-3121-9587-6EB2-4DAE56EF848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B4B59993-AC5D-7067-1D7A-B5F7C22451A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F53110AB-D44A-5452-9419-4ADDC4D0EF59}"/>
              </a:ext>
            </a:extLst>
          </p:cNvPr>
          <p:cNvSpPr>
            <a:spLocks noGrp="1" noChangeArrowheads="1"/>
          </p:cNvSpPr>
          <p:nvPr>
            <p:ph type="sldNum" sz="quarter" idx="12"/>
          </p:nvPr>
        </p:nvSpPr>
        <p:spPr>
          <a:ln/>
        </p:spPr>
        <p:txBody>
          <a:bodyPr/>
          <a:lstStyle>
            <a:lvl1pPr>
              <a:defRPr/>
            </a:lvl1pPr>
          </a:lstStyle>
          <a:p>
            <a:fld id="{CB54FDDD-9814-F545-8F5E-73635E6C5DD8}" type="slidenum">
              <a:rPr lang="en-US" altLang="en-US"/>
              <a:pPr/>
              <a:t>‹#›</a:t>
            </a:fld>
            <a:endParaRPr lang="en-US" altLang="en-US"/>
          </a:p>
        </p:txBody>
      </p:sp>
    </p:spTree>
    <p:extLst>
      <p:ext uri="{BB962C8B-B14F-4D97-AF65-F5344CB8AC3E}">
        <p14:creationId xmlns:p14="http://schemas.microsoft.com/office/powerpoint/2010/main" val="3670857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
        <p:cNvGrpSpPr/>
        <p:nvPr/>
      </p:nvGrpSpPr>
      <p:grpSpPr>
        <a:xfrm>
          <a:off x="0" y="0"/>
          <a:ext cx="0" cy="0"/>
          <a:chOff x="0" y="0"/>
          <a:chExt cx="0" cy="0"/>
        </a:xfrm>
      </p:grpSpPr>
      <p:sp>
        <p:nvSpPr>
          <p:cNvPr id="14" name="Google Shape;14;p39"/>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 name="Google Shape;15;p39"/>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189" lvl="0" indent="-342892" algn="l">
              <a:lnSpc>
                <a:spcPct val="115000"/>
              </a:lnSpc>
              <a:spcBef>
                <a:spcPts val="0"/>
              </a:spcBef>
              <a:spcAft>
                <a:spcPts val="0"/>
              </a:spcAft>
              <a:buSzPts val="1800"/>
              <a:buChar char="●"/>
              <a:defRPr/>
            </a:lvl1pPr>
            <a:lvl2pPr marL="914378" lvl="1" indent="-317492" algn="l">
              <a:lnSpc>
                <a:spcPct val="115000"/>
              </a:lnSpc>
              <a:spcBef>
                <a:spcPts val="1600"/>
              </a:spcBef>
              <a:spcAft>
                <a:spcPts val="0"/>
              </a:spcAft>
              <a:buSzPts val="1400"/>
              <a:buChar char="○"/>
              <a:defRPr/>
            </a:lvl2pPr>
            <a:lvl3pPr marL="1371566" lvl="2" indent="-317492" algn="l">
              <a:lnSpc>
                <a:spcPct val="115000"/>
              </a:lnSpc>
              <a:spcBef>
                <a:spcPts val="1600"/>
              </a:spcBef>
              <a:spcAft>
                <a:spcPts val="0"/>
              </a:spcAft>
              <a:buSzPts val="1400"/>
              <a:buChar char="■"/>
              <a:defRPr/>
            </a:lvl3pPr>
            <a:lvl4pPr marL="1828754" lvl="3" indent="-317492" algn="l">
              <a:lnSpc>
                <a:spcPct val="115000"/>
              </a:lnSpc>
              <a:spcBef>
                <a:spcPts val="1600"/>
              </a:spcBef>
              <a:spcAft>
                <a:spcPts val="0"/>
              </a:spcAft>
              <a:buSzPts val="1400"/>
              <a:buChar char="●"/>
              <a:defRPr/>
            </a:lvl4pPr>
            <a:lvl5pPr marL="2285943" lvl="4" indent="-317492" algn="l">
              <a:lnSpc>
                <a:spcPct val="115000"/>
              </a:lnSpc>
              <a:spcBef>
                <a:spcPts val="1600"/>
              </a:spcBef>
              <a:spcAft>
                <a:spcPts val="0"/>
              </a:spcAft>
              <a:buSzPts val="1400"/>
              <a:buChar char="○"/>
              <a:defRPr/>
            </a:lvl5pPr>
            <a:lvl6pPr marL="2743132" lvl="5" indent="-317492" algn="l">
              <a:lnSpc>
                <a:spcPct val="115000"/>
              </a:lnSpc>
              <a:spcBef>
                <a:spcPts val="1600"/>
              </a:spcBef>
              <a:spcAft>
                <a:spcPts val="0"/>
              </a:spcAft>
              <a:buSzPts val="1400"/>
              <a:buChar char="■"/>
              <a:defRPr/>
            </a:lvl6pPr>
            <a:lvl7pPr marL="3200320" lvl="6" indent="-317492" algn="l">
              <a:lnSpc>
                <a:spcPct val="115000"/>
              </a:lnSpc>
              <a:spcBef>
                <a:spcPts val="1600"/>
              </a:spcBef>
              <a:spcAft>
                <a:spcPts val="0"/>
              </a:spcAft>
              <a:buSzPts val="1400"/>
              <a:buChar char="●"/>
              <a:defRPr/>
            </a:lvl7pPr>
            <a:lvl8pPr marL="3657509" lvl="7" indent="-317492" algn="l">
              <a:lnSpc>
                <a:spcPct val="115000"/>
              </a:lnSpc>
              <a:spcBef>
                <a:spcPts val="1600"/>
              </a:spcBef>
              <a:spcAft>
                <a:spcPts val="0"/>
              </a:spcAft>
              <a:buSzPts val="1400"/>
              <a:buChar char="○"/>
              <a:defRPr/>
            </a:lvl8pPr>
            <a:lvl9pPr marL="4114697" lvl="8" indent="-317492" algn="l">
              <a:lnSpc>
                <a:spcPct val="115000"/>
              </a:lnSpc>
              <a:spcBef>
                <a:spcPts val="1600"/>
              </a:spcBef>
              <a:spcAft>
                <a:spcPts val="1600"/>
              </a:spcAft>
              <a:buSzPts val="1400"/>
              <a:buChar char="■"/>
              <a:defRPr/>
            </a:lvl9pPr>
          </a:lstStyle>
          <a:p>
            <a:endParaRPr/>
          </a:p>
        </p:txBody>
      </p:sp>
      <p:sp>
        <p:nvSpPr>
          <p:cNvPr id="16" name="Google Shape;16;p39"/>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7362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E6A91EC-C15A-76B2-9878-34C4EE440BD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FCD5F328-4EAC-A8AC-A0F2-4922BECEA92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CCA675B4-A03B-73E0-DBF8-F4112B0E8C41}"/>
              </a:ext>
            </a:extLst>
          </p:cNvPr>
          <p:cNvSpPr>
            <a:spLocks noGrp="1" noChangeArrowheads="1"/>
          </p:cNvSpPr>
          <p:nvPr>
            <p:ph type="sldNum" sz="quarter" idx="12"/>
          </p:nvPr>
        </p:nvSpPr>
        <p:spPr>
          <a:ln/>
        </p:spPr>
        <p:txBody>
          <a:bodyPr/>
          <a:lstStyle>
            <a:lvl1pPr>
              <a:defRPr/>
            </a:lvl1pPr>
          </a:lstStyle>
          <a:p>
            <a:fld id="{3BFF2290-E62B-FF46-A919-B685B1478265}" type="slidenum">
              <a:rPr lang="en-US" altLang="en-US"/>
              <a:pPr/>
              <a:t>‹#›</a:t>
            </a:fld>
            <a:endParaRPr lang="en-US" altLang="en-US"/>
          </a:p>
        </p:txBody>
      </p:sp>
    </p:spTree>
    <p:extLst>
      <p:ext uri="{BB962C8B-B14F-4D97-AF65-F5344CB8AC3E}">
        <p14:creationId xmlns:p14="http://schemas.microsoft.com/office/powerpoint/2010/main" val="31537689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DFD58563-F125-EE8C-2043-9C79816735A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44802262-07A7-1732-713A-6791E3C2497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C597870A-660E-5BA7-7CE6-7492FE8AB763}"/>
              </a:ext>
            </a:extLst>
          </p:cNvPr>
          <p:cNvSpPr>
            <a:spLocks noGrp="1" noChangeArrowheads="1"/>
          </p:cNvSpPr>
          <p:nvPr>
            <p:ph type="sldNum" sz="quarter" idx="12"/>
          </p:nvPr>
        </p:nvSpPr>
        <p:spPr>
          <a:ln/>
        </p:spPr>
        <p:txBody>
          <a:bodyPr/>
          <a:lstStyle>
            <a:lvl1pPr>
              <a:defRPr/>
            </a:lvl1pPr>
          </a:lstStyle>
          <a:p>
            <a:fld id="{258F6251-B763-0443-B866-96D43DE16435}" type="slidenum">
              <a:rPr lang="en-US" altLang="en-US"/>
              <a:pPr/>
              <a:t>‹#›</a:t>
            </a:fld>
            <a:endParaRPr lang="en-US" altLang="en-US"/>
          </a:p>
        </p:txBody>
      </p:sp>
    </p:spTree>
    <p:extLst>
      <p:ext uri="{BB962C8B-B14F-4D97-AF65-F5344CB8AC3E}">
        <p14:creationId xmlns:p14="http://schemas.microsoft.com/office/powerpoint/2010/main" val="223607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9670B73-6A25-5B6B-0962-F72E8BA1946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A6873C0D-EC91-198C-1D44-DAB67E645A6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76033FAF-6CBD-812F-A919-48C761EE2F86}"/>
              </a:ext>
            </a:extLst>
          </p:cNvPr>
          <p:cNvSpPr>
            <a:spLocks noGrp="1" noChangeArrowheads="1"/>
          </p:cNvSpPr>
          <p:nvPr>
            <p:ph type="sldNum" sz="quarter" idx="12"/>
          </p:nvPr>
        </p:nvSpPr>
        <p:spPr>
          <a:ln/>
        </p:spPr>
        <p:txBody>
          <a:bodyPr/>
          <a:lstStyle>
            <a:lvl1pPr>
              <a:defRPr/>
            </a:lvl1pPr>
          </a:lstStyle>
          <a:p>
            <a:fld id="{36ABEC1B-9EFB-D44B-BFEA-DE2BD0B3021F}" type="slidenum">
              <a:rPr lang="en-US" altLang="en-US"/>
              <a:pPr/>
              <a:t>‹#›</a:t>
            </a:fld>
            <a:endParaRPr lang="en-US" altLang="en-US"/>
          </a:p>
        </p:txBody>
      </p:sp>
    </p:spTree>
    <p:extLst>
      <p:ext uri="{BB962C8B-B14F-4D97-AF65-F5344CB8AC3E}">
        <p14:creationId xmlns:p14="http://schemas.microsoft.com/office/powerpoint/2010/main" val="22493003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89A54B8-2DEA-ACE6-4FA7-1E45887DBAF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E41D3F34-76B0-8262-BB27-1BB7E686699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435E1B1F-8FFA-7F7F-AAF7-D1E297EA681C}"/>
              </a:ext>
            </a:extLst>
          </p:cNvPr>
          <p:cNvSpPr>
            <a:spLocks noGrp="1" noChangeArrowheads="1"/>
          </p:cNvSpPr>
          <p:nvPr>
            <p:ph type="sldNum" sz="quarter" idx="12"/>
          </p:nvPr>
        </p:nvSpPr>
        <p:spPr>
          <a:ln/>
        </p:spPr>
        <p:txBody>
          <a:bodyPr/>
          <a:lstStyle>
            <a:lvl1pPr>
              <a:defRPr/>
            </a:lvl1pPr>
          </a:lstStyle>
          <a:p>
            <a:fld id="{E0D30B59-6310-B440-A60E-3693C80C8044}" type="slidenum">
              <a:rPr lang="en-US" altLang="en-US"/>
              <a:pPr/>
              <a:t>‹#›</a:t>
            </a:fld>
            <a:endParaRPr lang="en-US" altLang="en-US"/>
          </a:p>
        </p:txBody>
      </p:sp>
    </p:spTree>
    <p:extLst>
      <p:ext uri="{BB962C8B-B14F-4D97-AF65-F5344CB8AC3E}">
        <p14:creationId xmlns:p14="http://schemas.microsoft.com/office/powerpoint/2010/main" val="9041699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44B3F66-4BEC-9FFF-608B-C6FEF69230C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DAEB3945-A135-FED4-E320-BD30F261143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53AE530C-62B4-3BC0-329E-8052DBC2353B}"/>
              </a:ext>
            </a:extLst>
          </p:cNvPr>
          <p:cNvSpPr>
            <a:spLocks noGrp="1" noChangeArrowheads="1"/>
          </p:cNvSpPr>
          <p:nvPr>
            <p:ph type="sldNum" sz="quarter" idx="12"/>
          </p:nvPr>
        </p:nvSpPr>
        <p:spPr>
          <a:ln/>
        </p:spPr>
        <p:txBody>
          <a:bodyPr/>
          <a:lstStyle>
            <a:lvl1pPr>
              <a:defRPr/>
            </a:lvl1pPr>
          </a:lstStyle>
          <a:p>
            <a:fld id="{57AE9379-4486-994A-A57E-F6888BEF7C7C}" type="slidenum">
              <a:rPr lang="en-US" altLang="en-US"/>
              <a:pPr/>
              <a:t>‹#›</a:t>
            </a:fld>
            <a:endParaRPr lang="en-US" altLang="en-US"/>
          </a:p>
        </p:txBody>
      </p:sp>
    </p:spTree>
    <p:extLst>
      <p:ext uri="{BB962C8B-B14F-4D97-AF65-F5344CB8AC3E}">
        <p14:creationId xmlns:p14="http://schemas.microsoft.com/office/powerpoint/2010/main" val="493484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7F6FE45-D6B9-378B-1DE0-0CE7A8135D6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3DAE2BA6-7017-5B9E-9BB4-D3EDDF60353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9D276DB4-B68B-4F22-5E58-85C52E88D4A0}"/>
              </a:ext>
            </a:extLst>
          </p:cNvPr>
          <p:cNvSpPr>
            <a:spLocks noGrp="1" noChangeArrowheads="1"/>
          </p:cNvSpPr>
          <p:nvPr>
            <p:ph type="sldNum" sz="quarter" idx="12"/>
          </p:nvPr>
        </p:nvSpPr>
        <p:spPr>
          <a:ln/>
        </p:spPr>
        <p:txBody>
          <a:bodyPr/>
          <a:lstStyle>
            <a:lvl1pPr>
              <a:defRPr/>
            </a:lvl1pPr>
          </a:lstStyle>
          <a:p>
            <a:fld id="{43D13CCF-6439-F747-B5B4-6DF3E7D09BCE}" type="slidenum">
              <a:rPr lang="en-US" altLang="en-US"/>
              <a:pPr/>
              <a:t>‹#›</a:t>
            </a:fld>
            <a:endParaRPr lang="en-US" altLang="en-US"/>
          </a:p>
        </p:txBody>
      </p:sp>
    </p:spTree>
    <p:extLst>
      <p:ext uri="{BB962C8B-B14F-4D97-AF65-F5344CB8AC3E}">
        <p14:creationId xmlns:p14="http://schemas.microsoft.com/office/powerpoint/2010/main" val="157889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129699F8-8FB7-291B-D1BF-9546D6CD4D9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E5ECD587-F8C6-F9EB-820B-63266761630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F5B3EA6E-0BEA-EFC7-E561-31A7DAD0E70B}"/>
              </a:ext>
            </a:extLst>
          </p:cNvPr>
          <p:cNvSpPr>
            <a:spLocks noGrp="1" noChangeArrowheads="1"/>
          </p:cNvSpPr>
          <p:nvPr>
            <p:ph type="sldNum" sz="quarter" idx="12"/>
          </p:nvPr>
        </p:nvSpPr>
        <p:spPr>
          <a:ln/>
        </p:spPr>
        <p:txBody>
          <a:bodyPr/>
          <a:lstStyle>
            <a:lvl1pPr>
              <a:defRPr/>
            </a:lvl1pPr>
          </a:lstStyle>
          <a:p>
            <a:fld id="{A66065E2-725C-8040-8E05-BCB4EA782485}" type="slidenum">
              <a:rPr lang="en-US" altLang="en-US"/>
              <a:pPr/>
              <a:t>‹#›</a:t>
            </a:fld>
            <a:endParaRPr lang="en-US" altLang="en-US"/>
          </a:p>
        </p:txBody>
      </p:sp>
    </p:spTree>
    <p:extLst>
      <p:ext uri="{BB962C8B-B14F-4D97-AF65-F5344CB8AC3E}">
        <p14:creationId xmlns:p14="http://schemas.microsoft.com/office/powerpoint/2010/main" val="36265117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C562486D-963A-2E50-2298-E5414B3C258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90676B81-5547-FB8D-0A7A-FA10A7A34BE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888649B3-EEBA-0CD1-11C9-F6975D092085}"/>
              </a:ext>
            </a:extLst>
          </p:cNvPr>
          <p:cNvSpPr>
            <a:spLocks noGrp="1" noChangeArrowheads="1"/>
          </p:cNvSpPr>
          <p:nvPr>
            <p:ph type="sldNum" sz="quarter" idx="12"/>
          </p:nvPr>
        </p:nvSpPr>
        <p:spPr>
          <a:ln/>
        </p:spPr>
        <p:txBody>
          <a:bodyPr/>
          <a:lstStyle>
            <a:lvl1pPr>
              <a:defRPr/>
            </a:lvl1pPr>
          </a:lstStyle>
          <a:p>
            <a:fld id="{B3DFCC11-0680-FC46-AB9A-E83BA94F9B26}" type="slidenum">
              <a:rPr lang="en-US" altLang="en-US"/>
              <a:pPr/>
              <a:t>‹#›</a:t>
            </a:fld>
            <a:endParaRPr lang="en-US" altLang="en-US"/>
          </a:p>
        </p:txBody>
      </p:sp>
    </p:spTree>
    <p:extLst>
      <p:ext uri="{BB962C8B-B14F-4D97-AF65-F5344CB8AC3E}">
        <p14:creationId xmlns:p14="http://schemas.microsoft.com/office/powerpoint/2010/main" val="8390964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A31A6"/>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E6A53C8-05E8-85E7-FB4B-AE02C4AA1C1D}"/>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10EC9747-13A8-79F2-EA19-E886A98DF484}"/>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6F8A1D2C-A444-485F-8B2B-B3A740F1F4B5}"/>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ltLang="en-US"/>
          </a:p>
        </p:txBody>
      </p:sp>
      <p:sp>
        <p:nvSpPr>
          <p:cNvPr id="1029" name="Rectangle 5">
            <a:extLst>
              <a:ext uri="{FF2B5EF4-FFF2-40B4-BE49-F238E27FC236}">
                <a16:creationId xmlns:a16="http://schemas.microsoft.com/office/drawing/2014/main" id="{41E55F5B-4E59-4F57-A4BD-A8656FB12506}"/>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ltLang="en-US"/>
          </a:p>
        </p:txBody>
      </p:sp>
      <p:sp>
        <p:nvSpPr>
          <p:cNvPr id="1030" name="Rectangle 6">
            <a:extLst>
              <a:ext uri="{FF2B5EF4-FFF2-40B4-BE49-F238E27FC236}">
                <a16:creationId xmlns:a16="http://schemas.microsoft.com/office/drawing/2014/main" id="{56FB5D72-2964-4B45-8F05-C66F5E51DF30}"/>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fld id="{B345FF01-3F80-2449-8240-660522AF329D}"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Program%20Files/TurningPoint/2003/Questions.html"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hyperlink" Target="../../../Program%20Files/TurningPoint/2003/Questions.html" TargetMode="Externa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hyperlink" Target="../../../Program%20Files/TurningPoint/2003/Questions.html" TargetMode="Externa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Program%20Files/TurningPoint/2003/Questions.html" TargetMode="External"/><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hyperlink" Target="../../../Program%20Files/TurningPoint/2003/Questions.html" TargetMode="External"/><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10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Program%20Files/TurningPoint/2003/Questions.html" TargetMode="External"/><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hyperlink" Target="../../../Program%20Files/TurningPoint/2003/Questions.html" TargetMode="External"/><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10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hyperlink" Target="../../../Program%20Files/TurningPoint/2003/Questions.html"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Program%20Files/TurningPoint/2003/Questions.html"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10.xml.rels><?xml version="1.0" encoding="UTF-8" standalone="yes"?>
<Relationships xmlns="http://schemas.openxmlformats.org/package/2006/relationships"><Relationship Id="rId2" Type="http://schemas.openxmlformats.org/officeDocument/2006/relationships/hyperlink" Target="../../../Program%20Files/TurningPoint/2003/Questions.html" TargetMode="Externa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hyperlink" Target="../../../Program%20Files/TurningPoint/2003/Questions.html"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hyperlink" Target="../../../Program%20Files/TurningPoint/2003/Questions.html" TargetMode="External"/><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Program%20Files/TurningPoint/2003/Questions.html"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2" Type="http://schemas.openxmlformats.org/officeDocument/2006/relationships/hyperlink" Target="../../../Program%20Files/TurningPoint/2003/Questions.html"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Program%20Files/TurningPoint/2003/Questions.html"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Program%20Files/TurningPoint/2003/Questions.html"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Program%20Files/TurningPoint/2003/Questions.html"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Program%20Files/TurningPoint/2003/Questions.html"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Program%20Files/TurningPoint/2003/Questions.html"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Program%20Files/TurningPoint/2003/Questions.html"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Program%20Files/TurningPoint/2003/Questions.html"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Program%20Files/TurningPoint/2003/Questions.html"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Program%20Files/TurningPoint/2003/Questions.html"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hyperlink" Target="../../../Program%20Files/TurningPoint/2003/Questions.html"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3.xml"/><Relationship Id="rId4" Type="http://schemas.openxmlformats.org/officeDocument/2006/relationships/hyperlink" Target="../../../Program%20Files/TurningPoint/2003/Questions.html"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Program%20Files/TurningPoint/2003/Questions.html"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Program%20Files/TurningPoint/2003/Questions.html"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hyperlink" Target="../../../Program%20Files/TurningPoint/2003/Questions.html" TargetMode="Externa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hyperlink" Target="../../../Program%20Files/TurningPoint/2003/Questions.html" TargetMode="Externa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hyperlink" Target="../../../Program%20Files/TurningPoint/2003/Questions.html" TargetMode="Externa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hyperlink" Target="../../../Program%20Files/TurningPoint/2003/Questions.html" TargetMode="Externa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hyperlink" Target="../../../Program%20Files/TurningPoint/2003/Questions.html" TargetMode="Externa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hyperlink" Target="../../../Program%20Files/TurningPoint/2003/Questions.html" TargetMode="Externa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2.xml"/><Relationship Id="rId1" Type="http://schemas.openxmlformats.org/officeDocument/2006/relationships/tags" Target="../tags/tag10.xml"/><Relationship Id="rId6" Type="http://schemas.openxmlformats.org/officeDocument/2006/relationships/hyperlink" Target="../../../Program%20Files/TurningPoint/2003/Questions.html" TargetMode="External"/><Relationship Id="rId5" Type="http://schemas.openxmlformats.org/officeDocument/2006/relationships/image" Target="../media/image7.emf"/><Relationship Id="rId4" Type="http://schemas.openxmlformats.org/officeDocument/2006/relationships/oleObject" Target="../embeddings/oleObject1.bin"/></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Program%20Files/TurningPoint/2003/Questions.html"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4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hyperlink" Target="../../../Program%20Files/TurningPoint/2003/Questions.html" TargetMode="External"/><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hyperlink" Target="../../../Program%20Files/TurningPoint/2003/Questions.html" TargetMode="External"/><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Program%20Files/TurningPoint/2003/Questions.html"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Program%20Files/TurningPoint/2003/Questions.html"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Program%20Files/TurningPoint/2003/Questions.html"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2.xml.rels><?xml version="1.0" encoding="UTF-8" standalone="yes"?>
<Relationships xmlns="http://schemas.openxmlformats.org/package/2006/relationships"><Relationship Id="rId3" Type="http://schemas.openxmlformats.org/officeDocument/2006/relationships/hyperlink" Target="../../../Program%20Files/TurningPoint/2003/Questions.html" TargetMode="External"/><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hyperlink" Target="../../../Program%20Files/TurningPoint/2003/Questions.html"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hyperlink" Target="https://www.ncbi.nlm.nih.gov/pmc/articles/PMC7524028/"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15.xml"/><Relationship Id="rId4" Type="http://schemas.openxmlformats.org/officeDocument/2006/relationships/image" Target="../media/image16.png"/></Relationships>
</file>

<file path=ppt/slides/_rels/slide58.xml.rels><?xml version="1.0" encoding="UTF-8" standalone="yes"?>
<Relationships xmlns="http://schemas.openxmlformats.org/package/2006/relationships"><Relationship Id="rId2" Type="http://schemas.openxmlformats.org/officeDocument/2006/relationships/hyperlink" Target="../../../Program%20Files/TurningPoint/2003/Questions.html"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hyperlink" Target="../../../Program%20Files/TurningPoint/2003/Questions.html"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Program%20Files/TurningPoint/2003/Questions.html"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Program%20Files/TurningPoint/2003/Questions.html"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Program%20Files/TurningPoint/2003/Questions.html" TargetMode="External"/><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hyperlink" Target="../../../Program%20Files/TurningPoint/2003/Questions.html" TargetMode="External"/><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hyperlink" Target="../../../Program%20Files/TurningPoint/2003/Questions.html" TargetMode="Externa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hyperlink" Target="../../../Program%20Files/TurningPoint/2003/Questions.html" TargetMode="Externa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hyperlink" Target="../../../Program%20Files/TurningPoint/2003/Questions.html" TargetMode="Externa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hyperlink" Target="../../../Program%20Files/TurningPoint/2003/Questions.html" TargetMode="Externa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hyperlink" Target="../../../Program%20Files/TurningPoint/2003/Questions.html" TargetMode="Externa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tags" Target="../tags/tag15.xml"/><Relationship Id="rId5" Type="http://schemas.openxmlformats.org/officeDocument/2006/relationships/hyperlink" Target="../../../Program%20Files/TurningPoint/2003/Questions.html" TargetMode="External"/><Relationship Id="rId4" Type="http://schemas.openxmlformats.org/officeDocument/2006/relationships/image" Target="../media/image17.pn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xml"/><Relationship Id="rId1" Type="http://schemas.openxmlformats.org/officeDocument/2006/relationships/tags" Target="../tags/tag1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hyperlink" Target="../../../Program%20Files/TurningPoint/2003/Questions.html" TargetMode="Externa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xml"/><Relationship Id="rId1" Type="http://schemas.openxmlformats.org/officeDocument/2006/relationships/tags" Target="../tags/tag17.xml"/><Relationship Id="rId5" Type="http://schemas.openxmlformats.org/officeDocument/2006/relationships/image" Target="../media/image20.png"/><Relationship Id="rId4" Type="http://schemas.openxmlformats.org/officeDocument/2006/relationships/hyperlink" Target="../../../Program%20Files/TurningPoint/2003/Questions.html"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4.xml"/><Relationship Id="rId1" Type="http://schemas.openxmlformats.org/officeDocument/2006/relationships/tags" Target="../tags/tag18.xml"/><Relationship Id="rId5" Type="http://schemas.openxmlformats.org/officeDocument/2006/relationships/image" Target="../media/image24.png"/><Relationship Id="rId4" Type="http://schemas.openxmlformats.org/officeDocument/2006/relationships/hyperlink" Target="../../../Program%20Files/TurningPoint/2003/Questions.html" TargetMode="Externa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4.xml"/><Relationship Id="rId1" Type="http://schemas.openxmlformats.org/officeDocument/2006/relationships/tags" Target="../tags/tag19.xml"/><Relationship Id="rId5" Type="http://schemas.openxmlformats.org/officeDocument/2006/relationships/image" Target="../media/image25.png"/><Relationship Id="rId4" Type="http://schemas.openxmlformats.org/officeDocument/2006/relationships/hyperlink" Target="../../../Program%20Files/TurningPoint/2003/Questions.html" TargetMode="Externa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hyperlink" Target="../../../Program%20Files/TurningPoint/2003/Questions.html" TargetMode="External"/><Relationship Id="rId4" Type="http://schemas.openxmlformats.org/officeDocument/2006/relationships/image" Target="../media/image26.pn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4.xml"/><Relationship Id="rId1" Type="http://schemas.openxmlformats.org/officeDocument/2006/relationships/tags" Target="../tags/tag21.xml"/><Relationship Id="rId5" Type="http://schemas.openxmlformats.org/officeDocument/2006/relationships/image" Target="../media/image27.jpg"/><Relationship Id="rId4" Type="http://schemas.openxmlformats.org/officeDocument/2006/relationships/hyperlink" Target="../../../Program%20Files/TurningPoint/2003/Questions.html"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Program%20Files/TurningPoint/2003/Questions.html"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4.xml"/><Relationship Id="rId1" Type="http://schemas.openxmlformats.org/officeDocument/2006/relationships/tags" Target="../tags/tag22.xml"/><Relationship Id="rId5" Type="http://schemas.openxmlformats.org/officeDocument/2006/relationships/image" Target="../media/image28.png"/><Relationship Id="rId4" Type="http://schemas.openxmlformats.org/officeDocument/2006/relationships/hyperlink" Target="../../../Program%20Files/TurningPoint/2003/Questions.html" TargetMode="Externa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23.xml"/><Relationship Id="rId5" Type="http://schemas.openxmlformats.org/officeDocument/2006/relationships/image" Target="../media/image31.png"/><Relationship Id="rId4" Type="http://schemas.openxmlformats.org/officeDocument/2006/relationships/hyperlink" Target="../../../Program%20Files/TurningPoint/2003/Questions.html" TargetMode="Externa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24.xml"/><Relationship Id="rId4" Type="http://schemas.openxmlformats.org/officeDocument/2006/relationships/hyperlink" Target="../../../Program%20Files/TurningPoint/2003/Questions.html" TargetMode="Externa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hyperlink" Target="../../../Program%20Files/TurningPoint/2003/Questions.html" TargetMode="External"/><Relationship Id="rId4" Type="http://schemas.openxmlformats.org/officeDocument/2006/relationships/image" Target="../media/image32.pn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4.xml"/><Relationship Id="rId1" Type="http://schemas.openxmlformats.org/officeDocument/2006/relationships/tags" Target="../tags/tag26.xml"/><Relationship Id="rId5" Type="http://schemas.openxmlformats.org/officeDocument/2006/relationships/image" Target="../media/image33.png"/><Relationship Id="rId4" Type="http://schemas.openxmlformats.org/officeDocument/2006/relationships/hyperlink" Target="../../../Program%20Files/TurningPoint/2003/Questions.html" TargetMode="Externa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hyperlink" Target="../../../Program%20Files/TurningPoint/2003/Questions.html"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Program%20Files/TurningPoint/2003/Questions.html" TargetMode="Externa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hyperlink" Target="../../../Program%20Files/TurningPoint/2003/Questions.html" TargetMode="Externa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ags" Target="../tags/tag28.xml"/><Relationship Id="rId4" Type="http://schemas.openxmlformats.org/officeDocument/2006/relationships/hyperlink" Target="../../../Program%20Files/TurningPoint/2003/Questions.html" TargetMode="Externa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tags" Target="../tags/tag29.xml"/><Relationship Id="rId4" Type="http://schemas.openxmlformats.org/officeDocument/2006/relationships/hyperlink" Target="../../../Program%20Files/TurningPoint/2003/Questions.html" TargetMode="Externa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ags" Target="../tags/tag30.xml"/><Relationship Id="rId4" Type="http://schemas.openxmlformats.org/officeDocument/2006/relationships/hyperlink" Target="../../../Program%20Files/TurningPoint/2003/Questions.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1EFD7EE4-5829-83CD-8B75-7C6552878EC1}"/>
              </a:ext>
            </a:extLst>
          </p:cNvPr>
          <p:cNvSpPr>
            <a:spLocks noGrp="1" noChangeArrowheads="1"/>
          </p:cNvSpPr>
          <p:nvPr>
            <p:ph type="ctrTitle"/>
          </p:nvPr>
        </p:nvSpPr>
        <p:spPr>
          <a:xfrm>
            <a:off x="533400" y="1122363"/>
            <a:ext cx="7924800" cy="2387600"/>
          </a:xfrm>
        </p:spPr>
        <p:txBody>
          <a:bodyPr/>
          <a:lstStyle/>
          <a:p>
            <a:pPr eaLnBrk="1" hangingPunct="1"/>
            <a:r>
              <a:rPr lang="en-US" altLang="en-US" dirty="0">
                <a:solidFill>
                  <a:srgbClr val="FFFF00"/>
                </a:solidFill>
              </a:rPr>
              <a:t>Chronic Kidney Disease</a:t>
            </a:r>
          </a:p>
        </p:txBody>
      </p:sp>
      <p:sp>
        <p:nvSpPr>
          <p:cNvPr id="2" name="Subtitle 1">
            <a:extLst>
              <a:ext uri="{FF2B5EF4-FFF2-40B4-BE49-F238E27FC236}">
                <a16:creationId xmlns:a16="http://schemas.microsoft.com/office/drawing/2014/main" id="{A9E52C3C-DE58-9E6A-1B06-FF3E093DE737}"/>
              </a:ext>
            </a:extLst>
          </p:cNvPr>
          <p:cNvSpPr>
            <a:spLocks noGrp="1"/>
          </p:cNvSpPr>
          <p:nvPr>
            <p:ph type="subTitle" idx="1"/>
          </p:nvPr>
        </p:nvSpPr>
        <p:spPr/>
        <p:txBody>
          <a:bodyPr/>
          <a:lstStyle/>
          <a:p>
            <a:r>
              <a:rPr lang="en-US" sz="2000" dirty="0">
                <a:solidFill>
                  <a:schemeClr val="bg1"/>
                </a:solidFill>
              </a:rPr>
              <a:t>Katharine Dahl, MD</a:t>
            </a:r>
          </a:p>
          <a:p>
            <a:r>
              <a:rPr lang="en-US" sz="2000" dirty="0">
                <a:solidFill>
                  <a:schemeClr val="bg1"/>
                </a:solidFill>
              </a:rPr>
              <a:t>Academic Half Day</a:t>
            </a:r>
          </a:p>
          <a:p>
            <a:r>
              <a:rPr lang="en-US" sz="2000" dirty="0">
                <a:solidFill>
                  <a:schemeClr val="bg1"/>
                </a:solidFill>
              </a:rPr>
              <a:t>October 7, 2025</a:t>
            </a:r>
          </a:p>
          <a:p>
            <a:r>
              <a:rPr lang="en-US" sz="2000" dirty="0">
                <a:solidFill>
                  <a:schemeClr val="bg1"/>
                </a:solidFill>
              </a:rPr>
              <a:t>kdahl1@arizona.edu</a:t>
            </a:r>
          </a:p>
        </p:txBody>
      </p:sp>
    </p:spTree>
  </p:cSld>
  <p:clrMapOvr>
    <a:masterClrMapping/>
  </p:clrMapOvr>
  <mc:AlternateContent xmlns:mc="http://schemas.openxmlformats.org/markup-compatibility/2006" xmlns:p14="http://schemas.microsoft.com/office/powerpoint/2010/main">
    <mc:Choice Requires="p14">
      <p:transition spd="slow" p14:dur="2000" advTm="6762"/>
    </mc:Choice>
    <mc:Fallback xmlns="">
      <p:transition spd="slow" advTm="6762"/>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E0BAF7B1-5F0F-EF70-301D-CB96741CCFC1}"/>
              </a:ext>
            </a:extLst>
          </p:cNvPr>
          <p:cNvSpPr>
            <a:spLocks noGrp="1" noChangeArrowheads="1"/>
          </p:cNvSpPr>
          <p:nvPr>
            <p:ph type="title"/>
          </p:nvPr>
        </p:nvSpPr>
        <p:spPr/>
        <p:txBody>
          <a:bodyPr/>
          <a:lstStyle/>
          <a:p>
            <a:pPr eaLnBrk="1" hangingPunct="1"/>
            <a:r>
              <a:rPr lang="en-US" altLang="en-US" dirty="0">
                <a:solidFill>
                  <a:srgbClr val="FFFF00"/>
                </a:solidFill>
              </a:rPr>
              <a:t>STAGES OF CKD</a:t>
            </a:r>
          </a:p>
        </p:txBody>
      </p:sp>
      <p:sp>
        <p:nvSpPr>
          <p:cNvPr id="7171" name="Rectangle 3">
            <a:extLst>
              <a:ext uri="{FF2B5EF4-FFF2-40B4-BE49-F238E27FC236}">
                <a16:creationId xmlns:a16="http://schemas.microsoft.com/office/drawing/2014/main" id="{CE439040-75C2-4F8F-8191-2C6FE706874F}"/>
              </a:ext>
            </a:extLst>
          </p:cNvPr>
          <p:cNvSpPr>
            <a:spLocks noGrp="1" noChangeArrowheads="1"/>
          </p:cNvSpPr>
          <p:nvPr>
            <p:ph type="body" idx="1"/>
          </p:nvPr>
        </p:nvSpPr>
        <p:spPr>
          <a:xfrm>
            <a:off x="685800" y="1600200"/>
            <a:ext cx="7772400" cy="4572000"/>
          </a:xfrm>
        </p:spPr>
        <p:txBody>
          <a:bodyPr/>
          <a:lstStyle/>
          <a:p>
            <a:pPr marL="0" indent="0" eaLnBrk="1" hangingPunct="1">
              <a:lnSpc>
                <a:spcPct val="90000"/>
              </a:lnSpc>
              <a:buFontTx/>
              <a:buNone/>
              <a:defRPr/>
            </a:pPr>
            <a:r>
              <a:rPr lang="en-US" altLang="en-US" sz="2200" dirty="0">
                <a:solidFill>
                  <a:schemeClr val="bg1"/>
                </a:solidFill>
              </a:rPr>
              <a:t>A 54year old woman with diabetic nephropathy has a GFR of 50ml/min and urine microalbumin of 250mg/g creatinine.  What is the KDIGO stage of her CKD</a:t>
            </a:r>
          </a:p>
          <a:p>
            <a:pPr marL="0" indent="0" eaLnBrk="1" hangingPunct="1">
              <a:lnSpc>
                <a:spcPct val="90000"/>
              </a:lnSpc>
              <a:buFontTx/>
              <a:buNone/>
              <a:defRPr/>
            </a:pPr>
            <a:endParaRPr lang="en-US" altLang="en-US" sz="2200" dirty="0">
              <a:solidFill>
                <a:schemeClr val="bg1"/>
              </a:solidFill>
            </a:endParaRPr>
          </a:p>
          <a:p>
            <a:pPr marL="514350" indent="-514350" eaLnBrk="1" hangingPunct="1">
              <a:lnSpc>
                <a:spcPct val="90000"/>
              </a:lnSpc>
              <a:buFontTx/>
              <a:buAutoNum type="alphaUcPeriod"/>
              <a:defRPr/>
            </a:pPr>
            <a:r>
              <a:rPr lang="en-US" altLang="en-US" sz="2200" dirty="0">
                <a:solidFill>
                  <a:schemeClr val="bg1"/>
                </a:solidFill>
              </a:rPr>
              <a:t>CKD 2 A2</a:t>
            </a:r>
          </a:p>
          <a:p>
            <a:pPr marL="514350" indent="-514350" eaLnBrk="1" hangingPunct="1">
              <a:lnSpc>
                <a:spcPct val="90000"/>
              </a:lnSpc>
              <a:buFontTx/>
              <a:buAutoNum type="alphaUcPeriod"/>
              <a:defRPr/>
            </a:pPr>
            <a:r>
              <a:rPr lang="en-US" altLang="en-US" sz="2200" dirty="0">
                <a:solidFill>
                  <a:schemeClr val="bg1"/>
                </a:solidFill>
              </a:rPr>
              <a:t>CKD 3a A1</a:t>
            </a:r>
          </a:p>
          <a:p>
            <a:pPr marL="514350" indent="-514350" eaLnBrk="1" hangingPunct="1">
              <a:lnSpc>
                <a:spcPct val="90000"/>
              </a:lnSpc>
              <a:buFontTx/>
              <a:buAutoNum type="alphaUcPeriod"/>
              <a:defRPr/>
            </a:pPr>
            <a:r>
              <a:rPr lang="en-US" altLang="en-US" sz="2200" dirty="0">
                <a:solidFill>
                  <a:schemeClr val="bg1"/>
                </a:solidFill>
              </a:rPr>
              <a:t>CKD 3a A2</a:t>
            </a:r>
          </a:p>
          <a:p>
            <a:pPr marL="514350" indent="-514350" eaLnBrk="1" hangingPunct="1">
              <a:lnSpc>
                <a:spcPct val="90000"/>
              </a:lnSpc>
              <a:buFontTx/>
              <a:buAutoNum type="alphaUcPeriod"/>
              <a:defRPr/>
            </a:pPr>
            <a:r>
              <a:rPr lang="en-US" altLang="en-US" sz="2200" dirty="0">
                <a:solidFill>
                  <a:schemeClr val="bg1"/>
                </a:solidFill>
              </a:rPr>
              <a:t>CKD 3b A2</a:t>
            </a:r>
          </a:p>
          <a:p>
            <a:pPr marL="514350" indent="-514350" eaLnBrk="1" hangingPunct="1">
              <a:lnSpc>
                <a:spcPct val="90000"/>
              </a:lnSpc>
              <a:buFontTx/>
              <a:buAutoNum type="alphaUcPeriod"/>
              <a:defRPr/>
            </a:pPr>
            <a:r>
              <a:rPr lang="en-US" altLang="en-US" sz="2200" dirty="0">
                <a:solidFill>
                  <a:schemeClr val="bg1"/>
                </a:solidFill>
              </a:rPr>
              <a:t>CKD 4 A3</a:t>
            </a:r>
          </a:p>
          <a:p>
            <a:pPr marL="0" indent="0" eaLnBrk="1" hangingPunct="1">
              <a:lnSpc>
                <a:spcPct val="90000"/>
              </a:lnSpc>
              <a:buFontTx/>
              <a:buNone/>
              <a:defRPr/>
            </a:pPr>
            <a:endParaRPr lang="en-US" altLang="en-US" sz="2200" dirty="0">
              <a:solidFill>
                <a:schemeClr val="bg1"/>
              </a:solidFill>
            </a:endParaRPr>
          </a:p>
        </p:txBody>
      </p:sp>
      <p:sp>
        <p:nvSpPr>
          <p:cNvPr id="49156" name="FlagCount" hidden="1">
            <a:hlinkClick r:id="rId3" action="ppaction://hlinkfile"/>
            <a:extLst>
              <a:ext uri="{FF2B5EF4-FFF2-40B4-BE49-F238E27FC236}">
                <a16:creationId xmlns:a16="http://schemas.microsoft.com/office/drawing/2014/main" id="{F0FBD4E0-E1B7-4BB1-B1D5-A992F10AE764}"/>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29088"/>
    </mc:Choice>
    <mc:Fallback xmlns="">
      <p:transition spd="slow" advTm="29088"/>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a:extLst>
              <a:ext uri="{FF2B5EF4-FFF2-40B4-BE49-F238E27FC236}">
                <a16:creationId xmlns:a16="http://schemas.microsoft.com/office/drawing/2014/main" id="{550D0714-EFC6-50C3-0DC9-C13531DEB1CA}"/>
              </a:ext>
            </a:extLst>
          </p:cNvPr>
          <p:cNvSpPr>
            <a:spLocks noGrp="1" noChangeArrowheads="1"/>
          </p:cNvSpPr>
          <p:nvPr>
            <p:ph type="title"/>
          </p:nvPr>
        </p:nvSpPr>
        <p:spPr/>
        <p:txBody>
          <a:bodyPr/>
          <a:lstStyle/>
          <a:p>
            <a:pPr eaLnBrk="1" hangingPunct="1"/>
            <a:r>
              <a:rPr lang="en-US" altLang="en-US" sz="4000">
                <a:solidFill>
                  <a:srgbClr val="FFFF00"/>
                </a:solidFill>
              </a:rPr>
              <a:t>When to Start Dialysis</a:t>
            </a:r>
          </a:p>
        </p:txBody>
      </p:sp>
      <p:sp>
        <p:nvSpPr>
          <p:cNvPr id="126979" name="Rectangle 3">
            <a:extLst>
              <a:ext uri="{FF2B5EF4-FFF2-40B4-BE49-F238E27FC236}">
                <a16:creationId xmlns:a16="http://schemas.microsoft.com/office/drawing/2014/main" id="{8A4B129D-60BC-66BD-6083-074BFA0AD26D}"/>
              </a:ext>
            </a:extLst>
          </p:cNvPr>
          <p:cNvSpPr>
            <a:spLocks noGrp="1" noChangeArrowheads="1"/>
          </p:cNvSpPr>
          <p:nvPr>
            <p:ph type="body" idx="1"/>
          </p:nvPr>
        </p:nvSpPr>
        <p:spPr/>
        <p:txBody>
          <a:bodyPr/>
          <a:lstStyle/>
          <a:p>
            <a:pPr eaLnBrk="1" hangingPunct="1"/>
            <a:r>
              <a:rPr lang="en-US" altLang="en-US">
                <a:solidFill>
                  <a:schemeClr val="bg1"/>
                </a:solidFill>
              </a:rPr>
              <a:t>No benefit to starting dialysis at GFR 10-14 vs 5-7ml/min</a:t>
            </a:r>
          </a:p>
          <a:p>
            <a:pPr eaLnBrk="1" hangingPunct="1"/>
            <a:r>
              <a:rPr lang="en-US" altLang="en-US">
                <a:solidFill>
                  <a:schemeClr val="bg1"/>
                </a:solidFill>
              </a:rPr>
              <a:t>Decision should be made based on quality of life and uremic symptoms</a:t>
            </a:r>
          </a:p>
        </p:txBody>
      </p:sp>
      <p:sp>
        <p:nvSpPr>
          <p:cNvPr id="126980" name="FlagCount" hidden="1">
            <a:hlinkClick r:id="rId2" action="ppaction://hlinkfile"/>
            <a:extLst>
              <a:ext uri="{FF2B5EF4-FFF2-40B4-BE49-F238E27FC236}">
                <a16:creationId xmlns:a16="http://schemas.microsoft.com/office/drawing/2014/main" id="{1DFABFAD-C0A3-495C-5BCC-B3C5D9A836DC}"/>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12149"/>
    </mc:Choice>
    <mc:Fallback xmlns="">
      <p:transition spd="slow" advTm="12149"/>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a:extLst>
              <a:ext uri="{FF2B5EF4-FFF2-40B4-BE49-F238E27FC236}">
                <a16:creationId xmlns:a16="http://schemas.microsoft.com/office/drawing/2014/main" id="{550D0714-EFC6-50C3-0DC9-C13531DEB1CA}"/>
              </a:ext>
            </a:extLst>
          </p:cNvPr>
          <p:cNvSpPr>
            <a:spLocks noGrp="1" noChangeArrowheads="1"/>
          </p:cNvSpPr>
          <p:nvPr>
            <p:ph type="title"/>
          </p:nvPr>
        </p:nvSpPr>
        <p:spPr/>
        <p:txBody>
          <a:bodyPr/>
          <a:lstStyle/>
          <a:p>
            <a:pPr eaLnBrk="1" hangingPunct="1"/>
            <a:r>
              <a:rPr lang="en-US" altLang="en-US" sz="4000" dirty="0">
                <a:solidFill>
                  <a:srgbClr val="FFFF00"/>
                </a:solidFill>
              </a:rPr>
              <a:t>Principles of Dialysis</a:t>
            </a:r>
          </a:p>
        </p:txBody>
      </p:sp>
      <p:sp>
        <p:nvSpPr>
          <p:cNvPr id="126979" name="Rectangle 3">
            <a:extLst>
              <a:ext uri="{FF2B5EF4-FFF2-40B4-BE49-F238E27FC236}">
                <a16:creationId xmlns:a16="http://schemas.microsoft.com/office/drawing/2014/main" id="{8A4B129D-60BC-66BD-6083-074BFA0AD26D}"/>
              </a:ext>
            </a:extLst>
          </p:cNvPr>
          <p:cNvSpPr>
            <a:spLocks noGrp="1" noChangeArrowheads="1"/>
          </p:cNvSpPr>
          <p:nvPr>
            <p:ph type="body" idx="1"/>
          </p:nvPr>
        </p:nvSpPr>
        <p:spPr>
          <a:xfrm>
            <a:off x="457200" y="1413315"/>
            <a:ext cx="8229600" cy="4525963"/>
          </a:xfrm>
        </p:spPr>
        <p:txBody>
          <a:bodyPr/>
          <a:lstStyle/>
          <a:p>
            <a:r>
              <a:rPr lang="en-US" sz="2400" dirty="0">
                <a:solidFill>
                  <a:schemeClr val="bg1"/>
                </a:solidFill>
              </a:rPr>
              <a:t>Hemodialysis uses Diffusion</a:t>
            </a:r>
          </a:p>
          <a:p>
            <a:r>
              <a:rPr lang="en-US" sz="2400" dirty="0">
                <a:solidFill>
                  <a:schemeClr val="bg1"/>
                </a:solidFill>
              </a:rPr>
              <a:t>Hemofiltration uses convection</a:t>
            </a:r>
          </a:p>
          <a:p>
            <a:pPr lvl="1"/>
            <a:r>
              <a:rPr lang="en-US" sz="2000" dirty="0">
                <a:solidFill>
                  <a:schemeClr val="bg1"/>
                </a:solidFill>
              </a:rPr>
              <a:t>Movement of solutes across a larger bore hemofiltration drags along solutes that are dissolved in the water that is crossing</a:t>
            </a:r>
          </a:p>
          <a:p>
            <a:pPr lvl="2"/>
            <a:r>
              <a:rPr lang="en-US" sz="1800" dirty="0">
                <a:solidFill>
                  <a:schemeClr val="bg1"/>
                </a:solidFill>
              </a:rPr>
              <a:t>Thus fluid removal is required for solute clearance</a:t>
            </a:r>
          </a:p>
          <a:p>
            <a:pPr lvl="2"/>
            <a:endParaRPr lang="en-US" sz="1800" dirty="0">
              <a:solidFill>
                <a:schemeClr val="bg1"/>
              </a:solidFill>
            </a:endParaRPr>
          </a:p>
          <a:p>
            <a:r>
              <a:rPr lang="en-US" sz="2400" dirty="0">
                <a:solidFill>
                  <a:schemeClr val="bg1"/>
                </a:solidFill>
              </a:rPr>
              <a:t>Peritoneal dialysis uses Diffusion and Convection</a:t>
            </a:r>
          </a:p>
          <a:p>
            <a:r>
              <a:rPr lang="en-US" sz="2000" dirty="0">
                <a:solidFill>
                  <a:schemeClr val="bg1"/>
                </a:solidFill>
              </a:rPr>
              <a:t>Solute moves across the peritoneal membrane from diffusion and convection</a:t>
            </a:r>
          </a:p>
          <a:p>
            <a:r>
              <a:rPr lang="en-US" sz="2000" dirty="0">
                <a:solidFill>
                  <a:schemeClr val="bg1"/>
                </a:solidFill>
              </a:rPr>
              <a:t>Fluid moves across the peritoneal membrane due to osmotic gradient</a:t>
            </a:r>
          </a:p>
          <a:p>
            <a:pPr lvl="1"/>
            <a:endParaRPr lang="en-US" sz="2000" dirty="0">
              <a:solidFill>
                <a:schemeClr val="bg1"/>
              </a:solidFill>
            </a:endParaRPr>
          </a:p>
          <a:p>
            <a:pPr eaLnBrk="1" hangingPunct="1"/>
            <a:endParaRPr lang="en-US" altLang="en-US" dirty="0">
              <a:solidFill>
                <a:schemeClr val="bg1"/>
              </a:solidFill>
            </a:endParaRPr>
          </a:p>
        </p:txBody>
      </p:sp>
      <p:sp>
        <p:nvSpPr>
          <p:cNvPr id="126980" name="FlagCount" hidden="1">
            <a:hlinkClick r:id="rId2" action="ppaction://hlinkfile"/>
            <a:extLst>
              <a:ext uri="{FF2B5EF4-FFF2-40B4-BE49-F238E27FC236}">
                <a16:creationId xmlns:a16="http://schemas.microsoft.com/office/drawing/2014/main" id="{1DFABFAD-C0A3-495C-5BCC-B3C5D9A836DC}"/>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Tree>
    <p:extLst>
      <p:ext uri="{BB962C8B-B14F-4D97-AF65-F5344CB8AC3E}">
        <p14:creationId xmlns:p14="http://schemas.microsoft.com/office/powerpoint/2010/main" val="4125780006"/>
      </p:ext>
    </p:extLst>
  </p:cSld>
  <p:clrMapOvr>
    <a:masterClrMapping/>
  </p:clrMapOvr>
  <mc:AlternateContent xmlns:mc="http://schemas.openxmlformats.org/markup-compatibility/2006" xmlns:p14="http://schemas.microsoft.com/office/powerpoint/2010/main">
    <mc:Choice Requires="p14">
      <p:transition spd="slow" p14:dur="2000" advTm="51271"/>
    </mc:Choice>
    <mc:Fallback xmlns="">
      <p:transition spd="slow" advTm="51271"/>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a:extLst>
              <a:ext uri="{FF2B5EF4-FFF2-40B4-BE49-F238E27FC236}">
                <a16:creationId xmlns:a16="http://schemas.microsoft.com/office/drawing/2014/main" id="{96863369-EAFE-0FE7-D960-41230D1B79BC}"/>
              </a:ext>
            </a:extLst>
          </p:cNvPr>
          <p:cNvSpPr>
            <a:spLocks noGrp="1" noChangeArrowheads="1"/>
          </p:cNvSpPr>
          <p:nvPr>
            <p:ph type="title"/>
          </p:nvPr>
        </p:nvSpPr>
        <p:spPr>
          <a:xfrm>
            <a:off x="762000" y="228600"/>
            <a:ext cx="7772400" cy="1143000"/>
          </a:xfrm>
        </p:spPr>
        <p:txBody>
          <a:bodyPr/>
          <a:lstStyle/>
          <a:p>
            <a:pPr eaLnBrk="1" hangingPunct="1"/>
            <a:r>
              <a:rPr lang="en-US" altLang="en-US">
                <a:solidFill>
                  <a:srgbClr val="FFFF00"/>
                </a:solidFill>
              </a:rPr>
              <a:t>Hemodialysis</a:t>
            </a:r>
          </a:p>
        </p:txBody>
      </p:sp>
      <p:sp>
        <p:nvSpPr>
          <p:cNvPr id="133123" name="Rectangle 3">
            <a:extLst>
              <a:ext uri="{FF2B5EF4-FFF2-40B4-BE49-F238E27FC236}">
                <a16:creationId xmlns:a16="http://schemas.microsoft.com/office/drawing/2014/main" id="{8A9D0A79-5049-B0DD-E401-1E2D5C6F2705}"/>
              </a:ext>
            </a:extLst>
          </p:cNvPr>
          <p:cNvSpPr>
            <a:spLocks noGrp="1" noChangeArrowheads="1"/>
          </p:cNvSpPr>
          <p:nvPr>
            <p:ph type="body" sz="half" idx="1"/>
          </p:nvPr>
        </p:nvSpPr>
        <p:spPr>
          <a:xfrm>
            <a:off x="685800" y="1981200"/>
            <a:ext cx="3352800" cy="4495800"/>
          </a:xfrm>
        </p:spPr>
        <p:txBody>
          <a:bodyPr/>
          <a:lstStyle/>
          <a:p>
            <a:pPr eaLnBrk="1" hangingPunct="1">
              <a:lnSpc>
                <a:spcPct val="90000"/>
              </a:lnSpc>
            </a:pPr>
            <a:r>
              <a:rPr lang="en-US" altLang="en-US" sz="2800">
                <a:solidFill>
                  <a:schemeClr val="bg1"/>
                </a:solidFill>
              </a:rPr>
              <a:t>2 needles are placed in an “access” in the arm</a:t>
            </a:r>
          </a:p>
          <a:p>
            <a:pPr eaLnBrk="1" hangingPunct="1">
              <a:lnSpc>
                <a:spcPct val="90000"/>
              </a:lnSpc>
            </a:pPr>
            <a:r>
              <a:rPr lang="en-US" altLang="en-US" sz="2800">
                <a:solidFill>
                  <a:schemeClr val="bg1"/>
                </a:solidFill>
              </a:rPr>
              <a:t>Blood flows to the dialysis machine, is filtered and is returned to the body</a:t>
            </a:r>
          </a:p>
          <a:p>
            <a:pPr eaLnBrk="1" hangingPunct="1">
              <a:lnSpc>
                <a:spcPct val="90000"/>
              </a:lnSpc>
            </a:pPr>
            <a:r>
              <a:rPr lang="en-US" altLang="en-US" sz="2800">
                <a:solidFill>
                  <a:schemeClr val="bg1"/>
                </a:solidFill>
              </a:rPr>
              <a:t>3-5hours, 3-7 times per week</a:t>
            </a:r>
          </a:p>
        </p:txBody>
      </p:sp>
      <p:sp>
        <p:nvSpPr>
          <p:cNvPr id="133124" name="Rectangle 4">
            <a:extLst>
              <a:ext uri="{FF2B5EF4-FFF2-40B4-BE49-F238E27FC236}">
                <a16:creationId xmlns:a16="http://schemas.microsoft.com/office/drawing/2014/main" id="{04FC504C-48C3-05BC-41BF-4B0C6906480B}"/>
              </a:ext>
            </a:extLst>
          </p:cNvPr>
          <p:cNvSpPr>
            <a:spLocks noGrp="1" noChangeArrowheads="1"/>
          </p:cNvSpPr>
          <p:nvPr>
            <p:ph sz="half" idx="2"/>
          </p:nvPr>
        </p:nvSpPr>
        <p:spPr>
          <a:xfrm>
            <a:off x="4652963" y="1600200"/>
            <a:ext cx="4033837" cy="4525963"/>
          </a:xfrm>
        </p:spPr>
        <p:txBody>
          <a:bodyPr/>
          <a:lstStyle/>
          <a:p>
            <a:pPr eaLnBrk="1" hangingPunct="1">
              <a:lnSpc>
                <a:spcPct val="90000"/>
              </a:lnSpc>
            </a:pPr>
            <a:endParaRPr lang="en-US" altLang="en-US" sz="2800"/>
          </a:p>
        </p:txBody>
      </p:sp>
      <p:sp>
        <p:nvSpPr>
          <p:cNvPr id="133125" name="FlagCount" hidden="1">
            <a:hlinkClick r:id="rId2" action="ppaction://hlinkfile"/>
            <a:extLst>
              <a:ext uri="{FF2B5EF4-FFF2-40B4-BE49-F238E27FC236}">
                <a16:creationId xmlns:a16="http://schemas.microsoft.com/office/drawing/2014/main" id="{CF02E66E-0F3F-8F49-5A9F-E262BB5462BB}"/>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pic>
        <p:nvPicPr>
          <p:cNvPr id="133126" name="Picture 6" descr="Image">
            <a:extLst>
              <a:ext uri="{FF2B5EF4-FFF2-40B4-BE49-F238E27FC236}">
                <a16:creationId xmlns:a16="http://schemas.microsoft.com/office/drawing/2014/main" id="{5682F71C-603E-2113-DE44-D343C81F4D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1295400"/>
            <a:ext cx="4305300" cy="526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22272"/>
    </mc:Choice>
    <mc:Fallback xmlns="">
      <p:transition spd="slow" advTm="22272"/>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FlagCount" hidden="1">
            <a:hlinkClick r:id="rId2" action="ppaction://hlinkfile"/>
            <a:extLst>
              <a:ext uri="{FF2B5EF4-FFF2-40B4-BE49-F238E27FC236}">
                <a16:creationId xmlns:a16="http://schemas.microsoft.com/office/drawing/2014/main" id="{D8D1C13C-EA64-7342-0282-727E46B1C82D}"/>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pic>
        <p:nvPicPr>
          <p:cNvPr id="134147" name="Picture 3" descr="Image">
            <a:extLst>
              <a:ext uri="{FF2B5EF4-FFF2-40B4-BE49-F238E27FC236}">
                <a16:creationId xmlns:a16="http://schemas.microsoft.com/office/drawing/2014/main" id="{B064107B-BD6F-A45C-9B8B-C533B2297F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219200"/>
            <a:ext cx="22098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8" name="Picture 4" descr="Image">
            <a:extLst>
              <a:ext uri="{FF2B5EF4-FFF2-40B4-BE49-F238E27FC236}">
                <a16:creationId xmlns:a16="http://schemas.microsoft.com/office/drawing/2014/main" id="{40EA59AE-77A1-C8FA-EDEC-8CC337ABF88A}"/>
              </a:ext>
            </a:extLst>
          </p:cNvPr>
          <p:cNvPicPr>
            <a:picLocks noGrp="1" noChangeAspect="1" noChangeArrowheads="1"/>
          </p:cNvPicPr>
          <p:nvPr>
            <p:ph sz="half" idx="4294967295"/>
          </p:nvPr>
        </p:nvPicPr>
        <p:blipFill>
          <a:blip r:embed="rId4">
            <a:extLst>
              <a:ext uri="{28A0092B-C50C-407E-A947-70E740481C1C}">
                <a14:useLocalDpi xmlns:a14="http://schemas.microsoft.com/office/drawing/2010/main" val="0"/>
              </a:ext>
            </a:extLst>
          </a:blip>
          <a:srcRect/>
          <a:stretch>
            <a:fillRect/>
          </a:stretch>
        </p:blipFill>
        <p:spPr>
          <a:xfrm>
            <a:off x="2590800" y="1219200"/>
            <a:ext cx="2286000" cy="5257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4149" name="Picture 5" descr="Image">
            <a:extLst>
              <a:ext uri="{FF2B5EF4-FFF2-40B4-BE49-F238E27FC236}">
                <a16:creationId xmlns:a16="http://schemas.microsoft.com/office/drawing/2014/main" id="{7386CA8C-2456-188F-A87B-FF979EFAD742}"/>
              </a:ext>
            </a:extLst>
          </p:cNvPr>
          <p:cNvPicPr>
            <a:picLocks noGrp="1" noChangeAspect="1" noChangeArrowheads="1"/>
          </p:cNvPicPr>
          <p:nvPr>
            <p:ph sz="half" idx="4294967295"/>
          </p:nvPr>
        </p:nvPicPr>
        <p:blipFill>
          <a:blip r:embed="rId5">
            <a:extLst>
              <a:ext uri="{28A0092B-C50C-407E-A947-70E740481C1C}">
                <a14:useLocalDpi xmlns:a14="http://schemas.microsoft.com/office/drawing/2010/main" val="0"/>
              </a:ext>
            </a:extLst>
          </a:blip>
          <a:srcRect/>
          <a:stretch>
            <a:fillRect/>
          </a:stretch>
        </p:blipFill>
        <p:spPr>
          <a:xfrm>
            <a:off x="5105400" y="1219200"/>
            <a:ext cx="3810000" cy="41100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4150" name="Text Box 6">
            <a:extLst>
              <a:ext uri="{FF2B5EF4-FFF2-40B4-BE49-F238E27FC236}">
                <a16:creationId xmlns:a16="http://schemas.microsoft.com/office/drawing/2014/main" id="{5FBFDC70-9747-F318-8440-ED0228061898}"/>
              </a:ext>
            </a:extLst>
          </p:cNvPr>
          <p:cNvSpPr txBox="1">
            <a:spLocks noChangeArrowheads="1"/>
          </p:cNvSpPr>
          <p:nvPr/>
        </p:nvSpPr>
        <p:spPr bwMode="auto">
          <a:xfrm>
            <a:off x="304800" y="533400"/>
            <a:ext cx="2209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000">
                <a:solidFill>
                  <a:srgbClr val="FFFF00"/>
                </a:solidFill>
              </a:rPr>
              <a:t>AV fistula</a:t>
            </a:r>
          </a:p>
        </p:txBody>
      </p:sp>
      <p:sp>
        <p:nvSpPr>
          <p:cNvPr id="134151" name="Text Box 7">
            <a:extLst>
              <a:ext uri="{FF2B5EF4-FFF2-40B4-BE49-F238E27FC236}">
                <a16:creationId xmlns:a16="http://schemas.microsoft.com/office/drawing/2014/main" id="{E64148CF-443F-2D2B-358D-23B7B00F8572}"/>
              </a:ext>
            </a:extLst>
          </p:cNvPr>
          <p:cNvSpPr txBox="1">
            <a:spLocks noChangeArrowheads="1"/>
          </p:cNvSpPr>
          <p:nvPr/>
        </p:nvSpPr>
        <p:spPr bwMode="auto">
          <a:xfrm>
            <a:off x="2667000" y="533400"/>
            <a:ext cx="2057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000">
                <a:solidFill>
                  <a:srgbClr val="FFFF00"/>
                </a:solidFill>
              </a:rPr>
              <a:t>AV graft</a:t>
            </a:r>
          </a:p>
        </p:txBody>
      </p:sp>
      <p:sp>
        <p:nvSpPr>
          <p:cNvPr id="134152" name="Text Box 8">
            <a:extLst>
              <a:ext uri="{FF2B5EF4-FFF2-40B4-BE49-F238E27FC236}">
                <a16:creationId xmlns:a16="http://schemas.microsoft.com/office/drawing/2014/main" id="{97D4BE96-863B-5984-DDAC-B71EF886CB5C}"/>
              </a:ext>
            </a:extLst>
          </p:cNvPr>
          <p:cNvSpPr txBox="1">
            <a:spLocks noChangeArrowheads="1"/>
          </p:cNvSpPr>
          <p:nvPr/>
        </p:nvSpPr>
        <p:spPr bwMode="auto">
          <a:xfrm>
            <a:off x="5105400" y="609600"/>
            <a:ext cx="3352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000">
                <a:solidFill>
                  <a:srgbClr val="FFFF00"/>
                </a:solidFill>
              </a:rPr>
              <a:t>Central Venous Catheter</a:t>
            </a:r>
          </a:p>
        </p:txBody>
      </p:sp>
    </p:spTree>
  </p:cSld>
  <p:clrMapOvr>
    <a:masterClrMapping/>
  </p:clrMapOvr>
  <mc:AlternateContent xmlns:mc="http://schemas.openxmlformats.org/markup-compatibility/2006" xmlns:p14="http://schemas.microsoft.com/office/powerpoint/2010/main">
    <mc:Choice Requires="p14">
      <p:transition spd="slow" p14:dur="2000" advTm="45088"/>
    </mc:Choice>
    <mc:Fallback xmlns="">
      <p:transition spd="slow" advTm="45088"/>
    </mc:Fallback>
  </mc:AlternateContent>
  <p:extLst>
    <p:ext uri="{3A86A75C-4F4B-4683-9AE1-C65F6400EC91}">
      <p14:laserTraceLst xmlns:p14="http://schemas.microsoft.com/office/powerpoint/2010/main">
        <p14:tracePtLst>
          <p14:tracePt t="17046" x="822325" y="5494338"/>
          <p14:tracePt t="17306" x="2041525" y="6819900"/>
          <p14:tracePt t="17311" x="1981200" y="6561138"/>
          <p14:tracePt t="17319" x="1943100" y="6332538"/>
          <p14:tracePt t="17327" x="1897063" y="6080125"/>
          <p14:tracePt t="17335" x="1858963" y="5783263"/>
          <p14:tracePt t="17344" x="1820863" y="5486400"/>
          <p14:tracePt t="17351" x="1798638" y="5143500"/>
          <p14:tracePt t="17361" x="1790700" y="4830763"/>
          <p14:tracePt t="17368" x="1790700" y="4678363"/>
          <p14:tracePt t="17377" x="1774825" y="4373563"/>
          <p14:tracePt t="17384" x="1774825" y="4098925"/>
          <p14:tracePt t="17393" x="1774825" y="3856038"/>
          <p14:tracePt t="17401" x="1774825" y="3756025"/>
          <p14:tracePt t="17409" x="1774825" y="3565525"/>
          <p14:tracePt t="17417" x="1774825" y="3413125"/>
          <p14:tracePt t="17427" x="1812925" y="3292475"/>
          <p14:tracePt t="17433" x="1851025" y="3170238"/>
          <p14:tracePt t="17699" x="1820863" y="3170238"/>
          <p14:tracePt t="17711" x="1812925" y="3170238"/>
          <p14:tracePt t="17715" x="1798638" y="3170238"/>
          <p14:tracePt t="17726" x="1790700" y="3170238"/>
          <p14:tracePt t="17731" x="1774825" y="3170238"/>
          <p14:tracePt t="17740" x="1768475" y="3170238"/>
          <p14:tracePt t="17748" x="1752600" y="3170238"/>
          <p14:tracePt t="17756" x="1730375" y="3170238"/>
          <p14:tracePt t="17764" x="1706563" y="3170238"/>
          <p14:tracePt t="17772" x="1684338" y="3184525"/>
          <p14:tracePt t="17780" x="1654175" y="3184525"/>
          <p14:tracePt t="17788" x="1630363" y="3192463"/>
          <p14:tracePt t="17796" x="1608138" y="3192463"/>
          <p14:tracePt t="17804" x="1600200" y="3192463"/>
          <p14:tracePt t="17812" x="1584325" y="3208338"/>
          <p14:tracePt t="17820" x="1562100" y="3208338"/>
          <p14:tracePt t="17829" x="1546225" y="3222625"/>
          <p14:tracePt t="17837" x="1539875" y="3222625"/>
          <p14:tracePt t="17844" x="1516063" y="3246438"/>
          <p14:tracePt t="17853" x="1501775" y="3254375"/>
          <p14:tracePt t="17861" x="1493838" y="3276600"/>
          <p14:tracePt t="17869" x="1463675" y="3306763"/>
          <p14:tracePt t="17877" x="1455738" y="3330575"/>
          <p14:tracePt t="17885" x="1439863" y="3352800"/>
          <p14:tracePt t="17893" x="1417638" y="3390900"/>
          <p14:tracePt t="17901" x="1393825" y="3421063"/>
          <p14:tracePt t="17910" x="1379538" y="3459163"/>
          <p14:tracePt t="17917" x="1355725" y="3497263"/>
          <p14:tracePt t="17926" x="1349375" y="3527425"/>
          <p14:tracePt t="17934" x="1333500" y="3565525"/>
          <p14:tracePt t="17943" x="1311275" y="3603625"/>
          <p14:tracePt t="17950" x="1303338" y="3635375"/>
          <p14:tracePt t="17960" x="1273175" y="3687763"/>
          <p14:tracePt t="17966" x="1249363" y="3733800"/>
          <p14:tracePt t="17976" x="1241425" y="3779838"/>
          <p14:tracePt t="17982" x="1227138" y="3825875"/>
          <p14:tracePt t="17993" x="1219200" y="3878263"/>
          <p14:tracePt t="17999" x="1203325" y="3902075"/>
          <p14:tracePt t="18009" x="1203325" y="3940175"/>
          <p14:tracePt t="18014" x="1189038" y="4008438"/>
          <p14:tracePt t="18026" x="1181100" y="4046538"/>
          <p14:tracePt t="18031" x="1165225" y="4076700"/>
          <p14:tracePt t="18043" x="1158875" y="4137025"/>
          <p14:tracePt t="18047" x="1143000" y="4175125"/>
          <p14:tracePt t="18059" x="1120775" y="4221163"/>
          <p14:tracePt t="18063" x="1096963" y="4283075"/>
          <p14:tracePt t="18076" x="1082675" y="4327525"/>
          <p14:tracePt t="18079" x="1058863" y="4373563"/>
          <p14:tracePt t="18092" x="1036638" y="4435475"/>
          <p14:tracePt t="18095" x="1012825" y="4487863"/>
          <p14:tracePt t="18109" x="998538" y="4533900"/>
          <p14:tracePt t="18111" x="974725" y="4579938"/>
          <p14:tracePt t="18126" x="968375" y="4625975"/>
          <p14:tracePt t="18128" x="952500" y="4664075"/>
          <p14:tracePt t="18143" x="944563" y="4702175"/>
          <p14:tracePt t="18145" x="930275" y="4732338"/>
          <p14:tracePt t="18160" x="914400" y="4762500"/>
          <p14:tracePt t="18160" x="914400" y="4792663"/>
          <p14:tracePt t="18167" x="906463" y="4816475"/>
          <p14:tracePt t="18175" x="906463" y="4830763"/>
          <p14:tracePt t="18183" x="906463" y="4854575"/>
          <p14:tracePt t="18193" x="906463" y="4868863"/>
          <p14:tracePt t="18199" x="906463" y="4876800"/>
          <p14:tracePt t="18210" x="906463" y="4899025"/>
          <p14:tracePt t="18215" x="906463" y="4914900"/>
          <p14:tracePt t="18226" x="906463" y="4922838"/>
          <p14:tracePt t="18232" x="906463" y="4953000"/>
          <p14:tracePt t="18243" x="906463" y="4960938"/>
          <p14:tracePt t="18248" x="914400" y="4975225"/>
          <p14:tracePt t="18260" x="914400" y="4983163"/>
          <p14:tracePt t="18305" x="914400" y="4960938"/>
          <p14:tracePt t="18313" x="914400" y="4937125"/>
          <p14:tracePt t="18321" x="930275" y="4914900"/>
          <p14:tracePt t="18329" x="930275" y="4892675"/>
          <p14:tracePt t="18337" x="930275" y="4854575"/>
          <p14:tracePt t="18345" x="944563" y="4830763"/>
          <p14:tracePt t="18353" x="944563" y="4808538"/>
          <p14:tracePt t="18361" x="944563" y="4792663"/>
          <p14:tracePt t="18369" x="952500" y="4770438"/>
          <p14:tracePt t="18377" x="968375" y="4762500"/>
          <p14:tracePt t="18385" x="968375" y="4746625"/>
          <p14:tracePt t="18393" x="974725" y="4732338"/>
          <p14:tracePt t="18401" x="990600" y="4732338"/>
          <p14:tracePt t="18410" x="998538" y="4724400"/>
          <p14:tracePt t="18418" x="1012825" y="4724400"/>
          <p14:tracePt t="18426" x="1036638" y="4708525"/>
          <p14:tracePt t="18434" x="1058863" y="4708525"/>
          <p14:tracePt t="18443" x="1082675" y="4702175"/>
          <p14:tracePt t="18450" x="1120775" y="4702175"/>
          <p14:tracePt t="18459" x="1158875" y="4686300"/>
          <p14:tracePt t="18466" x="1203325" y="4678363"/>
          <p14:tracePt t="18476" x="1241425" y="4664075"/>
          <p14:tracePt t="18482" x="1249363" y="4664075"/>
          <p14:tracePt t="18493" x="1311275" y="4640263"/>
          <p14:tracePt t="18498" x="1333500" y="4618038"/>
          <p14:tracePt t="18509" x="1371600" y="4594225"/>
          <p14:tracePt t="18514" x="1409700" y="4556125"/>
          <p14:tracePt t="18523" x="1455738" y="4487863"/>
          <p14:tracePt t="18531" x="1477963" y="4411663"/>
          <p14:tracePt t="18543" x="1516063" y="4321175"/>
          <p14:tracePt t="18547" x="1539875" y="4221163"/>
          <p14:tracePt t="18555" x="1539875" y="4160838"/>
          <p14:tracePt t="18563" x="1546225" y="4068763"/>
          <p14:tracePt t="18571" x="1562100" y="3886200"/>
          <p14:tracePt t="18579" x="1562100" y="3840163"/>
          <p14:tracePt t="18587" x="1562100" y="3733800"/>
          <p14:tracePt t="18595" x="1562100" y="3635375"/>
          <p14:tracePt t="18604" x="1562100" y="3611563"/>
          <p14:tracePt t="18611" x="1546225" y="3543300"/>
          <p14:tracePt t="18620" x="1524000" y="3497263"/>
          <p14:tracePt t="18628" x="1516063" y="3444875"/>
          <p14:tracePt t="18636" x="1501775" y="3421063"/>
          <p14:tracePt t="18644" x="1493838" y="3413125"/>
          <p14:tracePt t="18652" x="1493838" y="3390900"/>
          <p14:tracePt t="18660" x="1477963" y="3390900"/>
          <p14:tracePt t="18668" x="1463675" y="3390900"/>
          <p14:tracePt t="18676" x="1439863" y="3390900"/>
          <p14:tracePt t="18684" x="1431925" y="3390900"/>
          <p14:tracePt t="18693" x="1417638" y="3398838"/>
          <p14:tracePt t="18701" x="1393825" y="3421063"/>
          <p14:tracePt t="18710" x="1371600" y="3459163"/>
          <p14:tracePt t="18716" x="1349375" y="3505200"/>
          <p14:tracePt t="18727" x="1325563" y="3565525"/>
          <p14:tracePt t="18733" x="1287463" y="3635375"/>
          <p14:tracePt t="18744" x="1265238" y="3711575"/>
          <p14:tracePt t="18749" x="1219200" y="3856038"/>
          <p14:tracePt t="18761" x="1189038" y="3946525"/>
          <p14:tracePt t="18765" x="1165225" y="4068763"/>
          <p14:tracePt t="18776" x="1158875" y="4137025"/>
          <p14:tracePt t="18781" x="1143000" y="4259263"/>
          <p14:tracePt t="18793" x="1120775" y="4435475"/>
          <p14:tracePt t="18797" x="1120775" y="4556125"/>
          <p14:tracePt t="18809" x="1120775" y="4618038"/>
          <p14:tracePt t="18813" x="1120775" y="4724400"/>
          <p14:tracePt t="18826" x="1120775" y="4830763"/>
          <p14:tracePt t="18830" x="1120775" y="4914900"/>
          <p14:tracePt t="18843" x="1120775" y="4999038"/>
          <p14:tracePt t="18846" x="1120775" y="5067300"/>
          <p14:tracePt t="18860" x="1120775" y="5089525"/>
          <p14:tracePt t="18862" x="1120775" y="5151438"/>
          <p14:tracePt t="18875" x="1135063" y="5189538"/>
          <p14:tracePt t="18878" x="1135063" y="5227638"/>
          <p14:tracePt t="18892" x="1135063" y="5235575"/>
          <p14:tracePt t="18894" x="1158875" y="5257800"/>
          <p14:tracePt t="18910" x="1158875" y="5273675"/>
          <p14:tracePt t="18911" x="1165225" y="5273675"/>
          <p14:tracePt t="18926" x="1181100" y="5280025"/>
          <p14:tracePt t="18926" x="1189038" y="5280025"/>
          <p14:tracePt t="18935" x="1203325" y="5280025"/>
          <p14:tracePt t="18943" x="1219200" y="5280025"/>
          <p14:tracePt t="18959" x="1227138" y="5249863"/>
          <p14:tracePt t="18967" x="1241425" y="5211763"/>
          <p14:tracePt t="18976" x="1249363" y="5127625"/>
          <p14:tracePt t="18983" x="1265238" y="5037138"/>
          <p14:tracePt t="18993" x="1287463" y="4922838"/>
          <p14:tracePt t="18999" x="1303338" y="4784725"/>
          <p14:tracePt t="19011" x="1325563" y="4618038"/>
          <p14:tracePt t="19016" x="1325563" y="4449763"/>
          <p14:tracePt t="19027" x="1333500" y="4267200"/>
          <p14:tracePt t="19032" x="1349375" y="4213225"/>
          <p14:tracePt t="19043" x="1349375" y="4092575"/>
          <p14:tracePt t="19048" x="1349375" y="4046538"/>
          <p14:tracePt t="19056" x="1349375" y="3970338"/>
          <p14:tracePt t="19064" x="1349375" y="3940175"/>
          <p14:tracePt t="19077" x="1349375" y="3902075"/>
          <p14:tracePt t="19080" x="1349375" y="3886200"/>
          <p14:tracePt t="19088" x="1349375" y="3878263"/>
          <p14:tracePt t="19113" x="1333500" y="3908425"/>
          <p14:tracePt t="19121" x="1325563" y="3992563"/>
          <p14:tracePt t="19129" x="1311275" y="4046538"/>
          <p14:tracePt t="19137" x="1311275" y="4130675"/>
          <p14:tracePt t="19145" x="1303338" y="4198938"/>
          <p14:tracePt t="19153" x="1287463" y="4289425"/>
          <p14:tracePt t="19161" x="1287463" y="4403725"/>
          <p14:tracePt t="19169" x="1287463" y="4473575"/>
          <p14:tracePt t="19177" x="1287463" y="4556125"/>
          <p14:tracePt t="19185" x="1287463" y="4618038"/>
          <p14:tracePt t="19193" x="1311275" y="4678363"/>
          <p14:tracePt t="19445" x="1325563" y="4678363"/>
          <p14:tracePt t="19453" x="1355725" y="4664075"/>
          <p14:tracePt t="19461" x="1409700" y="4648200"/>
          <p14:tracePt t="19469" x="1463675" y="4640263"/>
          <p14:tracePt t="19477" x="1524000" y="4625975"/>
          <p14:tracePt t="19485" x="1654175" y="4602163"/>
          <p14:tracePt t="19493" x="1798638" y="4564063"/>
          <p14:tracePt t="19501" x="1965325" y="4541838"/>
          <p14:tracePt t="19509" x="2117725" y="4511675"/>
          <p14:tracePt t="19516" x="2316163" y="4473575"/>
          <p14:tracePt t="19527" x="2476500" y="4427538"/>
          <p14:tracePt t="19533" x="2667000" y="4389438"/>
          <p14:tracePt t="19543" x="2827338" y="4351338"/>
          <p14:tracePt t="19549" x="2994025" y="4321175"/>
          <p14:tracePt t="19559" x="3132138" y="4289425"/>
          <p14:tracePt t="19565" x="3276600" y="4267200"/>
          <p14:tracePt t="19576" x="3336925" y="4267200"/>
          <p14:tracePt t="19581" x="3444875" y="4259263"/>
          <p14:tracePt t="19589" x="3543300" y="4259263"/>
          <p14:tracePt t="19597" x="3627438" y="4259263"/>
          <p14:tracePt t="19609" x="3649663" y="4259263"/>
          <p14:tracePt t="19614" x="3711575" y="4244975"/>
          <p14:tracePt t="19622" x="3763963" y="4244975"/>
          <p14:tracePt t="19630" x="3802063" y="4244975"/>
          <p14:tracePt t="19638" x="3825875" y="4244975"/>
          <p14:tracePt t="19646" x="3848100" y="4237038"/>
          <p14:tracePt t="19654" x="3863975" y="4237038"/>
          <p14:tracePt t="19662" x="3870325" y="4221163"/>
          <p14:tracePt t="19671" x="3886200" y="4221163"/>
          <p14:tracePt t="19679" x="3902075" y="4213225"/>
          <p14:tracePt t="19687" x="3908425" y="4198938"/>
          <p14:tracePt t="19695" x="3924300" y="4183063"/>
          <p14:tracePt t="19703" x="3932238" y="4175125"/>
          <p14:tracePt t="19711" x="3946525" y="4160838"/>
          <p14:tracePt t="19719" x="3954463" y="4160838"/>
          <p14:tracePt t="19728" x="3970338" y="4152900"/>
          <p14:tracePt t="19736" x="3992563" y="4137025"/>
          <p14:tracePt t="19744" x="4008438" y="4114800"/>
          <p14:tracePt t="19752" x="4030663" y="4098925"/>
          <p14:tracePt t="19760" x="4054475" y="4092575"/>
          <p14:tracePt t="19768" x="4092575" y="4068763"/>
          <p14:tracePt t="19776" x="4122738" y="4030663"/>
          <p14:tracePt t="19785" x="4175125" y="3992563"/>
          <p14:tracePt t="19793" x="4221163" y="3962400"/>
          <p14:tracePt t="19800" x="4259263" y="3940175"/>
          <p14:tracePt t="19810" x="4313238" y="3902075"/>
          <p14:tracePt t="19817" x="4365625" y="3878263"/>
          <p14:tracePt t="19930" x="4373563" y="3856038"/>
          <p14:tracePt t="19938" x="4373563" y="3840163"/>
          <p14:tracePt t="19946" x="4389438" y="3825875"/>
          <p14:tracePt t="20269" x="4389438" y="3802063"/>
          <p14:tracePt t="20278" x="4373563" y="3771900"/>
          <p14:tracePt t="20285" x="4365625" y="3741738"/>
          <p14:tracePt t="20294" x="4351338" y="3711575"/>
          <p14:tracePt t="20302" x="4335463" y="3687763"/>
          <p14:tracePt t="20310" x="4327525" y="3649663"/>
          <p14:tracePt t="20334" x="4327525" y="3635375"/>
          <p14:tracePt t="20343" x="4313238" y="3611563"/>
          <p14:tracePt t="20350" x="4305300" y="3603625"/>
          <p14:tracePt t="20360" x="4305300" y="3581400"/>
          <p14:tracePt t="20366" x="4289425" y="3565525"/>
          <p14:tracePt t="20377" x="4283075" y="3551238"/>
          <p14:tracePt t="20382" x="4283075" y="3543300"/>
          <p14:tracePt t="20398" x="4267200" y="3527425"/>
          <p14:tracePt t="21587" x="4267200" y="3521075"/>
          <p14:tracePt t="21594" x="4244975" y="3505200"/>
          <p14:tracePt t="21603" x="4229100" y="3467100"/>
          <p14:tracePt t="21611" x="4221163" y="3436938"/>
          <p14:tracePt t="21619" x="4206875" y="3413125"/>
          <p14:tracePt t="21627" x="4198938" y="3375025"/>
          <p14:tracePt t="21635" x="4183063" y="3352800"/>
          <p14:tracePt t="21643" x="4175125" y="3330575"/>
          <p14:tracePt t="21651" x="4175125" y="3292475"/>
          <p14:tracePt t="21659" x="4160838" y="3254375"/>
          <p14:tracePt t="21667" x="4160838" y="3230563"/>
          <p14:tracePt t="21676" x="4144963" y="3208338"/>
          <p14:tracePt t="21684" x="4137025" y="3170238"/>
          <p14:tracePt t="21693" x="4137025" y="3146425"/>
          <p14:tracePt t="21699" x="4137025" y="3124200"/>
          <p14:tracePt t="21709" x="4137025" y="3086100"/>
          <p14:tracePt t="21716" x="4122738" y="3078163"/>
          <p14:tracePt t="21726" x="4122738" y="3055938"/>
          <p14:tracePt t="21732" x="4122738" y="3032125"/>
          <p14:tracePt t="21743" x="4122738" y="3001963"/>
          <p14:tracePt t="21748" x="4122738" y="2994025"/>
          <p14:tracePt t="21756" x="4122738" y="2979738"/>
          <p14:tracePt t="21764" x="4122738" y="2955925"/>
          <p14:tracePt t="21776" x="4122738" y="2949575"/>
          <p14:tracePt t="21780" x="4122738" y="2933700"/>
          <p14:tracePt t="21788" x="4122738" y="2911475"/>
          <p14:tracePt t="21796" x="4122738" y="2895600"/>
          <p14:tracePt t="21805" x="4122738" y="2887663"/>
          <p14:tracePt t="21812" x="4122738" y="2865438"/>
          <p14:tracePt t="21821" x="4122738" y="2849563"/>
          <p14:tracePt t="21829" x="4122738" y="2827338"/>
          <p14:tracePt t="21837" x="4137025" y="2811463"/>
          <p14:tracePt t="21845" x="4137025" y="2803525"/>
          <p14:tracePt t="21853" x="4144963" y="2781300"/>
          <p14:tracePt t="21861" x="4144963" y="2765425"/>
          <p14:tracePt t="21869" x="4144963" y="2759075"/>
          <p14:tracePt t="21877" x="4160838" y="2759075"/>
          <p14:tracePt t="21885" x="4160838" y="2743200"/>
          <p14:tracePt t="21893" x="4160838" y="2727325"/>
          <p14:tracePt t="21901" x="4160838" y="2720975"/>
          <p14:tracePt t="21909" x="4160838" y="2705100"/>
          <p14:tracePt t="21926" x="4160838" y="2697163"/>
          <p14:tracePt t="21943" x="4160838" y="2682875"/>
          <p14:tracePt t="22541" x="4144963" y="2682875"/>
          <p14:tracePt t="22572" x="4137025" y="2682875"/>
          <p14:tracePt t="22589" x="4122738" y="2674938"/>
          <p14:tracePt t="22613" x="4114800" y="2674938"/>
          <p14:tracePt t="22621" x="4114800" y="2659063"/>
          <p14:tracePt t="22629" x="4098925" y="2659063"/>
          <p14:tracePt t="22637" x="4092575" y="2644775"/>
          <p14:tracePt t="22645" x="4076700" y="2636838"/>
          <p14:tracePt t="22653" x="4076700" y="2620963"/>
          <p14:tracePt t="22661" x="4054475" y="2598738"/>
          <p14:tracePt t="22669" x="4054475" y="2590800"/>
          <p14:tracePt t="22678" x="4038600" y="2574925"/>
          <p14:tracePt t="22686" x="4030663" y="2568575"/>
          <p14:tracePt t="22694" x="4016375" y="2552700"/>
          <p14:tracePt t="22702" x="4016375" y="2536825"/>
          <p14:tracePt t="22710" x="4016375" y="2530475"/>
          <p14:tracePt t="22718" x="4008438" y="2530475"/>
          <p14:tracePt t="22727" x="4008438" y="2514600"/>
          <p14:tracePt t="22735" x="3992563" y="2514600"/>
          <p14:tracePt t="22750" x="3992563" y="2506663"/>
          <p14:tracePt t="22767" x="3984625" y="2506663"/>
          <p14:tracePt t="22776" x="3984625" y="2492375"/>
          <p14:tracePt t="22782" x="3970338" y="2492375"/>
          <p14:tracePt t="22793" x="3970338" y="2484438"/>
          <p14:tracePt t="22810" x="3970338" y="2468563"/>
          <p14:tracePt t="22815" x="3954463" y="2468563"/>
          <p14:tracePt t="25384" x="3954463" y="2454275"/>
          <p14:tracePt t="25522" x="3946525" y="2454275"/>
          <p14:tracePt t="25578" x="3932238" y="2454275"/>
          <p14:tracePt t="25773" x="3932238" y="2446338"/>
          <p14:tracePt t="25789" x="3932238" y="2430463"/>
          <p14:tracePt t="25797" x="3932238" y="2422525"/>
          <p14:tracePt t="25813" x="3932238" y="2408238"/>
          <p14:tracePt t="25821" x="3932238" y="2400300"/>
          <p14:tracePt t="25829" x="3932238" y="2384425"/>
          <p14:tracePt t="25837" x="3932238" y="2370138"/>
          <p14:tracePt t="25846" x="3932238" y="2362200"/>
          <p14:tracePt t="25854" x="3932238" y="2346325"/>
          <p14:tracePt t="25861" x="3946525" y="2346325"/>
          <p14:tracePt t="25870" x="3946525" y="2339975"/>
          <p14:tracePt t="25878" x="3946525" y="2324100"/>
          <p14:tracePt t="25886" x="3954463" y="2324100"/>
          <p14:tracePt t="25894" x="3954463" y="2316163"/>
          <p14:tracePt t="25910" x="3954463" y="2301875"/>
          <p14:tracePt t="25918" x="3970338" y="2293938"/>
          <p14:tracePt t="25935" x="3970338" y="2278063"/>
          <p14:tracePt t="25951" x="3970338" y="2263775"/>
          <p14:tracePt t="25959" x="3984625" y="2255838"/>
          <p14:tracePt t="25976" x="3984625" y="2239963"/>
          <p14:tracePt t="25983" x="3984625" y="2232025"/>
          <p14:tracePt t="26015" x="3984625" y="2217738"/>
          <p14:tracePt t="26104" x="3970338" y="2232025"/>
          <p14:tracePt t="26112" x="3954463" y="2239963"/>
          <p14:tracePt t="26120" x="3946525" y="2255838"/>
          <p14:tracePt t="26129" x="3946525" y="2263775"/>
          <p14:tracePt t="26136" x="3924300" y="2293938"/>
          <p14:tracePt t="26145" x="3908425" y="2301875"/>
          <p14:tracePt t="26153" x="3902075" y="2316163"/>
          <p14:tracePt t="26161" x="3886200" y="2339975"/>
          <p14:tracePt t="26169" x="3870325" y="2346325"/>
          <p14:tracePt t="26177" x="3863975" y="2370138"/>
          <p14:tracePt t="26185" x="3848100" y="2384425"/>
          <p14:tracePt t="26193" x="3848100" y="2408238"/>
          <p14:tracePt t="26201" x="3840163" y="2422525"/>
          <p14:tracePt t="26209" x="3825875" y="2430463"/>
          <p14:tracePt t="26227" x="3817938" y="2446338"/>
          <p14:tracePt t="26234" x="3802063" y="2454275"/>
          <p14:tracePt t="26249" x="3802063" y="2468563"/>
          <p14:tracePt t="26259" x="3794125" y="2468563"/>
          <p14:tracePt t="26266" x="3794125" y="2484438"/>
          <p14:tracePt t="26282" x="3779838" y="2492375"/>
          <p14:tracePt t="26308" x="3779838" y="2506663"/>
          <p14:tracePt t="26331" x="3779838" y="2514600"/>
          <p14:tracePt t="26339" x="3763963" y="2514600"/>
          <p14:tracePt t="26363" x="3763963" y="2530475"/>
          <p14:tracePt t="26679" x="3763963" y="2536825"/>
          <p14:tracePt t="26686" x="3756025" y="2552700"/>
          <p14:tracePt t="26702" x="3756025" y="2568575"/>
          <p14:tracePt t="26711" x="3741738" y="2574925"/>
          <p14:tracePt t="26718" x="3733800" y="2598738"/>
          <p14:tracePt t="26726" x="3717925" y="2613025"/>
          <p14:tracePt t="26735" x="3717925" y="2620963"/>
          <p14:tracePt t="26743" x="3711575" y="2636838"/>
          <p14:tracePt t="26752" x="3695700" y="2644775"/>
          <p14:tracePt t="26759" x="3673475" y="2659063"/>
          <p14:tracePt t="26768" x="3657600" y="2674938"/>
          <p14:tracePt t="26776" x="3649663" y="2682875"/>
          <p14:tracePt t="26784" x="3635375" y="2697163"/>
          <p14:tracePt t="26794" x="3627438" y="2705100"/>
          <p14:tracePt t="26800" x="3611563" y="2720975"/>
          <p14:tracePt t="26811" x="3597275" y="2727325"/>
          <p14:tracePt t="26816" x="3589338" y="2743200"/>
          <p14:tracePt t="26827" x="3573463" y="2759075"/>
          <p14:tracePt t="26832" x="3573463" y="2765425"/>
          <p14:tracePt t="26843" x="3565525" y="2781300"/>
          <p14:tracePt t="26848" x="3551238" y="2789238"/>
          <p14:tracePt t="26856" x="3543300" y="2803525"/>
          <p14:tracePt t="26864" x="3527425" y="2803525"/>
          <p14:tracePt t="26877" x="3527425" y="2811463"/>
          <p14:tracePt t="26880" x="3521075" y="2827338"/>
          <p14:tracePt t="26888" x="3505200" y="2841625"/>
          <p14:tracePt t="26897" x="3505200" y="2849563"/>
          <p14:tracePt t="26905" x="3505200" y="2865438"/>
          <p14:tracePt t="26913" x="3489325" y="2873375"/>
          <p14:tracePt t="26921" x="3489325" y="2887663"/>
          <p14:tracePt t="26929" x="3482975" y="2895600"/>
          <p14:tracePt t="26937" x="3482975" y="2911475"/>
          <p14:tracePt t="26945" x="3467100" y="2933700"/>
          <p14:tracePt t="26953" x="3467100" y="2955925"/>
          <p14:tracePt t="26961" x="3459163" y="2979738"/>
          <p14:tracePt t="26969" x="3444875" y="3001963"/>
          <p14:tracePt t="26977" x="3436938" y="3040063"/>
          <p14:tracePt t="26985" x="3436938" y="3055938"/>
          <p14:tracePt t="26993" x="3421063" y="3078163"/>
          <p14:tracePt t="27001" x="3406775" y="3116263"/>
          <p14:tracePt t="27010" x="3406775" y="3140075"/>
          <p14:tracePt t="27018" x="3406775" y="3162300"/>
          <p14:tracePt t="27026" x="3398838" y="3184525"/>
          <p14:tracePt t="27033" x="3398838" y="3208338"/>
          <p14:tracePt t="27043" x="3382963" y="3222625"/>
          <p14:tracePt t="27049" x="3382963" y="3246438"/>
          <p14:tracePt t="27060" x="3382963" y="3254375"/>
          <p14:tracePt t="27065" x="3382963" y="3276600"/>
          <p14:tracePt t="27076" x="3382963" y="3306763"/>
          <p14:tracePt t="27081" x="3375025" y="3336925"/>
          <p14:tracePt t="27093" x="3375025" y="3360738"/>
          <p14:tracePt t="27097" x="3360738" y="3398838"/>
          <p14:tracePt t="27110" x="3360738" y="3436938"/>
          <p14:tracePt t="27113" x="3360738" y="3482975"/>
          <p14:tracePt t="27126" x="3360738" y="3521075"/>
          <p14:tracePt t="27129" x="3360738" y="3565525"/>
          <p14:tracePt t="27142" x="3360738" y="3611563"/>
          <p14:tracePt t="27145" x="3360738" y="3635375"/>
          <p14:tracePt t="27160" x="3360738" y="3673475"/>
          <p14:tracePt t="27162" x="3360738" y="3711575"/>
          <p14:tracePt t="27176" x="3360738" y="3741738"/>
          <p14:tracePt t="27178" x="3360738" y="3779838"/>
          <p14:tracePt t="27193" x="3360738" y="3794125"/>
          <p14:tracePt t="27194" x="3360738" y="3817938"/>
          <p14:tracePt t="27208" x="3375025" y="3825875"/>
          <p14:tracePt t="27210" x="3375025" y="3840163"/>
          <p14:tracePt t="27225" x="3382963" y="3856038"/>
          <p14:tracePt t="27234" x="3398838" y="3856038"/>
          <p14:tracePt t="27242" x="3406775" y="3856038"/>
          <p14:tracePt t="27250" x="3421063" y="3863975"/>
          <p14:tracePt t="27260" x="3436938" y="3863975"/>
          <p14:tracePt t="27267" x="3444875" y="3863975"/>
          <p14:tracePt t="27276" x="3459163" y="3878263"/>
          <p14:tracePt t="27283" x="3467100" y="3878263"/>
          <p14:tracePt t="27293" x="3482975" y="3886200"/>
          <p14:tracePt t="27299" x="3489325" y="3886200"/>
          <p14:tracePt t="27310" x="3505200" y="3902075"/>
          <p14:tracePt t="27315" x="3527425" y="3908425"/>
          <p14:tracePt t="27327" x="3551238" y="3924300"/>
          <p14:tracePt t="27331" x="3573463" y="3924300"/>
          <p14:tracePt t="27343" x="3589338" y="3940175"/>
          <p14:tracePt t="27347" x="3611563" y="3940175"/>
          <p14:tracePt t="27360" x="3635375" y="3946525"/>
          <p14:tracePt t="27363" x="3657600" y="3946525"/>
          <p14:tracePt t="27376" x="3679825" y="3946525"/>
          <p14:tracePt t="27380" x="3717925" y="3962400"/>
          <p14:tracePt t="27393" x="3733800" y="3962400"/>
          <p14:tracePt t="27396" x="3756025" y="3962400"/>
          <p14:tracePt t="27410" x="3794125" y="3962400"/>
          <p14:tracePt t="27412" x="3802063" y="3962400"/>
          <p14:tracePt t="27426" x="3825875" y="3962400"/>
          <p14:tracePt t="27428" x="3848100" y="3962400"/>
          <p14:tracePt t="27443" x="3870325" y="3962400"/>
          <p14:tracePt t="27444" x="3902075" y="3946525"/>
          <p14:tracePt t="27458" x="3924300" y="3940175"/>
          <p14:tracePt t="27460" x="3946525" y="3924300"/>
          <p14:tracePt t="27476" x="3984625" y="3902075"/>
          <p14:tracePt t="27477" x="4008438" y="3878263"/>
          <p14:tracePt t="27493" x="4030663" y="3856038"/>
          <p14:tracePt t="27493" x="4054475" y="3825875"/>
          <p14:tracePt t="27501" x="4076700" y="3794125"/>
          <p14:tracePt t="27510" x="4092575" y="3771900"/>
          <p14:tracePt t="27517" x="4114800" y="3733800"/>
          <p14:tracePt t="27526" x="4137025" y="3687763"/>
          <p14:tracePt t="27533" x="4144963" y="3649663"/>
          <p14:tracePt t="27543" x="4175125" y="3603625"/>
          <p14:tracePt t="27550" x="4183063" y="3551238"/>
          <p14:tracePt t="27560" x="4206875" y="3497263"/>
          <p14:tracePt t="27566" x="4229100" y="3436938"/>
          <p14:tracePt t="27576" x="4244975" y="3360738"/>
          <p14:tracePt t="27582" x="4259263" y="3292475"/>
          <p14:tracePt t="27593" x="4259263" y="3230563"/>
          <p14:tracePt t="27598" x="4267200" y="3170238"/>
          <p14:tracePt t="27608" x="4267200" y="3116263"/>
          <p14:tracePt t="27614" x="4267200" y="3055938"/>
          <p14:tracePt t="27626" x="4267200" y="2994025"/>
          <p14:tracePt t="27630" x="4267200" y="2949575"/>
          <p14:tracePt t="27643" x="4267200" y="2887663"/>
          <p14:tracePt t="27647" x="4267200" y="2841625"/>
          <p14:tracePt t="27660" x="4267200" y="2781300"/>
          <p14:tracePt t="27663" x="4267200" y="2727325"/>
          <p14:tracePt t="27676" x="4259263" y="2682875"/>
          <p14:tracePt t="27679" x="4259263" y="2659063"/>
          <p14:tracePt t="27691" x="4244975" y="2620963"/>
          <p14:tracePt t="27695" x="4244975" y="2590800"/>
          <p14:tracePt t="27709" x="4244975" y="2568575"/>
          <p14:tracePt t="27711" x="4244975" y="2536825"/>
          <p14:tracePt t="27726" x="4229100" y="2530475"/>
          <p14:tracePt t="27727" x="4229100" y="2514600"/>
          <p14:tracePt t="27743" x="4229100" y="2506663"/>
          <p14:tracePt t="27744" x="4229100" y="2492375"/>
          <p14:tracePt t="27759" x="4229100" y="2484438"/>
          <p14:tracePt t="27760" x="4221163" y="2484438"/>
          <p14:tracePt t="27776" x="4221163" y="2468563"/>
          <p14:tracePt t="27793" x="4221163" y="2454275"/>
          <p14:tracePt t="27809" x="4206875" y="2454275"/>
          <p14:tracePt t="27866" x="4198938" y="2454275"/>
          <p14:tracePt t="28497" x="4183063" y="2454275"/>
          <p14:tracePt t="28529" x="4175125" y="2454275"/>
          <p14:tracePt t="28811" x="4183063" y="2454275"/>
          <p14:tracePt t="28828" x="4183063" y="2468563"/>
          <p14:tracePt t="28843" x="4198938" y="2468563"/>
          <p14:tracePt t="28876" x="4206875" y="2468563"/>
          <p14:tracePt t="28884" x="4206875" y="2484438"/>
          <p14:tracePt t="28917" x="4206875" y="2492375"/>
          <p14:tracePt t="28933" x="4221163" y="2506663"/>
          <p14:tracePt t="28943" x="4221163" y="2514600"/>
          <p14:tracePt t="28949" x="4221163" y="2530475"/>
          <p14:tracePt t="28965" x="4221163" y="2536825"/>
          <p14:tracePt t="28981" x="4221163" y="2552700"/>
          <p14:tracePt t="28989" x="4221163" y="2568575"/>
          <p14:tracePt t="28997" x="4221163" y="2574925"/>
          <p14:tracePt t="29005" x="4206875" y="2590800"/>
          <p14:tracePt t="29013" x="4206875" y="2598738"/>
          <p14:tracePt t="29029" x="4198938" y="2613025"/>
          <p14:tracePt t="29038" x="4198938" y="2620963"/>
          <p14:tracePt t="29046" x="4198938" y="2636838"/>
          <p14:tracePt t="29054" x="4198938" y="2644775"/>
          <p14:tracePt t="29062" x="4183063" y="2659063"/>
          <p14:tracePt t="29070" x="4183063" y="2674938"/>
          <p14:tracePt t="29078" x="4183063" y="2697163"/>
          <p14:tracePt t="29086" x="4183063" y="2705100"/>
          <p14:tracePt t="29094" x="4183063" y="2720975"/>
          <p14:tracePt t="29103" x="4183063" y="2743200"/>
          <p14:tracePt t="29110" x="4183063" y="2759075"/>
          <p14:tracePt t="29118" x="4183063" y="2765425"/>
          <p14:tracePt t="29134" x="4183063" y="2781300"/>
          <p14:tracePt t="29143" x="4183063" y="2789238"/>
          <p14:tracePt t="29393" x="4175125" y="2781300"/>
          <p14:tracePt t="29402" x="4160838" y="2759075"/>
          <p14:tracePt t="29409" x="4137025" y="2705100"/>
          <p14:tracePt t="29418" x="4098925" y="2682875"/>
          <p14:tracePt t="29427" x="4076700" y="2644775"/>
          <p14:tracePt t="29434" x="4038600" y="2598738"/>
          <p14:tracePt t="29442" x="4008438" y="2568575"/>
          <p14:tracePt t="29450" x="3992563" y="2552700"/>
          <p14:tracePt t="29459" x="3954463" y="2530475"/>
          <p14:tracePt t="29466" x="3932238" y="2506663"/>
          <p14:tracePt t="29477" x="3908425" y="2484438"/>
          <p14:tracePt t="29482" x="3886200" y="2468563"/>
          <p14:tracePt t="29494" x="3863975" y="2446338"/>
          <p14:tracePt t="29498" x="3840163" y="2446338"/>
          <p14:tracePt t="29509" x="3817938" y="2430463"/>
          <p14:tracePt t="29514" x="3802063" y="2422525"/>
          <p14:tracePt t="29526" x="3794125" y="2422525"/>
          <p14:tracePt t="29530" x="3763963" y="2408238"/>
          <p14:tracePt t="29539" x="3756025" y="2408238"/>
          <p14:tracePt t="29547" x="3741738" y="2408238"/>
          <p14:tracePt t="29554" x="3733800" y="2408238"/>
          <p14:tracePt t="29563" x="3717925" y="2408238"/>
          <p14:tracePt t="29579" x="3711575" y="2408238"/>
          <p14:tracePt t="29587" x="3695700" y="2408238"/>
          <p14:tracePt t="29668" x="3695700" y="2422525"/>
          <p14:tracePt t="29781" x="3695700" y="2430463"/>
          <p14:tracePt t="29813" x="3695700" y="2446338"/>
          <p14:tracePt t="29830" x="3711575" y="2446338"/>
          <p14:tracePt t="29838" x="3711575" y="2454275"/>
          <p14:tracePt t="29894" x="3717925" y="2454275"/>
          <p14:tracePt t="29902" x="3733800" y="2454275"/>
          <p14:tracePt t="29910" x="3741738" y="2454275"/>
          <p14:tracePt t="29919" x="3756025" y="2454275"/>
          <p14:tracePt t="29935" x="3763963" y="2454275"/>
          <p14:tracePt t="30064" x="3763963" y="2468563"/>
          <p14:tracePt t="30129" x="3763963" y="2484438"/>
          <p14:tracePt t="30170" x="3756025" y="2492375"/>
          <p14:tracePt t="30194" x="3756025" y="2506663"/>
          <p14:tracePt t="30210" x="3756025" y="2514600"/>
          <p14:tracePt t="30218" x="3741738" y="2530475"/>
          <p14:tracePt t="30234" x="3741738" y="2536825"/>
          <p14:tracePt t="30242" x="3733800" y="2552700"/>
          <p14:tracePt t="30251" x="3733800" y="2568575"/>
          <p14:tracePt t="30259" x="3717925" y="2574925"/>
          <p14:tracePt t="30267" x="3717925" y="2590800"/>
          <p14:tracePt t="30276" x="3711575" y="2598738"/>
          <p14:tracePt t="30282" x="3695700" y="2620963"/>
          <p14:tracePt t="30294" x="3673475" y="2644775"/>
          <p14:tracePt t="30299" x="3657600" y="2674938"/>
          <p14:tracePt t="30311" x="3649663" y="2697163"/>
          <p14:tracePt t="30315" x="3635375" y="2720975"/>
          <p14:tracePt t="30326" x="3627438" y="2727325"/>
          <p14:tracePt t="30331" x="3597275" y="2759075"/>
          <p14:tracePt t="30339" x="3589338" y="2781300"/>
          <p14:tracePt t="30347" x="3573463" y="2811463"/>
          <p14:tracePt t="30355" x="3565525" y="2827338"/>
          <p14:tracePt t="30363" x="3543300" y="2849563"/>
          <p14:tracePt t="30371" x="3543300" y="2865438"/>
          <p14:tracePt t="30379" x="3527425" y="2887663"/>
          <p14:tracePt t="30387" x="3521075" y="2895600"/>
          <p14:tracePt t="30396" x="3505200" y="2933700"/>
          <p14:tracePt t="30404" x="3489325" y="2949575"/>
          <p14:tracePt t="30412" x="3482975" y="2979738"/>
          <p14:tracePt t="30420" x="3467100" y="3001963"/>
          <p14:tracePt t="30428" x="3444875" y="3040063"/>
          <p14:tracePt t="30436" x="3444875" y="3063875"/>
          <p14:tracePt t="30444" x="3421063" y="3086100"/>
          <p14:tracePt t="30452" x="3421063" y="3116263"/>
          <p14:tracePt t="30460" x="3406775" y="3140075"/>
          <p14:tracePt t="30468" x="3398838" y="3162300"/>
          <p14:tracePt t="30476" x="3382963" y="3184525"/>
          <p14:tracePt t="30484" x="3382963" y="3208338"/>
          <p14:tracePt t="30493" x="3375025" y="3230563"/>
          <p14:tracePt t="30500" x="3360738" y="3268663"/>
          <p14:tracePt t="30510" x="3360738" y="3276600"/>
          <p14:tracePt t="30516" x="3360738" y="3314700"/>
          <p14:tracePt t="30527" x="3360738" y="3336925"/>
          <p14:tracePt t="30533" x="3352800" y="3360738"/>
          <p14:tracePt t="30543" x="3352800" y="3390900"/>
          <p14:tracePt t="30549" x="3352800" y="3413125"/>
          <p14:tracePt t="30560" x="3352800" y="3436938"/>
          <p14:tracePt t="30565" x="3352800" y="3444875"/>
          <p14:tracePt t="30576" x="3352800" y="3467100"/>
          <p14:tracePt t="30581" x="3352800" y="3482975"/>
          <p14:tracePt t="30593" x="3352800" y="3497263"/>
          <p14:tracePt t="30597" x="3352800" y="3505200"/>
          <p14:tracePt t="30609" x="3360738" y="3521075"/>
          <p14:tracePt t="30613" x="3375025" y="3527425"/>
          <p14:tracePt t="30626" x="3382963" y="3543300"/>
          <p14:tracePt t="30630" x="3398838" y="3551238"/>
          <p14:tracePt t="30643" x="3406775" y="3551238"/>
          <p14:tracePt t="30646" x="3421063" y="3551238"/>
          <p14:tracePt t="30659" x="3444875" y="3551238"/>
          <p14:tracePt t="30945" x="3444875" y="3565525"/>
          <p14:tracePt t="30953" x="3444875" y="3589338"/>
          <p14:tracePt t="30961" x="3467100" y="3611563"/>
          <p14:tracePt t="30969" x="3482975" y="3649663"/>
          <p14:tracePt t="30977" x="3489325" y="3665538"/>
          <p14:tracePt t="30986" x="3505200" y="3695700"/>
          <p14:tracePt t="30994" x="3521075" y="3733800"/>
          <p14:tracePt t="31002" x="3527425" y="3741738"/>
          <p14:tracePt t="31010" x="3551238" y="3771900"/>
          <p14:tracePt t="31018" x="3565525" y="3794125"/>
          <p14:tracePt t="31026" x="3573463" y="3817938"/>
          <p14:tracePt t="31034" x="3597275" y="3825875"/>
          <p14:tracePt t="31042" x="3611563" y="3840163"/>
          <p14:tracePt t="31050" x="3635375" y="3856038"/>
          <p14:tracePt t="31059" x="3649663" y="3878263"/>
          <p14:tracePt t="31066" x="3673475" y="3886200"/>
          <p14:tracePt t="31076" x="3679825" y="3902075"/>
          <p14:tracePt t="31082" x="3711575" y="3924300"/>
          <p14:tracePt t="31094" x="3717925" y="3940175"/>
          <p14:tracePt t="31098" x="3741738" y="3946525"/>
          <p14:tracePt t="31110" x="3756025" y="3962400"/>
          <p14:tracePt t="31114" x="3763963" y="3970338"/>
          <p14:tracePt t="31126" x="3779838" y="3984625"/>
          <p14:tracePt t="31131" x="3794125" y="3992563"/>
          <p14:tracePt t="31139" x="3802063" y="4008438"/>
          <p14:tracePt t="31147" x="3802063" y="4016375"/>
          <p14:tracePt t="31160" x="3817938" y="4016375"/>
          <p14:tracePt t="31163" x="3825875" y="4016375"/>
          <p14:tracePt t="31171" x="3840163" y="4030663"/>
          <p14:tracePt t="31179" x="3848100" y="4030663"/>
          <p14:tracePt t="31188" x="3848100" y="4046538"/>
          <p14:tracePt t="31203" x="3863975" y="4046538"/>
          <p14:tracePt t="31211" x="3870325" y="4054475"/>
          <p14:tracePt t="31228" x="3886200" y="4054475"/>
          <p14:tracePt t="31235" x="3902075" y="4054475"/>
          <p14:tracePt t="31244" x="3908425" y="4054475"/>
          <p14:tracePt t="31252" x="3932238" y="4054475"/>
          <p14:tracePt t="31268" x="3946525" y="4054475"/>
          <p14:tracePt t="31276" x="3954463" y="4054475"/>
          <p14:tracePt t="31285" x="3984625" y="4054475"/>
          <p14:tracePt t="31293" x="3992563" y="4054475"/>
          <p14:tracePt t="31301" x="4016375" y="4046538"/>
          <p14:tracePt t="31405" x="4030663" y="3992563"/>
          <p14:tracePt t="31414" x="4038600" y="3946525"/>
          <p14:tracePt t="31422" x="4054475" y="3902075"/>
          <p14:tracePt t="31430" x="4068763" y="3856038"/>
          <p14:tracePt t="31438" x="4068763" y="3802063"/>
          <p14:tracePt t="31446" x="4076700" y="3771900"/>
          <p14:tracePt t="31454" x="4076700" y="3733800"/>
          <p14:tracePt t="31462" x="4092575" y="3687763"/>
          <p14:tracePt t="31470" x="4092575" y="3649663"/>
          <p14:tracePt t="31478" x="4092575" y="3627438"/>
          <p14:tracePt t="31486" x="4098925" y="3565525"/>
          <p14:tracePt t="31494" x="4098925" y="3551238"/>
          <p14:tracePt t="31502" x="4098925" y="3521075"/>
          <p14:tracePt t="31510" x="4098925" y="3482975"/>
          <p14:tracePt t="31518" x="4098925" y="3467100"/>
          <p14:tracePt t="31527" x="4098925" y="3436938"/>
          <p14:tracePt t="31535" x="4098925" y="3413125"/>
          <p14:tracePt t="31543" x="4098925" y="3398838"/>
          <p14:tracePt t="31551" x="4098925" y="3390900"/>
          <p14:tracePt t="31560" x="4098925" y="3360738"/>
          <p14:tracePt t="31567" x="4092575" y="3352800"/>
          <p14:tracePt t="31576" x="4092575" y="3336925"/>
          <p14:tracePt t="31583" x="4076700" y="3330575"/>
          <p14:tracePt t="31594" x="4068763" y="3306763"/>
          <p14:tracePt t="31599" x="4068763" y="3292475"/>
          <p14:tracePt t="31609" x="4054475" y="3276600"/>
          <p14:tracePt t="31615" x="4038600" y="3268663"/>
          <p14:tracePt t="31626" x="4038600" y="3254375"/>
          <p14:tracePt t="31643" x="4030663" y="3246438"/>
          <p14:tracePt t="31648" x="4030663" y="3230563"/>
          <p14:tracePt t="31656" x="4030663" y="3222625"/>
          <p14:tracePt t="31664" x="4030663" y="3208338"/>
          <p14:tracePt t="31676" x="4030663" y="3192463"/>
          <p14:tracePt t="31680" x="4030663" y="3184525"/>
          <p14:tracePt t="31688" x="4030663" y="3162300"/>
          <p14:tracePt t="31696" x="4030663" y="3146425"/>
          <p14:tracePt t="31704" x="4030663" y="3140075"/>
          <p14:tracePt t="31721" x="4030663" y="3124200"/>
          <p14:tracePt t="31745" x="4038600" y="3124200"/>
          <p14:tracePt t="32043" x="4038600" y="3116263"/>
          <p14:tracePt t="32052" x="4038600" y="3101975"/>
          <p14:tracePt t="32060" x="4054475" y="3078163"/>
          <p14:tracePt t="32068" x="4068763" y="3055938"/>
          <p14:tracePt t="32077" x="4076700" y="3040063"/>
          <p14:tracePt t="32084" x="4092575" y="3017838"/>
          <p14:tracePt t="32094" x="4092575" y="3001963"/>
          <p14:tracePt t="32100" x="4098925" y="2979738"/>
          <p14:tracePt t="32109" x="4114800" y="2971800"/>
          <p14:tracePt t="32116" x="4114800" y="2955925"/>
          <p14:tracePt t="32126" x="4114800" y="2949575"/>
          <p14:tracePt t="32133" x="4122738" y="2933700"/>
          <p14:tracePt t="32149" x="4122738" y="2917825"/>
          <p14:tracePt t="32165" x="4137025" y="2911475"/>
          <p14:tracePt t="32181" x="4137025" y="2895600"/>
          <p14:tracePt t="32221" x="4144963" y="2887663"/>
          <p14:tracePt t="32327" x="4160838" y="2887663"/>
          <p14:tracePt t="32351" x="4160838" y="2895600"/>
          <p14:tracePt t="32360" x="4175125" y="2895600"/>
          <p14:tracePt t="32392" x="4183063" y="2895600"/>
          <p14:tracePt t="32425" x="4198938" y="2895600"/>
          <p14:tracePt t="32443" x="4198938" y="2911475"/>
          <p14:tracePt t="32521" x="4206875" y="2895600"/>
          <p14:tracePt t="32537" x="4206875" y="2887663"/>
          <p14:tracePt t="32545" x="4221163" y="2873375"/>
          <p14:tracePt t="32553" x="4221163" y="2865438"/>
          <p14:tracePt t="32561" x="4229100" y="2849563"/>
          <p14:tracePt t="32577" x="4244975" y="2841625"/>
          <p14:tracePt t="32585" x="4244975" y="2827338"/>
          <p14:tracePt t="32601" x="4259263" y="2811463"/>
          <p14:tracePt t="32617" x="4259263" y="2803525"/>
          <p14:tracePt t="32642" x="4259263" y="2789238"/>
          <p14:tracePt t="32707" x="4259263" y="2781300"/>
          <p14:tracePt t="33070" x="4259263" y="2765425"/>
          <p14:tracePt t="35696" x="4267200" y="2765425"/>
          <p14:tracePt t="35704" x="4283075" y="2765425"/>
          <p14:tracePt t="35712" x="4313238" y="2759075"/>
          <p14:tracePt t="35721" x="4335463" y="2743200"/>
          <p14:tracePt t="35729" x="4389438" y="2727325"/>
          <p14:tracePt t="35737" x="4435475" y="2720975"/>
          <p14:tracePt t="35745" x="4479925" y="2705100"/>
          <p14:tracePt t="35753" x="4533900" y="2697163"/>
          <p14:tracePt t="35761" x="4587875" y="2697163"/>
          <p14:tracePt t="35769" x="4664075" y="2697163"/>
          <p14:tracePt t="35778" x="4732338" y="2697163"/>
          <p14:tracePt t="35786" x="4808538" y="2697163"/>
          <p14:tracePt t="35794" x="4937125" y="2697163"/>
          <p14:tracePt t="35801" x="4983163" y="2697163"/>
          <p14:tracePt t="35810" x="5051425" y="2697163"/>
          <p14:tracePt t="35818" x="5135563" y="2720975"/>
          <p14:tracePt t="35827" x="5159375" y="2720975"/>
          <p14:tracePt t="35834" x="5211763" y="2743200"/>
          <p14:tracePt t="35842" x="5303838" y="2759075"/>
          <p14:tracePt t="35850" x="5364163" y="2765425"/>
          <p14:tracePt t="35859" x="5470525" y="2789238"/>
          <p14:tracePt t="35866" x="5622925" y="2811463"/>
          <p14:tracePt t="35876" x="5783263" y="2827338"/>
          <p14:tracePt t="35882" x="5875338" y="2827338"/>
          <p14:tracePt t="36068" x="5913438" y="2827338"/>
          <p14:tracePt t="36076" x="5935663" y="2827338"/>
          <p14:tracePt t="36085" x="5981700" y="2827338"/>
          <p14:tracePt t="36093" x="6019800" y="2811463"/>
          <p14:tracePt t="36101" x="6103938" y="2803525"/>
          <p14:tracePt t="36110" x="6164263" y="2789238"/>
          <p14:tracePt t="36117" x="6248400" y="2781300"/>
          <p14:tracePt t="36126" x="6332538" y="2765425"/>
          <p14:tracePt t="36133" x="6423025" y="2765425"/>
          <p14:tracePt t="36142" x="6523038" y="2765425"/>
          <p14:tracePt t="36149" x="6591300" y="2765425"/>
          <p14:tracePt t="36159" x="6629400" y="2765425"/>
          <p14:tracePt t="36165" x="6675438" y="2765425"/>
          <p14:tracePt t="36176" x="6713538" y="2765425"/>
          <p14:tracePt t="36181" x="6751638" y="2765425"/>
          <p14:tracePt t="36189" x="6759575" y="2765425"/>
          <p14:tracePt t="36197" x="6781800" y="2765425"/>
          <p14:tracePt t="36221" x="6797675" y="2765425"/>
          <p14:tracePt t="36246" x="6804025" y="2765425"/>
          <p14:tracePt t="36626" x="6804025" y="2781300"/>
          <p14:tracePt t="37514" x="6797675" y="2781300"/>
          <p14:tracePt t="37531" x="6781800" y="2781300"/>
          <p14:tracePt t="37547" x="6773863" y="2781300"/>
          <p14:tracePt t="37555" x="6759575" y="2781300"/>
          <p14:tracePt t="37563" x="6751638" y="2781300"/>
          <p14:tracePt t="37571" x="6735763" y="2781300"/>
          <p14:tracePt t="37579" x="6721475" y="2781300"/>
          <p14:tracePt t="37587" x="6697663" y="2781300"/>
          <p14:tracePt t="37595" x="6689725" y="2781300"/>
          <p14:tracePt t="37603" x="6675438" y="2781300"/>
          <p14:tracePt t="37620" x="6667500" y="2781300"/>
          <p14:tracePt t="37636" x="6651625" y="2781300"/>
          <p14:tracePt t="37652" x="6637338" y="2781300"/>
          <p14:tracePt t="37660" x="6629400" y="2781300"/>
          <p14:tracePt t="37677" x="6613525" y="2781300"/>
          <p14:tracePt t="37684" x="6607175" y="2781300"/>
          <p14:tracePt t="37692" x="6591300" y="2789238"/>
          <p14:tracePt t="37709" x="6583363" y="2803525"/>
          <p14:tracePt t="37716" x="6569075" y="2803525"/>
          <p14:tracePt t="37726" x="6569075" y="2811463"/>
          <p14:tracePt t="37732" x="6553200" y="2827338"/>
          <p14:tracePt t="37742" x="6545263" y="2841625"/>
          <p14:tracePt t="37749" x="6530975" y="2849563"/>
          <p14:tracePt t="37760" x="6523038" y="2873375"/>
          <p14:tracePt t="37765" x="6507163" y="2895600"/>
          <p14:tracePt t="37777" x="6499225" y="2911475"/>
          <p14:tracePt t="37782" x="6484938" y="2933700"/>
          <p14:tracePt t="37789" x="6461125" y="2955925"/>
          <p14:tracePt t="37797" x="6461125" y="2979738"/>
          <p14:tracePt t="37809" x="6438900" y="3001963"/>
          <p14:tracePt t="37814" x="6423025" y="3017838"/>
          <p14:tracePt t="37822" x="6416675" y="3040063"/>
          <p14:tracePt t="37830" x="6416675" y="3055938"/>
          <p14:tracePt t="37838" x="6400800" y="3078163"/>
          <p14:tracePt t="37846" x="6392863" y="3086100"/>
          <p14:tracePt t="37854" x="6392863" y="3101975"/>
          <p14:tracePt t="37862" x="6392863" y="3116263"/>
          <p14:tracePt t="37871" x="6378575" y="3124200"/>
          <p14:tracePt t="37879" x="6378575" y="3140075"/>
          <p14:tracePt t="37887" x="6378575" y="3146425"/>
          <p14:tracePt t="37895" x="6378575" y="3162300"/>
          <p14:tracePt t="37903" x="6378575" y="3170238"/>
          <p14:tracePt t="37911" x="6362700" y="3184525"/>
          <p14:tracePt t="37919" x="6362700" y="3192463"/>
          <p14:tracePt t="37927" x="6362700" y="3208338"/>
          <p14:tracePt t="37935" x="6362700" y="3222625"/>
          <p14:tracePt t="37943" x="6354763" y="3246438"/>
          <p14:tracePt t="37959" x="6354763" y="3254375"/>
          <p14:tracePt t="37967" x="6354763" y="3268663"/>
          <p14:tracePt t="37976" x="6354763" y="3276600"/>
          <p14:tracePt t="37983" x="6354763" y="3292475"/>
          <p14:tracePt t="37993" x="6340475" y="3292475"/>
          <p14:tracePt t="38000" x="6340475" y="3306763"/>
          <p14:tracePt t="38016" x="6340475" y="3314700"/>
          <p14:tracePt t="38032" x="6340475" y="3330575"/>
          <p14:tracePt t="38048" x="6340475" y="3336925"/>
          <p14:tracePt t="38059" x="6340475" y="3352800"/>
          <p14:tracePt t="38064" x="6340475" y="3360738"/>
          <p14:tracePt t="38080" x="6340475" y="3375025"/>
          <p14:tracePt t="38092" x="6332538" y="3375025"/>
          <p14:tracePt t="38096" x="6332538" y="3390900"/>
          <p14:tracePt t="38121" x="6332538" y="3398838"/>
          <p14:tracePt t="38145" x="6332538" y="3413125"/>
          <p14:tracePt t="38153" x="6332538" y="3421063"/>
          <p14:tracePt t="38161" x="6332538" y="3436938"/>
          <p14:tracePt t="38169" x="6332538" y="3444875"/>
          <p14:tracePt t="38185" x="6332538" y="3459163"/>
          <p14:tracePt t="38194" x="6332538" y="3467100"/>
          <p14:tracePt t="38202" x="6332538" y="3482975"/>
          <p14:tracePt t="38226" x="6332538" y="3497263"/>
          <p14:tracePt t="38291" x="6340475" y="3482975"/>
          <p14:tracePt t="38298" x="6340475" y="3467100"/>
          <p14:tracePt t="38379" x="6340475" y="3436938"/>
          <p14:tracePt t="38387" x="6340475" y="3421063"/>
          <p14:tracePt t="38395" x="6354763" y="3390900"/>
          <p14:tracePt t="38403" x="6354763" y="3360738"/>
          <p14:tracePt t="38411" x="6354763" y="3336925"/>
          <p14:tracePt t="38419" x="6354763" y="3314700"/>
          <p14:tracePt t="38427" x="6354763" y="3292475"/>
          <p14:tracePt t="38436" x="6362700" y="3268663"/>
          <p14:tracePt t="38444" x="6362700" y="3254375"/>
          <p14:tracePt t="38452" x="6362700" y="3230563"/>
          <p14:tracePt t="38460" x="6378575" y="3222625"/>
          <p14:tracePt t="38468" x="6378575" y="3208338"/>
          <p14:tracePt t="38476" x="6378575" y="3184525"/>
          <p14:tracePt t="38484" x="6392863" y="3170238"/>
          <p14:tracePt t="38493" x="6392863" y="3162300"/>
          <p14:tracePt t="38510" x="6400800" y="3146425"/>
          <p14:tracePt t="38516" x="6416675" y="3140075"/>
          <p14:tracePt t="38533" x="6423025" y="3124200"/>
          <p14:tracePt t="38549" x="6423025" y="3116263"/>
          <p14:tracePt t="38559" x="6438900" y="3101975"/>
          <p14:tracePt t="38573" x="6446838" y="3101975"/>
          <p14:tracePt t="38581" x="6446838" y="3086100"/>
          <p14:tracePt t="38593" x="6461125" y="3078163"/>
          <p14:tracePt t="38605" x="6477000" y="3063875"/>
          <p14:tracePt t="38621" x="6484938" y="3055938"/>
          <p14:tracePt t="38629" x="6484938" y="3040063"/>
          <p14:tracePt t="38638" x="6499225" y="3040063"/>
          <p14:tracePt t="38646" x="6499225" y="3032125"/>
          <p14:tracePt t="38654" x="6507163" y="3017838"/>
          <p14:tracePt t="38662" x="6523038" y="3017838"/>
          <p14:tracePt t="38670" x="6523038" y="3001963"/>
          <p14:tracePt t="38678" x="6530975" y="3001963"/>
          <p14:tracePt t="38686" x="6530975" y="2994025"/>
          <p14:tracePt t="38694" x="6545263" y="2979738"/>
          <p14:tracePt t="38710" x="6553200" y="2971800"/>
          <p14:tracePt t="38727" x="6553200" y="2955925"/>
          <p14:tracePt t="38734" x="6569075" y="2955925"/>
          <p14:tracePt t="38751" x="6583363" y="2949575"/>
          <p14:tracePt t="38767" x="6583363" y="2933700"/>
          <p14:tracePt t="38776" x="6591300" y="2933700"/>
          <p14:tracePt t="38793" x="6591300" y="2917825"/>
          <p14:tracePt t="38810" x="6607175" y="2917825"/>
          <p14:tracePt t="38815" x="6607175" y="2911475"/>
          <p14:tracePt t="38831" x="6607175" y="2895600"/>
          <p14:tracePt t="38848" x="6613525" y="2895600"/>
          <p14:tracePt t="38856" x="6613525" y="2887663"/>
          <p14:tracePt t="38888" x="6629400" y="2873375"/>
          <p14:tracePt t="38912" x="6629400" y="2865438"/>
          <p14:tracePt t="38937" x="6629400" y="2849563"/>
          <p14:tracePt t="38953" x="6637338" y="2849563"/>
          <p14:tracePt t="38961" x="6637338" y="2841625"/>
          <p14:tracePt t="38977" x="6637338" y="2827338"/>
          <p14:tracePt t="39002" x="6651625" y="2827338"/>
          <p14:tracePt t="39009" x="6651625" y="2811463"/>
          <p14:tracePt t="39042" x="6651625" y="2803525"/>
          <p14:tracePt t="39050" x="6667500" y="2803525"/>
          <p14:tracePt t="39075" x="6667500" y="2789238"/>
          <p14:tracePt t="39083" x="6675438" y="2789238"/>
          <p14:tracePt t="39098" x="6689725" y="2789238"/>
          <p14:tracePt t="39111" x="6689725" y="2781300"/>
          <p14:tracePt t="39114" x="6697663" y="2781300"/>
          <p14:tracePt t="39126" x="6713538" y="2781300"/>
          <p14:tracePt t="39131" x="6721475" y="2781300"/>
          <p14:tracePt t="39147" x="6735763" y="2781300"/>
          <p14:tracePt t="39155" x="6759575" y="2781300"/>
          <p14:tracePt t="39163" x="6773863" y="2781300"/>
          <p14:tracePt t="39171" x="6781800" y="2803525"/>
          <p14:tracePt t="39179" x="6797675" y="2803525"/>
          <p14:tracePt t="39187" x="6804025" y="2811463"/>
          <p14:tracePt t="39195" x="6819900" y="2827338"/>
          <p14:tracePt t="39203" x="6827838" y="2841625"/>
          <p14:tracePt t="39211" x="6827838" y="2849563"/>
          <p14:tracePt t="39219" x="6842125" y="2865438"/>
          <p14:tracePt t="39227" x="6842125" y="2873375"/>
          <p14:tracePt t="39236" x="6842125" y="2887663"/>
          <p14:tracePt t="39244" x="6858000" y="2887663"/>
          <p14:tracePt t="39252" x="6858000" y="2895600"/>
          <p14:tracePt t="39260" x="6858000" y="2911475"/>
          <p14:tracePt t="39268" x="6858000" y="2917825"/>
          <p14:tracePt t="39276" x="6858000" y="2949575"/>
          <p14:tracePt t="39284" x="6858000" y="2955925"/>
          <p14:tracePt t="39292" x="6858000" y="2971800"/>
          <p14:tracePt t="39300" x="6842125" y="2994025"/>
          <p14:tracePt t="39309" x="6842125" y="3001963"/>
          <p14:tracePt t="39316" x="6827838" y="3017838"/>
          <p14:tracePt t="39326" x="6827838" y="3040063"/>
          <p14:tracePt t="39332" x="6827838" y="3055938"/>
          <p14:tracePt t="39343" x="6819900" y="3078163"/>
          <p14:tracePt t="39361" x="6819900" y="3086100"/>
          <p14:tracePt t="39365" x="6819900" y="3116263"/>
          <p14:tracePt t="39376" x="6819900" y="3124200"/>
          <p14:tracePt t="39381" x="6819900" y="3140075"/>
          <p14:tracePt t="39389" x="6819900" y="3146425"/>
          <p14:tracePt t="39397" x="6819900" y="3162300"/>
          <p14:tracePt t="39410" x="6819900" y="3170238"/>
          <p14:tracePt t="39413" x="6819900" y="3184525"/>
          <p14:tracePt t="39422" x="6819900" y="3192463"/>
          <p14:tracePt t="39430" x="6819900" y="3208338"/>
          <p14:tracePt t="39437" x="6804025" y="3222625"/>
          <p14:tracePt t="39445" x="6804025" y="3230563"/>
          <p14:tracePt t="39454" x="6804025" y="3246438"/>
          <p14:tracePt t="39470" x="6804025" y="3254375"/>
          <p14:tracePt t="39486" x="6804025" y="3268663"/>
          <p14:tracePt t="39511" x="6804025" y="3276600"/>
          <p14:tracePt t="39527" x="6804025" y="3292475"/>
          <p14:tracePt t="39542" x="6804025" y="3306763"/>
          <p14:tracePt t="39567" x="6804025" y="3314700"/>
          <p14:tracePt t="39583" x="6804025" y="3330575"/>
          <p14:tracePt t="39608" x="6819900" y="3336925"/>
          <p14:tracePt t="39647" x="6819900" y="3352800"/>
          <p14:tracePt t="39833" x="6827838" y="3336925"/>
          <p14:tracePt t="39882" x="6827838" y="3330575"/>
          <p14:tracePt t="40318" x="6827838" y="3314700"/>
          <p14:tracePt t="40334" x="6827838" y="3292475"/>
          <p14:tracePt t="40342" x="6827838" y="3276600"/>
          <p14:tracePt t="40350" x="6827838" y="3254375"/>
          <p14:tracePt t="40359" x="6827838" y="3222625"/>
          <p14:tracePt t="40366" x="6827838" y="3192463"/>
          <p14:tracePt t="40376" x="6827838" y="3170238"/>
          <p14:tracePt t="40383" x="6827838" y="3146425"/>
          <p14:tracePt t="40393" x="6827838" y="3086100"/>
          <p14:tracePt t="40399" x="6827838" y="3078163"/>
          <p14:tracePt t="40410" x="6827838" y="3040063"/>
          <p14:tracePt t="40415" x="6827838" y="3001963"/>
          <p14:tracePt t="40425" x="6827838" y="2979738"/>
          <p14:tracePt t="40431" x="6827838" y="2949575"/>
          <p14:tracePt t="40443" x="6827838" y="2917825"/>
          <p14:tracePt t="40448" x="6827838" y="2895600"/>
          <p14:tracePt t="40456" x="6827838" y="2865438"/>
          <p14:tracePt t="40464" x="6827838" y="2841625"/>
          <p14:tracePt t="40476" x="6827838" y="2811463"/>
          <p14:tracePt t="40480" x="6827838" y="2803525"/>
          <p14:tracePt t="40488" x="6827838" y="2781300"/>
          <p14:tracePt t="40496" x="6827838" y="2765425"/>
          <p14:tracePt t="40504" x="6827838" y="2759075"/>
          <p14:tracePt t="40512" x="6819900" y="2743200"/>
          <p14:tracePt t="40520" x="6819900" y="2727325"/>
          <p14:tracePt t="40529" x="6804025" y="2720975"/>
          <p14:tracePt t="40545" x="6797675" y="2705100"/>
          <p14:tracePt t="40553" x="6797675" y="2697163"/>
          <p14:tracePt t="40561" x="6781800" y="2682875"/>
          <p14:tracePt t="40570" x="6773863" y="2682875"/>
          <p14:tracePt t="40578" x="6773863" y="2674938"/>
          <p14:tracePt t="40594" x="6759575" y="2659063"/>
          <p14:tracePt t="40601" x="6751638" y="2659063"/>
          <p14:tracePt t="40618" x="6735763" y="2659063"/>
          <p14:tracePt t="40633" x="6721475" y="2659063"/>
          <p14:tracePt t="40650" x="6713538" y="2659063"/>
          <p14:tracePt t="40660" x="6697663" y="2659063"/>
          <p14:tracePt t="40666" x="6689725" y="2659063"/>
          <p14:tracePt t="40682" x="6675438" y="2659063"/>
          <p14:tracePt t="40694" x="6667500" y="2659063"/>
          <p14:tracePt t="40698" x="6651625" y="2674938"/>
          <p14:tracePt t="40710" x="6629400" y="2697163"/>
          <p14:tracePt t="40723" x="6607175" y="2705100"/>
          <p14:tracePt t="40731" x="6591300" y="2720975"/>
          <p14:tracePt t="40739" x="6583363" y="2727325"/>
          <p14:tracePt t="40747" x="6569075" y="2743200"/>
          <p14:tracePt t="40760" x="6545263" y="2759075"/>
          <p14:tracePt t="40763" x="6530975" y="2765425"/>
          <p14:tracePt t="40772" x="6523038" y="2765425"/>
          <p14:tracePt t="40780" x="6523038" y="2781300"/>
          <p14:tracePt t="40788" x="6507163" y="2789238"/>
          <p14:tracePt t="40795" x="6499225" y="2789238"/>
          <p14:tracePt t="40812" x="6484938" y="2803525"/>
          <p14:tracePt t="40828" x="6477000" y="2811463"/>
          <p14:tracePt t="40844" x="6461125" y="2811463"/>
          <p14:tracePt t="40852" x="6461125" y="2827338"/>
          <p14:tracePt t="40860" x="6461125" y="2841625"/>
          <p14:tracePt t="40868" x="6446838" y="2841625"/>
          <p14:tracePt t="40877" x="6438900" y="2849563"/>
          <p14:tracePt t="40884" x="6438900" y="2873375"/>
          <p14:tracePt t="40893" x="6423025" y="2887663"/>
          <p14:tracePt t="40900" x="6423025" y="2911475"/>
          <p14:tracePt t="40910" x="6416675" y="2917825"/>
          <p14:tracePt t="40917" x="6400800" y="2949575"/>
          <p14:tracePt t="40926" x="6400800" y="2971800"/>
          <p14:tracePt t="40933" x="6392863" y="2979738"/>
          <p14:tracePt t="41030" x="6392863" y="2994025"/>
          <p14:tracePt t="41046" x="6392863" y="3001963"/>
          <p14:tracePt t="41055" x="6392863" y="3017838"/>
          <p14:tracePt t="41063" x="6392863" y="3032125"/>
          <p14:tracePt t="41079" x="6392863" y="3040063"/>
          <p14:tracePt t="41094" x="6392863" y="3055938"/>
          <p14:tracePt t="41127" x="6392863" y="3063875"/>
          <p14:tracePt t="41345" x="6400800" y="3063875"/>
          <p14:tracePt t="42064" x="6400800" y="3055938"/>
          <p14:tracePt t="42081" x="6392863" y="3055938"/>
          <p14:tracePt t="42097" x="6378575" y="3055938"/>
          <p14:tracePt t="42104" x="6362700" y="3040063"/>
          <p14:tracePt t="42112" x="6354763" y="3040063"/>
          <p14:tracePt t="42121" x="6340475" y="3040063"/>
          <p14:tracePt t="42129" x="6308725" y="3032125"/>
          <p14:tracePt t="42137" x="6286500" y="3032125"/>
          <p14:tracePt t="42145" x="6256338" y="3017838"/>
          <p14:tracePt t="42153" x="6226175" y="3001963"/>
          <p14:tracePt t="42161" x="6164263" y="2994025"/>
          <p14:tracePt t="42169" x="6103938" y="2994025"/>
          <p14:tracePt t="42178" x="6042025" y="2979738"/>
          <p14:tracePt t="42186" x="5913438" y="2955925"/>
          <p14:tracePt t="42194" x="5829300" y="2955925"/>
          <p14:tracePt t="42202" x="5707063" y="2955925"/>
          <p14:tracePt t="42210" x="5578475" y="2955925"/>
          <p14:tracePt t="42218" x="5432425" y="2955925"/>
          <p14:tracePt t="42226" x="5295900" y="2979738"/>
          <p14:tracePt t="42234" x="5151438" y="3017838"/>
          <p14:tracePt t="42242" x="5021263" y="3078163"/>
          <p14:tracePt t="42250" x="4960938" y="3101975"/>
          <p14:tracePt t="42259" x="4838700" y="3162300"/>
          <p14:tracePt t="42266" x="4732338" y="3222625"/>
          <p14:tracePt t="42276" x="4648200" y="3276600"/>
          <p14:tracePt t="42282" x="4503738" y="3390900"/>
          <p14:tracePt t="42292" x="4419600" y="3467100"/>
          <p14:tracePt t="42299" x="4283075" y="3649663"/>
          <p14:tracePt t="42310" x="4229100" y="3733800"/>
          <p14:tracePt t="42314" x="4122738" y="3886200"/>
          <p14:tracePt t="42323" x="4016375" y="4046538"/>
          <p14:tracePt t="42331" x="3908425" y="4221163"/>
          <p14:tracePt t="42339" x="3848100" y="4327525"/>
          <p14:tracePt t="42347" x="3817938" y="4403725"/>
          <p14:tracePt t="42355" x="3763963" y="4487863"/>
          <p14:tracePt t="42622" x="3763963" y="4518025"/>
          <p14:tracePt t="42630" x="3763963" y="4541838"/>
          <p14:tracePt t="42638" x="3741738" y="4594225"/>
          <p14:tracePt t="42646" x="3717925" y="4648200"/>
          <p14:tracePt t="42654" x="3695700" y="4708525"/>
          <p14:tracePt t="42662" x="3673475" y="4770438"/>
          <p14:tracePt t="42670" x="3649663" y="4838700"/>
          <p14:tracePt t="42679" x="3627438" y="4914900"/>
          <p14:tracePt t="42687" x="3611563" y="4983163"/>
          <p14:tracePt t="42695" x="3597275" y="5059363"/>
          <p14:tracePt t="42703" x="3589338" y="5127625"/>
          <p14:tracePt t="42711" x="3589338" y="5211763"/>
          <p14:tracePt t="42719" x="3573463" y="5341938"/>
          <p14:tracePt t="42727" x="3573463" y="5440363"/>
          <p14:tracePt t="42735" x="3573463" y="5554663"/>
          <p14:tracePt t="42743" x="3573463" y="5699125"/>
          <p14:tracePt t="42751" x="3551238" y="5883275"/>
          <p14:tracePt t="42759" x="3543300" y="6049963"/>
          <p14:tracePt t="42767" x="3527425" y="6156325"/>
          <p14:tracePt t="42895" x="3527425" y="6142038"/>
          <p14:tracePt t="42903" x="3527425" y="6118225"/>
          <p14:tracePt t="42912" x="3543300" y="6103938"/>
          <p14:tracePt t="42920" x="3543300" y="6096000"/>
          <p14:tracePt t="42928" x="3551238" y="6073775"/>
          <p14:tracePt t="42936" x="3551238" y="6057900"/>
          <p14:tracePt t="43010" x="3543300" y="6057900"/>
          <p14:tracePt t="43018" x="3521075" y="6057900"/>
          <p14:tracePt t="43026" x="3489325" y="6073775"/>
          <p14:tracePt t="43034" x="3467100" y="6096000"/>
          <p14:tracePt t="43042" x="3421063" y="6103938"/>
          <p14:tracePt t="43050" x="3360738" y="6142038"/>
          <p14:tracePt t="43059" x="3254375" y="6188075"/>
          <p14:tracePt t="43066" x="3162300" y="6226175"/>
          <p14:tracePt t="43076" x="3063875" y="6248400"/>
          <p14:tracePt t="43082" x="2955925" y="6294438"/>
          <p14:tracePt t="43092" x="2895600" y="6308725"/>
          <p14:tracePt t="43099" x="2789238" y="6346825"/>
          <p14:tracePt t="43109" x="2705100" y="6370638"/>
          <p14:tracePt t="43115" x="2620963" y="6392863"/>
          <p14:tracePt t="43125" x="2536825" y="6416675"/>
          <p14:tracePt t="43131" x="2468563" y="6438900"/>
          <p14:tracePt t="43139" x="2408238" y="6461125"/>
          <p14:tracePt t="43147" x="2346325" y="6484938"/>
          <p14:tracePt t="43160" x="2301875" y="6499225"/>
          <p14:tracePt t="43163" x="2286000" y="6515100"/>
          <p14:tracePt t="43171" x="2255838" y="6523038"/>
          <p14:tracePt t="43179" x="2217738" y="6537325"/>
          <p14:tracePt t="43188" x="2193925" y="6545263"/>
          <p14:tracePt t="43196" x="2155825" y="6561138"/>
          <p14:tracePt t="43204" x="2149475" y="6569075"/>
          <p14:tracePt t="43212" x="2117725" y="6599238"/>
          <p14:tracePt t="43220" x="2111375" y="6607175"/>
          <p14:tracePt t="43228" x="2095500" y="6621463"/>
          <p14:tracePt t="43236" x="2087563" y="6645275"/>
          <p14:tracePt t="43244" x="2073275" y="6667500"/>
          <p14:tracePt t="43252" x="2065338" y="6683375"/>
          <p14:tracePt t="43260" x="2065338" y="6689725"/>
          <p14:tracePt t="43268" x="2049463" y="6705600"/>
          <p14:tracePt t="43317" x="2049463" y="6727825"/>
          <p14:tracePt t="43325" x="2049463" y="6751638"/>
          <p14:tracePt t="43333" x="2065338" y="6759575"/>
          <p14:tracePt t="43343" x="2065338" y="6773863"/>
          <p14:tracePt t="43349" x="2073275" y="6811963"/>
          <p14:tracePt t="43360" x="2073275" y="6842125"/>
          <p14:tracePt t="43927" x="0" y="0"/>
        </p14:tracePtLst>
      </p14:laserTraceLst>
    </p:ext>
  </p:extLs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a:extLst>
              <a:ext uri="{FF2B5EF4-FFF2-40B4-BE49-F238E27FC236}">
                <a16:creationId xmlns:a16="http://schemas.microsoft.com/office/drawing/2014/main" id="{12FFFEAA-3269-DC8B-635F-3740AB5DE260}"/>
              </a:ext>
            </a:extLst>
          </p:cNvPr>
          <p:cNvSpPr>
            <a:spLocks noGrp="1" noChangeArrowheads="1"/>
          </p:cNvSpPr>
          <p:nvPr>
            <p:ph type="title"/>
          </p:nvPr>
        </p:nvSpPr>
        <p:spPr>
          <a:xfrm>
            <a:off x="762000" y="228600"/>
            <a:ext cx="7772400" cy="1143000"/>
          </a:xfrm>
        </p:spPr>
        <p:txBody>
          <a:bodyPr/>
          <a:lstStyle/>
          <a:p>
            <a:pPr eaLnBrk="1" hangingPunct="1"/>
            <a:r>
              <a:rPr lang="en-US" altLang="en-US">
                <a:solidFill>
                  <a:srgbClr val="FFFF00"/>
                </a:solidFill>
              </a:rPr>
              <a:t>Peritoneal Dialysis</a:t>
            </a:r>
          </a:p>
        </p:txBody>
      </p:sp>
      <p:sp>
        <p:nvSpPr>
          <p:cNvPr id="135171" name="Rectangle 3">
            <a:extLst>
              <a:ext uri="{FF2B5EF4-FFF2-40B4-BE49-F238E27FC236}">
                <a16:creationId xmlns:a16="http://schemas.microsoft.com/office/drawing/2014/main" id="{00D533AC-7BE7-9796-0643-29159A412DF3}"/>
              </a:ext>
            </a:extLst>
          </p:cNvPr>
          <p:cNvSpPr>
            <a:spLocks noGrp="1" noChangeArrowheads="1"/>
          </p:cNvSpPr>
          <p:nvPr>
            <p:ph type="body" sz="half" idx="1"/>
          </p:nvPr>
        </p:nvSpPr>
        <p:spPr>
          <a:xfrm>
            <a:off x="685800" y="1981200"/>
            <a:ext cx="3352800" cy="4495800"/>
          </a:xfrm>
        </p:spPr>
        <p:txBody>
          <a:bodyPr/>
          <a:lstStyle/>
          <a:p>
            <a:pPr eaLnBrk="1" hangingPunct="1">
              <a:lnSpc>
                <a:spcPct val="90000"/>
              </a:lnSpc>
            </a:pPr>
            <a:r>
              <a:rPr lang="en-US" altLang="en-US" sz="2400">
                <a:solidFill>
                  <a:schemeClr val="bg1"/>
                </a:solidFill>
              </a:rPr>
              <a:t>Fresh dialysis solution flows into the person’s belly</a:t>
            </a:r>
          </a:p>
          <a:p>
            <a:pPr eaLnBrk="1" hangingPunct="1">
              <a:lnSpc>
                <a:spcPct val="90000"/>
              </a:lnSpc>
            </a:pPr>
            <a:r>
              <a:rPr lang="en-US" altLang="en-US" sz="2400">
                <a:solidFill>
                  <a:schemeClr val="bg1"/>
                </a:solidFill>
              </a:rPr>
              <a:t>It stays there for a period of time and then is drained into a drain bag</a:t>
            </a:r>
          </a:p>
          <a:p>
            <a:pPr eaLnBrk="1" hangingPunct="1">
              <a:lnSpc>
                <a:spcPct val="90000"/>
              </a:lnSpc>
            </a:pPr>
            <a:r>
              <a:rPr lang="en-US" altLang="en-US" sz="2400">
                <a:solidFill>
                  <a:schemeClr val="bg1"/>
                </a:solidFill>
              </a:rPr>
              <a:t>A transfer set connects the catheter in the person’s belly to the dialysis equipment</a:t>
            </a:r>
          </a:p>
        </p:txBody>
      </p:sp>
      <p:sp>
        <p:nvSpPr>
          <p:cNvPr id="135172" name="FlagCount" hidden="1">
            <a:hlinkClick r:id="rId2" action="ppaction://hlinkfile"/>
            <a:extLst>
              <a:ext uri="{FF2B5EF4-FFF2-40B4-BE49-F238E27FC236}">
                <a16:creationId xmlns:a16="http://schemas.microsoft.com/office/drawing/2014/main" id="{B8384CAB-E960-EA36-3541-12C170262663}"/>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pic>
        <p:nvPicPr>
          <p:cNvPr id="135173" name="Picture 5" descr="Image">
            <a:extLst>
              <a:ext uri="{FF2B5EF4-FFF2-40B4-BE49-F238E27FC236}">
                <a16:creationId xmlns:a16="http://schemas.microsoft.com/office/drawing/2014/main" id="{CEEB30C5-F086-5648-B208-502D8276DC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752600"/>
            <a:ext cx="44958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33482"/>
    </mc:Choice>
    <mc:Fallback xmlns="">
      <p:transition spd="slow" advTm="33482"/>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a:extLst>
              <a:ext uri="{FF2B5EF4-FFF2-40B4-BE49-F238E27FC236}">
                <a16:creationId xmlns:a16="http://schemas.microsoft.com/office/drawing/2014/main" id="{D78D7AB7-C38F-9EF2-D580-411D6FD75ACD}"/>
              </a:ext>
            </a:extLst>
          </p:cNvPr>
          <p:cNvSpPr>
            <a:spLocks noGrp="1" noChangeArrowheads="1"/>
          </p:cNvSpPr>
          <p:nvPr>
            <p:ph type="title"/>
          </p:nvPr>
        </p:nvSpPr>
        <p:spPr>
          <a:xfrm>
            <a:off x="762000" y="228600"/>
            <a:ext cx="7772400" cy="1143000"/>
          </a:xfrm>
        </p:spPr>
        <p:txBody>
          <a:bodyPr/>
          <a:lstStyle/>
          <a:p>
            <a:pPr eaLnBrk="1" hangingPunct="1"/>
            <a:r>
              <a:rPr lang="en-US" altLang="en-US">
                <a:solidFill>
                  <a:srgbClr val="FFFF00"/>
                </a:solidFill>
              </a:rPr>
              <a:t>Transplant</a:t>
            </a:r>
          </a:p>
        </p:txBody>
      </p:sp>
      <p:sp>
        <p:nvSpPr>
          <p:cNvPr id="136195" name="Rectangle 3">
            <a:extLst>
              <a:ext uri="{FF2B5EF4-FFF2-40B4-BE49-F238E27FC236}">
                <a16:creationId xmlns:a16="http://schemas.microsoft.com/office/drawing/2014/main" id="{54952558-E94E-257E-226F-5D551B2BA771}"/>
              </a:ext>
            </a:extLst>
          </p:cNvPr>
          <p:cNvSpPr>
            <a:spLocks noGrp="1" noChangeArrowheads="1"/>
          </p:cNvSpPr>
          <p:nvPr>
            <p:ph type="body" sz="half" idx="1"/>
          </p:nvPr>
        </p:nvSpPr>
        <p:spPr>
          <a:xfrm>
            <a:off x="685800" y="1981200"/>
            <a:ext cx="3352800" cy="4495800"/>
          </a:xfrm>
        </p:spPr>
        <p:txBody>
          <a:bodyPr/>
          <a:lstStyle/>
          <a:p>
            <a:pPr eaLnBrk="1" hangingPunct="1">
              <a:lnSpc>
                <a:spcPct val="90000"/>
              </a:lnSpc>
            </a:pPr>
            <a:r>
              <a:rPr lang="en-US" altLang="en-US" sz="2400">
                <a:solidFill>
                  <a:schemeClr val="bg1"/>
                </a:solidFill>
              </a:rPr>
              <a:t>New kidney is put in the lower part of the belly</a:t>
            </a:r>
          </a:p>
          <a:p>
            <a:pPr eaLnBrk="1" hangingPunct="1">
              <a:lnSpc>
                <a:spcPct val="90000"/>
              </a:lnSpc>
            </a:pPr>
            <a:r>
              <a:rPr lang="en-US" altLang="en-US" sz="2400">
                <a:solidFill>
                  <a:schemeClr val="bg1"/>
                </a:solidFill>
              </a:rPr>
              <a:t>Ureter is hooked up to the bladder</a:t>
            </a:r>
          </a:p>
          <a:p>
            <a:pPr eaLnBrk="1" hangingPunct="1">
              <a:lnSpc>
                <a:spcPct val="90000"/>
              </a:lnSpc>
            </a:pPr>
            <a:r>
              <a:rPr lang="en-US" altLang="en-US" sz="2400">
                <a:solidFill>
                  <a:schemeClr val="bg1"/>
                </a:solidFill>
              </a:rPr>
              <a:t>Usually, the old kidneys are left in place</a:t>
            </a:r>
          </a:p>
        </p:txBody>
      </p:sp>
      <p:sp>
        <p:nvSpPr>
          <p:cNvPr id="136196" name="FlagCount" hidden="1">
            <a:hlinkClick r:id="rId2" action="ppaction://hlinkfile"/>
            <a:extLst>
              <a:ext uri="{FF2B5EF4-FFF2-40B4-BE49-F238E27FC236}">
                <a16:creationId xmlns:a16="http://schemas.microsoft.com/office/drawing/2014/main" id="{F436BE12-701D-3670-5132-CAB4B295EC24}"/>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pic>
        <p:nvPicPr>
          <p:cNvPr id="136197" name="Picture 5" descr="Image">
            <a:extLst>
              <a:ext uri="{FF2B5EF4-FFF2-40B4-BE49-F238E27FC236}">
                <a16:creationId xmlns:a16="http://schemas.microsoft.com/office/drawing/2014/main" id="{BDA092D2-13AE-BF76-6887-67A6B3F6FEB9}"/>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800600" y="1752600"/>
            <a:ext cx="4014788" cy="464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2000" advTm="13109"/>
    </mc:Choice>
    <mc:Fallback xmlns="">
      <p:transition spd="slow" advTm="13109"/>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7218" name="Picture 2">
            <a:extLst>
              <a:ext uri="{FF2B5EF4-FFF2-40B4-BE49-F238E27FC236}">
                <a16:creationId xmlns:a16="http://schemas.microsoft.com/office/drawing/2014/main" id="{B90073EE-23E2-BA20-82F0-F4C226BBD5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0"/>
            <a:ext cx="7772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37514"/>
    </mc:Choice>
    <mc:Fallback xmlns="">
      <p:transition spd="slow" advTm="37514"/>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a:extLst>
              <a:ext uri="{FF2B5EF4-FFF2-40B4-BE49-F238E27FC236}">
                <a16:creationId xmlns:a16="http://schemas.microsoft.com/office/drawing/2014/main" id="{2021AEA8-C7EE-53BB-4910-5ECE334BF6B5}"/>
              </a:ext>
            </a:extLst>
          </p:cNvPr>
          <p:cNvSpPr>
            <a:spLocks noGrp="1" noChangeArrowheads="1"/>
          </p:cNvSpPr>
          <p:nvPr>
            <p:ph type="title"/>
          </p:nvPr>
        </p:nvSpPr>
        <p:spPr/>
        <p:txBody>
          <a:bodyPr/>
          <a:lstStyle/>
          <a:p>
            <a:pPr eaLnBrk="1" hangingPunct="1"/>
            <a:r>
              <a:rPr lang="en-US" altLang="en-US">
                <a:solidFill>
                  <a:srgbClr val="FFFF00"/>
                </a:solidFill>
              </a:rPr>
              <a:t>Mortality &amp; Vascular Access</a:t>
            </a:r>
          </a:p>
        </p:txBody>
      </p:sp>
      <p:sp>
        <p:nvSpPr>
          <p:cNvPr id="138243" name="Rectangle 3">
            <a:extLst>
              <a:ext uri="{FF2B5EF4-FFF2-40B4-BE49-F238E27FC236}">
                <a16:creationId xmlns:a16="http://schemas.microsoft.com/office/drawing/2014/main" id="{7BF9FF75-DD69-C135-483C-19F7D8AC3766}"/>
              </a:ext>
            </a:extLst>
          </p:cNvPr>
          <p:cNvSpPr>
            <a:spLocks noGrp="1" noChangeArrowheads="1"/>
          </p:cNvSpPr>
          <p:nvPr>
            <p:ph type="body" sz="half" idx="1"/>
          </p:nvPr>
        </p:nvSpPr>
        <p:spPr>
          <a:xfrm>
            <a:off x="457200" y="1600200"/>
            <a:ext cx="4033838" cy="4525963"/>
          </a:xfrm>
        </p:spPr>
        <p:txBody>
          <a:bodyPr/>
          <a:lstStyle/>
          <a:p>
            <a:pPr eaLnBrk="1" hangingPunct="1"/>
            <a:r>
              <a:rPr lang="en-US" altLang="en-US" sz="2800">
                <a:solidFill>
                  <a:schemeClr val="bg1"/>
                </a:solidFill>
              </a:rPr>
              <a:t>% Survival in diabetics (top) and non-diabetics (bottom)</a:t>
            </a:r>
          </a:p>
          <a:p>
            <a:pPr eaLnBrk="1" hangingPunct="1"/>
            <a:r>
              <a:rPr lang="en-US" altLang="en-US" sz="2800">
                <a:solidFill>
                  <a:schemeClr val="bg1"/>
                </a:solidFill>
              </a:rPr>
              <a:t>AVF has significantly less mortality</a:t>
            </a:r>
          </a:p>
        </p:txBody>
      </p:sp>
      <p:sp>
        <p:nvSpPr>
          <p:cNvPr id="138244" name="Text Box 4">
            <a:extLst>
              <a:ext uri="{FF2B5EF4-FFF2-40B4-BE49-F238E27FC236}">
                <a16:creationId xmlns:a16="http://schemas.microsoft.com/office/drawing/2014/main" id="{F9D0396B-0B20-170B-69B6-84CC28265EEE}"/>
              </a:ext>
            </a:extLst>
          </p:cNvPr>
          <p:cNvSpPr txBox="1">
            <a:spLocks noChangeArrowheads="1"/>
          </p:cNvSpPr>
          <p:nvPr/>
        </p:nvSpPr>
        <p:spPr bwMode="auto">
          <a:xfrm>
            <a:off x="609600" y="6096000"/>
            <a:ext cx="8229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000" i="1">
                <a:solidFill>
                  <a:schemeClr val="bg1"/>
                </a:solidFill>
              </a:rPr>
              <a:t>Dhingra, RK et al.</a:t>
            </a:r>
            <a:r>
              <a:rPr lang="en-US" altLang="en-US" sz="1000" i="1">
                <a:solidFill>
                  <a:srgbClr val="FFFF00"/>
                </a:solidFill>
              </a:rPr>
              <a:t> </a:t>
            </a:r>
            <a:r>
              <a:rPr lang="en-US" altLang="en-US" sz="1000" i="1">
                <a:solidFill>
                  <a:schemeClr val="bg1"/>
                </a:solidFill>
              </a:rPr>
              <a:t>Kidney International (2001) </a:t>
            </a:r>
            <a:r>
              <a:rPr lang="en-US" altLang="en-US" sz="1000" b="1" i="1">
                <a:solidFill>
                  <a:schemeClr val="bg1"/>
                </a:solidFill>
              </a:rPr>
              <a:t>60</a:t>
            </a:r>
            <a:r>
              <a:rPr lang="en-US" altLang="en-US" sz="1000" i="1">
                <a:solidFill>
                  <a:schemeClr val="bg1"/>
                </a:solidFill>
              </a:rPr>
              <a:t>, 1443–1451</a:t>
            </a:r>
            <a:r>
              <a:rPr lang="en-US" altLang="en-US" sz="4400" i="1">
                <a:solidFill>
                  <a:srgbClr val="FFFF00"/>
                </a:solidFill>
              </a:rPr>
              <a:t> </a:t>
            </a:r>
          </a:p>
        </p:txBody>
      </p:sp>
      <p:pic>
        <p:nvPicPr>
          <p:cNvPr id="138245" name="Picture 5" descr="VA_survival1">
            <a:extLst>
              <a:ext uri="{FF2B5EF4-FFF2-40B4-BE49-F238E27FC236}">
                <a16:creationId xmlns:a16="http://schemas.microsoft.com/office/drawing/2014/main" id="{6B43F29C-5337-1703-C3AB-496716E66252}"/>
              </a:ext>
            </a:extLst>
          </p:cNvPr>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5202238" y="1600200"/>
            <a:ext cx="3162300" cy="24304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8246" name="Picture 6" descr="VA_survival2">
            <a:extLst>
              <a:ext uri="{FF2B5EF4-FFF2-40B4-BE49-F238E27FC236}">
                <a16:creationId xmlns:a16="http://schemas.microsoft.com/office/drawing/2014/main" id="{A6BFC7ED-3546-A3E4-6A2F-D77896A996F3}"/>
              </a:ext>
            </a:extLst>
          </p:cNvPr>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5186363" y="4343400"/>
            <a:ext cx="2967037" cy="2133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2000" advTm="18410"/>
    </mc:Choice>
    <mc:Fallback xmlns="">
      <p:transition spd="slow" advTm="18410"/>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5D441-472A-9972-8EF7-B679240056CE}"/>
              </a:ext>
            </a:extLst>
          </p:cNvPr>
          <p:cNvSpPr>
            <a:spLocks noGrp="1"/>
          </p:cNvSpPr>
          <p:nvPr>
            <p:ph type="title"/>
          </p:nvPr>
        </p:nvSpPr>
        <p:spPr>
          <a:xfrm>
            <a:off x="457200" y="743774"/>
            <a:ext cx="8229600" cy="1143000"/>
          </a:xfrm>
        </p:spPr>
        <p:txBody>
          <a:bodyPr/>
          <a:lstStyle/>
          <a:p>
            <a:r>
              <a:rPr lang="en-US" sz="3200" dirty="0">
                <a:solidFill>
                  <a:srgbClr val="FFFF00"/>
                </a:solidFill>
              </a:rPr>
              <a:t>Patients of Minority Status have a Lower Rate of Starting Dialysis with an AV Fistula</a:t>
            </a:r>
          </a:p>
        </p:txBody>
      </p:sp>
      <p:pic>
        <p:nvPicPr>
          <p:cNvPr id="13" name="Content Placeholder 12" descr="Chart, bar chart&#10;&#10;Description automatically generated">
            <a:extLst>
              <a:ext uri="{FF2B5EF4-FFF2-40B4-BE49-F238E27FC236}">
                <a16:creationId xmlns:a16="http://schemas.microsoft.com/office/drawing/2014/main" id="{9C3C4063-6869-0061-CA3E-6FFBF5023243}"/>
              </a:ext>
            </a:extLst>
          </p:cNvPr>
          <p:cNvPicPr>
            <a:picLocks noGrp="1" noChangeAspect="1"/>
          </p:cNvPicPr>
          <p:nvPr>
            <p:ph idx="1"/>
          </p:nvPr>
        </p:nvPicPr>
        <p:blipFill>
          <a:blip r:embed="rId3"/>
          <a:stretch>
            <a:fillRect/>
          </a:stretch>
        </p:blipFill>
        <p:spPr>
          <a:xfrm>
            <a:off x="1290954" y="2279222"/>
            <a:ext cx="6862446" cy="4045378"/>
          </a:xfrm>
        </p:spPr>
      </p:pic>
    </p:spTree>
    <p:extLst>
      <p:ext uri="{BB962C8B-B14F-4D97-AF65-F5344CB8AC3E}">
        <p14:creationId xmlns:p14="http://schemas.microsoft.com/office/powerpoint/2010/main" val="1560481357"/>
      </p:ext>
    </p:extLst>
  </p:cSld>
  <p:clrMapOvr>
    <a:masterClrMapping/>
  </p:clrMapOvr>
  <mc:AlternateContent xmlns:mc="http://schemas.openxmlformats.org/markup-compatibility/2006" xmlns:p14="http://schemas.microsoft.com/office/powerpoint/2010/main">
    <mc:Choice Requires="p14">
      <p:transition spd="slow" p14:dur="2000" advTm="61536"/>
    </mc:Choice>
    <mc:Fallback xmlns="">
      <p:transition spd="slow" advTm="61536"/>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a:extLst>
              <a:ext uri="{FF2B5EF4-FFF2-40B4-BE49-F238E27FC236}">
                <a16:creationId xmlns:a16="http://schemas.microsoft.com/office/drawing/2014/main" id="{3522FA71-7236-5EDA-EA7C-017C4D3B18B4}"/>
              </a:ext>
            </a:extLst>
          </p:cNvPr>
          <p:cNvSpPr>
            <a:spLocks noGrp="1" noChangeArrowheads="1"/>
          </p:cNvSpPr>
          <p:nvPr>
            <p:ph type="title"/>
          </p:nvPr>
        </p:nvSpPr>
        <p:spPr/>
        <p:txBody>
          <a:bodyPr/>
          <a:lstStyle/>
          <a:p>
            <a:pPr eaLnBrk="1" hangingPunct="1"/>
            <a:r>
              <a:rPr lang="en-US" altLang="en-US">
                <a:solidFill>
                  <a:srgbClr val="FFFF00"/>
                </a:solidFill>
              </a:rPr>
              <a:t>Mortality in ESRD</a:t>
            </a:r>
          </a:p>
        </p:txBody>
      </p:sp>
      <p:sp>
        <p:nvSpPr>
          <p:cNvPr id="139267" name="Rectangle 3">
            <a:extLst>
              <a:ext uri="{FF2B5EF4-FFF2-40B4-BE49-F238E27FC236}">
                <a16:creationId xmlns:a16="http://schemas.microsoft.com/office/drawing/2014/main" id="{B09FEC27-1431-4251-887B-B6E57CDFE173}"/>
              </a:ext>
            </a:extLst>
          </p:cNvPr>
          <p:cNvSpPr>
            <a:spLocks noGrp="1" noChangeArrowheads="1"/>
          </p:cNvSpPr>
          <p:nvPr>
            <p:ph type="body" idx="4294967295"/>
          </p:nvPr>
        </p:nvSpPr>
        <p:spPr>
          <a:xfrm>
            <a:off x="685800" y="1447800"/>
            <a:ext cx="7315200" cy="4525963"/>
          </a:xfrm>
        </p:spPr>
        <p:txBody>
          <a:bodyPr/>
          <a:lstStyle/>
          <a:p>
            <a:pPr eaLnBrk="1" hangingPunct="1">
              <a:buFontTx/>
              <a:buNone/>
            </a:pPr>
            <a:endParaRPr lang="en-US" altLang="en-US">
              <a:solidFill>
                <a:schemeClr val="bg1"/>
              </a:solidFill>
            </a:endParaRPr>
          </a:p>
        </p:txBody>
      </p:sp>
      <p:pic>
        <p:nvPicPr>
          <p:cNvPr id="139268" name="Picture 4" descr="HD_survival_by_site">
            <a:extLst>
              <a:ext uri="{FF2B5EF4-FFF2-40B4-BE49-F238E27FC236}">
                <a16:creationId xmlns:a16="http://schemas.microsoft.com/office/drawing/2014/main" id="{BDC1CD2C-3477-A703-88B9-B6F29D5C4E0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143000" y="1981200"/>
            <a:ext cx="6553200" cy="3352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9269" name="Text Box 5">
            <a:extLst>
              <a:ext uri="{FF2B5EF4-FFF2-40B4-BE49-F238E27FC236}">
                <a16:creationId xmlns:a16="http://schemas.microsoft.com/office/drawing/2014/main" id="{0EB43F01-A662-2439-4AD3-1F4C63613B9D}"/>
              </a:ext>
            </a:extLst>
          </p:cNvPr>
          <p:cNvSpPr txBox="1">
            <a:spLocks noChangeArrowheads="1"/>
          </p:cNvSpPr>
          <p:nvPr/>
        </p:nvSpPr>
        <p:spPr bwMode="auto">
          <a:xfrm>
            <a:off x="304800" y="6400800"/>
            <a:ext cx="76200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000">
                <a:solidFill>
                  <a:schemeClr val="bg1"/>
                </a:solidFill>
              </a:rPr>
              <a:t>Hull, AR, Parker, TF III, Am J Kidney Dis 1990; 15:375, and Charra, B, Calemard, E, Ruffet, M, et al, Kidney Int 1992; 41:1286. </a:t>
            </a:r>
          </a:p>
        </p:txBody>
      </p:sp>
      <p:sp>
        <p:nvSpPr>
          <p:cNvPr id="139270" name="FlagCount" hidden="1">
            <a:hlinkClick r:id="rId4" action="ppaction://hlinkfile"/>
            <a:extLst>
              <a:ext uri="{FF2B5EF4-FFF2-40B4-BE49-F238E27FC236}">
                <a16:creationId xmlns:a16="http://schemas.microsoft.com/office/drawing/2014/main" id="{2B0C1ABC-2E3F-E24E-7763-867F8DA033E1}"/>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800">
              <a:latin typeface="Tahoma" panose="020B060403050404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82698"/>
    </mc:Choice>
    <mc:Fallback xmlns="">
      <p:transition spd="slow" advTm="82698"/>
    </mc:Fallback>
  </mc:AlternateContent>
  <p:extLst>
    <p:ext uri="{3A86A75C-4F4B-4683-9AE1-C65F6400EC91}">
      <p14:laserTraceLst xmlns:p14="http://schemas.microsoft.com/office/powerpoint/2010/main">
        <p14:tracePtLst>
          <p14:tracePt t="13078" x="846138" y="5494338"/>
          <p14:tracePt t="14368" x="2506663" y="6842125"/>
          <p14:tracePt t="14377" x="2530475" y="6842125"/>
          <p14:tracePt t="14385" x="2536825" y="6819900"/>
          <p14:tracePt t="14392" x="2560638" y="6819900"/>
          <p14:tracePt t="14401" x="2574925" y="6811963"/>
          <p14:tracePt t="14410" x="2590800" y="6797675"/>
          <p14:tracePt t="14417" x="2598738" y="6797675"/>
          <p14:tracePt t="14426" x="2613025" y="6797675"/>
          <p14:tracePt t="14432" x="2620963" y="6789738"/>
          <p14:tracePt t="14443" x="2644775" y="6773863"/>
          <p14:tracePt t="14449" x="2659063" y="6773863"/>
          <p14:tracePt t="14458" x="2667000" y="6759575"/>
          <p14:tracePt t="14465" x="2682875" y="6751638"/>
          <p14:tracePt t="14475" x="2705100" y="6751638"/>
          <p14:tracePt t="14481" x="2720975" y="6727825"/>
          <p14:tracePt t="14492" x="2727325" y="6727825"/>
          <p14:tracePt t="14497" x="2743200" y="6713538"/>
          <p14:tracePt t="14505" x="2751138" y="6705600"/>
          <p14:tracePt t="14513" x="2765425" y="6689725"/>
          <p14:tracePt t="14521" x="2781300" y="6683375"/>
          <p14:tracePt t="14538" x="2789238" y="6667500"/>
          <p14:tracePt t="14546" x="2789238" y="6651625"/>
          <p14:tracePt t="14554" x="2789238" y="6629400"/>
          <p14:tracePt t="14562" x="2789238" y="6599238"/>
          <p14:tracePt t="14570" x="2789238" y="6583363"/>
          <p14:tracePt t="14578" x="2789238" y="6545263"/>
          <p14:tracePt t="14586" x="2789238" y="6515100"/>
          <p14:tracePt t="14594" x="2781300" y="6477000"/>
          <p14:tracePt t="14603" x="2765425" y="6416675"/>
          <p14:tracePt t="14611" x="2743200" y="6354763"/>
          <p14:tracePt t="14618" x="2720975" y="6294438"/>
          <p14:tracePt t="14627" x="2705100" y="6226175"/>
          <p14:tracePt t="14635" x="2682875" y="6142038"/>
          <p14:tracePt t="14643" x="2644775" y="6073775"/>
          <p14:tracePt t="14651" x="2613025" y="5935663"/>
          <p14:tracePt t="14659" x="2574925" y="5829300"/>
          <p14:tracePt t="14667" x="2560638" y="5799138"/>
          <p14:tracePt t="14675" x="2536825" y="5699125"/>
          <p14:tracePt t="14683" x="2514600" y="5616575"/>
          <p14:tracePt t="14692" x="2506663" y="5524500"/>
          <p14:tracePt t="14700" x="2492375" y="5448300"/>
          <p14:tracePt t="14708" x="2492375" y="5418138"/>
          <p14:tracePt t="15087" x="2492375" y="5387975"/>
          <p14:tracePt t="15095" x="2492375" y="5380038"/>
          <p14:tracePt t="15103" x="2492375" y="5356225"/>
          <p14:tracePt t="15111" x="2492375" y="5318125"/>
          <p14:tracePt t="15119" x="2514600" y="5280025"/>
          <p14:tracePt t="15128" x="2536825" y="5235575"/>
          <p14:tracePt t="15136" x="2552700" y="5189538"/>
          <p14:tracePt t="15144" x="2574925" y="5127625"/>
          <p14:tracePt t="15152" x="2598738" y="5059363"/>
          <p14:tracePt t="15160" x="2620963" y="5006975"/>
          <p14:tracePt t="15168" x="2636838" y="4975225"/>
          <p14:tracePt t="15176" x="2636838" y="4922838"/>
          <p14:tracePt t="15184" x="2644775" y="4892675"/>
          <p14:tracePt t="15192" x="2659063" y="4854575"/>
          <p14:tracePt t="15201" x="2659063" y="4830763"/>
          <p14:tracePt t="15208" x="2667000" y="4792663"/>
          <p14:tracePt t="15217" x="2667000" y="4770438"/>
          <p14:tracePt t="15225" x="2667000" y="4746625"/>
          <p14:tracePt t="15233" x="2667000" y="4732338"/>
          <p14:tracePt t="15242" x="2667000" y="4708525"/>
          <p14:tracePt t="15249" x="2667000" y="4678363"/>
          <p14:tracePt t="15258" x="2659063" y="4664075"/>
          <p14:tracePt t="15265" x="2644775" y="4625975"/>
          <p14:tracePt t="15275" x="2644775" y="4602163"/>
          <p14:tracePt t="15281" x="2636838" y="4579938"/>
          <p14:tracePt t="15291" x="2620963" y="4564063"/>
          <p14:tracePt t="15297" x="2620963" y="4541838"/>
          <p14:tracePt t="15308" x="2613025" y="4533900"/>
          <p14:tracePt t="15313" x="2613025" y="4511675"/>
          <p14:tracePt t="15330" x="2613025" y="4495800"/>
          <p14:tracePt t="15338" x="2613025" y="4487863"/>
          <p14:tracePt t="15346" x="2613025" y="4473575"/>
          <p14:tracePt t="15354" x="2598738" y="4457700"/>
          <p14:tracePt t="15362" x="2598738" y="4449763"/>
          <p14:tracePt t="15370" x="2598738" y="4435475"/>
          <p14:tracePt t="15378" x="2598738" y="4427538"/>
          <p14:tracePt t="15386" x="2598738" y="4411663"/>
          <p14:tracePt t="15394" x="2598738" y="4403725"/>
          <p14:tracePt t="15402" x="2590800" y="4389438"/>
          <p14:tracePt t="15419" x="2574925" y="4373563"/>
          <p14:tracePt t="15427" x="2560638" y="4365625"/>
          <p14:tracePt t="15443" x="2552700" y="4351338"/>
          <p14:tracePt t="15451" x="2536825" y="4351338"/>
          <p14:tracePt t="15459" x="2530475" y="4343400"/>
          <p14:tracePt t="15467" x="2514600" y="4343400"/>
          <p14:tracePt t="15475" x="2492375" y="4343400"/>
          <p14:tracePt t="15483" x="2468563" y="4343400"/>
          <p14:tracePt t="15491" x="2446338" y="4343400"/>
          <p14:tracePt t="15499" x="2430463" y="4343400"/>
          <p14:tracePt t="15509" x="2422525" y="4351338"/>
          <p14:tracePt t="15516" x="2392363" y="4365625"/>
          <p14:tracePt t="15526" x="2384425" y="4373563"/>
          <p14:tracePt t="15532" x="2370138" y="4373563"/>
          <p14:tracePt t="15541" x="2370138" y="4389438"/>
          <p14:tracePt t="15548" x="2362200" y="4389438"/>
          <p14:tracePt t="15588" x="2346325" y="4389438"/>
          <p14:tracePt t="15596" x="2346325" y="4403725"/>
          <p14:tracePt t="15604" x="2339975" y="4403725"/>
          <p14:tracePt t="15621" x="2324100" y="4411663"/>
          <p14:tracePt t="15645" x="2316163" y="4411663"/>
          <p14:tracePt t="15677" x="2316163" y="4427538"/>
          <p14:tracePt t="15685" x="2301875" y="4427538"/>
          <p14:tracePt t="15702" x="2286000" y="4449763"/>
          <p14:tracePt t="15709" x="2263775" y="4457700"/>
          <p14:tracePt t="15717" x="2255838" y="4495800"/>
          <p14:tracePt t="15726" x="2239963" y="4518025"/>
          <p14:tracePt t="15734" x="2217738" y="4564063"/>
          <p14:tracePt t="15742" x="2201863" y="4594225"/>
          <p14:tracePt t="15750" x="2193925" y="4648200"/>
          <p14:tracePt t="15758" x="2193925" y="4664075"/>
          <p14:tracePt t="15766" x="2179638" y="4724400"/>
          <p14:tracePt t="15775" x="2179638" y="4762500"/>
          <p14:tracePt t="15783" x="2179638" y="4792663"/>
          <p14:tracePt t="15793" x="2179638" y="4830763"/>
          <p14:tracePt t="15798" x="2193925" y="4854575"/>
          <p14:tracePt t="15809" x="2201863" y="4876800"/>
          <p14:tracePt t="15814" x="2239963" y="4914900"/>
          <p14:tracePt t="15825" x="2263775" y="4937125"/>
          <p14:tracePt t="15831" x="2316163" y="4975225"/>
          <p14:tracePt t="15841" x="2339975" y="4999038"/>
          <p14:tracePt t="15847" x="2362200" y="5006975"/>
          <p14:tracePt t="15855" x="2384425" y="5021263"/>
          <p14:tracePt t="15863" x="2422525" y="5037138"/>
          <p14:tracePt t="15875" x="2446338" y="5037138"/>
          <p14:tracePt t="15879" x="2492375" y="5045075"/>
          <p14:tracePt t="15887" x="2514600" y="5045075"/>
          <p14:tracePt t="15895" x="2536825" y="5045075"/>
          <p14:tracePt t="15904" x="2552700" y="5021263"/>
          <p14:tracePt t="15911" x="2560638" y="4999038"/>
          <p14:tracePt t="15920" x="2590800" y="4960938"/>
          <p14:tracePt t="15928" x="2590800" y="4922838"/>
          <p14:tracePt t="15936" x="2598738" y="4876800"/>
          <p14:tracePt t="15944" x="2598738" y="4830763"/>
          <p14:tracePt t="15952" x="2613025" y="4784725"/>
          <p14:tracePt t="15960" x="2613025" y="4732338"/>
          <p14:tracePt t="15968" x="2613025" y="4678363"/>
          <p14:tracePt t="15976" x="2613025" y="4625975"/>
          <p14:tracePt t="15984" x="2590800" y="4579938"/>
          <p14:tracePt t="15992" x="2574925" y="4541838"/>
          <p14:tracePt t="16000" x="2560638" y="4495800"/>
          <p14:tracePt t="16008" x="2536825" y="4457700"/>
          <p14:tracePt t="16016" x="2530475" y="4449763"/>
          <p14:tracePt t="16025" x="2514600" y="4411663"/>
          <p14:tracePt t="16033" x="2492375" y="4389438"/>
          <p14:tracePt t="16041" x="2476500" y="4365625"/>
          <p14:tracePt t="16049" x="2468563" y="4351338"/>
          <p14:tracePt t="16058" x="2454275" y="4343400"/>
          <p14:tracePt t="16065" x="2454275" y="4327525"/>
          <p14:tracePt t="16075" x="2446338" y="4327525"/>
          <p14:tracePt t="16081" x="2430463" y="4327525"/>
          <p14:tracePt t="16098" x="2422525" y="4327525"/>
          <p14:tracePt t="16113" x="2408238" y="4327525"/>
          <p14:tracePt t="16141" x="2392363" y="4327525"/>
          <p14:tracePt t="16146" x="2392363" y="4343400"/>
          <p14:tracePt t="16154" x="2384425" y="4365625"/>
          <p14:tracePt t="16162" x="2384425" y="4373563"/>
          <p14:tracePt t="16170" x="2384425" y="4411663"/>
          <p14:tracePt t="16178" x="2370138" y="4435475"/>
          <p14:tracePt t="16186" x="2370138" y="4473575"/>
          <p14:tracePt t="16194" x="2370138" y="4518025"/>
          <p14:tracePt t="16202" x="2362200" y="4564063"/>
          <p14:tracePt t="16210" x="2362200" y="4618038"/>
          <p14:tracePt t="16219" x="2362200" y="4678363"/>
          <p14:tracePt t="16227" x="2362200" y="4732338"/>
          <p14:tracePt t="16235" x="2362200" y="4784725"/>
          <p14:tracePt t="16243" x="2362200" y="4830763"/>
          <p14:tracePt t="16251" x="2362200" y="4876800"/>
          <p14:tracePt t="16259" x="2362200" y="4922838"/>
          <p14:tracePt t="16267" x="2362200" y="4960938"/>
          <p14:tracePt t="16275" x="2370138" y="4975225"/>
          <p14:tracePt t="16284" x="2370138" y="5006975"/>
          <p14:tracePt t="16291" x="2384425" y="5037138"/>
          <p14:tracePt t="16300" x="2392363" y="5059363"/>
          <p14:tracePt t="16308" x="2392363" y="5067300"/>
          <p14:tracePt t="16316" x="2408238" y="5083175"/>
          <p14:tracePt t="16325" x="2408238" y="5089525"/>
          <p14:tracePt t="16332" x="2408238" y="5105400"/>
          <p14:tracePt t="16341" x="2422525" y="5105400"/>
          <p14:tracePt t="16373" x="2430463" y="5105400"/>
          <p14:tracePt t="16380" x="2430463" y="5083175"/>
          <p14:tracePt t="16392" x="2430463" y="5045075"/>
          <p14:tracePt t="16396" x="2446338" y="5006975"/>
          <p14:tracePt t="16404" x="2454275" y="4975225"/>
          <p14:tracePt t="16413" x="2468563" y="4914900"/>
          <p14:tracePt t="16421" x="2476500" y="4854575"/>
          <p14:tracePt t="16429" x="2476500" y="4792663"/>
          <p14:tracePt t="16437" x="2492375" y="4724400"/>
          <p14:tracePt t="16445" x="2492375" y="4664075"/>
          <p14:tracePt t="16453" x="2492375" y="4594225"/>
          <p14:tracePt t="16461" x="2492375" y="4511675"/>
          <p14:tracePt t="16469" x="2492375" y="4435475"/>
          <p14:tracePt t="16477" x="2492375" y="4365625"/>
          <p14:tracePt t="16485" x="2476500" y="4289425"/>
          <p14:tracePt t="16493" x="2468563" y="4237038"/>
          <p14:tracePt t="16501" x="2454275" y="4213225"/>
          <p14:tracePt t="16510" x="2446338" y="4160838"/>
          <p14:tracePt t="16518" x="2430463" y="4130675"/>
          <p14:tracePt t="16526" x="2422525" y="4098925"/>
          <p14:tracePt t="16534" x="2408238" y="4092575"/>
          <p14:tracePt t="16542" x="2384425" y="4076700"/>
          <p14:tracePt t="16550" x="2370138" y="4076700"/>
          <p14:tracePt t="16559" x="2346325" y="4076700"/>
          <p14:tracePt t="16566" x="2339975" y="4076700"/>
          <p14:tracePt t="16575" x="2316163" y="4114800"/>
          <p14:tracePt t="16582" x="2286000" y="4137025"/>
          <p14:tracePt t="16591" x="2278063" y="4175125"/>
          <p14:tracePt t="16598" x="2255838" y="4213225"/>
          <p14:tracePt t="16608" x="2239963" y="4244975"/>
          <p14:tracePt t="16615" x="2232025" y="4283075"/>
          <p14:tracePt t="16625" x="2217738" y="4327525"/>
          <p14:tracePt t="16631" x="2201863" y="4365625"/>
          <p14:tracePt t="16641" x="2193925" y="4411663"/>
          <p14:tracePt t="16647" x="2193925" y="4457700"/>
          <p14:tracePt t="16659" x="2193925" y="4518025"/>
          <p14:tracePt t="16663" x="2193925" y="4579938"/>
          <p14:tracePt t="16675" x="2193925" y="4625975"/>
          <p14:tracePt t="16679" x="2193925" y="4686300"/>
          <p14:tracePt t="16692" x="2201863" y="4732338"/>
          <p14:tracePt t="16695" x="2232025" y="4784725"/>
          <p14:tracePt t="16708" x="2255838" y="4830763"/>
          <p14:tracePt t="16711" x="2278063" y="4868863"/>
          <p14:tracePt t="16725" x="2286000" y="4876800"/>
          <p14:tracePt t="16728" x="2316163" y="4914900"/>
          <p14:tracePt t="16741" x="2339975" y="4937125"/>
          <p14:tracePt t="16744" x="2362200" y="4960938"/>
          <p14:tracePt t="16758" x="2370138" y="4983163"/>
          <p14:tracePt t="16760" x="2384425" y="4999038"/>
          <p14:tracePt t="16775" x="2392363" y="4999038"/>
          <p14:tracePt t="16776" x="2392363" y="5006975"/>
          <p14:tracePt t="16791" x="2408238" y="5006975"/>
          <p14:tracePt t="16816" x="2422525" y="5006975"/>
          <p14:tracePt t="16857" x="2422525" y="4983163"/>
          <p14:tracePt t="16865" x="2422525" y="4960938"/>
          <p14:tracePt t="16875" x="2422525" y="4922838"/>
          <p14:tracePt t="16881" x="2422525" y="4892675"/>
          <p14:tracePt t="16891" x="2422525" y="4830763"/>
          <p14:tracePt t="16898" x="2408238" y="4770438"/>
          <p14:tracePt t="16908" x="2392363" y="4702175"/>
          <p14:tracePt t="16914" x="2384425" y="4625975"/>
          <p14:tracePt t="16922" x="2362200" y="4556125"/>
          <p14:tracePt t="16930" x="2362200" y="4518025"/>
          <p14:tracePt t="16942" x="2346325" y="4473575"/>
          <p14:tracePt t="16946" x="2339975" y="4435475"/>
          <p14:tracePt t="16954" x="2339975" y="4403725"/>
          <p14:tracePt t="16962" x="2339975" y="4373563"/>
          <p14:tracePt t="16970" x="2324100" y="4351338"/>
          <p14:tracePt t="16978" x="2324100" y="4343400"/>
          <p14:tracePt t="16986" x="2324100" y="4327525"/>
          <p14:tracePt t="16995" x="2324100" y="4321175"/>
          <p14:tracePt t="17003" x="2316163" y="4305300"/>
          <p14:tracePt t="17019" x="2316163" y="4289425"/>
          <p14:tracePt t="17035" x="2301875" y="4289425"/>
          <p14:tracePt t="17083" x="2286000" y="4321175"/>
          <p14:tracePt t="17091" x="2286000" y="4327525"/>
          <p14:tracePt t="17099" x="2286000" y="4343400"/>
          <p14:tracePt t="17108" x="2286000" y="4351338"/>
          <p14:tracePt t="17116" x="2286000" y="4373563"/>
          <p14:tracePt t="17125" x="2286000" y="4389438"/>
          <p14:tracePt t="17132" x="2286000" y="4411663"/>
          <p14:tracePt t="17142" x="2286000" y="4435475"/>
          <p14:tracePt t="17148" x="2286000" y="4473575"/>
          <p14:tracePt t="17159" x="2286000" y="4495800"/>
          <p14:tracePt t="17164" x="2286000" y="4518025"/>
          <p14:tracePt t="17175" x="2286000" y="4541838"/>
          <p14:tracePt t="17180" x="2286000" y="4579938"/>
          <p14:tracePt t="17192" x="2301875" y="4602163"/>
          <p14:tracePt t="17196" x="2301875" y="4625975"/>
          <p14:tracePt t="17205" x="2301875" y="4648200"/>
          <p14:tracePt t="17213" x="2301875" y="4686300"/>
          <p14:tracePt t="17221" x="2316163" y="4702175"/>
          <p14:tracePt t="17229" x="2316163" y="4708525"/>
          <p14:tracePt t="17237" x="2316163" y="4724400"/>
          <p14:tracePt t="17245" x="2324100" y="4732338"/>
          <p14:tracePt t="17253" x="2324100" y="4746625"/>
          <p14:tracePt t="17261" x="2324100" y="4762500"/>
          <p14:tracePt t="17269" x="2339975" y="4770438"/>
          <p14:tracePt t="17293" x="2339975" y="4784725"/>
          <p14:tracePt t="17301" x="2346325" y="4784725"/>
          <p14:tracePt t="17310" x="2346325" y="4792663"/>
          <p14:tracePt t="19071" x="2346325" y="4770438"/>
          <p14:tracePt t="19080" x="2339975" y="4746625"/>
          <p14:tracePt t="19088" x="2316163" y="4724400"/>
          <p14:tracePt t="19096" x="2301875" y="4708525"/>
          <p14:tracePt t="19104" x="2286000" y="4686300"/>
          <p14:tracePt t="19112" x="2286000" y="4678363"/>
          <p14:tracePt t="19120" x="2263775" y="4648200"/>
          <p14:tracePt t="19129" x="2255838" y="4625975"/>
          <p14:tracePt t="19136" x="2255838" y="4618038"/>
          <p14:tracePt t="19144" x="2239963" y="4594225"/>
          <p14:tracePt t="19160" x="2239963" y="4564063"/>
          <p14:tracePt t="19176" x="2255838" y="4556125"/>
          <p14:tracePt t="19185" x="2278063" y="4556125"/>
          <p14:tracePt t="19192" x="2324100" y="4541838"/>
          <p14:tracePt t="19201" x="2384425" y="4533900"/>
          <p14:tracePt t="19209" x="2492375" y="4495800"/>
          <p14:tracePt t="19217" x="2590800" y="4473575"/>
          <p14:tracePt t="19225" x="2789238" y="4435475"/>
          <p14:tracePt t="19233" x="2971800" y="4403725"/>
          <p14:tracePt t="19241" x="3184525" y="4365625"/>
          <p14:tracePt t="19250" x="3444875" y="4305300"/>
          <p14:tracePt t="19259" x="3717925" y="4259263"/>
          <p14:tracePt t="19265" x="4016375" y="4221163"/>
          <p14:tracePt t="19276" x="4335463" y="4175125"/>
          <p14:tracePt t="19281" x="4479925" y="4152900"/>
          <p14:tracePt t="19292" x="4732338" y="4130675"/>
          <p14:tracePt t="19298" x="4960938" y="4092575"/>
          <p14:tracePt t="19308" x="5051425" y="4076700"/>
          <p14:tracePt t="19314" x="5211763" y="4068763"/>
          <p14:tracePt t="19325" x="5257800" y="4054475"/>
          <p14:tracePt t="19330" x="5349875" y="4054475"/>
          <p14:tracePt t="19338" x="5402263" y="4046538"/>
          <p14:tracePt t="19346" x="5432425" y="4046538"/>
          <p14:tracePt t="19354" x="5464175" y="4046538"/>
          <p14:tracePt t="19597" x="5448300" y="4046538"/>
          <p14:tracePt t="19605" x="5432425" y="4046538"/>
          <p14:tracePt t="19613" x="5410200" y="4046538"/>
          <p14:tracePt t="19625" x="5380038" y="4046538"/>
          <p14:tracePt t="19629" x="5341938" y="4030663"/>
          <p14:tracePt t="19637" x="5280025" y="4008438"/>
          <p14:tracePt t="19645" x="5235575" y="3992563"/>
          <p14:tracePt t="19653" x="5189538" y="3970338"/>
          <p14:tracePt t="19661" x="5105400" y="3940175"/>
          <p14:tracePt t="19669" x="5029200" y="3902075"/>
          <p14:tracePt t="19677" x="4960938" y="3878263"/>
          <p14:tracePt t="19686" x="4876800" y="3840163"/>
          <p14:tracePt t="19694" x="4808538" y="3802063"/>
          <p14:tracePt t="19702" x="4724400" y="3771900"/>
          <p14:tracePt t="19710" x="4664075" y="3741738"/>
          <p14:tracePt t="19718" x="4587875" y="3717925"/>
          <p14:tracePt t="19726" x="4533900" y="3695700"/>
          <p14:tracePt t="19735" x="4473575" y="3673475"/>
          <p14:tracePt t="19742" x="4449763" y="3665538"/>
          <p14:tracePt t="19751" x="4411663" y="3649663"/>
          <p14:tracePt t="19758" x="4373563" y="3635375"/>
          <p14:tracePt t="19767" x="4351338" y="3627438"/>
          <p14:tracePt t="19775" x="4335463" y="3627438"/>
          <p14:tracePt t="19783" x="4313238" y="3627438"/>
          <p14:tracePt t="19791" x="4313238" y="3611563"/>
          <p14:tracePt t="19799" x="4305300" y="3611563"/>
          <p14:tracePt t="19840" x="4305300" y="3627438"/>
          <p14:tracePt t="19847" x="4289425" y="3665538"/>
          <p14:tracePt t="19859" x="4289425" y="3687763"/>
          <p14:tracePt t="19863" x="4289425" y="3717925"/>
          <p14:tracePt t="19872" x="4289425" y="3741738"/>
          <p14:tracePt t="19880" x="4289425" y="3771900"/>
          <p14:tracePt t="19888" x="4289425" y="3825875"/>
          <p14:tracePt t="19896" x="4289425" y="3878263"/>
          <p14:tracePt t="19904" x="4289425" y="3908425"/>
          <p14:tracePt t="19912" x="4289425" y="3962400"/>
          <p14:tracePt t="19920" x="4289425" y="4016375"/>
          <p14:tracePt t="19928" x="4289425" y="4076700"/>
          <p14:tracePt t="19936" x="4289425" y="4137025"/>
          <p14:tracePt t="19945" x="4283075" y="4213225"/>
          <p14:tracePt t="19952" x="4283075" y="4283075"/>
          <p14:tracePt t="19960" x="4267200" y="4365625"/>
          <p14:tracePt t="19968" x="4267200" y="4449763"/>
          <p14:tracePt t="19976" x="4267200" y="4533900"/>
          <p14:tracePt t="19984" x="4267200" y="4618038"/>
          <p14:tracePt t="19993" x="4267200" y="4678363"/>
          <p14:tracePt t="20001" x="4267200" y="4746625"/>
          <p14:tracePt t="20009" x="4267200" y="4808538"/>
          <p14:tracePt t="20017" x="4267200" y="4854575"/>
          <p14:tracePt t="20025" x="4267200" y="4868863"/>
          <p14:tracePt t="20033" x="4267200" y="4899025"/>
          <p14:tracePt t="20041" x="4267200" y="4937125"/>
          <p14:tracePt t="20049" x="4283075" y="4953000"/>
          <p14:tracePt t="20058" x="4283075" y="4960938"/>
          <p14:tracePt t="20065" x="4283075" y="4975225"/>
          <p14:tracePt t="20075" x="4289425" y="4975225"/>
          <p14:tracePt t="20106" x="4305300" y="4960938"/>
          <p14:tracePt t="20114" x="4305300" y="4937125"/>
          <p14:tracePt t="20125" x="4313238" y="4899025"/>
          <p14:tracePt t="20130" x="4313238" y="4868863"/>
          <p14:tracePt t="20138" x="4327525" y="4816475"/>
          <p14:tracePt t="20146" x="4335463" y="4724400"/>
          <p14:tracePt t="20154" x="4351338" y="4648200"/>
          <p14:tracePt t="20162" x="4365625" y="4556125"/>
          <p14:tracePt t="20171" x="4389438" y="4449763"/>
          <p14:tracePt t="20179" x="4397375" y="4389438"/>
          <p14:tracePt t="20187" x="4411663" y="4289425"/>
          <p14:tracePt t="20195" x="4419600" y="4183063"/>
          <p14:tracePt t="20203" x="4435475" y="4092575"/>
          <p14:tracePt t="20211" x="4449763" y="4008438"/>
          <p14:tracePt t="20219" x="4449763" y="3984625"/>
          <p14:tracePt t="20227" x="4449763" y="3924300"/>
          <p14:tracePt t="20235" x="4449763" y="3878263"/>
          <p14:tracePt t="20243" x="4449763" y="3840163"/>
          <p14:tracePt t="20251" x="4449763" y="3817938"/>
          <p14:tracePt t="20259" x="4449763" y="3802063"/>
          <p14:tracePt t="20268" x="4449763" y="3779838"/>
          <p14:tracePt t="20276" x="4449763" y="3771900"/>
          <p14:tracePt t="20284" x="4449763" y="3756025"/>
          <p14:tracePt t="20292" x="4449763" y="3741738"/>
          <p14:tracePt t="20308" x="4449763" y="3733800"/>
          <p14:tracePt t="20332" x="4449763" y="3717925"/>
          <p14:tracePt t="20914" x="4419600" y="3717925"/>
          <p14:tracePt t="20926" x="4389438" y="3695700"/>
          <p14:tracePt t="20930" x="4365625" y="3687763"/>
          <p14:tracePt t="20938" x="4335463" y="3673475"/>
          <p14:tracePt t="20947" x="4313238" y="3665538"/>
          <p14:tracePt t="20959" x="4259263" y="3649663"/>
          <p14:tracePt t="20963" x="4183063" y="3627438"/>
          <p14:tracePt t="20971" x="4114800" y="3611563"/>
          <p14:tracePt t="20979" x="4054475" y="3611563"/>
          <p14:tracePt t="20987" x="3984625" y="3611563"/>
          <p14:tracePt t="20995" x="3908425" y="3603625"/>
          <p14:tracePt t="21003" x="3825875" y="3603625"/>
          <p14:tracePt t="21011" x="3741738" y="3603625"/>
          <p14:tracePt t="21019" x="3657600" y="3603625"/>
          <p14:tracePt t="21027" x="3589338" y="3603625"/>
          <p14:tracePt t="21035" x="3521075" y="3603625"/>
          <p14:tracePt t="21043" x="3459163" y="3603625"/>
          <p14:tracePt t="21051" x="3398838" y="3627438"/>
          <p14:tracePt t="21059" x="3336925" y="3635375"/>
          <p14:tracePt t="21068" x="3298825" y="3665538"/>
          <p14:tracePt t="21076" x="3276600" y="3673475"/>
          <p14:tracePt t="21084" x="3246438" y="3695700"/>
          <p14:tracePt t="21092" x="3208338" y="3717925"/>
          <p14:tracePt t="21100" x="3184525" y="3741738"/>
          <p14:tracePt t="21108" x="3170238" y="3756025"/>
          <p14:tracePt t="21116" x="3146425" y="3779838"/>
          <p14:tracePt t="21125" x="3124200" y="3817938"/>
          <p14:tracePt t="21132" x="3108325" y="3825875"/>
          <p14:tracePt t="21141" x="3101975" y="3856038"/>
          <p14:tracePt t="21148" x="3086100" y="3878263"/>
          <p14:tracePt t="21158" x="3078163" y="3886200"/>
          <p14:tracePt t="21165" x="3078163" y="3908425"/>
          <p14:tracePt t="21175" x="3063875" y="3940175"/>
          <p14:tracePt t="21180" x="3063875" y="3946525"/>
          <p14:tracePt t="21192" x="3063875" y="3962400"/>
          <p14:tracePt t="21197" x="3063875" y="3970338"/>
          <p14:tracePt t="21208" x="3055938" y="3970338"/>
          <p14:tracePt t="21221" x="3055938" y="3984625"/>
          <p14:tracePt t="21254" x="3063875" y="3970338"/>
          <p14:tracePt t="21262" x="3078163" y="3962400"/>
          <p14:tracePt t="21278" x="3078163" y="3946525"/>
          <p14:tracePt t="21286" x="3086100" y="3946525"/>
          <p14:tracePt t="21294" x="3086100" y="3940175"/>
          <p14:tracePt t="21351" x="3063875" y="3940175"/>
          <p14:tracePt t="21358" x="3055938" y="3940175"/>
          <p14:tracePt t="21367" x="3025775" y="3946525"/>
          <p14:tracePt t="21376" x="3017838" y="3962400"/>
          <p14:tracePt t="21383" x="3001963" y="3984625"/>
          <p14:tracePt t="21391" x="2979738" y="3992563"/>
          <p14:tracePt t="21399" x="2971800" y="4016375"/>
          <p14:tracePt t="21408" x="2941638" y="4030663"/>
          <p14:tracePt t="21415" x="2933700" y="4054475"/>
          <p14:tracePt t="21425" x="2917825" y="4068763"/>
          <p14:tracePt t="21431" x="2911475" y="4068763"/>
          <p14:tracePt t="21442" x="2911475" y="4076700"/>
          <p14:tracePt t="21447" x="2895600" y="4076700"/>
          <p14:tracePt t="21463" x="2895600" y="4092575"/>
          <p14:tracePt t="21472" x="2887663" y="4092575"/>
          <p14:tracePt t="21520" x="2887663" y="4076700"/>
          <p14:tracePt t="21528" x="2873375" y="4076700"/>
          <p14:tracePt t="21545" x="2873375" y="4068763"/>
          <p14:tracePt t="21552" x="2857500" y="4068763"/>
          <p14:tracePt t="21560" x="2849563" y="4068763"/>
          <p14:tracePt t="21569" x="2835275" y="4068763"/>
          <p14:tracePt t="21577" x="2835275" y="4054475"/>
          <p14:tracePt t="21585" x="2827338" y="4054475"/>
          <p14:tracePt t="21593" x="2811463" y="4054475"/>
          <p14:tracePt t="21601" x="2803525" y="4054475"/>
          <p14:tracePt t="21609" x="2789238" y="4054475"/>
          <p14:tracePt t="21626" x="2781300" y="4054475"/>
          <p14:tracePt t="21633" x="2765425" y="4054475"/>
          <p14:tracePt t="21641" x="2751138" y="4054475"/>
          <p14:tracePt t="21650" x="2743200" y="4054475"/>
          <p14:tracePt t="21658" x="2727325" y="4054475"/>
          <p14:tracePt t="21666" x="2720975" y="4068763"/>
          <p14:tracePt t="21681" x="2705100" y="4068763"/>
          <p14:tracePt t="21691" x="2705100" y="4076700"/>
          <p14:tracePt t="21714" x="2697163" y="4076700"/>
          <p14:tracePt t="21771" x="2697163" y="4092575"/>
          <p14:tracePt t="21803" x="2697163" y="4098925"/>
          <p14:tracePt t="21827" x="2697163" y="4114800"/>
          <p14:tracePt t="21852" x="2705100" y="4130675"/>
          <p14:tracePt t="21867" x="2705100" y="4137025"/>
          <p14:tracePt t="21876" x="2705100" y="4152900"/>
          <p14:tracePt t="21884" x="2705100" y="4175125"/>
          <p14:tracePt t="21892" x="2705100" y="4198938"/>
          <p14:tracePt t="21900" x="2720975" y="4221163"/>
          <p14:tracePt t="21908" x="2720975" y="4244975"/>
          <p14:tracePt t="21917" x="2720975" y="4283075"/>
          <p14:tracePt t="21925" x="2720975" y="4321175"/>
          <p14:tracePt t="21932" x="2720975" y="4365625"/>
          <p14:tracePt t="21942" x="2720975" y="4403725"/>
          <p14:tracePt t="21948" x="2720975" y="4449763"/>
          <p14:tracePt t="21958" x="2727325" y="4487863"/>
          <p14:tracePt t="21965" x="2727325" y="4511675"/>
          <p14:tracePt t="21975" x="2727325" y="4541838"/>
          <p14:tracePt t="21981" x="2727325" y="4579938"/>
          <p14:tracePt t="21991" x="2727325" y="4602163"/>
          <p14:tracePt t="21997" x="2727325" y="4618038"/>
          <p14:tracePt t="22005" x="2727325" y="4625975"/>
          <p14:tracePt t="22013" x="2727325" y="4640263"/>
          <p14:tracePt t="22037" x="2727325" y="4648200"/>
          <p14:tracePt t="22118" x="2743200" y="4625975"/>
          <p14:tracePt t="22126" x="2743200" y="4618038"/>
          <p14:tracePt t="22135" x="2751138" y="4602163"/>
          <p14:tracePt t="22143" x="2765425" y="4564063"/>
          <p14:tracePt t="22150" x="2789238" y="4541838"/>
          <p14:tracePt t="22159" x="2811463" y="4495800"/>
          <p14:tracePt t="22167" x="2849563" y="4449763"/>
          <p14:tracePt t="22175" x="2895600" y="4403725"/>
          <p14:tracePt t="22183" x="2941638" y="4365625"/>
          <p14:tracePt t="22191" x="2994025" y="4321175"/>
          <p14:tracePt t="22199" x="3040063" y="4283075"/>
          <p14:tracePt t="22209" x="3101975" y="4259263"/>
          <p14:tracePt t="22215" x="3146425" y="4237038"/>
          <p14:tracePt t="22224" x="3208338" y="4221163"/>
          <p14:tracePt t="22231" x="3254375" y="4213225"/>
          <p14:tracePt t="22242" x="3314700" y="4213225"/>
          <p14:tracePt t="22247" x="3375025" y="4213225"/>
          <p14:tracePt t="22259" x="3467100" y="4198938"/>
          <p14:tracePt t="22264" x="3565525" y="4183063"/>
          <p14:tracePt t="22276" x="3673475" y="4175125"/>
          <p14:tracePt t="22280" x="3779838" y="4160838"/>
          <p14:tracePt t="22288" x="3848100" y="4152900"/>
          <p14:tracePt t="22296" x="3946525" y="4137025"/>
          <p14:tracePt t="22304" x="4038600" y="4130675"/>
          <p14:tracePt t="22312" x="4076700" y="4130675"/>
          <p14:tracePt t="22320" x="4144963" y="4130675"/>
          <p14:tracePt t="22328" x="4198938" y="4130675"/>
          <p14:tracePt t="22336" x="4229100" y="4130675"/>
          <p14:tracePt t="22344" x="4259263" y="4130675"/>
          <p14:tracePt t="22353" x="4283075" y="4130675"/>
          <p14:tracePt t="22361" x="4289425" y="4130675"/>
          <p14:tracePt t="22369" x="4305300" y="4130675"/>
          <p14:tracePt t="22385" x="4313238" y="4114800"/>
          <p14:tracePt t="22393" x="4313238" y="4092575"/>
          <p14:tracePt t="22401" x="4313238" y="4054475"/>
          <p14:tracePt t="22409" x="4313238" y="3984625"/>
          <p14:tracePt t="22417" x="4313238" y="3908425"/>
          <p14:tracePt t="22425" x="4313238" y="3863975"/>
          <p14:tracePt t="22433" x="4313238" y="3779838"/>
          <p14:tracePt t="22442" x="4313238" y="3711575"/>
          <p14:tracePt t="22449" x="4313238" y="3673475"/>
          <p14:tracePt t="22458" x="4313238" y="3611563"/>
          <p14:tracePt t="22466" x="4313238" y="3581400"/>
          <p14:tracePt t="22475" x="4313238" y="3551238"/>
          <p14:tracePt t="22482" x="4313238" y="3527425"/>
          <p14:tracePt t="22491" x="4313238" y="3521075"/>
          <p14:tracePt t="22514" x="4305300" y="3521075"/>
          <p14:tracePt t="22530" x="4289425" y="3521075"/>
          <p14:tracePt t="22538" x="4289425" y="3527425"/>
          <p14:tracePt t="22555" x="4289425" y="3543300"/>
          <p14:tracePt t="22575" x="4289425" y="3551238"/>
          <p14:tracePt t="22579" x="4289425" y="3565525"/>
          <p14:tracePt t="22587" x="4289425" y="3581400"/>
          <p14:tracePt t="22595" x="4289425" y="3611563"/>
          <p14:tracePt t="22603" x="4289425" y="3649663"/>
          <p14:tracePt t="22611" x="4289425" y="3687763"/>
          <p14:tracePt t="22619" x="4289425" y="3741738"/>
          <p14:tracePt t="22627" x="4305300" y="3794125"/>
          <p14:tracePt t="22635" x="4313238" y="3840163"/>
          <p14:tracePt t="22644" x="4313238" y="3878263"/>
          <p14:tracePt t="22651" x="4327525" y="3908425"/>
          <p14:tracePt t="22659" x="4335463" y="3946525"/>
          <p14:tracePt t="22668" x="4335463" y="3970338"/>
          <p14:tracePt t="22676" x="4335463" y="3984625"/>
          <p14:tracePt t="22684" x="4351338" y="3992563"/>
          <p14:tracePt t="22692" x="4351338" y="4008438"/>
          <p14:tracePt t="22749" x="4335463" y="4008438"/>
          <p14:tracePt t="22758" x="4305300" y="4008438"/>
          <p14:tracePt t="22765" x="4267200" y="4008438"/>
          <p14:tracePt t="22776" x="4206875" y="4008438"/>
          <p14:tracePt t="22781" x="4137025" y="4008438"/>
          <p14:tracePt t="22792" x="4068763" y="4008438"/>
          <p14:tracePt t="22797" x="3992563" y="4008438"/>
          <p14:tracePt t="22805" x="3908425" y="4008438"/>
          <p14:tracePt t="22813" x="3825875" y="4008438"/>
          <p14:tracePt t="22825" x="3756025" y="4008438"/>
          <p14:tracePt t="22829" x="3679825" y="4016375"/>
          <p14:tracePt t="22837" x="3635375" y="4030663"/>
          <p14:tracePt t="22845" x="3589338" y="4030663"/>
          <p14:tracePt t="22854" x="3565525" y="4046538"/>
          <p14:tracePt t="22862" x="3527425" y="4046538"/>
          <p14:tracePt t="22870" x="3489325" y="4054475"/>
          <p14:tracePt t="22878" x="3467100" y="4054475"/>
          <p14:tracePt t="22886" x="3444875" y="4054475"/>
          <p14:tracePt t="22894" x="3421063" y="4054475"/>
          <p14:tracePt t="22902" x="3406775" y="4054475"/>
          <p14:tracePt t="22910" x="3398838" y="4054475"/>
          <p14:tracePt t="22918" x="3382963" y="4054475"/>
          <p14:tracePt t="22926" x="3382963" y="4046538"/>
          <p14:tracePt t="22934" x="3375025" y="4046538"/>
          <p14:tracePt t="22942" x="3375025" y="4016375"/>
          <p14:tracePt t="22959" x="3360738" y="3992563"/>
          <p14:tracePt t="22967" x="3360738" y="3984625"/>
          <p14:tracePt t="22975" x="3360738" y="3962400"/>
          <p14:tracePt t="22983" x="3360738" y="3946525"/>
          <p14:tracePt t="22991" x="3360738" y="3924300"/>
          <p14:tracePt t="22999" x="3360738" y="3902075"/>
          <p14:tracePt t="23008" x="3360738" y="3886200"/>
          <p14:tracePt t="23015" x="3360738" y="3863975"/>
          <p14:tracePt t="23025" x="3360738" y="3856038"/>
          <p14:tracePt t="23031" x="3360738" y="3840163"/>
          <p14:tracePt t="23042" x="3360738" y="3825875"/>
          <p14:tracePt t="23058" x="3360738" y="3817938"/>
          <p14:tracePt t="23145" x="3352800" y="3817938"/>
          <p14:tracePt t="23201" x="3352800" y="3825875"/>
          <p14:tracePt t="23234" x="3352800" y="3840163"/>
          <p14:tracePt t="23241" x="3352800" y="3856038"/>
          <p14:tracePt t="23259" x="3352800" y="3863975"/>
          <p14:tracePt t="23275" x="3352800" y="3878263"/>
          <p14:tracePt t="23307" x="3352800" y="3886200"/>
          <p14:tracePt t="23314" x="3336925" y="3886200"/>
          <p14:tracePt t="23331" x="3330575" y="3902075"/>
          <p14:tracePt t="23347" x="3314700" y="3908425"/>
          <p14:tracePt t="23354" x="3298825" y="3908425"/>
          <p14:tracePt t="23363" x="3292475" y="3908425"/>
          <p14:tracePt t="23371" x="3276600" y="3908425"/>
          <p14:tracePt t="23379" x="3268663" y="3924300"/>
          <p14:tracePt t="23387" x="3246438" y="3924300"/>
          <p14:tracePt t="23395" x="3230563" y="3924300"/>
          <p14:tracePt t="23403" x="3216275" y="3924300"/>
          <p14:tracePt t="23411" x="3208338" y="3924300"/>
          <p14:tracePt t="23419" x="3192463" y="3924300"/>
          <p14:tracePt t="23428" x="3184525" y="3924300"/>
          <p14:tracePt t="23435" x="3170238" y="3924300"/>
          <p14:tracePt t="23559" x="3184525" y="3940175"/>
          <p14:tracePt t="23565" x="3184525" y="3946525"/>
          <p14:tracePt t="23575" x="3184525" y="3962400"/>
          <p14:tracePt t="23581" x="3192463" y="3962400"/>
          <p14:tracePt t="23592" x="3192463" y="3970338"/>
          <p14:tracePt t="23597" x="3208338" y="3992563"/>
          <p14:tracePt t="23605" x="3208338" y="4016375"/>
          <p14:tracePt t="23614" x="3208338" y="4030663"/>
          <p14:tracePt t="23621" x="3216275" y="4068763"/>
          <p14:tracePt t="23630" x="3216275" y="4092575"/>
          <p14:tracePt t="23642" x="3216275" y="4130675"/>
          <p14:tracePt t="23645" x="3230563" y="4175125"/>
          <p14:tracePt t="23653" x="3230563" y="4213225"/>
          <p14:tracePt t="23662" x="3230563" y="4259263"/>
          <p14:tracePt t="23670" x="3230563" y="4305300"/>
          <p14:tracePt t="23678" x="3230563" y="4365625"/>
          <p14:tracePt t="23686" x="3230563" y="4411663"/>
          <p14:tracePt t="23694" x="3230563" y="4457700"/>
          <p14:tracePt t="23702" x="3230563" y="4511675"/>
          <p14:tracePt t="23710" x="3230563" y="4533900"/>
          <p14:tracePt t="23718" x="3230563" y="4564063"/>
          <p14:tracePt t="23726" x="3246438" y="4602163"/>
          <p14:tracePt t="23734" x="3246438" y="4618038"/>
          <p14:tracePt t="23742" x="3246438" y="4625975"/>
          <p14:tracePt t="23751" x="3246438" y="4640263"/>
          <p14:tracePt t="23775" x="3254375" y="4618038"/>
          <p14:tracePt t="23783" x="3254375" y="4564063"/>
          <p14:tracePt t="23791" x="3268663" y="4518025"/>
          <p14:tracePt t="23799" x="3268663" y="4473575"/>
          <p14:tracePt t="23809" x="3268663" y="4457700"/>
          <p14:tracePt t="23815" x="3276600" y="4411663"/>
          <p14:tracePt t="23826" x="3276600" y="4389438"/>
          <p14:tracePt t="23831" x="3298825" y="4327525"/>
          <p14:tracePt t="23842" x="3314700" y="4305300"/>
          <p14:tracePt t="23847" x="3336925" y="4283075"/>
          <p14:tracePt t="23859" x="3375025" y="4244975"/>
          <p14:tracePt t="23864" x="3444875" y="4183063"/>
          <p14:tracePt t="23875" x="3505200" y="4152900"/>
          <p14:tracePt t="23880" x="3589338" y="4092575"/>
          <p14:tracePt t="23888" x="3673475" y="4030663"/>
          <p14:tracePt t="23896" x="3794125" y="3984625"/>
          <p14:tracePt t="23904" x="3848100" y="3962400"/>
          <p14:tracePt t="23912" x="3946525" y="3908425"/>
          <p14:tracePt t="23920" x="4038600" y="3863975"/>
          <p14:tracePt t="23928" x="4114800" y="3840163"/>
          <p14:tracePt t="23937" x="4206875" y="3817938"/>
          <p14:tracePt t="23945" x="4289425" y="3802063"/>
          <p14:tracePt t="23953" x="4373563" y="3802063"/>
          <p14:tracePt t="23961" x="4449763" y="3794125"/>
          <p14:tracePt t="23969" x="4518025" y="3794125"/>
          <p14:tracePt t="23977" x="4556125" y="3794125"/>
          <p14:tracePt t="23985" x="4587875" y="3794125"/>
          <p14:tracePt t="23993" x="4625975" y="3794125"/>
          <p14:tracePt t="24001" x="4648200" y="3794125"/>
          <p14:tracePt t="24018" x="4664075" y="3794125"/>
          <p14:tracePt t="24025" x="4670425" y="3794125"/>
          <p14:tracePt t="24042" x="4686300" y="3779838"/>
          <p14:tracePt t="24050" x="4686300" y="3771900"/>
          <p14:tracePt t="24074" x="4686300" y="3756025"/>
          <p14:tracePt t="24163" x="4686300" y="3771900"/>
          <p14:tracePt t="24171" x="4694238" y="3771900"/>
          <p14:tracePt t="24179" x="4708525" y="3779838"/>
          <p14:tracePt t="24187" x="4724400" y="3794125"/>
          <p14:tracePt t="24195" x="4746625" y="3794125"/>
          <p14:tracePt t="24204" x="4770438" y="3802063"/>
          <p14:tracePt t="24211" x="4778375" y="3802063"/>
          <p14:tracePt t="24219" x="4816475" y="3817938"/>
          <p14:tracePt t="24227" x="4838700" y="3817938"/>
          <p14:tracePt t="24235" x="4860925" y="3825875"/>
          <p14:tracePt t="24244" x="4884738" y="3840163"/>
          <p14:tracePt t="24252" x="4914900" y="3856038"/>
          <p14:tracePt t="24260" x="4937125" y="3863975"/>
          <p14:tracePt t="24268" x="4945063" y="3878263"/>
          <p14:tracePt t="24276" x="4968875" y="3886200"/>
          <p14:tracePt t="24284" x="4999038" y="3902075"/>
          <p14:tracePt t="24292" x="5006975" y="3908425"/>
          <p14:tracePt t="24300" x="5029200" y="3924300"/>
          <p14:tracePt t="24308" x="5045075" y="3940175"/>
          <p14:tracePt t="24317" x="5067300" y="3946525"/>
          <p14:tracePt t="24325" x="5075238" y="3946525"/>
          <p14:tracePt t="24332" x="5105400" y="3946525"/>
          <p14:tracePt t="24342" x="5113338" y="3946525"/>
          <p14:tracePt t="24348" x="5127625" y="3946525"/>
          <p14:tracePt t="24358" x="5135563" y="3946525"/>
          <p14:tracePt t="24365" x="5159375" y="3946525"/>
          <p14:tracePt t="24374" x="5173663" y="3940175"/>
          <p14:tracePt t="24381" x="5189538" y="3908425"/>
          <p14:tracePt t="24392" x="5197475" y="3886200"/>
          <p14:tracePt t="24397" x="5219700" y="3856038"/>
          <p14:tracePt t="24405" x="5235575" y="3817938"/>
          <p14:tracePt t="24413" x="5241925" y="3779838"/>
          <p14:tracePt t="24421" x="5257800" y="3717925"/>
          <p14:tracePt t="24429" x="5280025" y="3665538"/>
          <p14:tracePt t="24442" x="5295900" y="3589338"/>
          <p14:tracePt t="24446" x="5303838" y="3527425"/>
          <p14:tracePt t="24454" x="5326063" y="3444875"/>
          <p14:tracePt t="24462" x="5341938" y="3360738"/>
          <p14:tracePt t="24470" x="5349875" y="3276600"/>
          <p14:tracePt t="24478" x="5349875" y="3208338"/>
          <p14:tracePt t="24486" x="5364163" y="3140075"/>
          <p14:tracePt t="24494" x="5364163" y="3116263"/>
          <p14:tracePt t="24502" x="5364163" y="3055938"/>
          <p14:tracePt t="24510" x="5364163" y="3017838"/>
          <p14:tracePt t="24518" x="5364163" y="2979738"/>
          <p14:tracePt t="24526" x="5364163" y="2955925"/>
          <p14:tracePt t="24535" x="5364163" y="2949575"/>
          <p14:tracePt t="24542" x="5364163" y="2933700"/>
          <p14:tracePt t="24551" x="5364163" y="2917825"/>
          <p14:tracePt t="24575" x="5364163" y="2911475"/>
          <p14:tracePt t="24648" x="5380038" y="2911475"/>
          <p14:tracePt t="24664" x="5387975" y="2911475"/>
          <p14:tracePt t="24675" x="5402263" y="2911475"/>
          <p14:tracePt t="24680" x="5410200" y="2917825"/>
          <p14:tracePt t="24688" x="5426075" y="2917825"/>
          <p14:tracePt t="24696" x="5448300" y="2933700"/>
          <p14:tracePt t="24704" x="5464175" y="2933700"/>
          <p14:tracePt t="24712" x="5470525" y="2933700"/>
          <p14:tracePt t="24720" x="5486400" y="2949575"/>
          <p14:tracePt t="24729" x="5508625" y="2949575"/>
          <p14:tracePt t="24737" x="5532438" y="2949575"/>
          <p14:tracePt t="24745" x="5554663" y="2949575"/>
          <p14:tracePt t="24753" x="5570538" y="2949575"/>
          <p14:tracePt t="24761" x="5592763" y="2933700"/>
          <p14:tracePt t="24769" x="5600700" y="2917825"/>
          <p14:tracePt t="24777" x="5616575" y="2917825"/>
          <p14:tracePt t="24785" x="5622925" y="2911475"/>
          <p14:tracePt t="24793" x="5622925" y="2895600"/>
          <p14:tracePt t="24802" x="5638800" y="2895600"/>
          <p14:tracePt t="24809" x="5638800" y="2887663"/>
          <p14:tracePt t="24817" x="5654675" y="2873375"/>
          <p14:tracePt t="24826" x="5654675" y="2865438"/>
          <p14:tracePt t="24833" x="5654675" y="2849563"/>
          <p14:tracePt t="24842" x="5654675" y="2841625"/>
          <p14:tracePt t="24850" x="5654675" y="2827338"/>
          <p14:tracePt t="24866" x="5654675" y="2811463"/>
          <p14:tracePt t="24890" x="5654675" y="2803525"/>
          <p14:tracePt t="24995" x="5638800" y="2803525"/>
          <p14:tracePt t="25003" x="5622925" y="2803525"/>
          <p14:tracePt t="25020" x="5616575" y="2811463"/>
          <p14:tracePt t="25027" x="5600700" y="2827338"/>
          <p14:tracePt t="25036" x="5592763" y="2849563"/>
          <p14:tracePt t="25044" x="5578475" y="2865438"/>
          <p14:tracePt t="25052" x="5554663" y="2887663"/>
          <p14:tracePt t="25060" x="5546725" y="2895600"/>
          <p14:tracePt t="25068" x="5546725" y="2911475"/>
          <p14:tracePt t="25076" x="5532438" y="2917825"/>
          <p14:tracePt t="25084" x="5532438" y="2933700"/>
          <p14:tracePt t="25100" x="5516563" y="2933700"/>
          <p14:tracePt t="25116" x="5516563" y="2949575"/>
          <p14:tracePt t="25246" x="5516563" y="2933700"/>
          <p14:tracePt t="25278" x="5516563" y="2917825"/>
          <p14:tracePt t="25311" x="5516563" y="2911475"/>
          <p14:tracePt t="25480" x="5516563" y="2917825"/>
          <p14:tracePt t="25488" x="5516563" y="2933700"/>
          <p14:tracePt t="25496" x="5516563" y="2949575"/>
          <p14:tracePt t="25508" x="5516563" y="2955925"/>
          <p14:tracePt t="25512" x="5516563" y="2971800"/>
          <p14:tracePt t="25520" x="5516563" y="2994025"/>
          <p14:tracePt t="25529" x="5516563" y="3032125"/>
          <p14:tracePt t="25537" x="5516563" y="3055938"/>
          <p14:tracePt t="25545" x="5516563" y="3078163"/>
          <p14:tracePt t="25553" x="5516563" y="3116263"/>
          <p14:tracePt t="25561" x="5516563" y="3146425"/>
          <p14:tracePt t="25569" x="5516563" y="3184525"/>
          <p14:tracePt t="25577" x="5508625" y="3230563"/>
          <p14:tracePt t="25585" x="5508625" y="3276600"/>
          <p14:tracePt t="25593" x="5494338" y="3336925"/>
          <p14:tracePt t="25602" x="5486400" y="3413125"/>
          <p14:tracePt t="25610" x="5486400" y="3467100"/>
          <p14:tracePt t="25617" x="5470525" y="3543300"/>
          <p14:tracePt t="25626" x="5470525" y="3611563"/>
          <p14:tracePt t="25634" x="5464175" y="3673475"/>
          <p14:tracePt t="25642" x="5464175" y="3695700"/>
          <p14:tracePt t="25650" x="5464175" y="3741738"/>
          <p14:tracePt t="25658" x="5464175" y="3779838"/>
          <p14:tracePt t="25893" x="5464175" y="3802063"/>
          <p14:tracePt t="25901" x="5464175" y="3825875"/>
          <p14:tracePt t="25909" x="5464175" y="3856038"/>
          <p14:tracePt t="25917" x="5464175" y="3886200"/>
          <p14:tracePt t="25926" x="5464175" y="3924300"/>
          <p14:tracePt t="25933" x="5464175" y="3962400"/>
          <p14:tracePt t="25942" x="5464175" y="4008438"/>
          <p14:tracePt t="25949" x="5464175" y="4046538"/>
          <p14:tracePt t="25958" x="5464175" y="4092575"/>
          <p14:tracePt t="25965" x="5464175" y="4137025"/>
          <p14:tracePt t="25974" x="5464175" y="4183063"/>
          <p14:tracePt t="25981" x="5464175" y="4198938"/>
          <p14:tracePt t="25991" x="5464175" y="4237038"/>
          <p14:tracePt t="25997" x="5464175" y="4267200"/>
          <p14:tracePt t="26008" x="5448300" y="4305300"/>
          <p14:tracePt t="26013" x="5448300" y="4327525"/>
          <p14:tracePt t="26021" x="5448300" y="4365625"/>
          <p14:tracePt t="26030" x="5432425" y="4389438"/>
          <p14:tracePt t="26041" x="5432425" y="4411663"/>
          <p14:tracePt t="26045" x="5432425" y="4435475"/>
          <p14:tracePt t="26054" x="5432425" y="4449763"/>
          <p14:tracePt t="26062" x="5432425" y="4487863"/>
          <p14:tracePt t="26070" x="5432425" y="4511675"/>
          <p14:tracePt t="26078" x="5432425" y="4518025"/>
          <p14:tracePt t="26086" x="5432425" y="4533900"/>
          <p14:tracePt t="26094" x="5432425" y="4556125"/>
          <p14:tracePt t="26102" x="5432425" y="4564063"/>
          <p14:tracePt t="26118" x="5426075" y="4579938"/>
          <p14:tracePt t="26135" x="5426075" y="4594225"/>
          <p14:tracePt t="26159" x="5410200" y="4594225"/>
          <p14:tracePt t="26167" x="5402263" y="4602163"/>
          <p14:tracePt t="26175" x="5387975" y="4602163"/>
          <p14:tracePt t="26183" x="5349875" y="4602163"/>
          <p14:tracePt t="26191" x="5303838" y="4602163"/>
          <p14:tracePt t="26199" x="5257800" y="4579938"/>
          <p14:tracePt t="26208" x="5173663" y="4541838"/>
          <p14:tracePt t="26216" x="5127625" y="4533900"/>
          <p14:tracePt t="26225" x="4999038" y="4473575"/>
          <p14:tracePt t="26232" x="4884738" y="4427538"/>
          <p14:tracePt t="26242" x="4778375" y="4403725"/>
          <p14:tracePt t="26248" x="4670425" y="4365625"/>
          <p14:tracePt t="26258" x="4610100" y="4351338"/>
          <p14:tracePt t="26264" x="4518025" y="4327525"/>
          <p14:tracePt t="26275" x="4327525" y="4283075"/>
          <p14:tracePt t="26280" x="4221163" y="4244975"/>
          <p14:tracePt t="26288" x="4098925" y="4213225"/>
          <p14:tracePt t="26296" x="4038600" y="4183063"/>
          <p14:tracePt t="26308" x="3946525" y="4137025"/>
          <p14:tracePt t="26312" x="3863975" y="4092575"/>
          <p14:tracePt t="26320" x="3794125" y="4054475"/>
          <p14:tracePt t="26329" x="3741738" y="4008438"/>
          <p14:tracePt t="26337" x="3717925" y="3984625"/>
          <p14:tracePt t="26345" x="3657600" y="3924300"/>
          <p14:tracePt t="26353" x="3649663" y="3886200"/>
          <p14:tracePt t="26361" x="3635375" y="3856038"/>
          <p14:tracePt t="26369" x="3635375" y="3802063"/>
          <p14:tracePt t="26377" x="3635375" y="3756025"/>
          <p14:tracePt t="26385" x="3635375" y="3741738"/>
          <p14:tracePt t="26393" x="3635375" y="3717925"/>
          <p14:tracePt t="26402" x="3649663" y="3695700"/>
          <p14:tracePt t="26409" x="3649663" y="3687763"/>
          <p14:tracePt t="26418" x="3649663" y="3673475"/>
          <p14:tracePt t="26426" x="3657600" y="3665538"/>
          <p14:tracePt t="26434" x="3657600" y="3649663"/>
          <p14:tracePt t="26442" x="3673475" y="3649663"/>
          <p14:tracePt t="26450" x="3673475" y="3635375"/>
          <p14:tracePt t="26483" x="3673475" y="3627438"/>
          <p14:tracePt t="26498" x="3679825" y="3627438"/>
          <p14:tracePt t="26515" x="3679825" y="3611563"/>
          <p14:tracePt t="26531" x="3679825" y="3603625"/>
          <p14:tracePt t="26542" x="3679825" y="3581400"/>
          <p14:tracePt t="26547" x="3695700" y="3565525"/>
          <p14:tracePt t="26558" x="3695700" y="3527425"/>
          <p14:tracePt t="26563" x="3695700" y="3505200"/>
          <p14:tracePt t="26571" x="3695700" y="3482975"/>
          <p14:tracePt t="26579" x="3695700" y="3459163"/>
          <p14:tracePt t="26587" x="3695700" y="3436938"/>
          <p14:tracePt t="26596" x="3695700" y="3413125"/>
          <p14:tracePt t="26603" x="3695700" y="3398838"/>
          <p14:tracePt t="26611" x="3679825" y="3390900"/>
          <p14:tracePt t="26628" x="3679825" y="3375025"/>
          <p14:tracePt t="26644" x="3673475" y="3375025"/>
          <p14:tracePt t="26717" x="3673475" y="3390900"/>
          <p14:tracePt t="26741" x="3673475" y="3398838"/>
          <p14:tracePt t="26823" x="3673475" y="3413125"/>
          <p14:tracePt t="26846" x="3657600" y="3413125"/>
          <p14:tracePt t="26870" x="3657600" y="3421063"/>
          <p14:tracePt t="27331" x="3657600" y="3413125"/>
          <p14:tracePt t="27342" x="3649663" y="3398838"/>
          <p14:tracePt t="27347" x="3649663" y="3390900"/>
          <p14:tracePt t="27359" x="3649663" y="3352800"/>
          <p14:tracePt t="27363" x="3635375" y="3330575"/>
          <p14:tracePt t="27371" x="3627438" y="3306763"/>
          <p14:tracePt t="27379" x="3627438" y="3276600"/>
          <p14:tracePt t="27391" x="3611563" y="3268663"/>
          <p14:tracePt t="27395" x="3611563" y="3246438"/>
          <p14:tracePt t="27404" x="3611563" y="3230563"/>
          <p14:tracePt t="27411" x="3597275" y="3222625"/>
          <p14:tracePt t="27436" x="3597275" y="3208338"/>
          <p14:tracePt t="27541" x="3589338" y="3208338"/>
          <p14:tracePt t="27566" x="3573463" y="3208338"/>
          <p14:tracePt t="27574" x="3573463" y="3192463"/>
          <p14:tracePt t="27592" x="3565525" y="3184525"/>
          <p14:tracePt t="27609" x="3565525" y="3170238"/>
          <p14:tracePt t="27614" x="3551238" y="3162300"/>
          <p14:tracePt t="27638" x="3543300" y="3162300"/>
          <p14:tracePt t="27663" x="3527425" y="3162300"/>
          <p14:tracePt t="27670" x="3521075" y="3162300"/>
          <p14:tracePt t="27687" x="3505200" y="3162300"/>
          <p14:tracePt t="27703" x="3489325" y="3162300"/>
          <p14:tracePt t="27719" x="3482975" y="3170238"/>
          <p14:tracePt t="27727" x="3467100" y="3170238"/>
          <p14:tracePt t="27735" x="3459163" y="3184525"/>
          <p14:tracePt t="27751" x="3459163" y="3192463"/>
          <p14:tracePt t="27759" x="3444875" y="3192463"/>
          <p14:tracePt t="27767" x="3444875" y="3208338"/>
          <p14:tracePt t="27776" x="3436938" y="3208338"/>
          <p14:tracePt t="27808" x="3436938" y="3222625"/>
          <p14:tracePt t="27945" x="3436938" y="3230563"/>
          <p14:tracePt t="27961" x="3436938" y="3246438"/>
          <p14:tracePt t="27969" x="3436938" y="3254375"/>
          <p14:tracePt t="27985" x="3436938" y="3268663"/>
          <p14:tracePt t="27993" x="3436938" y="3276600"/>
          <p14:tracePt t="28002" x="3444875" y="3292475"/>
          <p14:tracePt t="28018" x="3444875" y="3306763"/>
          <p14:tracePt t="28034" x="3459163" y="3314700"/>
          <p14:tracePt t="28050" x="3459163" y="3330575"/>
          <p14:tracePt t="28058" x="3467100" y="3330575"/>
          <p14:tracePt t="28066" x="3467100" y="3336925"/>
          <p14:tracePt t="28074" x="3467100" y="3352800"/>
          <p14:tracePt t="28082" x="3467100" y="3375025"/>
          <p14:tracePt t="40844" x="3459163" y="3375025"/>
          <p14:tracePt t="40851" x="3444875" y="3375025"/>
          <p14:tracePt t="40860" x="3421063" y="3398838"/>
          <p14:tracePt t="40868" x="3382963" y="3413125"/>
          <p14:tracePt t="40876" x="3352800" y="3436938"/>
          <p14:tracePt t="40884" x="3314700" y="3459163"/>
          <p14:tracePt t="40892" x="3268663" y="3467100"/>
          <p14:tracePt t="40900" x="3216275" y="3497263"/>
          <p14:tracePt t="40908" x="3170238" y="3521075"/>
          <p14:tracePt t="40916" x="3124200" y="3543300"/>
          <p14:tracePt t="40924" x="3063875" y="3565525"/>
          <p14:tracePt t="40932" x="3001963" y="3581400"/>
          <p14:tracePt t="40941" x="2933700" y="3603625"/>
          <p14:tracePt t="40948" x="2887663" y="3611563"/>
          <p14:tracePt t="40957" x="2827338" y="3635375"/>
          <p14:tracePt t="40964" x="2781300" y="3665538"/>
          <p14:tracePt t="40974" x="2720975" y="3673475"/>
          <p14:tracePt t="40981" x="2667000" y="3695700"/>
          <p14:tracePt t="40991" x="2620963" y="3717925"/>
          <p14:tracePt t="40997" x="2590800" y="3741738"/>
          <p14:tracePt t="41008" x="2536825" y="3771900"/>
          <p14:tracePt t="41013" x="2506663" y="3794125"/>
          <p14:tracePt t="41021" x="2476500" y="3802063"/>
          <p14:tracePt t="41029" x="2422525" y="3825875"/>
          <p14:tracePt t="41037" x="2392363" y="3840163"/>
          <p14:tracePt t="41045" x="2362200" y="3856038"/>
          <p14:tracePt t="41053" x="2339975" y="3878263"/>
          <p14:tracePt t="41062" x="2316163" y="3878263"/>
          <p14:tracePt t="41069" x="2286000" y="3886200"/>
          <p14:tracePt t="41077" x="2263775" y="3902075"/>
          <p14:tracePt t="41086" x="2255838" y="3908425"/>
          <p14:tracePt t="41094" x="2239963" y="3908425"/>
          <p14:tracePt t="41102" x="2232025" y="3908425"/>
          <p14:tracePt t="41110" x="2232025" y="3924300"/>
          <p14:tracePt t="41118" x="2217738" y="3924300"/>
          <p14:tracePt t="41134" x="2201863" y="3940175"/>
          <p14:tracePt t="41167" x="2201863" y="3946525"/>
          <p14:tracePt t="41175" x="2193925" y="3946525"/>
          <p14:tracePt t="41183" x="2193925" y="3962400"/>
          <p14:tracePt t="41191" x="2193925" y="3984625"/>
          <p14:tracePt t="41199" x="2193925" y="3992563"/>
          <p14:tracePt t="41209" x="2193925" y="4030663"/>
          <p14:tracePt t="41215" x="2193925" y="4068763"/>
          <p14:tracePt t="41225" x="2193925" y="4092575"/>
          <p14:tracePt t="41231" x="2193925" y="4130675"/>
          <p14:tracePt t="41241" x="2193925" y="4152900"/>
          <p14:tracePt t="41247" x="2201863" y="4183063"/>
          <p14:tracePt t="41258" x="2217738" y="4221163"/>
          <p14:tracePt t="41263" x="2232025" y="4283075"/>
          <p14:tracePt t="41271" x="2255838" y="4321175"/>
          <p14:tracePt t="41280" x="2278063" y="4373563"/>
          <p14:tracePt t="41287" x="2301875" y="4435475"/>
          <p14:tracePt t="41296" x="2316163" y="4487863"/>
          <p14:tracePt t="41304" x="2339975" y="4533900"/>
          <p14:tracePt t="41312" x="2370138" y="4579938"/>
          <p14:tracePt t="41724" x="2370138" y="4594225"/>
          <p14:tracePt t="41732" x="2370138" y="4602163"/>
          <p14:tracePt t="41742" x="2370138" y="4625975"/>
          <p14:tracePt t="41748" x="2370138" y="4640263"/>
          <p14:tracePt t="41758" x="2370138" y="4648200"/>
          <p14:tracePt t="41764" x="2370138" y="4664075"/>
          <p14:tracePt t="41774" x="2370138" y="4686300"/>
          <p14:tracePt t="41780" x="2370138" y="4702175"/>
          <p14:tracePt t="41792" x="2370138" y="4708525"/>
          <p14:tracePt t="41797" x="2370138" y="4724400"/>
          <p14:tracePt t="41805" x="2370138" y="4732338"/>
          <p14:tracePt t="41813" x="2370138" y="4746625"/>
          <p14:tracePt t="41825" x="2370138" y="4762500"/>
          <p14:tracePt t="41829" x="2370138" y="4770438"/>
          <p14:tracePt t="41845" x="2370138" y="4784725"/>
          <p14:tracePt t="41853" x="2384425" y="4784725"/>
          <p14:tracePt t="41869" x="2384425" y="4792663"/>
          <p14:tracePt t="41902" x="2384425" y="4808538"/>
          <p14:tracePt t="41966" x="2384425" y="4816475"/>
          <p14:tracePt t="42136" x="2384425" y="4808538"/>
          <p14:tracePt t="42144" x="2384425" y="4792663"/>
          <p14:tracePt t="42152" x="2370138" y="4784725"/>
          <p14:tracePt t="42160" x="2370138" y="4746625"/>
          <p14:tracePt t="42168" x="2370138" y="4732338"/>
          <p14:tracePt t="42177" x="2362200" y="4702175"/>
          <p14:tracePt t="42185" x="2362200" y="4678363"/>
          <p14:tracePt t="42193" x="2346325" y="4648200"/>
          <p14:tracePt t="42201" x="2346325" y="4625975"/>
          <p14:tracePt t="42209" x="2346325" y="4602163"/>
          <p14:tracePt t="42217" x="2346325" y="4579938"/>
          <p14:tracePt t="42225" x="2346325" y="4556125"/>
          <p14:tracePt t="42233" x="2346325" y="4533900"/>
          <p14:tracePt t="42241" x="2346325" y="4511675"/>
          <p14:tracePt t="42249" x="2346325" y="4495800"/>
          <p14:tracePt t="42257" x="2346325" y="4473575"/>
          <p14:tracePt t="42265" x="2346325" y="4457700"/>
          <p14:tracePt t="42274" x="2346325" y="4435475"/>
          <p14:tracePt t="42281" x="2346325" y="4411663"/>
          <p14:tracePt t="42291" x="2346325" y="4403725"/>
          <p14:tracePt t="42298" x="2346325" y="4389438"/>
          <p14:tracePt t="42309" x="2346325" y="4373563"/>
          <p14:tracePt t="42325" x="2346325" y="4365625"/>
          <p14:tracePt t="42330" x="2346325" y="4351338"/>
          <p14:tracePt t="42346" x="2339975" y="4343400"/>
          <p14:tracePt t="42354" x="2339975" y="4327525"/>
          <p14:tracePt t="42362" x="2339975" y="4321175"/>
          <p14:tracePt t="42379" x="2339975" y="4305300"/>
          <p14:tracePt t="42387" x="2324100" y="4305300"/>
          <p14:tracePt t="42395" x="2324100" y="4289425"/>
          <p14:tracePt t="42427" x="2324100" y="4283075"/>
          <p14:tracePt t="50215" x="2324100" y="4289425"/>
          <p14:tracePt t="50230" x="2316163" y="4289425"/>
          <p14:tracePt t="50242" x="2316163" y="4305300"/>
          <p14:tracePt t="50255" x="2301875" y="4321175"/>
          <p14:tracePt t="50287" x="2301875" y="4327525"/>
          <p14:tracePt t="50311" x="2301875" y="4343400"/>
          <p14:tracePt t="50351" x="2301875" y="4351338"/>
          <p14:tracePt t="50416" x="2301875" y="4365625"/>
          <p14:tracePt t="50497" x="2316163" y="4403725"/>
          <p14:tracePt t="50508" x="2316163" y="4411663"/>
          <p14:tracePt t="50513" x="2324100" y="4435475"/>
          <p14:tracePt t="50521" x="2324100" y="4457700"/>
          <p14:tracePt t="50529" x="2339975" y="4487863"/>
          <p14:tracePt t="50541" x="2346325" y="4511675"/>
          <p14:tracePt t="50545" x="2362200" y="4533900"/>
          <p14:tracePt t="50554" x="2362200" y="4541838"/>
          <p14:tracePt t="50561" x="2370138" y="4556125"/>
          <p14:tracePt t="50569" x="2384425" y="4564063"/>
          <p14:tracePt t="50577" x="2392363" y="4579938"/>
          <p14:tracePt t="50585" x="2392363" y="4594225"/>
          <p14:tracePt t="50593" x="2408238" y="4594225"/>
          <p14:tracePt t="50602" x="2422525" y="4602163"/>
          <p14:tracePt t="50610" x="2430463" y="4602163"/>
          <p14:tracePt t="50901" x="2430463" y="4618038"/>
          <p14:tracePt t="50909" x="2430463" y="4625975"/>
          <p14:tracePt t="50917" x="2430463" y="4640263"/>
          <p14:tracePt t="50925" x="2430463" y="4648200"/>
          <p14:tracePt t="50933" x="2430463" y="4664075"/>
          <p14:tracePt t="50941" x="2430463" y="4678363"/>
          <p14:tracePt t="50949" x="2430463" y="4686300"/>
          <p14:tracePt t="50957" x="2430463" y="4702175"/>
          <p14:tracePt t="50965" x="2430463" y="4708525"/>
          <p14:tracePt t="50974" x="2422525" y="4724400"/>
          <p14:tracePt t="50982" x="2422525" y="4732338"/>
          <p14:tracePt t="50991" x="2422525" y="4746625"/>
          <p14:tracePt t="51008" x="2422525" y="4762500"/>
          <p14:tracePt t="51014" x="2422525" y="4770438"/>
          <p14:tracePt t="51039" x="2422525" y="4784725"/>
          <p14:tracePt t="51111" x="2422525" y="4792663"/>
          <p14:tracePt t="51216" x="2422525" y="4808538"/>
          <p14:tracePt t="51337" x="2422525" y="4816475"/>
          <p14:tracePt t="51839" x="2422525" y="4830763"/>
          <p14:tracePt t="51855" x="2422525" y="4838700"/>
          <p14:tracePt t="51862" x="2422525" y="4854575"/>
          <p14:tracePt t="51879" x="2422525" y="4868863"/>
          <p14:tracePt t="51887" x="2422525" y="4876800"/>
          <p14:tracePt t="51911" x="2422525" y="4892675"/>
          <p14:tracePt t="51984" x="2430463" y="4899025"/>
          <p14:tracePt t="52380" x="2430463" y="4892675"/>
          <p14:tracePt t="52391" x="2430463" y="4876800"/>
          <p14:tracePt t="52396" x="2430463" y="4838700"/>
          <p14:tracePt t="52404" x="2422525" y="4816475"/>
          <p14:tracePt t="52412" x="2408238" y="4784725"/>
          <p14:tracePt t="52420" x="2392363" y="4732338"/>
          <p14:tracePt t="52428" x="2392363" y="4702175"/>
          <p14:tracePt t="52436" x="2384425" y="4664075"/>
          <p14:tracePt t="52444" x="2370138" y="4640263"/>
          <p14:tracePt t="52452" x="2370138" y="4618038"/>
          <p14:tracePt t="52460" x="2362200" y="4594225"/>
          <p14:tracePt t="52468" x="2346325" y="4564063"/>
          <p14:tracePt t="52476" x="2346325" y="4556125"/>
          <p14:tracePt t="52484" x="2346325" y="4541838"/>
          <p14:tracePt t="52492" x="2339975" y="4533900"/>
          <p14:tracePt t="62090" x="2339975" y="4541838"/>
          <p14:tracePt t="62099" x="2339975" y="4579938"/>
          <p14:tracePt t="62108" x="2339975" y="4618038"/>
          <p14:tracePt t="62115" x="2339975" y="4648200"/>
          <p14:tracePt t="62125" x="2339975" y="4686300"/>
          <p14:tracePt t="62130" x="2339975" y="4746625"/>
          <p14:tracePt t="62141" x="2324100" y="4830763"/>
          <p14:tracePt t="62147" x="2316163" y="4937125"/>
          <p14:tracePt t="62158" x="2316163" y="5067300"/>
          <p14:tracePt t="62163" x="2316163" y="5311775"/>
          <p14:tracePt t="62174" x="2316163" y="5502275"/>
          <p14:tracePt t="62179" x="2339975" y="5592763"/>
          <p14:tracePt t="62187" x="2422525" y="5935663"/>
          <p14:tracePt t="62195" x="2468563" y="6049963"/>
          <p14:tracePt t="62203" x="2536825" y="6248400"/>
          <p14:tracePt t="62211" x="2636838" y="6438900"/>
          <p14:tracePt t="62219" x="2727325" y="6607175"/>
          <p14:tracePt t="62478" x="2720975" y="6621463"/>
          <p14:tracePt t="62486" x="2697163" y="6629400"/>
          <p14:tracePt t="62495" x="2667000" y="6651625"/>
          <p14:tracePt t="62503" x="2644775" y="6683375"/>
          <p14:tracePt t="62511" x="2620963" y="6705600"/>
          <p14:tracePt t="62519" x="2590800" y="6735763"/>
          <p14:tracePt t="62527" x="2552700" y="6789738"/>
          <p14:tracePt t="62534" x="2514600" y="6835775"/>
          <p14:tracePt t="64659" x="0" y="0"/>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E0BAF7B1-5F0F-EF70-301D-CB96741CCFC1}"/>
              </a:ext>
            </a:extLst>
          </p:cNvPr>
          <p:cNvSpPr>
            <a:spLocks noGrp="1" noChangeArrowheads="1"/>
          </p:cNvSpPr>
          <p:nvPr>
            <p:ph type="title"/>
          </p:nvPr>
        </p:nvSpPr>
        <p:spPr/>
        <p:txBody>
          <a:bodyPr/>
          <a:lstStyle/>
          <a:p>
            <a:pPr eaLnBrk="1" hangingPunct="1"/>
            <a:r>
              <a:rPr lang="en-US" altLang="en-US" dirty="0">
                <a:solidFill>
                  <a:srgbClr val="FFFF00"/>
                </a:solidFill>
              </a:rPr>
              <a:t>STAGES OF CKD</a:t>
            </a:r>
          </a:p>
        </p:txBody>
      </p:sp>
      <p:sp>
        <p:nvSpPr>
          <p:cNvPr id="7171" name="Rectangle 3">
            <a:extLst>
              <a:ext uri="{FF2B5EF4-FFF2-40B4-BE49-F238E27FC236}">
                <a16:creationId xmlns:a16="http://schemas.microsoft.com/office/drawing/2014/main" id="{CE439040-75C2-4F8F-8191-2C6FE706874F}"/>
              </a:ext>
            </a:extLst>
          </p:cNvPr>
          <p:cNvSpPr>
            <a:spLocks noGrp="1" noChangeArrowheads="1"/>
          </p:cNvSpPr>
          <p:nvPr>
            <p:ph type="body" idx="1"/>
          </p:nvPr>
        </p:nvSpPr>
        <p:spPr>
          <a:xfrm>
            <a:off x="685800" y="1600200"/>
            <a:ext cx="7772400" cy="4572000"/>
          </a:xfrm>
        </p:spPr>
        <p:txBody>
          <a:bodyPr/>
          <a:lstStyle/>
          <a:p>
            <a:pPr marL="0" indent="0" eaLnBrk="1" hangingPunct="1">
              <a:lnSpc>
                <a:spcPct val="90000"/>
              </a:lnSpc>
              <a:buFontTx/>
              <a:buNone/>
              <a:defRPr/>
            </a:pPr>
            <a:r>
              <a:rPr lang="en-US" altLang="en-US" sz="2200" dirty="0">
                <a:solidFill>
                  <a:schemeClr val="bg1"/>
                </a:solidFill>
              </a:rPr>
              <a:t>A 54year old woman with diabetic nephropathy has a GFR of 50ml/min and urine microalbumin of 250mg/g creatinine.  What is the KDIGO stage of her CKD</a:t>
            </a:r>
          </a:p>
          <a:p>
            <a:pPr marL="0" indent="0" eaLnBrk="1" hangingPunct="1">
              <a:lnSpc>
                <a:spcPct val="90000"/>
              </a:lnSpc>
              <a:buFontTx/>
              <a:buNone/>
              <a:defRPr/>
            </a:pPr>
            <a:endParaRPr lang="en-US" altLang="en-US" sz="2200" dirty="0">
              <a:solidFill>
                <a:schemeClr val="bg1"/>
              </a:solidFill>
            </a:endParaRPr>
          </a:p>
          <a:p>
            <a:pPr marL="514350" indent="-514350" eaLnBrk="1" hangingPunct="1">
              <a:lnSpc>
                <a:spcPct val="90000"/>
              </a:lnSpc>
              <a:buFontTx/>
              <a:buAutoNum type="alphaUcPeriod"/>
              <a:defRPr/>
            </a:pPr>
            <a:r>
              <a:rPr lang="en-US" altLang="en-US" sz="2200" dirty="0">
                <a:solidFill>
                  <a:schemeClr val="bg1"/>
                </a:solidFill>
              </a:rPr>
              <a:t>CKD 2 A2</a:t>
            </a:r>
          </a:p>
          <a:p>
            <a:pPr marL="514350" indent="-514350" eaLnBrk="1" hangingPunct="1">
              <a:lnSpc>
                <a:spcPct val="90000"/>
              </a:lnSpc>
              <a:buFontTx/>
              <a:buAutoNum type="alphaUcPeriod"/>
              <a:defRPr/>
            </a:pPr>
            <a:r>
              <a:rPr lang="en-US" altLang="en-US" sz="2200" dirty="0">
                <a:solidFill>
                  <a:schemeClr val="bg1"/>
                </a:solidFill>
              </a:rPr>
              <a:t>CKD 3a A1</a:t>
            </a:r>
          </a:p>
          <a:p>
            <a:pPr marL="514350" indent="-514350" eaLnBrk="1" hangingPunct="1">
              <a:lnSpc>
                <a:spcPct val="90000"/>
              </a:lnSpc>
              <a:buFontTx/>
              <a:buAutoNum type="alphaUcPeriod"/>
              <a:defRPr/>
            </a:pPr>
            <a:r>
              <a:rPr lang="en-US" altLang="en-US" sz="2200" dirty="0">
                <a:solidFill>
                  <a:schemeClr val="bg1"/>
                </a:solidFill>
              </a:rPr>
              <a:t>CKD 3a A2</a:t>
            </a:r>
          </a:p>
          <a:p>
            <a:pPr marL="514350" indent="-514350" eaLnBrk="1" hangingPunct="1">
              <a:lnSpc>
                <a:spcPct val="90000"/>
              </a:lnSpc>
              <a:buFontTx/>
              <a:buAutoNum type="alphaUcPeriod"/>
              <a:defRPr/>
            </a:pPr>
            <a:r>
              <a:rPr lang="en-US" altLang="en-US" sz="2200" dirty="0">
                <a:solidFill>
                  <a:schemeClr val="bg1"/>
                </a:solidFill>
              </a:rPr>
              <a:t>CKD 3b A2</a:t>
            </a:r>
          </a:p>
          <a:p>
            <a:pPr marL="514350" indent="-514350" eaLnBrk="1" hangingPunct="1">
              <a:lnSpc>
                <a:spcPct val="90000"/>
              </a:lnSpc>
              <a:buFontTx/>
              <a:buAutoNum type="alphaUcPeriod"/>
              <a:defRPr/>
            </a:pPr>
            <a:r>
              <a:rPr lang="en-US" altLang="en-US" sz="2200" dirty="0">
                <a:solidFill>
                  <a:schemeClr val="bg1"/>
                </a:solidFill>
              </a:rPr>
              <a:t>CKD 4 A3</a:t>
            </a:r>
          </a:p>
          <a:p>
            <a:pPr marL="0" indent="0" eaLnBrk="1" hangingPunct="1">
              <a:lnSpc>
                <a:spcPct val="90000"/>
              </a:lnSpc>
              <a:buFontTx/>
              <a:buNone/>
              <a:defRPr/>
            </a:pPr>
            <a:endParaRPr lang="en-US" altLang="en-US" sz="2200" dirty="0">
              <a:solidFill>
                <a:schemeClr val="bg1"/>
              </a:solidFill>
            </a:endParaRPr>
          </a:p>
        </p:txBody>
      </p:sp>
      <p:sp>
        <p:nvSpPr>
          <p:cNvPr id="49156" name="FlagCount" hidden="1">
            <a:hlinkClick r:id="rId3" action="ppaction://hlinkfile"/>
            <a:extLst>
              <a:ext uri="{FF2B5EF4-FFF2-40B4-BE49-F238E27FC236}">
                <a16:creationId xmlns:a16="http://schemas.microsoft.com/office/drawing/2014/main" id="{F0FBD4E0-E1B7-4BB1-B1D5-A992F10AE764}"/>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pic>
        <p:nvPicPr>
          <p:cNvPr id="5" name="Content Placeholder 3" descr="Table&#10;&#10;Description automatically generated">
            <a:extLst>
              <a:ext uri="{FF2B5EF4-FFF2-40B4-BE49-F238E27FC236}">
                <a16:creationId xmlns:a16="http://schemas.microsoft.com/office/drawing/2014/main" id="{542C2DAC-5B5E-64CB-59BB-36EBB773B9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2895600" y="2819400"/>
            <a:ext cx="6248400" cy="3763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1987247"/>
      </p:ext>
    </p:extLst>
  </p:cSld>
  <p:clrMapOvr>
    <a:masterClrMapping/>
  </p:clrMapOvr>
  <mc:AlternateContent xmlns:mc="http://schemas.openxmlformats.org/markup-compatibility/2006" xmlns:p14="http://schemas.microsoft.com/office/powerpoint/2010/main">
    <mc:Choice Requires="p14">
      <p:transition spd="slow" p14:dur="2000" advTm="31968"/>
    </mc:Choice>
    <mc:Fallback xmlns="">
      <p:transition spd="slow" advTm="31968"/>
    </mc:Fallback>
  </mc:AlternateContent>
  <p:extLst>
    <p:ext uri="{3A86A75C-4F4B-4683-9AE1-C65F6400EC91}">
      <p14:laserTraceLst xmlns:p14="http://schemas.microsoft.com/office/powerpoint/2010/main">
        <p14:tracePtLst>
          <p14:tracePt t="9291" x="800100" y="5432425"/>
          <p14:tracePt t="10295" x="2941638" y="6842125"/>
          <p14:tracePt t="10301" x="3001963" y="6819900"/>
          <p14:tracePt t="10307" x="3063875" y="6797675"/>
          <p14:tracePt t="10316" x="3101975" y="6789738"/>
          <p14:tracePt t="10324" x="3146425" y="6759575"/>
          <p14:tracePt t="10331" x="3246438" y="6727825"/>
          <p14:tracePt t="10340" x="3314700" y="6689725"/>
          <p14:tracePt t="10348" x="3406775" y="6651625"/>
          <p14:tracePt t="10355" x="3489325" y="6629400"/>
          <p14:tracePt t="10364" x="3573463" y="6607175"/>
          <p14:tracePt t="10371" x="3717925" y="6561138"/>
          <p14:tracePt t="10380" x="3817938" y="6537325"/>
          <p14:tracePt t="10388" x="3924300" y="6499225"/>
          <p14:tracePt t="10396" x="3984625" y="6484938"/>
          <p14:tracePt t="10405" x="4092575" y="6461125"/>
          <p14:tracePt t="10412" x="4160838" y="6438900"/>
          <p14:tracePt t="10421" x="4259263" y="6430963"/>
          <p14:tracePt t="10429" x="4327525" y="6408738"/>
          <p14:tracePt t="10438" x="4411663" y="6392863"/>
          <p14:tracePt t="10444" x="4479925" y="6392863"/>
          <p14:tracePt t="10455" x="4556125" y="6378575"/>
          <p14:tracePt t="10460" x="4610100" y="6378575"/>
          <p14:tracePt t="10471" x="4664075" y="6378575"/>
          <p14:tracePt t="10476" x="4686300" y="6378575"/>
          <p14:tracePt t="10488" x="4732338" y="6378575"/>
          <p14:tracePt t="10493" x="4816475" y="6378575"/>
          <p14:tracePt t="10505" x="4854575" y="6378575"/>
          <p14:tracePt t="10510" x="4884738" y="6378575"/>
          <p14:tracePt t="10521" x="4914900" y="6378575"/>
          <p14:tracePt t="10526" x="4945063" y="6378575"/>
          <p14:tracePt t="10538" x="4968875" y="6378575"/>
          <p14:tracePt t="10542" x="4999038" y="6378575"/>
          <p14:tracePt t="10554" x="5021263" y="6378575"/>
          <p14:tracePt t="10558" x="5029200" y="6378575"/>
          <p14:tracePt t="10571" x="5045075" y="6378575"/>
          <p14:tracePt t="10574" x="5067300" y="6378575"/>
          <p14:tracePt t="10590" x="5075238" y="6378575"/>
          <p14:tracePt t="10849" x="5089525" y="6378575"/>
          <p14:tracePt t="10865" x="5105400" y="6370638"/>
          <p14:tracePt t="10874" x="5113338" y="6354763"/>
          <p14:tracePt t="10881" x="5127625" y="6354763"/>
          <p14:tracePt t="10898" x="5135563" y="6346825"/>
          <p14:tracePt t="10906" x="5151438" y="6332538"/>
          <p14:tracePt t="10914" x="5159375" y="6324600"/>
          <p14:tracePt t="10922" x="5173663" y="6308725"/>
          <p14:tracePt t="10930" x="5189538" y="6294438"/>
          <p14:tracePt t="10938" x="5189538" y="6286500"/>
          <p14:tracePt t="10946" x="5197475" y="6270625"/>
          <p14:tracePt t="10954" x="5211763" y="6248400"/>
          <p14:tracePt t="10962" x="5235575" y="6240463"/>
          <p14:tracePt t="10971" x="5241925" y="6226175"/>
          <p14:tracePt t="10979" x="5257800" y="6202363"/>
          <p14:tracePt t="10988" x="5273675" y="6180138"/>
          <p14:tracePt t="10995" x="5273675" y="6156325"/>
          <p14:tracePt t="11005" x="5280025" y="6134100"/>
          <p14:tracePt t="11011" x="5295900" y="6118225"/>
          <p14:tracePt t="11021" x="5303838" y="6080125"/>
          <p14:tracePt t="11027" x="5303838" y="6049963"/>
          <p14:tracePt t="11038" x="5318125" y="6019800"/>
          <p14:tracePt t="11043" x="5326063" y="5989638"/>
          <p14:tracePt t="11051" x="5326063" y="5965825"/>
          <p14:tracePt t="11059" x="5341938" y="5927725"/>
          <p14:tracePt t="11071" x="5349875" y="5905500"/>
          <p14:tracePt t="11076" x="5349875" y="5867400"/>
          <p14:tracePt t="11084" x="5349875" y="5845175"/>
          <p14:tracePt t="11092" x="5364163" y="5821363"/>
          <p14:tracePt t="11100" x="5380038" y="5799138"/>
          <p14:tracePt t="11108" x="5380038" y="5761038"/>
          <p14:tracePt t="11116" x="5380038" y="5745163"/>
          <p14:tracePt t="11124" x="5387975" y="5722938"/>
          <p14:tracePt t="11132" x="5387975" y="5715000"/>
          <p14:tracePt t="11140" x="5402263" y="5699125"/>
          <p14:tracePt t="11148" x="5402263" y="5676900"/>
          <p14:tracePt t="11165" x="5410200" y="5661025"/>
          <p14:tracePt t="11173" x="5410200" y="5654675"/>
          <p14:tracePt t="11181" x="5426075" y="5638800"/>
          <p14:tracePt t="11569" x="5410200" y="5638800"/>
          <p14:tracePt t="11576" x="5402263" y="5638800"/>
          <p14:tracePt t="11584" x="5387975" y="5638800"/>
          <p14:tracePt t="11592" x="5380038" y="5638800"/>
          <p14:tracePt t="11609" x="5364163" y="5638800"/>
          <p14:tracePt t="11617" x="5349875" y="5638800"/>
          <p14:tracePt t="11625" x="5341938" y="5638800"/>
          <p14:tracePt t="11641" x="5326063" y="5638800"/>
          <p14:tracePt t="11674" x="5318125" y="5638800"/>
          <p14:tracePt t="11762" x="5318125" y="5630863"/>
          <p14:tracePt t="11795" x="5303838" y="5630863"/>
          <p14:tracePt t="11843" x="5303838" y="5616575"/>
          <p14:tracePt t="12029" x="5318125" y="5616575"/>
          <p14:tracePt t="12199" x="5318125" y="5608638"/>
          <p14:tracePt t="12215" x="5318125" y="5592763"/>
          <p14:tracePt t="12223" x="5318125" y="5584825"/>
          <p14:tracePt t="12231" x="5303838" y="5570538"/>
          <p14:tracePt t="12239" x="5295900" y="5554663"/>
          <p14:tracePt t="12256" x="5280025" y="5546725"/>
          <p14:tracePt t="12263" x="5280025" y="5532438"/>
          <p14:tracePt t="12272" x="5273675" y="5524500"/>
          <p14:tracePt t="12280" x="5257800" y="5508625"/>
          <p14:tracePt t="12296" x="5241925" y="5508625"/>
          <p14:tracePt t="12305" x="5241925" y="5502275"/>
          <p14:tracePt t="12312" x="5235575" y="5502275"/>
          <p14:tracePt t="12322" x="5219700" y="5502275"/>
          <p14:tracePt t="12328" x="5219700" y="5486400"/>
          <p14:tracePt t="12338" x="5211763" y="5486400"/>
          <p14:tracePt t="12344" x="5197475" y="5486400"/>
          <p14:tracePt t="12355" x="5173663" y="5486400"/>
          <p14:tracePt t="12361" x="5159375" y="5486400"/>
          <p14:tracePt t="12371" x="5151438" y="5486400"/>
          <p14:tracePt t="12377" x="5135563" y="5486400"/>
          <p14:tracePt t="12385" x="5113338" y="5486400"/>
          <p14:tracePt t="12393" x="5105400" y="5486400"/>
          <p14:tracePt t="12405" x="5089525" y="5486400"/>
          <p14:tracePt t="12409" x="5067300" y="5486400"/>
          <p14:tracePt t="12417" x="5051425" y="5486400"/>
          <p14:tracePt t="12425" x="5045075" y="5486400"/>
          <p14:tracePt t="12433" x="5029200" y="5486400"/>
          <p14:tracePt t="12441" x="5021263" y="5486400"/>
          <p14:tracePt t="12450" x="5006975" y="5486400"/>
          <p14:tracePt t="12458" x="4999038" y="5486400"/>
          <p14:tracePt t="12466" x="4983163" y="5486400"/>
          <p14:tracePt t="12482" x="4968875" y="5486400"/>
          <p14:tracePt t="12490" x="4960938" y="5486400"/>
          <p14:tracePt t="12498" x="4945063" y="5486400"/>
          <p14:tracePt t="12514" x="4937125" y="5486400"/>
          <p14:tracePt t="12523" x="4922838" y="5486400"/>
          <p14:tracePt t="12530" x="4899025" y="5486400"/>
          <p14:tracePt t="12538" x="4884738" y="5502275"/>
          <p14:tracePt t="12547" x="4876800" y="5502275"/>
          <p14:tracePt t="12554" x="4860925" y="5502275"/>
          <p14:tracePt t="12563" x="4854575" y="5502275"/>
          <p14:tracePt t="12571" x="4830763" y="5502275"/>
          <p14:tracePt t="12579" x="4816475" y="5502275"/>
          <p14:tracePt t="12588" x="4808538" y="5502275"/>
          <p14:tracePt t="12595" x="4792663" y="5502275"/>
          <p14:tracePt t="12605" x="4778375" y="5502275"/>
          <p14:tracePt t="12611" x="4770438" y="5502275"/>
          <p14:tracePt t="12622" x="4754563" y="5502275"/>
          <p14:tracePt t="12627" x="4746625" y="5502275"/>
          <p14:tracePt t="12639" x="4732338" y="5502275"/>
          <p14:tracePt t="12643" x="4724400" y="5502275"/>
          <p14:tracePt t="12654" x="4708525" y="5502275"/>
          <p14:tracePt t="12659" x="4694238" y="5502275"/>
          <p14:tracePt t="12668" x="4670425" y="5502275"/>
          <p14:tracePt t="12676" x="4664075" y="5502275"/>
          <p14:tracePt t="12999" x="4648200" y="5502275"/>
          <p14:tracePt t="13104" x="4664075" y="5502275"/>
          <p14:tracePt t="13112" x="4670425" y="5502275"/>
          <p14:tracePt t="13450" x="4664075" y="5502275"/>
          <p14:tracePt t="13458" x="4648200" y="5502275"/>
          <p14:tracePt t="13466" x="4625975" y="5502275"/>
          <p14:tracePt t="13474" x="4610100" y="5502275"/>
          <p14:tracePt t="13483" x="4602163" y="5502275"/>
          <p14:tracePt t="13491" x="4564063" y="5502275"/>
          <p14:tracePt t="13499" x="4541838" y="5502275"/>
          <p14:tracePt t="13508" x="4518025" y="5502275"/>
          <p14:tracePt t="13516" x="4473575" y="5502275"/>
          <p14:tracePt t="13524" x="4435475" y="5502275"/>
          <p14:tracePt t="13532" x="4411663" y="5502275"/>
          <p14:tracePt t="13540" x="4389438" y="5502275"/>
          <p14:tracePt t="13548" x="4365625" y="5502275"/>
          <p14:tracePt t="13556" x="4327525" y="5502275"/>
          <p14:tracePt t="13564" x="4305300" y="5502275"/>
          <p14:tracePt t="13572" x="4283075" y="5502275"/>
          <p14:tracePt t="13580" x="4244975" y="5502275"/>
          <p14:tracePt t="13589" x="4221163" y="5502275"/>
          <p14:tracePt t="13596" x="4198938" y="5502275"/>
          <p14:tracePt t="13604" x="4175125" y="5502275"/>
          <p14:tracePt t="13613" x="4144963" y="5502275"/>
          <p14:tracePt t="13621" x="4137025" y="5502275"/>
          <p14:tracePt t="13629" x="4114800" y="5502275"/>
          <p14:tracePt t="13638" x="4092575" y="5502275"/>
          <p14:tracePt t="13645" x="4068763" y="5502275"/>
          <p14:tracePt t="13655" x="4054475" y="5502275"/>
          <p14:tracePt t="13661" x="4030663" y="5502275"/>
          <p14:tracePt t="13671" x="4008438" y="5502275"/>
          <p14:tracePt t="13677" x="3992563" y="5502275"/>
          <p14:tracePt t="13688" x="3970338" y="5502275"/>
          <p14:tracePt t="13693" x="3946525" y="5502275"/>
          <p14:tracePt t="13704" x="3924300" y="5502275"/>
          <p14:tracePt t="13718" x="3902075" y="5502275"/>
          <p14:tracePt t="13726" x="3886200" y="5502275"/>
          <p14:tracePt t="13734" x="3870325" y="5502275"/>
          <p14:tracePt t="13742" x="3863975" y="5502275"/>
          <p14:tracePt t="13750" x="3848100" y="5502275"/>
          <p14:tracePt t="13758" x="3840163" y="5502275"/>
          <p14:tracePt t="13774" x="3825875" y="5502275"/>
          <p14:tracePt t="13783" x="3825875" y="5486400"/>
          <p14:tracePt t="13791" x="3817938" y="5486400"/>
          <p14:tracePt t="13807" x="3802063" y="5486400"/>
          <p14:tracePt t="13831" x="3794125" y="5486400"/>
          <p14:tracePt t="13839" x="3779838" y="5486400"/>
          <p14:tracePt t="13855" x="3763963" y="5486400"/>
          <p14:tracePt t="13872" x="3756025" y="5486400"/>
          <p14:tracePt t="13879" x="3741738" y="5486400"/>
          <p14:tracePt t="13905" x="3733800" y="5486400"/>
          <p14:tracePt t="13944" x="3717925" y="5470525"/>
          <p14:tracePt t="13955" x="3711575" y="5470525"/>
          <p14:tracePt t="13976" x="3695700" y="5470525"/>
          <p14:tracePt t="13993" x="3679825" y="5470525"/>
          <p14:tracePt t="14090" x="3695700" y="5470525"/>
          <p14:tracePt t="14098" x="3711575" y="5470525"/>
          <p14:tracePt t="14106" x="3717925" y="5470525"/>
          <p14:tracePt t="14114" x="3741738" y="5470525"/>
          <p14:tracePt t="14122" x="3756025" y="5470525"/>
          <p14:tracePt t="14130" x="3779838" y="5470525"/>
          <p14:tracePt t="14138" x="3794125" y="5470525"/>
          <p14:tracePt t="14155" x="3802063" y="5470525"/>
          <p14:tracePt t="14162" x="3817938" y="5470525"/>
          <p14:tracePt t="14195" x="3825875" y="5470525"/>
          <p14:tracePt t="14220" x="3848100" y="5470525"/>
          <p14:tracePt t="14227" x="3863975" y="5470525"/>
          <p14:tracePt t="14235" x="3886200" y="5470525"/>
          <p14:tracePt t="14243" x="3908425" y="5464175"/>
          <p14:tracePt t="14251" x="3932238" y="5448300"/>
          <p14:tracePt t="14259" x="3954463" y="5440363"/>
          <p14:tracePt t="14272" x="3970338" y="5440363"/>
          <p14:tracePt t="14275" x="3992563" y="5426075"/>
          <p14:tracePt t="14284" x="4016375" y="5426075"/>
          <p14:tracePt t="14292" x="4030663" y="5418138"/>
          <p14:tracePt t="14316" x="4038600" y="5418138"/>
          <p14:tracePt t="14413" x="4038600" y="5402263"/>
          <p14:tracePt t="14429" x="4030663" y="5402263"/>
          <p14:tracePt t="14445" x="4016375" y="5402263"/>
          <p14:tracePt t="14455" x="4016375" y="5387975"/>
          <p14:tracePt t="14472" x="4008438" y="5387975"/>
          <p14:tracePt t="14575" x="3992563" y="5387975"/>
          <p14:tracePt t="14825" x="3984625" y="5387975"/>
          <p14:tracePt t="14842" x="3970338" y="5402263"/>
          <p14:tracePt t="14857" x="3954463" y="5402263"/>
          <p14:tracePt t="14865" x="3946525" y="5418138"/>
          <p14:tracePt t="14874" x="3932238" y="5418138"/>
          <p14:tracePt t="14881" x="3924300" y="5418138"/>
          <p14:tracePt t="14898" x="3908425" y="5426075"/>
          <p14:tracePt t="14914" x="3902075" y="5426075"/>
          <p14:tracePt t="15027" x="3886200" y="5426075"/>
          <p14:tracePt t="15051" x="3870325" y="5426075"/>
          <p14:tracePt t="15059" x="3870325" y="5440363"/>
          <p14:tracePt t="15068" x="3863975" y="5440363"/>
          <p14:tracePt t="15084" x="3848100" y="5440363"/>
          <p14:tracePt t="15092" x="3840163" y="5448300"/>
          <p14:tracePt t="15100" x="3825875" y="5448300"/>
          <p14:tracePt t="15116" x="3817938" y="5448300"/>
          <p14:tracePt t="15124" x="3802063" y="5464175"/>
          <p14:tracePt t="15132" x="3794125" y="5464175"/>
          <p14:tracePt t="15140" x="3779838" y="5464175"/>
          <p14:tracePt t="15148" x="3756025" y="5464175"/>
          <p14:tracePt t="15156" x="3741738" y="5470525"/>
          <p14:tracePt t="15165" x="3733800" y="5470525"/>
          <p14:tracePt t="15172" x="3717925" y="5470525"/>
          <p14:tracePt t="15180" x="3711575" y="5470525"/>
          <p14:tracePt t="15188" x="3711575" y="5486400"/>
          <p14:tracePt t="15197" x="3695700" y="5486400"/>
          <p14:tracePt t="15213" x="3679825" y="5486400"/>
          <p14:tracePt t="15326" x="3695700" y="5486400"/>
          <p14:tracePt t="15334" x="3711575" y="5486400"/>
          <p14:tracePt t="15342" x="3717925" y="5486400"/>
          <p14:tracePt t="15359" x="3741738" y="5486400"/>
          <p14:tracePt t="15367" x="3756025" y="5502275"/>
          <p14:tracePt t="15375" x="3763963" y="5502275"/>
          <p14:tracePt t="15383" x="3779838" y="5502275"/>
          <p14:tracePt t="15391" x="3802063" y="5502275"/>
          <p14:tracePt t="15399" x="3825875" y="5502275"/>
          <p14:tracePt t="15407" x="3840163" y="5502275"/>
          <p14:tracePt t="15415" x="3848100" y="5502275"/>
          <p14:tracePt t="15423" x="3870325" y="5502275"/>
          <p14:tracePt t="15431" x="3902075" y="5502275"/>
          <p14:tracePt t="15439" x="3908425" y="5502275"/>
          <p14:tracePt t="15447" x="3924300" y="5502275"/>
          <p14:tracePt t="15455" x="3932238" y="5486400"/>
          <p14:tracePt t="15471" x="3946525" y="5486400"/>
          <p14:tracePt t="15480" x="3954463" y="5486400"/>
          <p14:tracePt t="15488" x="3954463" y="5470525"/>
          <p14:tracePt t="15496" x="3970338" y="5470525"/>
          <p14:tracePt t="15505" x="3984625" y="5470525"/>
          <p14:tracePt t="15512" x="3984625" y="5464175"/>
          <p14:tracePt t="15528" x="3992563" y="5464175"/>
          <p14:tracePt t="15649" x="3992563" y="5448300"/>
          <p14:tracePt t="15682" x="3984625" y="5448300"/>
          <p14:tracePt t="15690" x="3984625" y="5440363"/>
          <p14:tracePt t="15698" x="3970338" y="5440363"/>
          <p14:tracePt t="15706" x="3954463" y="5426075"/>
          <p14:tracePt t="15714" x="3946525" y="5426075"/>
          <p14:tracePt t="15722" x="3932238" y="5418138"/>
          <p14:tracePt t="15730" x="3924300" y="5418138"/>
          <p14:tracePt t="15738" x="3908425" y="5418138"/>
          <p14:tracePt t="15755" x="3902075" y="5402263"/>
          <p14:tracePt t="15762" x="3886200" y="5402263"/>
          <p14:tracePt t="15771" x="3870325" y="5402263"/>
          <p14:tracePt t="15788" x="3863975" y="5402263"/>
          <p14:tracePt t="15795" x="3848100" y="5402263"/>
          <p14:tracePt t="15820" x="3840163" y="5402263"/>
          <p14:tracePt t="15838" x="3825875" y="5402263"/>
          <p14:tracePt t="15859" x="3817938" y="5402263"/>
          <p14:tracePt t="15892" x="3802063" y="5402263"/>
          <p14:tracePt t="15916" x="3794125" y="5402263"/>
          <p14:tracePt t="15924" x="3779838" y="5402263"/>
          <p14:tracePt t="15948" x="3763963" y="5402263"/>
          <p14:tracePt t="15956" x="3756025" y="5418138"/>
          <p14:tracePt t="15981" x="3741738" y="5418138"/>
          <p14:tracePt t="16070" x="3756025" y="5418138"/>
          <p14:tracePt t="16078" x="3763963" y="5418138"/>
          <p14:tracePt t="16088" x="3779838" y="5418138"/>
          <p14:tracePt t="16094" x="3794125" y="5402263"/>
          <p14:tracePt t="16104" x="3802063" y="5402263"/>
          <p14:tracePt t="16110" x="3825875" y="5402263"/>
          <p14:tracePt t="16118" x="3848100" y="5402263"/>
          <p14:tracePt t="16126" x="3870325" y="5402263"/>
          <p14:tracePt t="16138" x="3902075" y="5402263"/>
          <p14:tracePt t="16142" x="3924300" y="5402263"/>
          <p14:tracePt t="16150" x="3932238" y="5402263"/>
          <p14:tracePt t="16158" x="3954463" y="5402263"/>
          <p14:tracePt t="16167" x="3984625" y="5402263"/>
          <p14:tracePt t="16174" x="3992563" y="5402263"/>
          <p14:tracePt t="16183" x="4008438" y="5402263"/>
          <p14:tracePt t="16207" x="4016375" y="5402263"/>
          <p14:tracePt t="16263" x="4030663" y="5402263"/>
          <p14:tracePt t="16320" x="4038600" y="5402263"/>
          <p14:tracePt t="16339" x="4054475" y="5402263"/>
          <p14:tracePt t="16344" x="4068763" y="5402263"/>
          <p14:tracePt t="16355" x="4076700" y="5402263"/>
          <p14:tracePt t="16360" x="4092575" y="5402263"/>
          <p14:tracePt t="16371" x="4098925" y="5402263"/>
          <p14:tracePt t="16377" x="4114800" y="5402263"/>
          <p14:tracePt t="16384" x="4122738" y="5402263"/>
          <p14:tracePt t="16393" x="4137025" y="5402263"/>
          <p14:tracePt t="16404" x="4144963" y="5402263"/>
          <p14:tracePt t="16409" x="4175125" y="5402263"/>
          <p14:tracePt t="16417" x="4183063" y="5402263"/>
          <p14:tracePt t="16425" x="4198938" y="5402263"/>
          <p14:tracePt t="16433" x="4221163" y="5402263"/>
          <p14:tracePt t="16441" x="4229100" y="5402263"/>
          <p14:tracePt t="16450" x="4259263" y="5387975"/>
          <p14:tracePt t="16457" x="4267200" y="5387975"/>
          <p14:tracePt t="16465" x="4289425" y="5387975"/>
          <p14:tracePt t="16473" x="4305300" y="5387975"/>
          <p14:tracePt t="16482" x="4327525" y="5387975"/>
          <p14:tracePt t="16490" x="4335463" y="5387975"/>
          <p14:tracePt t="16498" x="4351338" y="5387975"/>
          <p14:tracePt t="16506" x="4365625" y="5387975"/>
          <p14:tracePt t="16514" x="4389438" y="5387975"/>
          <p14:tracePt t="16522" x="4397375" y="5387975"/>
          <p14:tracePt t="16530" x="4411663" y="5387975"/>
          <p14:tracePt t="16538" x="4419600" y="5387975"/>
          <p14:tracePt t="16546" x="4449763" y="5387975"/>
          <p14:tracePt t="16554" x="4457700" y="5387975"/>
          <p14:tracePt t="16562" x="4473575" y="5380038"/>
          <p14:tracePt t="16571" x="4479925" y="5380038"/>
          <p14:tracePt t="16579" x="4495800" y="5380038"/>
          <p14:tracePt t="16588" x="4503738" y="5380038"/>
          <p14:tracePt t="16604" x="4518025" y="5380038"/>
          <p14:tracePt t="16627" x="4533900" y="5380038"/>
          <p14:tracePt t="16877" x="4541838" y="5380038"/>
          <p14:tracePt t="16888" x="4564063" y="5380038"/>
          <p14:tracePt t="16894" x="4579938" y="5380038"/>
          <p14:tracePt t="16905" x="4610100" y="5364163"/>
          <p14:tracePt t="16910" x="4708525" y="5356225"/>
          <p14:tracePt t="16918" x="4808538" y="5334000"/>
          <p14:tracePt t="16926" x="4899025" y="5311775"/>
          <p14:tracePt t="16938" x="4960938" y="5295900"/>
          <p14:tracePt t="16942" x="5067300" y="5273675"/>
          <p14:tracePt t="16950" x="5189538" y="5249863"/>
          <p14:tracePt t="16958" x="5280025" y="5235575"/>
          <p14:tracePt t="16966" x="5364163" y="5227638"/>
          <p14:tracePt t="16975" x="5464175" y="5227638"/>
          <p14:tracePt t="16983" x="5532438" y="5227638"/>
          <p14:tracePt t="16991" x="5578475" y="5227638"/>
          <p14:tracePt t="16999" x="5638800" y="5227638"/>
          <p14:tracePt t="17007" x="5676900" y="5227638"/>
          <p14:tracePt t="17015" x="5722938" y="5227638"/>
          <p14:tracePt t="17023" x="5737225" y="5227638"/>
          <p14:tracePt t="17031" x="5768975" y="5227638"/>
          <p14:tracePt t="17039" x="5791200" y="5235575"/>
          <p14:tracePt t="17047" x="5829300" y="5235575"/>
          <p14:tracePt t="17055" x="5851525" y="5249863"/>
          <p14:tracePt t="17063" x="5867400" y="5249863"/>
          <p14:tracePt t="17071" x="5875338" y="5249863"/>
          <p14:tracePt t="17080" x="5889625" y="5257800"/>
          <p14:tracePt t="17088" x="5897563" y="5257800"/>
          <p14:tracePt t="17096" x="5913438" y="5257800"/>
          <p14:tracePt t="17258" x="5897563" y="5273675"/>
          <p14:tracePt t="17265" x="5889625" y="5273675"/>
          <p14:tracePt t="17274" x="5875338" y="5280025"/>
          <p14:tracePt t="17281" x="5867400" y="5295900"/>
          <p14:tracePt t="17290" x="5851525" y="5311775"/>
          <p14:tracePt t="17298" x="5845175" y="5318125"/>
          <p14:tracePt t="17306" x="5829300" y="5334000"/>
          <p14:tracePt t="17314" x="5813425" y="5341938"/>
          <p14:tracePt t="17322" x="5807075" y="5356225"/>
          <p14:tracePt t="17330" x="5791200" y="5364163"/>
          <p14:tracePt t="17338" x="5783263" y="5364163"/>
          <p14:tracePt t="17346" x="5768975" y="5380038"/>
          <p14:tracePt t="17354" x="5761038" y="5380038"/>
          <p14:tracePt t="17371" x="5745163" y="5387975"/>
          <p14:tracePt t="17395" x="5737225" y="5402263"/>
          <p14:tracePt t="17443" x="5722938" y="5402263"/>
          <p14:tracePt t="19689" x="5737225" y="5402263"/>
          <p14:tracePt t="19714" x="5745163" y="5402263"/>
          <p14:tracePt t="19746" x="5761038" y="5402263"/>
          <p14:tracePt t="19762" x="5768975" y="5402263"/>
          <p14:tracePt t="19786" x="5783263" y="5402263"/>
          <p14:tracePt t="19810" x="5791200" y="5402263"/>
          <p14:tracePt t="19821" x="5807075" y="5402263"/>
          <p14:tracePt t="19835" x="5813425" y="5402263"/>
          <p14:tracePt t="19843" x="5829300" y="5402263"/>
          <p14:tracePt t="19859" x="5845175" y="5402263"/>
          <p14:tracePt t="19867" x="5851525" y="5402263"/>
          <p14:tracePt t="19883" x="5867400" y="5402263"/>
          <p14:tracePt t="19891" x="5875338" y="5402263"/>
          <p14:tracePt t="19899" x="5889625" y="5402263"/>
          <p14:tracePt t="19907" x="5897563" y="5402263"/>
          <p14:tracePt t="19916" x="5913438" y="5402263"/>
          <p14:tracePt t="19924" x="5927725" y="5402263"/>
          <p14:tracePt t="19932" x="5951538" y="5402263"/>
          <p14:tracePt t="19940" x="5959475" y="5402263"/>
          <p14:tracePt t="19948" x="5973763" y="5402263"/>
          <p14:tracePt t="19956" x="5981700" y="5402263"/>
          <p14:tracePt t="19964" x="6011863" y="5402263"/>
          <p14:tracePt t="19972" x="6019800" y="5402263"/>
          <p14:tracePt t="19980" x="6042025" y="5402263"/>
          <p14:tracePt t="19988" x="6065838" y="5402263"/>
          <p14:tracePt t="19996" x="6088063" y="5402263"/>
          <p14:tracePt t="20004" x="6118225" y="5402263"/>
          <p14:tracePt t="20013" x="6164263" y="5402263"/>
          <p14:tracePt t="20021" x="6188075" y="5402263"/>
          <p14:tracePt t="20029" x="6226175" y="5402263"/>
          <p14:tracePt t="20039" x="6232525" y="5387975"/>
          <p14:tracePt t="20045" x="6270625" y="5387975"/>
          <p14:tracePt t="20054" x="6308725" y="5387975"/>
          <p14:tracePt t="20061" x="6340475" y="5387975"/>
          <p14:tracePt t="20071" x="6378575" y="5380038"/>
          <p14:tracePt t="20077" x="6423025" y="5380038"/>
          <p14:tracePt t="20088" x="6477000" y="5380038"/>
          <p14:tracePt t="20093" x="6507163" y="5380038"/>
          <p14:tracePt t="20101" x="6553200" y="5364163"/>
          <p14:tracePt t="20110" x="6591300" y="5364163"/>
          <p14:tracePt t="20122" x="6629400" y="5356225"/>
          <p14:tracePt t="20126" x="6675438" y="5356225"/>
          <p14:tracePt t="20134" x="6721475" y="5356225"/>
          <p14:tracePt t="20142" x="6759575" y="5341938"/>
          <p14:tracePt t="20150" x="6797675" y="5341938"/>
          <p14:tracePt t="20158" x="6827838" y="5341938"/>
          <p14:tracePt t="20166" x="6865938" y="5341938"/>
          <p14:tracePt t="20174" x="6904038" y="5341938"/>
          <p14:tracePt t="20182" x="6950075" y="5334000"/>
          <p14:tracePt t="20190" x="6964363" y="5334000"/>
          <p14:tracePt t="20199" x="6994525" y="5334000"/>
          <p14:tracePt t="20207" x="7032625" y="5334000"/>
          <p14:tracePt t="20214" x="7056438" y="5334000"/>
          <p14:tracePt t="20223" x="7094538" y="5318125"/>
          <p14:tracePt t="20231" x="7116763" y="5318125"/>
          <p14:tracePt t="20239" x="7154863" y="5311775"/>
          <p14:tracePt t="20247" x="7162800" y="5311775"/>
          <p14:tracePt t="20255" x="7185025" y="5311775"/>
          <p14:tracePt t="20263" x="7216775" y="5295900"/>
          <p14:tracePt t="20271" x="7239000" y="5295900"/>
          <p14:tracePt t="20279" x="7261225" y="5295900"/>
          <p14:tracePt t="20288" x="7285038" y="5280025"/>
          <p14:tracePt t="20296" x="7292975" y="5280025"/>
          <p14:tracePt t="20304" x="7323138" y="5273675"/>
          <p14:tracePt t="20312" x="7345363" y="5273675"/>
          <p14:tracePt t="20321" x="7353300" y="5273675"/>
          <p14:tracePt t="20328" x="7369175" y="5273675"/>
          <p14:tracePt t="20338" x="7375525" y="5273675"/>
          <p14:tracePt t="20344" x="7407275" y="5273675"/>
          <p14:tracePt t="20355" x="7407275" y="5257800"/>
          <p14:tracePt t="20360" x="7413625" y="5257800"/>
          <p14:tracePt t="20376" x="7429500" y="5257800"/>
          <p14:tracePt t="20392" x="7437438" y="5257800"/>
          <p14:tracePt t="20425" x="7451725" y="5257800"/>
          <p14:tracePt t="20457" x="7459663" y="5257800"/>
          <p14:tracePt t="20465" x="7459663" y="5273675"/>
          <p14:tracePt t="20481" x="7475538" y="5273675"/>
          <p14:tracePt t="20506" x="7489825" y="5280025"/>
          <p14:tracePt t="20530" x="7497763" y="5280025"/>
          <p14:tracePt t="20546" x="7497763" y="5295900"/>
          <p14:tracePt t="20554" x="7513638" y="5295900"/>
          <p14:tracePt t="20586" x="7521575" y="5295900"/>
          <p14:tracePt t="20942" x="7535863" y="5295900"/>
          <p14:tracePt t="20950" x="7566025" y="5295900"/>
          <p14:tracePt t="20958" x="7604125" y="5311775"/>
          <p14:tracePt t="20966" x="7650163" y="5318125"/>
          <p14:tracePt t="20974" x="7704138" y="5334000"/>
          <p14:tracePt t="20982" x="7750175" y="5334000"/>
          <p14:tracePt t="20991" x="7772400" y="5334000"/>
          <p14:tracePt t="20998" x="7810500" y="5341938"/>
          <p14:tracePt t="21007" x="7840663" y="5356225"/>
          <p14:tracePt t="21015" x="7878763" y="5356225"/>
          <p14:tracePt t="21023" x="7902575" y="5364163"/>
          <p14:tracePt t="21031" x="7916863" y="5364163"/>
          <p14:tracePt t="21039" x="7924800" y="5380038"/>
          <p14:tracePt t="21047" x="7940675" y="5380038"/>
          <p14:tracePt t="21055" x="7940675" y="5387975"/>
          <p14:tracePt t="21063" x="7954963" y="5402263"/>
          <p14:tracePt t="21071" x="7954963" y="5418138"/>
          <p14:tracePt t="21095" x="7954963" y="5426075"/>
          <p14:tracePt t="21105" x="7954963" y="5440363"/>
          <p14:tracePt t="21112" x="7954963" y="5448300"/>
          <p14:tracePt t="21122" x="7954963" y="5464175"/>
          <p14:tracePt t="21128" x="7954963" y="5470525"/>
          <p14:tracePt t="21139" x="7954963" y="5486400"/>
          <p14:tracePt t="21154" x="7954963" y="5502275"/>
          <p14:tracePt t="21171" x="7954963" y="5508625"/>
          <p14:tracePt t="21184" x="7954963" y="5524500"/>
          <p14:tracePt t="21192" x="7954963" y="5532438"/>
          <p14:tracePt t="21200" x="7940675" y="5546725"/>
          <p14:tracePt t="21216" x="7940675" y="5554663"/>
          <p14:tracePt t="21225" x="7924800" y="5570538"/>
          <p14:tracePt t="21233" x="7924800" y="5584825"/>
          <p14:tracePt t="21249" x="7924800" y="5592763"/>
          <p14:tracePt t="21265" x="7916863" y="5608638"/>
          <p14:tracePt t="21298" x="7916863" y="5616575"/>
          <p14:tracePt t="21354" x="7902575" y="5616575"/>
          <p14:tracePt t="21475" x="7894638" y="5608638"/>
          <p14:tracePt t="21492" x="7894638" y="5584825"/>
          <p14:tracePt t="21500" x="7878763" y="5570538"/>
          <p14:tracePt t="21508" x="7878763" y="5546725"/>
          <p14:tracePt t="21516" x="7870825" y="5508625"/>
          <p14:tracePt t="21524" x="7856538" y="5464175"/>
          <p14:tracePt t="21532" x="7840663" y="5418138"/>
          <p14:tracePt t="21540" x="7832725" y="5356225"/>
          <p14:tracePt t="21548" x="7818438" y="5249863"/>
          <p14:tracePt t="21556" x="7794625" y="5165725"/>
          <p14:tracePt t="21565" x="7794625" y="5059363"/>
          <p14:tracePt t="21573" x="7794625" y="4937125"/>
          <p14:tracePt t="21581" x="7788275" y="4816475"/>
          <p14:tracePt t="21589" x="7788275" y="4686300"/>
          <p14:tracePt t="21597" x="7788275" y="4541838"/>
          <p14:tracePt t="21605" x="7788275" y="4411663"/>
          <p14:tracePt t="21613" x="7788275" y="4343400"/>
          <p14:tracePt t="21621" x="7788275" y="4221163"/>
          <p14:tracePt t="21629" x="7788275" y="4114800"/>
          <p14:tracePt t="21637" x="7788275" y="4016375"/>
          <p14:tracePt t="21645" x="7788275" y="3924300"/>
          <p14:tracePt t="21654" x="7788275" y="3856038"/>
          <p14:tracePt t="21661" x="7788275" y="3794125"/>
          <p14:tracePt t="21671" x="7788275" y="3771900"/>
          <p14:tracePt t="21678" x="7788275" y="3733800"/>
          <p14:tracePt t="21688" x="7772400" y="3695700"/>
          <p14:tracePt t="21694" x="7764463" y="3665538"/>
          <p14:tracePt t="21704" x="7764463" y="3635375"/>
          <p14:tracePt t="21710" x="7764463" y="3611563"/>
          <p14:tracePt t="21721" x="7750175" y="3603625"/>
          <p14:tracePt t="21726" x="7750175" y="3581400"/>
          <p14:tracePt t="21734" x="7750175" y="3565525"/>
          <p14:tracePt t="21742" x="7750175" y="3551238"/>
          <p14:tracePt t="21750" x="7750175" y="3543300"/>
          <p14:tracePt t="21767" x="7750175" y="3527425"/>
          <p14:tracePt t="21775" x="7750175" y="3521075"/>
          <p14:tracePt t="21807" x="7750175" y="3505200"/>
          <p14:tracePt t="21831" x="7750175" y="3497263"/>
          <p14:tracePt t="21839" x="7750175" y="3482975"/>
          <p14:tracePt t="21856" x="7750175" y="3467100"/>
          <p14:tracePt t="21864" x="7750175" y="3459163"/>
          <p14:tracePt t="21872" x="7750175" y="3444875"/>
          <p14:tracePt t="21880" x="7750175" y="3436938"/>
          <p14:tracePt t="21888" x="7750175" y="3421063"/>
          <p14:tracePt t="21970" x="7734300" y="3421063"/>
          <p14:tracePt t="22106" x="7734300" y="3444875"/>
          <p14:tracePt t="22114" x="7734300" y="3467100"/>
          <p14:tracePt t="22122" x="7734300" y="3505200"/>
          <p14:tracePt t="22130" x="7734300" y="3543300"/>
          <p14:tracePt t="22138" x="7734300" y="3581400"/>
          <p14:tracePt t="22147" x="7734300" y="3627438"/>
          <p14:tracePt t="22154" x="7734300" y="3665538"/>
          <p14:tracePt t="22163" x="7734300" y="3717925"/>
          <p14:tracePt t="22171" x="7734300" y="3771900"/>
          <p14:tracePt t="22179" x="7726363" y="3817938"/>
          <p14:tracePt t="22189" x="7726363" y="3863975"/>
          <p14:tracePt t="22195" x="7712075" y="3924300"/>
          <p14:tracePt t="22204" x="7704138" y="3970338"/>
          <p14:tracePt t="22211" x="7704138" y="4046538"/>
          <p14:tracePt t="22222" x="7688263" y="4098925"/>
          <p14:tracePt t="22227" x="7680325" y="4175125"/>
          <p14:tracePt t="22238" x="7680325" y="4259263"/>
          <p14:tracePt t="22243" x="7666038" y="4327525"/>
          <p14:tracePt t="22251" x="7666038" y="4411663"/>
          <p14:tracePt t="22259" x="7666038" y="4487863"/>
          <p14:tracePt t="22267" x="7650163" y="4556125"/>
          <p14:tracePt t="22275" x="7650163" y="4625975"/>
          <p14:tracePt t="22283" x="7642225" y="4686300"/>
          <p14:tracePt t="22292" x="7642225" y="4746625"/>
          <p14:tracePt t="22300" x="7642225" y="4816475"/>
          <p14:tracePt t="22308" x="7642225" y="4854575"/>
          <p14:tracePt t="22317" x="7642225" y="4899025"/>
          <p14:tracePt t="22324" x="7650163" y="4922838"/>
          <p14:tracePt t="22332" x="7650163" y="4960938"/>
          <p14:tracePt t="22340" x="7650163" y="4975225"/>
          <p14:tracePt t="22397" x="7650163" y="4999038"/>
          <p14:tracePt t="22405" x="7666038" y="5037138"/>
          <p14:tracePt t="22413" x="7666038" y="5083175"/>
          <p14:tracePt t="22421" x="7666038" y="5089525"/>
          <p14:tracePt t="22511" x="7666038" y="5105400"/>
          <p14:tracePt t="22526" x="7680325" y="5113338"/>
          <p14:tracePt t="22559" x="7680325" y="5127625"/>
          <p14:tracePt t="22607" x="7680325" y="5143500"/>
          <p14:tracePt t="22623" x="7680325" y="5151438"/>
          <p14:tracePt t="22647" x="7680325" y="5165725"/>
          <p14:tracePt t="22655" x="7680325" y="5173663"/>
          <p14:tracePt t="22664" x="7680325" y="5189538"/>
          <p14:tracePt t="22672" x="7680325" y="5197475"/>
          <p14:tracePt t="22680" x="7680325" y="5211763"/>
          <p14:tracePt t="22688" x="7680325" y="5227638"/>
          <p14:tracePt t="22696" x="7680325" y="5235575"/>
          <p14:tracePt t="22704" x="7680325" y="5249863"/>
          <p14:tracePt t="22712" x="7680325" y="5257800"/>
          <p14:tracePt t="22728" x="7680325" y="5273675"/>
          <p14:tracePt t="22738" x="7680325" y="5280025"/>
          <p14:tracePt t="22744" x="7680325" y="5295900"/>
          <p14:tracePt t="22760" x="7680325" y="5311775"/>
          <p14:tracePt t="22771" x="7666038" y="5318125"/>
          <p14:tracePt t="22776" x="7666038" y="5334000"/>
          <p14:tracePt t="22793" x="7666038" y="5341938"/>
          <p14:tracePt t="22801" x="7666038" y="5364163"/>
          <p14:tracePt t="22809" x="7666038" y="5387975"/>
          <p14:tracePt t="22817" x="7666038" y="5402263"/>
          <p14:tracePt t="22825" x="7666038" y="5426075"/>
          <p14:tracePt t="22833" x="7666038" y="5448300"/>
          <p14:tracePt t="22841" x="7666038" y="5470525"/>
          <p14:tracePt t="22849" x="7666038" y="5486400"/>
          <p14:tracePt t="22857" x="7666038" y="5502275"/>
          <p14:tracePt t="22865" x="7666038" y="5508625"/>
          <p14:tracePt t="22873" x="7666038" y="5524500"/>
          <p14:tracePt t="22897" x="7666038" y="5532438"/>
          <p14:tracePt t="23188" x="7666038" y="5546725"/>
          <p14:tracePt t="23196" x="7666038" y="5554663"/>
          <p14:tracePt t="23204" x="7666038" y="5570538"/>
          <p14:tracePt t="23212" x="7666038" y="5584825"/>
          <p14:tracePt t="23221" x="7666038" y="5608638"/>
          <p14:tracePt t="23228" x="7666038" y="5616575"/>
          <p14:tracePt t="23238" x="7650163" y="5630863"/>
          <p14:tracePt t="23245" x="7650163" y="5638800"/>
          <p14:tracePt t="23255" x="7650163" y="5654675"/>
          <p14:tracePt t="23271" x="7650163" y="5661025"/>
          <p14:tracePt t="23288" x="7650163" y="5676900"/>
          <p14:tracePt t="23310" x="7650163" y="5692775"/>
          <p14:tracePt t="23325" x="7642225" y="5692775"/>
          <p14:tracePt t="23391" x="7642225" y="5699125"/>
          <p14:tracePt t="23455" x="7642225" y="5715000"/>
          <p14:tracePt t="23609" x="7627938" y="5715000"/>
          <p14:tracePt t="23625" x="7620000" y="5699125"/>
          <p14:tracePt t="23642" x="7620000" y="5692775"/>
          <p14:tracePt t="23649" x="7604125" y="5676900"/>
          <p14:tracePt t="23657" x="7597775" y="5661025"/>
          <p14:tracePt t="23665" x="7597775" y="5654675"/>
          <p14:tracePt t="23674" x="7581900" y="5638800"/>
          <p14:tracePt t="23681" x="7566025" y="5616575"/>
          <p14:tracePt t="23689" x="7566025" y="5608638"/>
          <p14:tracePt t="23698" x="7559675" y="5592763"/>
          <p14:tracePt t="23706" x="7559675" y="5570538"/>
          <p14:tracePt t="23714" x="7559675" y="5554663"/>
          <p14:tracePt t="23722" x="7543800" y="5532438"/>
          <p14:tracePt t="23730" x="7543800" y="5524500"/>
          <p14:tracePt t="23738" x="7543800" y="5508625"/>
          <p14:tracePt t="23746" x="7535863" y="5486400"/>
          <p14:tracePt t="23755" x="7535863" y="5470525"/>
          <p14:tracePt t="23771" x="7535863" y="5464175"/>
          <p14:tracePt t="23788" x="7535863" y="5448300"/>
          <p14:tracePt t="23948" x="7543800" y="5448300"/>
          <p14:tracePt t="23965" x="7559675" y="5464175"/>
          <p14:tracePt t="23980" x="7566025" y="5464175"/>
          <p14:tracePt t="23996" x="7581900" y="5464175"/>
          <p14:tracePt t="24012" x="7597775" y="5464175"/>
          <p14:tracePt t="24029" x="7604125" y="5464175"/>
          <p14:tracePt t="24038" x="7620000" y="5464175"/>
          <p14:tracePt t="24045" x="7620000" y="5448300"/>
          <p14:tracePt t="24061" x="7627938" y="5448300"/>
          <p14:tracePt t="24072" x="7627938" y="5440363"/>
          <p14:tracePt t="24077" x="7642225" y="5440363"/>
          <p14:tracePt t="24089" x="7642225" y="5426075"/>
          <p14:tracePt t="24126" x="7642225" y="5418138"/>
          <p14:tracePt t="27180" x="7642225" y="5402263"/>
          <p14:tracePt t="27189" x="7642225" y="5387975"/>
          <p14:tracePt t="27197" x="7642225" y="5380038"/>
          <p14:tracePt t="27205" x="7627938" y="5364163"/>
          <p14:tracePt t="27213" x="7620000" y="5356225"/>
          <p14:tracePt t="27221" x="7604125" y="5341938"/>
          <p14:tracePt t="27229" x="7597775" y="5334000"/>
          <p14:tracePt t="27237" x="7597775" y="5318125"/>
          <p14:tracePt t="27245" x="7581900" y="5318125"/>
          <p14:tracePt t="27254" x="7566025" y="5311775"/>
          <p14:tracePt t="27261" x="7559675" y="5311775"/>
          <p14:tracePt t="27271" x="7543800" y="5311775"/>
          <p14:tracePt t="27277" x="7535863" y="5295900"/>
          <p14:tracePt t="27289" x="7521575" y="5295900"/>
          <p14:tracePt t="27304" x="7513638" y="5295900"/>
          <p14:tracePt t="27310" x="7489825" y="5295900"/>
          <p14:tracePt t="27318" x="7475538" y="5295900"/>
          <p14:tracePt t="27326" x="7459663" y="5295900"/>
          <p14:tracePt t="27336" x="7451725" y="5295900"/>
          <p14:tracePt t="27342" x="7437438" y="5295900"/>
          <p14:tracePt t="27358" x="7429500" y="5311775"/>
          <p14:tracePt t="27374" x="7413625" y="5318125"/>
          <p14:tracePt t="27390" x="7413625" y="5334000"/>
          <p14:tracePt t="27398" x="7407275" y="5341938"/>
          <p14:tracePt t="27414" x="7407275" y="5356225"/>
          <p14:tracePt t="27423" x="7407275" y="5364163"/>
          <p14:tracePt t="27439" x="7413625" y="5380038"/>
          <p14:tracePt t="27447" x="7437438" y="5387975"/>
          <p14:tracePt t="27455" x="7451725" y="5402263"/>
          <p14:tracePt t="27463" x="7489825" y="5402263"/>
          <p14:tracePt t="27471" x="7513638" y="5418138"/>
          <p14:tracePt t="27479" x="7559675" y="5418138"/>
          <p14:tracePt t="27488" x="7604125" y="5418138"/>
          <p14:tracePt t="27495" x="7666038" y="5418138"/>
          <p14:tracePt t="27505" x="7726363" y="5418138"/>
          <p14:tracePt t="27511" x="7772400" y="5418138"/>
          <p14:tracePt t="27521" x="7794625" y="5418138"/>
          <p14:tracePt t="27527" x="7840663" y="5418138"/>
          <p14:tracePt t="27537" x="7878763" y="5418138"/>
          <p14:tracePt t="27544" x="7902575" y="5418138"/>
          <p14:tracePt t="27555" x="7924800" y="5418138"/>
          <p14:tracePt t="27560" x="7940675" y="5402263"/>
          <p14:tracePt t="27576" x="7954963" y="5387975"/>
          <p14:tracePt t="27588" x="7954963" y="5380038"/>
          <p14:tracePt t="27592" x="7954963" y="5356225"/>
          <p14:tracePt t="27601" x="7940675" y="5341938"/>
          <p14:tracePt t="27609" x="7916863" y="5334000"/>
          <p14:tracePt t="27617" x="7894638" y="5311775"/>
          <p14:tracePt t="27625" x="7856538" y="5280025"/>
          <p14:tracePt t="27633" x="7840663" y="5273675"/>
          <p14:tracePt t="27641" x="7788275" y="5249863"/>
          <p14:tracePt t="27649" x="7764463" y="5235575"/>
          <p14:tracePt t="27657" x="7726363" y="5227638"/>
          <p14:tracePt t="27665" x="7680325" y="5227638"/>
          <p14:tracePt t="27673" x="7666038" y="5227638"/>
          <p14:tracePt t="27681" x="7604125" y="5227638"/>
          <p14:tracePt t="27689" x="7566025" y="5227638"/>
          <p14:tracePt t="27697" x="7535863" y="5227638"/>
          <p14:tracePt t="27705" x="7521575" y="5227638"/>
          <p14:tracePt t="27713" x="7489825" y="5227638"/>
          <p14:tracePt t="27722" x="7459663" y="5227638"/>
          <p14:tracePt t="27730" x="7451725" y="5235575"/>
          <p14:tracePt t="27738" x="7429500" y="5257800"/>
          <p14:tracePt t="27746" x="7407275" y="5273675"/>
          <p14:tracePt t="27754" x="7391400" y="5295900"/>
          <p14:tracePt t="27762" x="7375525" y="5311775"/>
          <p14:tracePt t="27771" x="7375525" y="5318125"/>
          <p14:tracePt t="27778" x="7369175" y="5334000"/>
          <p14:tracePt t="27788" x="7369175" y="5341938"/>
          <p14:tracePt t="27794" x="7369175" y="5364163"/>
          <p14:tracePt t="27804" x="7369175" y="5380038"/>
          <p14:tracePt t="27811" x="7369175" y="5387975"/>
          <p14:tracePt t="27821" x="7369175" y="5418138"/>
          <p14:tracePt t="27827" x="7369175" y="5440363"/>
          <p14:tracePt t="27838" x="7369175" y="5448300"/>
          <p14:tracePt t="27843" x="7391400" y="5470525"/>
          <p14:tracePt t="27854" x="7413625" y="5502275"/>
          <p14:tracePt t="27859" x="7437438" y="5524500"/>
          <p14:tracePt t="27871" x="7459663" y="5546725"/>
          <p14:tracePt t="27875" x="7497763" y="5570538"/>
          <p14:tracePt t="27888" x="7535863" y="5584825"/>
          <p14:tracePt t="27891" x="7566025" y="5592763"/>
          <p14:tracePt t="27904" x="7604125" y="5608638"/>
          <p14:tracePt t="27908" x="7642225" y="5616575"/>
          <p14:tracePt t="27921" x="7688263" y="5616575"/>
          <p14:tracePt t="27924" x="7726363" y="5616575"/>
          <p14:tracePt t="27938" x="7764463" y="5616575"/>
          <p14:tracePt t="27940" x="7794625" y="5616575"/>
          <p14:tracePt t="27954" x="7818438" y="5592763"/>
          <p14:tracePt t="27956" x="7840663" y="5570538"/>
          <p14:tracePt t="27971" x="7856538" y="5532438"/>
          <p14:tracePt t="27972" x="7870825" y="5502275"/>
          <p14:tracePt t="27988" x="7878763" y="5448300"/>
          <p14:tracePt t="27989" x="7878763" y="5418138"/>
          <p14:tracePt t="28004" x="7878763" y="5380038"/>
          <p14:tracePt t="28005" x="7878763" y="5341938"/>
          <p14:tracePt t="28021" x="7856538" y="5311775"/>
          <p14:tracePt t="28021" x="7832725" y="5295900"/>
          <p14:tracePt t="28029" x="7810500" y="5273675"/>
          <p14:tracePt t="28038" x="7788275" y="5257800"/>
          <p14:tracePt t="28045" x="7764463" y="5249863"/>
          <p14:tracePt t="28054" x="7734300" y="5249863"/>
          <p14:tracePt t="28061" x="7704138" y="5235575"/>
          <p14:tracePt t="28071" x="7680325" y="5235575"/>
          <p14:tracePt t="28077" x="7650163" y="5235575"/>
          <p14:tracePt t="28088" x="7627938" y="5235575"/>
          <p14:tracePt t="28093" x="7620000" y="5235575"/>
          <p14:tracePt t="28104" x="7604125" y="5235575"/>
          <p14:tracePt t="28110" x="7597775" y="5235575"/>
          <p14:tracePt t="28121" x="7581900" y="5249863"/>
          <p14:tracePt t="28126" x="7566025" y="5257800"/>
          <p14:tracePt t="28142" x="7559675" y="5273675"/>
          <p14:tracePt t="28150" x="7559675" y="5280025"/>
          <p14:tracePt t="28158" x="7559675" y="5295900"/>
          <p14:tracePt t="28166" x="7559675" y="5311775"/>
          <p14:tracePt t="28174" x="7559675" y="5318125"/>
          <p14:tracePt t="28182" x="7559675" y="5334000"/>
          <p14:tracePt t="28190" x="7559675" y="5341938"/>
          <p14:tracePt t="28207" x="7559675" y="5356225"/>
          <p14:tracePt t="28214" x="7559675" y="5364163"/>
          <p14:tracePt t="28223" x="7559675" y="5380038"/>
          <p14:tracePt t="28231" x="7566025" y="5380038"/>
          <p14:tracePt t="28239" x="7597775" y="5387975"/>
          <p14:tracePt t="28247" x="7604125" y="5387975"/>
          <p14:tracePt t="28255" x="7620000" y="5402263"/>
          <p14:tracePt t="28263" x="7642225" y="5402263"/>
          <p14:tracePt t="28271" x="7666038" y="5402263"/>
          <p14:tracePt t="28279" x="7680325" y="5402263"/>
          <p14:tracePt t="28287" x="7704138" y="5402263"/>
          <p14:tracePt t="28295" x="7712075" y="5402263"/>
          <p14:tracePt t="28304" x="7726363" y="5402263"/>
          <p14:tracePt t="28311" x="7734300" y="5402263"/>
          <p14:tracePt t="28353" x="7734300" y="5387975"/>
          <p14:tracePt t="28360" x="7734300" y="5380038"/>
          <p14:tracePt t="28371" x="7726363" y="5356225"/>
          <p14:tracePt t="28376" x="7712075" y="5341938"/>
          <p14:tracePt t="28384" x="7704138" y="5334000"/>
          <p14:tracePt t="28393" x="7680325" y="5311775"/>
          <p14:tracePt t="28404" x="7666038" y="5295900"/>
          <p14:tracePt t="28409" x="7627938" y="5280025"/>
          <p14:tracePt t="28417" x="7597775" y="5257800"/>
          <p14:tracePt t="28425" x="7581900" y="5257800"/>
          <p14:tracePt t="28433" x="7559675" y="5249863"/>
          <p14:tracePt t="28441" x="7535863" y="5249863"/>
          <p14:tracePt t="28449" x="7513638" y="5249863"/>
          <p14:tracePt t="28457" x="7489825" y="5249863"/>
          <p14:tracePt t="28465" x="7459663" y="5249863"/>
          <p14:tracePt t="28473" x="7451725" y="5249863"/>
          <p14:tracePt t="28481" x="7429500" y="5249863"/>
          <p14:tracePt t="28489" x="7413625" y="5249863"/>
          <p14:tracePt t="28498" x="7407275" y="5257800"/>
          <p14:tracePt t="28506" x="7407275" y="5273675"/>
          <p14:tracePt t="28514" x="7391400" y="5295900"/>
          <p14:tracePt t="28522" x="7391400" y="5311775"/>
          <p14:tracePt t="28530" x="7391400" y="5318125"/>
          <p14:tracePt t="28538" x="7391400" y="5334000"/>
          <p14:tracePt t="28546" x="7391400" y="5356225"/>
          <p14:tracePt t="28554" x="7391400" y="5364163"/>
          <p14:tracePt t="28563" x="7413625" y="5380038"/>
          <p14:tracePt t="28571" x="7437438" y="5402263"/>
          <p14:tracePt t="28578" x="7475538" y="5418138"/>
          <p14:tracePt t="28588" x="7513638" y="5426075"/>
          <p14:tracePt t="28594" x="7559675" y="5440363"/>
          <p14:tracePt t="28604" x="7597775" y="5448300"/>
          <p14:tracePt t="28610" x="7620000" y="5464175"/>
          <p14:tracePt t="28621" x="7650163" y="5464175"/>
          <p14:tracePt t="28627" x="7680325" y="5464175"/>
          <p14:tracePt t="28638" x="7712075" y="5464175"/>
          <p14:tracePt t="28643" x="7734300" y="5464175"/>
          <p14:tracePt t="28654" x="7750175" y="5464175"/>
          <p14:tracePt t="28659" x="7764463" y="5448300"/>
          <p14:tracePt t="28671" x="7772400" y="5440363"/>
          <p14:tracePt t="28675" x="7772400" y="5426075"/>
          <p14:tracePt t="28687" x="7772400" y="5402263"/>
          <p14:tracePt t="28692" x="7772400" y="5380038"/>
          <p14:tracePt t="28704" x="7772400" y="5364163"/>
          <p14:tracePt t="28708" x="7772400" y="5334000"/>
          <p14:tracePt t="28721" x="7764463" y="5318125"/>
          <p14:tracePt t="28724" x="7734300" y="5311775"/>
          <p14:tracePt t="28737" x="7712075" y="5295900"/>
          <p14:tracePt t="28740" x="7688263" y="5273675"/>
          <p14:tracePt t="28754" x="7680325" y="5273675"/>
          <p14:tracePt t="28756" x="7666038" y="5257800"/>
          <p14:tracePt t="28771" x="7642225" y="5257800"/>
          <p14:tracePt t="28772" x="7627938" y="5257800"/>
          <p14:tracePt t="28787" x="7604125" y="5257800"/>
          <p14:tracePt t="28796" x="7597775" y="5257800"/>
          <p14:tracePt t="28804" x="7581900" y="5257800"/>
          <p14:tracePt t="28813" x="7566025" y="5257800"/>
          <p14:tracePt t="28821" x="7566025" y="5273675"/>
          <p14:tracePt t="28838" x="7566025" y="5280025"/>
          <p14:tracePt t="28845" x="7566025" y="5295900"/>
          <p14:tracePt t="28861" x="7566025" y="5311775"/>
          <p14:tracePt t="28872" x="7566025" y="5318125"/>
          <p14:tracePt t="28889" x="7566025" y="5334000"/>
          <p14:tracePt t="28893" x="7581900" y="5341938"/>
          <p14:tracePt t="28909" x="7597775" y="5356225"/>
          <p14:tracePt t="28917" x="7604125" y="5356225"/>
          <p14:tracePt t="28925" x="7620000" y="5356225"/>
          <p14:tracePt t="29079" x="7597775" y="5356225"/>
          <p14:tracePt t="29087" x="7513638" y="5356225"/>
          <p14:tracePt t="29095" x="7375525" y="5356225"/>
          <p14:tracePt t="29104" x="7261225" y="5356225"/>
          <p14:tracePt t="29111" x="7116763" y="5356225"/>
          <p14:tracePt t="29121" x="6964363" y="5387975"/>
          <p14:tracePt t="29127" x="6804025" y="5426075"/>
          <p14:tracePt t="29137" x="6629400" y="5470525"/>
          <p14:tracePt t="29144" x="6286500" y="5584825"/>
          <p14:tracePt t="29154" x="5897563" y="5737225"/>
          <p14:tracePt t="29159" x="5494338" y="5889625"/>
          <p14:tracePt t="29168" x="5113338" y="6057900"/>
          <p14:tracePt t="29176" x="4708525" y="6264275"/>
          <p14:tracePt t="29184" x="4289425" y="6461125"/>
          <p14:tracePt t="29192" x="3870325" y="6667500"/>
          <p14:tracePt t="30356" x="0" y="0"/>
        </p14:tracePtLst>
      </p14:laserTraceLst>
    </p:ext>
  </p:extLs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a:extLst>
              <a:ext uri="{FF2B5EF4-FFF2-40B4-BE49-F238E27FC236}">
                <a16:creationId xmlns:a16="http://schemas.microsoft.com/office/drawing/2014/main" id="{DAF6151E-4F87-A98A-F158-40A2004288A1}"/>
              </a:ext>
            </a:extLst>
          </p:cNvPr>
          <p:cNvSpPr>
            <a:spLocks noGrp="1" noChangeArrowheads="1"/>
          </p:cNvSpPr>
          <p:nvPr>
            <p:ph type="title"/>
          </p:nvPr>
        </p:nvSpPr>
        <p:spPr/>
        <p:txBody>
          <a:bodyPr/>
          <a:lstStyle/>
          <a:p>
            <a:pPr eaLnBrk="1" hangingPunct="1"/>
            <a:r>
              <a:rPr lang="en-US" altLang="en-US">
                <a:solidFill>
                  <a:srgbClr val="FFFF00"/>
                </a:solidFill>
              </a:rPr>
              <a:t>Mortality in ESRD</a:t>
            </a:r>
          </a:p>
        </p:txBody>
      </p:sp>
      <p:sp>
        <p:nvSpPr>
          <p:cNvPr id="141315" name="Rectangle 3">
            <a:extLst>
              <a:ext uri="{FF2B5EF4-FFF2-40B4-BE49-F238E27FC236}">
                <a16:creationId xmlns:a16="http://schemas.microsoft.com/office/drawing/2014/main" id="{4FB67554-730F-1650-BACB-DD0A08D69EF3}"/>
              </a:ext>
            </a:extLst>
          </p:cNvPr>
          <p:cNvSpPr>
            <a:spLocks noGrp="1" noChangeArrowheads="1"/>
          </p:cNvSpPr>
          <p:nvPr>
            <p:ph type="body" idx="1"/>
          </p:nvPr>
        </p:nvSpPr>
        <p:spPr/>
        <p:txBody>
          <a:bodyPr/>
          <a:lstStyle/>
          <a:p>
            <a:pPr eaLnBrk="1" hangingPunct="1"/>
            <a:r>
              <a:rPr lang="en-US" altLang="en-US">
                <a:solidFill>
                  <a:schemeClr val="bg1"/>
                </a:solidFill>
              </a:rPr>
              <a:t>Cardiovascular diseases 50%</a:t>
            </a:r>
          </a:p>
          <a:p>
            <a:pPr eaLnBrk="1" hangingPunct="1"/>
            <a:r>
              <a:rPr lang="en-US" altLang="en-US">
                <a:solidFill>
                  <a:schemeClr val="bg1"/>
                </a:solidFill>
              </a:rPr>
              <a:t>Infection 15-20%</a:t>
            </a:r>
          </a:p>
        </p:txBody>
      </p:sp>
      <p:sp>
        <p:nvSpPr>
          <p:cNvPr id="141316" name="FlagCount" hidden="1">
            <a:hlinkClick r:id="rId2" action="ppaction://hlinkfile"/>
            <a:extLst>
              <a:ext uri="{FF2B5EF4-FFF2-40B4-BE49-F238E27FC236}">
                <a16:creationId xmlns:a16="http://schemas.microsoft.com/office/drawing/2014/main" id="{4117E1BC-ED27-1683-48AC-7B8CDF0F9B75}"/>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800">
              <a:latin typeface="Tahoma" panose="020B060403050404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13429"/>
    </mc:Choice>
    <mc:Fallback xmlns="">
      <p:transition spd="slow" advTm="13429"/>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a:extLst>
              <a:ext uri="{FF2B5EF4-FFF2-40B4-BE49-F238E27FC236}">
                <a16:creationId xmlns:a16="http://schemas.microsoft.com/office/drawing/2014/main" id="{48C9EA4B-3969-F6AF-98B1-45B3317309BE}"/>
              </a:ext>
            </a:extLst>
          </p:cNvPr>
          <p:cNvSpPr>
            <a:spLocks noGrp="1" noChangeArrowheads="1"/>
          </p:cNvSpPr>
          <p:nvPr>
            <p:ph type="title"/>
          </p:nvPr>
        </p:nvSpPr>
        <p:spPr/>
        <p:txBody>
          <a:bodyPr/>
          <a:lstStyle/>
          <a:p>
            <a:pPr eaLnBrk="1" hangingPunct="1"/>
            <a:r>
              <a:rPr lang="en-US" altLang="en-US" dirty="0">
                <a:solidFill>
                  <a:srgbClr val="FFFF00"/>
                </a:solidFill>
              </a:rPr>
              <a:t>Take Home Points</a:t>
            </a:r>
          </a:p>
        </p:txBody>
      </p:sp>
      <p:sp>
        <p:nvSpPr>
          <p:cNvPr id="143363" name="Rectangle 3">
            <a:extLst>
              <a:ext uri="{FF2B5EF4-FFF2-40B4-BE49-F238E27FC236}">
                <a16:creationId xmlns:a16="http://schemas.microsoft.com/office/drawing/2014/main" id="{CC37AF8E-FF22-14F3-7FE5-B37C725EC972}"/>
              </a:ext>
            </a:extLst>
          </p:cNvPr>
          <p:cNvSpPr>
            <a:spLocks noGrp="1" noChangeArrowheads="1"/>
          </p:cNvSpPr>
          <p:nvPr>
            <p:ph type="body" idx="1"/>
          </p:nvPr>
        </p:nvSpPr>
        <p:spPr>
          <a:xfrm>
            <a:off x="457200" y="1355951"/>
            <a:ext cx="8229600" cy="4525963"/>
          </a:xfrm>
        </p:spPr>
        <p:txBody>
          <a:bodyPr/>
          <a:lstStyle/>
          <a:p>
            <a:pPr eaLnBrk="1" hangingPunct="1"/>
            <a:r>
              <a:rPr lang="en-US" altLang="en-US" sz="2000" dirty="0">
                <a:solidFill>
                  <a:schemeClr val="bg1"/>
                </a:solidFill>
              </a:rPr>
              <a:t>The prevalence of CKD is approximately 15%.</a:t>
            </a:r>
          </a:p>
          <a:p>
            <a:pPr eaLnBrk="1" hangingPunct="1"/>
            <a:r>
              <a:rPr lang="en-US" altLang="en-US" sz="2000" dirty="0">
                <a:solidFill>
                  <a:schemeClr val="bg1"/>
                </a:solidFill>
              </a:rPr>
              <a:t>Though patients with minority ethnic status do not have increased prevalence of CKD, they have a much higher rate of progression to ESRD due to effects of structural racism</a:t>
            </a:r>
          </a:p>
          <a:p>
            <a:pPr eaLnBrk="1" hangingPunct="1"/>
            <a:r>
              <a:rPr lang="en-US" altLang="en-US" sz="2000" dirty="0">
                <a:solidFill>
                  <a:schemeClr val="bg1"/>
                </a:solidFill>
              </a:rPr>
              <a:t>Creatinine-based estimated GFR formulas should no longer include a race coefficient.  Cystatin C is a more precise marker to estimate GFR than creatinine.</a:t>
            </a:r>
          </a:p>
          <a:p>
            <a:pPr eaLnBrk="1" hangingPunct="1"/>
            <a:r>
              <a:rPr lang="en-US" altLang="en-US" sz="2000" dirty="0">
                <a:solidFill>
                  <a:schemeClr val="bg1"/>
                </a:solidFill>
              </a:rPr>
              <a:t>Albuminuria is associated with increased renal and cardiovascular risk and is used along with estimated GFR to stage CKD</a:t>
            </a:r>
          </a:p>
          <a:p>
            <a:pPr eaLnBrk="1" hangingPunct="1"/>
            <a:r>
              <a:rPr lang="en-US" altLang="en-US" sz="2000" dirty="0">
                <a:solidFill>
                  <a:schemeClr val="bg1"/>
                </a:solidFill>
              </a:rPr>
              <a:t>Goal SBP &lt;120 in patients with CKD and HTN</a:t>
            </a:r>
          </a:p>
          <a:p>
            <a:pPr eaLnBrk="1" hangingPunct="1"/>
            <a:r>
              <a:rPr lang="en-US" altLang="en-US" sz="2000" dirty="0">
                <a:solidFill>
                  <a:schemeClr val="bg1"/>
                </a:solidFill>
              </a:rPr>
              <a:t>ACE-I or ARB is the preferred antihypertensive</a:t>
            </a:r>
          </a:p>
          <a:p>
            <a:pPr eaLnBrk="1" hangingPunct="1"/>
            <a:r>
              <a:rPr lang="en-US" altLang="en-US" sz="2000" dirty="0">
                <a:solidFill>
                  <a:schemeClr val="bg1"/>
                </a:solidFill>
              </a:rPr>
              <a:t>ACE-I, ARBs, SGLT-2 Inhibitors,  Mineralocorticoid Receptor Blockers, and GLP-1 agonists all slow progression of CKD and lower cardiovascular risk.</a:t>
            </a:r>
          </a:p>
          <a:p>
            <a:pPr eaLnBrk="1" hangingPunct="1"/>
            <a:r>
              <a:rPr lang="en-US" altLang="en-US" sz="2000" dirty="0">
                <a:solidFill>
                  <a:schemeClr val="bg1"/>
                </a:solidFill>
              </a:rPr>
              <a:t>Statins lower cardiovascular risk in patients with CKD but do not slow progression of CKD.</a:t>
            </a:r>
          </a:p>
          <a:p>
            <a:pPr eaLnBrk="1" hangingPunct="1"/>
            <a:endParaRPr lang="en-US" altLang="en-US" sz="2000" dirty="0">
              <a:solidFill>
                <a:schemeClr val="bg1"/>
              </a:solidFill>
            </a:endParaRPr>
          </a:p>
          <a:p>
            <a:pPr eaLnBrk="1" hangingPunct="1"/>
            <a:endParaRPr lang="en-US" altLang="en-US" sz="2800" dirty="0">
              <a:solidFill>
                <a:schemeClr val="bg1"/>
              </a:solidFill>
            </a:endParaRPr>
          </a:p>
        </p:txBody>
      </p:sp>
      <p:sp>
        <p:nvSpPr>
          <p:cNvPr id="143364" name="FlagCount" hidden="1">
            <a:hlinkClick r:id="rId3" action="ppaction://hlinkfile"/>
            <a:extLst>
              <a:ext uri="{FF2B5EF4-FFF2-40B4-BE49-F238E27FC236}">
                <a16:creationId xmlns:a16="http://schemas.microsoft.com/office/drawing/2014/main" id="{0B0738A9-BAB5-C632-A58C-9F7FB257F3B5}"/>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66997"/>
    </mc:Choice>
    <mc:Fallback xmlns="">
      <p:transition spd="slow" advTm="66997"/>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a:extLst>
              <a:ext uri="{FF2B5EF4-FFF2-40B4-BE49-F238E27FC236}">
                <a16:creationId xmlns:a16="http://schemas.microsoft.com/office/drawing/2014/main" id="{48C9EA4B-3969-F6AF-98B1-45B3317309BE}"/>
              </a:ext>
            </a:extLst>
          </p:cNvPr>
          <p:cNvSpPr>
            <a:spLocks noGrp="1" noChangeArrowheads="1"/>
          </p:cNvSpPr>
          <p:nvPr>
            <p:ph type="title"/>
          </p:nvPr>
        </p:nvSpPr>
        <p:spPr/>
        <p:txBody>
          <a:bodyPr/>
          <a:lstStyle/>
          <a:p>
            <a:pPr eaLnBrk="1" hangingPunct="1"/>
            <a:r>
              <a:rPr lang="en-US" altLang="en-US">
                <a:solidFill>
                  <a:srgbClr val="FFFF00"/>
                </a:solidFill>
              </a:rPr>
              <a:t>Take </a:t>
            </a:r>
            <a:r>
              <a:rPr lang="en-US" altLang="en-US" dirty="0">
                <a:solidFill>
                  <a:srgbClr val="FFFF00"/>
                </a:solidFill>
              </a:rPr>
              <a:t>Home Points (continued)</a:t>
            </a:r>
          </a:p>
        </p:txBody>
      </p:sp>
      <p:sp>
        <p:nvSpPr>
          <p:cNvPr id="143363" name="Rectangle 3">
            <a:extLst>
              <a:ext uri="{FF2B5EF4-FFF2-40B4-BE49-F238E27FC236}">
                <a16:creationId xmlns:a16="http://schemas.microsoft.com/office/drawing/2014/main" id="{CC37AF8E-FF22-14F3-7FE5-B37C725EC972}"/>
              </a:ext>
            </a:extLst>
          </p:cNvPr>
          <p:cNvSpPr>
            <a:spLocks noGrp="1" noChangeArrowheads="1"/>
          </p:cNvSpPr>
          <p:nvPr>
            <p:ph type="body" idx="1"/>
          </p:nvPr>
        </p:nvSpPr>
        <p:spPr/>
        <p:txBody>
          <a:bodyPr/>
          <a:lstStyle/>
          <a:p>
            <a:pPr eaLnBrk="1" hangingPunct="1"/>
            <a:r>
              <a:rPr lang="en-US" altLang="en-US" sz="2000" dirty="0">
                <a:solidFill>
                  <a:schemeClr val="bg1"/>
                </a:solidFill>
              </a:rPr>
              <a:t>Mineral and bone disorder related to CKD is characterized by calcium abnormalities, hyperphosphatemia, and secondary/tertiary hyperparathyroidism, and results in pathologic calcifications.</a:t>
            </a:r>
          </a:p>
          <a:p>
            <a:pPr algn="l">
              <a:buFont typeface="Arial" panose="020B0604020202020204" pitchFamily="34" charset="0"/>
              <a:buChar char="•"/>
            </a:pPr>
            <a:r>
              <a:rPr lang="en-US" altLang="en-US" sz="2000" dirty="0">
                <a:solidFill>
                  <a:schemeClr val="bg1"/>
                </a:solidFill>
              </a:rPr>
              <a:t>Lowering phosphorus with dietary modifications and, if needed, phosphorus binders is important for treating both hyperphosphatemia and secondary hyperparathyroidism</a:t>
            </a:r>
          </a:p>
          <a:p>
            <a:pPr algn="l">
              <a:buFont typeface="Arial" panose="020B0604020202020204" pitchFamily="34" charset="0"/>
              <a:buChar char="•"/>
            </a:pPr>
            <a:r>
              <a:rPr lang="en-US" sz="2000" b="0" i="0" dirty="0">
                <a:solidFill>
                  <a:schemeClr val="bg1"/>
                </a:solidFill>
                <a:effectLst/>
                <a:latin typeface="Open Sans" panose="020B0606030504020204" pitchFamily="34" charset="0"/>
              </a:rPr>
              <a:t>Erythropoiesis-stimulating agents can be used with goal hemoglobin  10-11.  Targeting h</a:t>
            </a:r>
            <a:r>
              <a:rPr lang="en-US" sz="2000" dirty="0">
                <a:solidFill>
                  <a:schemeClr val="bg1"/>
                </a:solidFill>
                <a:latin typeface="Open Sans" panose="020B0606030504020204" pitchFamily="34" charset="0"/>
              </a:rPr>
              <a:t>emoglobin l</a:t>
            </a:r>
            <a:r>
              <a:rPr lang="en-US" sz="2000" b="0" i="0" dirty="0">
                <a:solidFill>
                  <a:schemeClr val="bg1"/>
                </a:solidFill>
                <a:effectLst/>
                <a:latin typeface="Open Sans" panose="020B0606030504020204" pitchFamily="34" charset="0"/>
              </a:rPr>
              <a:t>evels &gt;11 can increase cardiovascular events.</a:t>
            </a:r>
          </a:p>
          <a:p>
            <a:pPr algn="l">
              <a:buFont typeface="Arial" panose="020B0604020202020204" pitchFamily="34" charset="0"/>
              <a:buChar char="•"/>
            </a:pPr>
            <a:r>
              <a:rPr lang="en-US" sz="2000" dirty="0">
                <a:solidFill>
                  <a:schemeClr val="bg1"/>
                </a:solidFill>
                <a:latin typeface="Open Sans" panose="020B0606030504020204" pitchFamily="34" charset="0"/>
              </a:rPr>
              <a:t>Dietary modifications and alkali therapy (i.e., sodium bicarbonate) can. be used, if serum bicarbonate level &lt;18</a:t>
            </a:r>
          </a:p>
          <a:p>
            <a:pPr algn="l">
              <a:buFont typeface="Arial" panose="020B0604020202020204" pitchFamily="34" charset="0"/>
              <a:buChar char="•"/>
            </a:pPr>
            <a:r>
              <a:rPr lang="en-US" sz="2000" b="0" i="0" dirty="0">
                <a:solidFill>
                  <a:schemeClr val="bg1"/>
                </a:solidFill>
                <a:effectLst/>
                <a:latin typeface="Open Sans" panose="020B0606030504020204" pitchFamily="34" charset="0"/>
              </a:rPr>
              <a:t>Once GFR is &lt; 30, need to prepare for dialysis and transplant</a:t>
            </a:r>
          </a:p>
          <a:p>
            <a:pPr marL="0" indent="0" eaLnBrk="1" hangingPunct="1">
              <a:buNone/>
            </a:pPr>
            <a:endParaRPr lang="en-US" altLang="en-US" sz="2800" dirty="0">
              <a:solidFill>
                <a:schemeClr val="bg1"/>
              </a:solidFill>
            </a:endParaRPr>
          </a:p>
          <a:p>
            <a:pPr eaLnBrk="1" hangingPunct="1"/>
            <a:endParaRPr lang="en-US" altLang="en-US" sz="2800" dirty="0">
              <a:solidFill>
                <a:schemeClr val="bg1"/>
              </a:solidFill>
            </a:endParaRPr>
          </a:p>
          <a:p>
            <a:pPr eaLnBrk="1" hangingPunct="1"/>
            <a:endParaRPr lang="en-US" altLang="en-US" sz="2800" dirty="0">
              <a:solidFill>
                <a:schemeClr val="bg1"/>
              </a:solidFill>
            </a:endParaRPr>
          </a:p>
          <a:p>
            <a:pPr eaLnBrk="1" hangingPunct="1"/>
            <a:endParaRPr lang="en-US" altLang="en-US" sz="2800" dirty="0">
              <a:solidFill>
                <a:schemeClr val="bg1"/>
              </a:solidFill>
            </a:endParaRPr>
          </a:p>
          <a:p>
            <a:pPr eaLnBrk="1" hangingPunct="1"/>
            <a:endParaRPr lang="en-US" altLang="en-US" sz="2800" dirty="0">
              <a:solidFill>
                <a:schemeClr val="bg1"/>
              </a:solidFill>
            </a:endParaRPr>
          </a:p>
          <a:p>
            <a:pPr eaLnBrk="1" hangingPunct="1"/>
            <a:endParaRPr lang="en-US" altLang="en-US" sz="2800" dirty="0">
              <a:solidFill>
                <a:schemeClr val="bg1"/>
              </a:solidFill>
            </a:endParaRPr>
          </a:p>
          <a:p>
            <a:pPr eaLnBrk="1" hangingPunct="1"/>
            <a:endParaRPr lang="en-US" altLang="en-US" sz="2800" dirty="0">
              <a:solidFill>
                <a:schemeClr val="bg1"/>
              </a:solidFill>
            </a:endParaRPr>
          </a:p>
        </p:txBody>
      </p:sp>
      <p:sp>
        <p:nvSpPr>
          <p:cNvPr id="143364" name="FlagCount" hidden="1">
            <a:hlinkClick r:id="rId3" action="ppaction://hlinkfile"/>
            <a:extLst>
              <a:ext uri="{FF2B5EF4-FFF2-40B4-BE49-F238E27FC236}">
                <a16:creationId xmlns:a16="http://schemas.microsoft.com/office/drawing/2014/main" id="{0B0738A9-BAB5-C632-A58C-9F7FB257F3B5}"/>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Tree>
    <p:extLst>
      <p:ext uri="{BB962C8B-B14F-4D97-AF65-F5344CB8AC3E}">
        <p14:creationId xmlns:p14="http://schemas.microsoft.com/office/powerpoint/2010/main" val="3156951354"/>
      </p:ext>
    </p:extLst>
  </p:cSld>
  <p:clrMapOvr>
    <a:masterClrMapping/>
  </p:clrMapOvr>
  <mc:AlternateContent xmlns:mc="http://schemas.openxmlformats.org/markup-compatibility/2006" xmlns:p14="http://schemas.microsoft.com/office/powerpoint/2010/main">
    <mc:Choice Requires="p14">
      <p:transition spd="slow" p14:dur="2000" advTm="55402"/>
    </mc:Choice>
    <mc:Fallback xmlns="">
      <p:transition spd="slow" advTm="55402"/>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E0BAF7B1-5F0F-EF70-301D-CB96741CCFC1}"/>
              </a:ext>
            </a:extLst>
          </p:cNvPr>
          <p:cNvSpPr>
            <a:spLocks noGrp="1" noChangeArrowheads="1"/>
          </p:cNvSpPr>
          <p:nvPr>
            <p:ph type="title"/>
          </p:nvPr>
        </p:nvSpPr>
        <p:spPr/>
        <p:txBody>
          <a:bodyPr/>
          <a:lstStyle/>
          <a:p>
            <a:pPr eaLnBrk="1" hangingPunct="1"/>
            <a:r>
              <a:rPr lang="en-US" altLang="en-US" dirty="0">
                <a:solidFill>
                  <a:srgbClr val="FFFF00"/>
                </a:solidFill>
              </a:rPr>
              <a:t>STAGES OF CKD</a:t>
            </a:r>
          </a:p>
        </p:txBody>
      </p:sp>
      <p:sp>
        <p:nvSpPr>
          <p:cNvPr id="7171" name="Rectangle 3">
            <a:extLst>
              <a:ext uri="{FF2B5EF4-FFF2-40B4-BE49-F238E27FC236}">
                <a16:creationId xmlns:a16="http://schemas.microsoft.com/office/drawing/2014/main" id="{CE439040-75C2-4F8F-8191-2C6FE706874F}"/>
              </a:ext>
            </a:extLst>
          </p:cNvPr>
          <p:cNvSpPr>
            <a:spLocks noGrp="1" noChangeArrowheads="1"/>
          </p:cNvSpPr>
          <p:nvPr>
            <p:ph type="body" idx="1"/>
          </p:nvPr>
        </p:nvSpPr>
        <p:spPr>
          <a:xfrm>
            <a:off x="685800" y="1600200"/>
            <a:ext cx="7772400" cy="4572000"/>
          </a:xfrm>
        </p:spPr>
        <p:txBody>
          <a:bodyPr/>
          <a:lstStyle/>
          <a:p>
            <a:pPr marL="0" indent="0" eaLnBrk="1" hangingPunct="1">
              <a:lnSpc>
                <a:spcPct val="90000"/>
              </a:lnSpc>
              <a:buFontTx/>
              <a:buNone/>
              <a:defRPr/>
            </a:pPr>
            <a:r>
              <a:rPr lang="en-US" altLang="en-US" sz="2200" dirty="0">
                <a:solidFill>
                  <a:schemeClr val="bg1"/>
                </a:solidFill>
              </a:rPr>
              <a:t>A 54year old woman with diabetic nephropathy has a GFR of 50ml/min and urine microalbumin of 250mg/g creatinine.  What is the KDIGO stage of her CKD</a:t>
            </a:r>
          </a:p>
          <a:p>
            <a:pPr marL="0" indent="0" eaLnBrk="1" hangingPunct="1">
              <a:lnSpc>
                <a:spcPct val="90000"/>
              </a:lnSpc>
              <a:buFontTx/>
              <a:buNone/>
              <a:defRPr/>
            </a:pPr>
            <a:endParaRPr lang="en-US" altLang="en-US" sz="2200" dirty="0">
              <a:solidFill>
                <a:schemeClr val="bg1"/>
              </a:solidFill>
            </a:endParaRPr>
          </a:p>
          <a:p>
            <a:pPr marL="514350" indent="-514350" eaLnBrk="1" hangingPunct="1">
              <a:lnSpc>
                <a:spcPct val="90000"/>
              </a:lnSpc>
              <a:buFontTx/>
              <a:buAutoNum type="alphaUcPeriod"/>
              <a:defRPr/>
            </a:pPr>
            <a:r>
              <a:rPr lang="en-US" altLang="en-US" sz="2200" dirty="0">
                <a:solidFill>
                  <a:schemeClr val="bg1"/>
                </a:solidFill>
              </a:rPr>
              <a:t>CKD 2 A2</a:t>
            </a:r>
          </a:p>
          <a:p>
            <a:pPr marL="514350" indent="-514350" eaLnBrk="1" hangingPunct="1">
              <a:lnSpc>
                <a:spcPct val="90000"/>
              </a:lnSpc>
              <a:buFontTx/>
              <a:buAutoNum type="alphaUcPeriod"/>
              <a:defRPr/>
            </a:pPr>
            <a:r>
              <a:rPr lang="en-US" altLang="en-US" sz="2200" dirty="0">
                <a:solidFill>
                  <a:schemeClr val="bg1"/>
                </a:solidFill>
              </a:rPr>
              <a:t>CKD 3a A1</a:t>
            </a:r>
          </a:p>
          <a:p>
            <a:pPr marL="514350" indent="-514350" eaLnBrk="1" hangingPunct="1">
              <a:lnSpc>
                <a:spcPct val="90000"/>
              </a:lnSpc>
              <a:buFontTx/>
              <a:buAutoNum type="alphaUcPeriod"/>
              <a:defRPr/>
            </a:pPr>
            <a:r>
              <a:rPr lang="en-US" altLang="en-US" sz="2200" dirty="0">
                <a:solidFill>
                  <a:srgbClr val="66FF33"/>
                </a:solidFill>
              </a:rPr>
              <a:t>CKD 3a A2</a:t>
            </a:r>
          </a:p>
          <a:p>
            <a:pPr marL="514350" indent="-514350" eaLnBrk="1" hangingPunct="1">
              <a:lnSpc>
                <a:spcPct val="90000"/>
              </a:lnSpc>
              <a:buFontTx/>
              <a:buAutoNum type="alphaUcPeriod"/>
              <a:defRPr/>
            </a:pPr>
            <a:r>
              <a:rPr lang="en-US" altLang="en-US" sz="2200" dirty="0">
                <a:solidFill>
                  <a:schemeClr val="bg1"/>
                </a:solidFill>
              </a:rPr>
              <a:t>CKD 3b A2</a:t>
            </a:r>
          </a:p>
          <a:p>
            <a:pPr marL="514350" indent="-514350" eaLnBrk="1" hangingPunct="1">
              <a:lnSpc>
                <a:spcPct val="90000"/>
              </a:lnSpc>
              <a:buFontTx/>
              <a:buAutoNum type="alphaUcPeriod"/>
              <a:defRPr/>
            </a:pPr>
            <a:r>
              <a:rPr lang="en-US" altLang="en-US" sz="2200" dirty="0">
                <a:solidFill>
                  <a:schemeClr val="bg1"/>
                </a:solidFill>
              </a:rPr>
              <a:t>CKD 4 A3</a:t>
            </a:r>
          </a:p>
          <a:p>
            <a:pPr marL="0" indent="0" eaLnBrk="1" hangingPunct="1">
              <a:lnSpc>
                <a:spcPct val="90000"/>
              </a:lnSpc>
              <a:buFontTx/>
              <a:buNone/>
              <a:defRPr/>
            </a:pPr>
            <a:endParaRPr lang="en-US" altLang="en-US" sz="2200" dirty="0">
              <a:solidFill>
                <a:schemeClr val="bg1"/>
              </a:solidFill>
            </a:endParaRPr>
          </a:p>
        </p:txBody>
      </p:sp>
      <p:sp>
        <p:nvSpPr>
          <p:cNvPr id="49156" name="FlagCount" hidden="1">
            <a:hlinkClick r:id="rId3" action="ppaction://hlinkfile"/>
            <a:extLst>
              <a:ext uri="{FF2B5EF4-FFF2-40B4-BE49-F238E27FC236}">
                <a16:creationId xmlns:a16="http://schemas.microsoft.com/office/drawing/2014/main" id="{F0FBD4E0-E1B7-4BB1-B1D5-A992F10AE764}"/>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pic>
        <p:nvPicPr>
          <p:cNvPr id="3" name="Content Placeholder 3" descr="Table&#10;&#10;Description automatically generated">
            <a:extLst>
              <a:ext uri="{FF2B5EF4-FFF2-40B4-BE49-F238E27FC236}">
                <a16:creationId xmlns:a16="http://schemas.microsoft.com/office/drawing/2014/main" id="{BD0B7F94-839F-B365-24A2-03CF4FFD65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3302000" y="2810933"/>
            <a:ext cx="5283200" cy="2890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7696647"/>
      </p:ext>
    </p:extLst>
  </p:cSld>
  <p:clrMapOvr>
    <a:masterClrMapping/>
  </p:clrMapOvr>
  <mc:AlternateContent xmlns:mc="http://schemas.openxmlformats.org/markup-compatibility/2006" xmlns:p14="http://schemas.microsoft.com/office/powerpoint/2010/main">
    <mc:Choice Requires="p14">
      <p:transition spd="slow" p14:dur="2000" advTm="1109"/>
    </mc:Choice>
    <mc:Fallback xmlns="">
      <p:transition spd="slow" advTm="1109"/>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CA0F4027-888B-691E-6C64-98476F015AC3}"/>
              </a:ext>
            </a:extLst>
          </p:cNvPr>
          <p:cNvSpPr>
            <a:spLocks noGrp="1" noChangeArrowheads="1"/>
          </p:cNvSpPr>
          <p:nvPr>
            <p:ph type="title"/>
          </p:nvPr>
        </p:nvSpPr>
        <p:spPr/>
        <p:txBody>
          <a:bodyPr/>
          <a:lstStyle/>
          <a:p>
            <a:pPr eaLnBrk="1" hangingPunct="1"/>
            <a:r>
              <a:rPr lang="en-US" altLang="en-US" dirty="0">
                <a:solidFill>
                  <a:srgbClr val="FFFF00"/>
                </a:solidFill>
              </a:rPr>
              <a:t>Referral to Nephrologist</a:t>
            </a:r>
          </a:p>
        </p:txBody>
      </p:sp>
      <p:sp>
        <p:nvSpPr>
          <p:cNvPr id="12291" name="Rectangle 3">
            <a:extLst>
              <a:ext uri="{FF2B5EF4-FFF2-40B4-BE49-F238E27FC236}">
                <a16:creationId xmlns:a16="http://schemas.microsoft.com/office/drawing/2014/main" id="{10A45478-26E3-4B75-8551-8020AD46608C}"/>
              </a:ext>
            </a:extLst>
          </p:cNvPr>
          <p:cNvSpPr>
            <a:spLocks noGrp="1" noChangeArrowheads="1"/>
          </p:cNvSpPr>
          <p:nvPr>
            <p:ph type="body" idx="1"/>
          </p:nvPr>
        </p:nvSpPr>
        <p:spPr/>
        <p:txBody>
          <a:bodyPr/>
          <a:lstStyle/>
          <a:p>
            <a:pPr eaLnBrk="1" hangingPunct="1">
              <a:defRPr/>
            </a:pPr>
            <a:r>
              <a:rPr lang="en-US" altLang="en-US" sz="2200" dirty="0">
                <a:solidFill>
                  <a:schemeClr val="bg1"/>
                </a:solidFill>
              </a:rPr>
              <a:t>Decreased mortality associated with early referral (CKD 3) (but these patients are less likely to progress to ESRD or develop cardiovascular disease)</a:t>
            </a:r>
          </a:p>
          <a:p>
            <a:pPr eaLnBrk="1" hangingPunct="1">
              <a:defRPr/>
            </a:pPr>
            <a:r>
              <a:rPr lang="en-US" altLang="en-US" sz="2200" dirty="0">
                <a:solidFill>
                  <a:schemeClr val="bg1"/>
                </a:solidFill>
              </a:rPr>
              <a:t>Increased mortality if referred &lt;4 months of starting dialysis</a:t>
            </a:r>
          </a:p>
          <a:p>
            <a:pPr marL="0" indent="0" eaLnBrk="1" hangingPunct="1">
              <a:buFontTx/>
              <a:buNone/>
              <a:defRPr/>
            </a:pPr>
            <a:endParaRPr lang="en-US" altLang="en-US" sz="2200" dirty="0">
              <a:solidFill>
                <a:schemeClr val="bg1"/>
              </a:solidFill>
            </a:endParaRPr>
          </a:p>
          <a:p>
            <a:pPr eaLnBrk="1" hangingPunct="1">
              <a:defRPr/>
            </a:pPr>
            <a:r>
              <a:rPr lang="en-US" altLang="en-US" sz="2200" dirty="0">
                <a:solidFill>
                  <a:schemeClr val="bg1"/>
                </a:solidFill>
              </a:rPr>
              <a:t>Recommendation:</a:t>
            </a:r>
          </a:p>
          <a:p>
            <a:pPr lvl="1" eaLnBrk="1" hangingPunct="1">
              <a:defRPr/>
            </a:pPr>
            <a:r>
              <a:rPr lang="en-US" altLang="en-US" sz="1800" dirty="0">
                <a:solidFill>
                  <a:schemeClr val="bg1"/>
                </a:solidFill>
              </a:rPr>
              <a:t>CKD3 for initial evaluation and treatment plan</a:t>
            </a:r>
          </a:p>
          <a:p>
            <a:pPr lvl="1" eaLnBrk="1" hangingPunct="1">
              <a:defRPr/>
            </a:pPr>
            <a:r>
              <a:rPr lang="en-US" altLang="en-US" sz="1800" dirty="0">
                <a:solidFill>
                  <a:schemeClr val="bg1"/>
                </a:solidFill>
              </a:rPr>
              <a:t>CKD4 for active management</a:t>
            </a:r>
          </a:p>
          <a:p>
            <a:pPr lvl="1" eaLnBrk="1" hangingPunct="1">
              <a:defRPr/>
            </a:pPr>
            <a:r>
              <a:rPr lang="en-US" altLang="en-US" sz="1800" dirty="0">
                <a:solidFill>
                  <a:schemeClr val="bg1"/>
                </a:solidFill>
              </a:rPr>
              <a:t>Glomerular disease</a:t>
            </a:r>
          </a:p>
          <a:p>
            <a:pPr lvl="1" eaLnBrk="1" hangingPunct="1">
              <a:defRPr/>
            </a:pPr>
            <a:r>
              <a:rPr lang="en-US" altLang="en-US" sz="1800" dirty="0">
                <a:solidFill>
                  <a:schemeClr val="bg1"/>
                </a:solidFill>
              </a:rPr>
              <a:t>Persistent proteinuria &gt;300mg/g </a:t>
            </a:r>
          </a:p>
          <a:p>
            <a:pPr lvl="1" eaLnBrk="1" hangingPunct="1">
              <a:defRPr/>
            </a:pPr>
            <a:r>
              <a:rPr lang="en-US" altLang="en-US" sz="1800" dirty="0">
                <a:solidFill>
                  <a:schemeClr val="bg1"/>
                </a:solidFill>
              </a:rPr>
              <a:t>Persistent hyper- or </a:t>
            </a:r>
            <a:r>
              <a:rPr lang="en-US" altLang="en-US" sz="1800" dirty="0" err="1">
                <a:solidFill>
                  <a:schemeClr val="bg1"/>
                </a:solidFill>
              </a:rPr>
              <a:t>hypopkalemia</a:t>
            </a:r>
            <a:r>
              <a:rPr lang="en-US" altLang="en-US" sz="1800" dirty="0">
                <a:solidFill>
                  <a:schemeClr val="bg1"/>
                </a:solidFill>
              </a:rPr>
              <a:t> </a:t>
            </a:r>
          </a:p>
          <a:p>
            <a:pPr lvl="1" eaLnBrk="1" hangingPunct="1">
              <a:defRPr/>
            </a:pPr>
            <a:r>
              <a:rPr lang="en-US" altLang="en-US" sz="1800" dirty="0">
                <a:solidFill>
                  <a:schemeClr val="bg1"/>
                </a:solidFill>
              </a:rPr>
              <a:t>Uncontrolled HTN despite 4 agents</a:t>
            </a:r>
          </a:p>
          <a:p>
            <a:pPr lvl="1" eaLnBrk="1" hangingPunct="1">
              <a:defRPr/>
            </a:pPr>
            <a:r>
              <a:rPr lang="en-US" altLang="en-US" sz="1800" dirty="0">
                <a:solidFill>
                  <a:schemeClr val="bg1"/>
                </a:solidFill>
              </a:rPr>
              <a:t>Recurrent or extensive nephrolithiasis</a:t>
            </a:r>
          </a:p>
          <a:p>
            <a:pPr lvl="1" eaLnBrk="1" hangingPunct="1">
              <a:defRPr/>
            </a:pPr>
            <a:r>
              <a:rPr lang="en-US" altLang="en-US" sz="1800" dirty="0">
                <a:solidFill>
                  <a:schemeClr val="bg1"/>
                </a:solidFill>
              </a:rPr>
              <a:t>Hereditary renal disease</a:t>
            </a:r>
          </a:p>
        </p:txBody>
      </p:sp>
      <p:sp>
        <p:nvSpPr>
          <p:cNvPr id="54276" name="FlagCount" hidden="1">
            <a:hlinkClick r:id="rId2" action="ppaction://hlinkfile"/>
            <a:extLst>
              <a:ext uri="{FF2B5EF4-FFF2-40B4-BE49-F238E27FC236}">
                <a16:creationId xmlns:a16="http://schemas.microsoft.com/office/drawing/2014/main" id="{3CA22D13-3DE0-4F4E-01FD-77D8D55A41CC}"/>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72874"/>
    </mc:Choice>
    <mc:Fallback xmlns="">
      <p:transition spd="slow" advTm="72874"/>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AFF52C8C-B089-BD99-E0D2-CE34E3588844}"/>
              </a:ext>
            </a:extLst>
          </p:cNvPr>
          <p:cNvSpPr>
            <a:spLocks noGrp="1" noChangeArrowheads="1"/>
          </p:cNvSpPr>
          <p:nvPr>
            <p:ph type="title"/>
          </p:nvPr>
        </p:nvSpPr>
        <p:spPr/>
        <p:txBody>
          <a:bodyPr/>
          <a:lstStyle/>
          <a:p>
            <a:pPr eaLnBrk="1" hangingPunct="1"/>
            <a:r>
              <a:rPr lang="en-US" altLang="en-US" dirty="0">
                <a:solidFill>
                  <a:srgbClr val="FFFF00"/>
                </a:solidFill>
              </a:rPr>
              <a:t>Estimation of GFR</a:t>
            </a:r>
          </a:p>
        </p:txBody>
      </p:sp>
      <p:sp>
        <p:nvSpPr>
          <p:cNvPr id="12291" name="Rectangle 3">
            <a:extLst>
              <a:ext uri="{FF2B5EF4-FFF2-40B4-BE49-F238E27FC236}">
                <a16:creationId xmlns:a16="http://schemas.microsoft.com/office/drawing/2014/main" id="{7DE80C99-1FA5-108C-6301-DF338ACFBB5A}"/>
              </a:ext>
            </a:extLst>
          </p:cNvPr>
          <p:cNvSpPr>
            <a:spLocks noGrp="1" noChangeArrowheads="1"/>
          </p:cNvSpPr>
          <p:nvPr>
            <p:ph type="body" idx="1"/>
          </p:nvPr>
        </p:nvSpPr>
        <p:spPr/>
        <p:txBody>
          <a:bodyPr/>
          <a:lstStyle/>
          <a:p>
            <a:pPr eaLnBrk="1" hangingPunct="1">
              <a:buFontTx/>
              <a:buNone/>
            </a:pPr>
            <a:endParaRPr lang="en-US" altLang="en-US" sz="2800" dirty="0">
              <a:solidFill>
                <a:schemeClr val="bg1"/>
              </a:solidFill>
            </a:endParaRPr>
          </a:p>
          <a:p>
            <a:pPr eaLnBrk="1" hangingPunct="1">
              <a:buFontTx/>
              <a:buNone/>
            </a:pPr>
            <a:r>
              <a:rPr lang="en-US" altLang="en-US" sz="2800" dirty="0">
                <a:solidFill>
                  <a:schemeClr val="bg1"/>
                </a:solidFill>
              </a:rPr>
              <a:t>CKD-EPI creatinine-based formulas (2009, 2021)</a:t>
            </a:r>
          </a:p>
          <a:p>
            <a:pPr eaLnBrk="1" hangingPunct="1">
              <a:buFontTx/>
              <a:buNone/>
            </a:pPr>
            <a:endParaRPr lang="en-US" altLang="en-US" sz="2800" dirty="0">
              <a:solidFill>
                <a:schemeClr val="bg1"/>
              </a:solidFill>
            </a:endParaRPr>
          </a:p>
          <a:p>
            <a:pPr eaLnBrk="1" hangingPunct="1">
              <a:buFontTx/>
              <a:buNone/>
            </a:pPr>
            <a:r>
              <a:rPr lang="en-US" altLang="en-US" sz="2800" dirty="0">
                <a:solidFill>
                  <a:schemeClr val="bg1"/>
                </a:solidFill>
              </a:rPr>
              <a:t>Cystatin C – based GFR formula</a:t>
            </a:r>
          </a:p>
          <a:p>
            <a:pPr eaLnBrk="1" hangingPunct="1">
              <a:buFontTx/>
              <a:buNone/>
            </a:pPr>
            <a:endParaRPr lang="en-US" altLang="en-US" sz="2800" dirty="0">
              <a:solidFill>
                <a:schemeClr val="bg1"/>
              </a:solidFill>
            </a:endParaRPr>
          </a:p>
          <a:p>
            <a:pPr eaLnBrk="1" hangingPunct="1">
              <a:buFontTx/>
              <a:buNone/>
            </a:pPr>
            <a:endParaRPr lang="en-US" altLang="en-US" sz="2800" dirty="0">
              <a:solidFill>
                <a:schemeClr val="bg1"/>
              </a:solidFill>
            </a:endParaRPr>
          </a:p>
        </p:txBody>
      </p:sp>
      <p:sp>
        <p:nvSpPr>
          <p:cNvPr id="12292" name="FlagCount" hidden="1">
            <a:hlinkClick r:id="rId2" action="ppaction://hlinkfile"/>
            <a:extLst>
              <a:ext uri="{FF2B5EF4-FFF2-40B4-BE49-F238E27FC236}">
                <a16:creationId xmlns:a16="http://schemas.microsoft.com/office/drawing/2014/main" id="{791244AE-1F80-A510-6545-52406862CDD9}"/>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Tree>
    <p:extLst>
      <p:ext uri="{BB962C8B-B14F-4D97-AF65-F5344CB8AC3E}">
        <p14:creationId xmlns:p14="http://schemas.microsoft.com/office/powerpoint/2010/main" val="376540259"/>
      </p:ext>
    </p:extLst>
  </p:cSld>
  <p:clrMapOvr>
    <a:masterClrMapping/>
  </p:clrMapOvr>
  <mc:AlternateContent xmlns:mc="http://schemas.openxmlformats.org/markup-compatibility/2006" xmlns:p14="http://schemas.microsoft.com/office/powerpoint/2010/main">
    <mc:Choice Requires="p14">
      <p:transition spd="slow" p14:dur="2000" advTm="19936"/>
    </mc:Choice>
    <mc:Fallback xmlns="">
      <p:transition spd="slow" advTm="19936"/>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AFF52C8C-B089-BD99-E0D2-CE34E3588844}"/>
              </a:ext>
            </a:extLst>
          </p:cNvPr>
          <p:cNvSpPr>
            <a:spLocks noGrp="1" noChangeArrowheads="1"/>
          </p:cNvSpPr>
          <p:nvPr>
            <p:ph type="title"/>
          </p:nvPr>
        </p:nvSpPr>
        <p:spPr>
          <a:xfrm>
            <a:off x="457200" y="457200"/>
            <a:ext cx="8229600" cy="1143000"/>
          </a:xfrm>
        </p:spPr>
        <p:txBody>
          <a:bodyPr/>
          <a:lstStyle/>
          <a:p>
            <a:pPr eaLnBrk="1" hangingPunct="1"/>
            <a:r>
              <a:rPr lang="en-US" altLang="en-US" dirty="0">
                <a:solidFill>
                  <a:srgbClr val="FFFF00"/>
                </a:solidFill>
              </a:rPr>
              <a:t>Estimation of GFR:</a:t>
            </a:r>
            <a:br>
              <a:rPr lang="en-US" altLang="en-US" dirty="0">
                <a:solidFill>
                  <a:srgbClr val="FFFF00"/>
                </a:solidFill>
              </a:rPr>
            </a:br>
            <a:r>
              <a:rPr lang="en-US" altLang="en-US" sz="3200" dirty="0">
                <a:solidFill>
                  <a:srgbClr val="FFFF00"/>
                </a:solidFill>
              </a:rPr>
              <a:t>Older Formulas Incorporated Race</a:t>
            </a:r>
          </a:p>
        </p:txBody>
      </p:sp>
      <p:sp>
        <p:nvSpPr>
          <p:cNvPr id="12291" name="Rectangle 3">
            <a:extLst>
              <a:ext uri="{FF2B5EF4-FFF2-40B4-BE49-F238E27FC236}">
                <a16:creationId xmlns:a16="http://schemas.microsoft.com/office/drawing/2014/main" id="{7DE80C99-1FA5-108C-6301-DF338ACFBB5A}"/>
              </a:ext>
            </a:extLst>
          </p:cNvPr>
          <p:cNvSpPr>
            <a:spLocks noGrp="1" noChangeArrowheads="1"/>
          </p:cNvSpPr>
          <p:nvPr>
            <p:ph idx="1"/>
          </p:nvPr>
        </p:nvSpPr>
        <p:spPr>
          <a:xfrm>
            <a:off x="457200" y="1366837"/>
            <a:ext cx="8229600" cy="4525963"/>
          </a:xfrm>
        </p:spPr>
        <p:txBody>
          <a:bodyPr/>
          <a:lstStyle/>
          <a:p>
            <a:pPr eaLnBrk="1" hangingPunct="1">
              <a:buFontTx/>
              <a:buNone/>
            </a:pPr>
            <a:endParaRPr lang="en-US" altLang="en-US" sz="2000" dirty="0">
              <a:solidFill>
                <a:schemeClr val="bg1"/>
              </a:solidFill>
            </a:endParaRPr>
          </a:p>
          <a:p>
            <a:pPr eaLnBrk="1" hangingPunct="1">
              <a:buFontTx/>
              <a:buNone/>
            </a:pPr>
            <a:r>
              <a:rPr lang="en-US" sz="1800" dirty="0">
                <a:solidFill>
                  <a:schemeClr val="bg1"/>
                </a:solidFill>
              </a:rPr>
              <a:t>MDRD (Modification of Diet in Renal Disease) formula</a:t>
            </a:r>
          </a:p>
          <a:p>
            <a:pPr eaLnBrk="1" hangingPunct="1">
              <a:buFontTx/>
              <a:buNone/>
            </a:pPr>
            <a:r>
              <a:rPr lang="en-US" sz="1800" dirty="0">
                <a:solidFill>
                  <a:schemeClr val="bg1"/>
                </a:solidFill>
              </a:rPr>
              <a:t>CKD-EPI 2009 (Chronic Kidney Disease Epidemiology Collaboration equation) – more accurate for GFR &gt;60</a:t>
            </a:r>
          </a:p>
          <a:p>
            <a:pPr eaLnBrk="1" hangingPunct="1">
              <a:buFontTx/>
              <a:buNone/>
            </a:pPr>
            <a:r>
              <a:rPr lang="en-US" sz="1800" dirty="0">
                <a:solidFill>
                  <a:schemeClr val="bg1"/>
                </a:solidFill>
              </a:rPr>
              <a:t>Both equations include a race coefficient (non-Black or Black)</a:t>
            </a:r>
          </a:p>
          <a:p>
            <a:pPr eaLnBrk="1" hangingPunct="1">
              <a:buFontTx/>
              <a:buNone/>
            </a:pPr>
            <a:endParaRPr lang="en-US" sz="1800" dirty="0">
              <a:solidFill>
                <a:schemeClr val="bg1"/>
              </a:solidFill>
            </a:endParaRPr>
          </a:p>
          <a:p>
            <a:pPr marL="0" indent="0" eaLnBrk="1" hangingPunct="1">
              <a:buNone/>
            </a:pPr>
            <a:r>
              <a:rPr lang="en-US" sz="1800" dirty="0">
                <a:solidFill>
                  <a:schemeClr val="bg1"/>
                </a:solidFill>
              </a:rPr>
              <a:t>Limitations:</a:t>
            </a:r>
          </a:p>
          <a:p>
            <a:pPr eaLnBrk="1" hangingPunct="1"/>
            <a:r>
              <a:rPr lang="en-US" sz="1800" dirty="0">
                <a:solidFill>
                  <a:schemeClr val="bg1"/>
                </a:solidFill>
              </a:rPr>
              <a:t>Inaccurate  in patients with high or low body size or muscle mass (amputation, malnourished, high muscle mass)  or certain diets (vegetarian)</a:t>
            </a:r>
          </a:p>
          <a:p>
            <a:pPr eaLnBrk="1" hangingPunct="1"/>
            <a:r>
              <a:rPr lang="en-US" sz="1800" dirty="0">
                <a:solidFill>
                  <a:schemeClr val="bg1"/>
                </a:solidFill>
              </a:rPr>
              <a:t>Imprecision: </a:t>
            </a:r>
            <a:r>
              <a:rPr lang="en-US" sz="1800" b="0" i="0" dirty="0">
                <a:solidFill>
                  <a:schemeClr val="bg1"/>
                </a:solidFill>
                <a:effectLst/>
                <a:latin typeface="Arial" panose="020B0604020202020204" pitchFamily="34" charset="0"/>
                <a:cs typeface="Arial" panose="020B0604020202020204" pitchFamily="34" charset="0"/>
              </a:rPr>
              <a:t>&gt; 10% of </a:t>
            </a:r>
            <a:r>
              <a:rPr lang="en-US" sz="1800" dirty="0">
                <a:solidFill>
                  <a:schemeClr val="bg1"/>
                </a:solidFill>
                <a:latin typeface="Arial" panose="020B0604020202020204" pitchFamily="34" charset="0"/>
                <a:cs typeface="Arial" panose="020B0604020202020204" pitchFamily="34" charset="0"/>
              </a:rPr>
              <a:t>eGFR values are more than 30% different from measured GFR</a:t>
            </a:r>
            <a:endParaRPr lang="en-US" sz="1800" dirty="0">
              <a:solidFill>
                <a:schemeClr val="bg1"/>
              </a:solidFill>
            </a:endParaRPr>
          </a:p>
          <a:p>
            <a:pPr eaLnBrk="1" hangingPunct="1"/>
            <a:r>
              <a:rPr lang="en-US" sz="1800" dirty="0">
                <a:solidFill>
                  <a:schemeClr val="bg1"/>
                </a:solidFill>
              </a:rPr>
              <a:t>Race-based formula</a:t>
            </a:r>
          </a:p>
          <a:p>
            <a:pPr eaLnBrk="1" hangingPunct="1">
              <a:buFontTx/>
              <a:buNone/>
            </a:pPr>
            <a:endParaRPr lang="en-US" altLang="en-US" sz="2000" dirty="0">
              <a:solidFill>
                <a:schemeClr val="bg1"/>
              </a:solidFill>
            </a:endParaRPr>
          </a:p>
          <a:p>
            <a:pPr eaLnBrk="1" hangingPunct="1">
              <a:buFontTx/>
              <a:buNone/>
            </a:pPr>
            <a:endParaRPr lang="en-US" altLang="en-US" sz="2000" dirty="0">
              <a:solidFill>
                <a:schemeClr val="bg1"/>
              </a:solidFill>
            </a:endParaRPr>
          </a:p>
        </p:txBody>
      </p:sp>
      <p:sp>
        <p:nvSpPr>
          <p:cNvPr id="12292" name="FlagCount" hidden="1">
            <a:hlinkClick r:id="rId2" action="ppaction://hlinkfile"/>
            <a:extLst>
              <a:ext uri="{FF2B5EF4-FFF2-40B4-BE49-F238E27FC236}">
                <a16:creationId xmlns:a16="http://schemas.microsoft.com/office/drawing/2014/main" id="{791244AE-1F80-A510-6545-52406862CDD9}"/>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
        <p:nvSpPr>
          <p:cNvPr id="2" name="TextBox 1">
            <a:extLst>
              <a:ext uri="{FF2B5EF4-FFF2-40B4-BE49-F238E27FC236}">
                <a16:creationId xmlns:a16="http://schemas.microsoft.com/office/drawing/2014/main" id="{DA375E48-FA69-3F3B-C7B5-3C369ADF2B65}"/>
              </a:ext>
            </a:extLst>
          </p:cNvPr>
          <p:cNvSpPr txBox="1"/>
          <p:nvPr/>
        </p:nvSpPr>
        <p:spPr>
          <a:xfrm>
            <a:off x="440267" y="6397823"/>
            <a:ext cx="8534400" cy="307777"/>
          </a:xfrm>
          <a:prstGeom prst="rect">
            <a:avLst/>
          </a:prstGeom>
          <a:noFill/>
        </p:spPr>
        <p:txBody>
          <a:bodyPr wrap="square" rtlCol="0">
            <a:spAutoFit/>
          </a:bodyPr>
          <a:lstStyle/>
          <a:p>
            <a:r>
              <a:rPr lang="en-US" sz="1400" b="0" i="0" u="none" strike="noStrike" dirty="0">
                <a:solidFill>
                  <a:schemeClr val="bg1"/>
                </a:solidFill>
                <a:effectLst/>
                <a:latin typeface="Source Sans Pro" panose="020B0503030403020204" pitchFamily="34" charset="0"/>
              </a:rPr>
              <a:t>Gansevoort RT</a:t>
            </a:r>
            <a:r>
              <a:rPr lang="en-US" sz="1400" b="0" i="0" dirty="0">
                <a:solidFill>
                  <a:schemeClr val="bg1"/>
                </a:solidFill>
                <a:effectLst/>
                <a:latin typeface="Source Sans Pro" panose="020B0503030403020204" pitchFamily="34" charset="0"/>
              </a:rPr>
              <a:t>, </a:t>
            </a:r>
            <a:r>
              <a:rPr lang="en-US" sz="1400" b="0" i="0" u="none" strike="noStrike" dirty="0">
                <a:solidFill>
                  <a:schemeClr val="bg1"/>
                </a:solidFill>
                <a:effectLst/>
                <a:latin typeface="Source Sans Pro" panose="020B0503030403020204" pitchFamily="34" charset="0"/>
              </a:rPr>
              <a:t>Anders HJ, et al.</a:t>
            </a:r>
            <a:r>
              <a:rPr lang="en-US" sz="1400" u="none" strike="noStrike" dirty="0">
                <a:solidFill>
                  <a:schemeClr val="bg1"/>
                </a:solidFill>
                <a:latin typeface="Source Sans Pro" panose="020B0503030403020204" pitchFamily="34" charset="0"/>
              </a:rPr>
              <a:t> </a:t>
            </a:r>
            <a:r>
              <a:rPr lang="en-US" sz="1400" b="0" i="1" dirty="0" err="1">
                <a:solidFill>
                  <a:schemeClr val="bg1"/>
                </a:solidFill>
                <a:effectLst/>
                <a:latin typeface="Source Sans Pro" panose="020B0503030403020204" pitchFamily="34" charset="0"/>
              </a:rPr>
              <a:t>Neph</a:t>
            </a:r>
            <a:r>
              <a:rPr lang="en-US" sz="1400" b="0" i="1" dirty="0">
                <a:solidFill>
                  <a:schemeClr val="bg1"/>
                </a:solidFill>
                <a:effectLst/>
                <a:latin typeface="Source Sans Pro" panose="020B0503030403020204" pitchFamily="34" charset="0"/>
              </a:rPr>
              <a:t> Dialysis </a:t>
            </a:r>
            <a:r>
              <a:rPr lang="en-US" sz="1400" b="0" i="1" dirty="0" err="1">
                <a:solidFill>
                  <a:schemeClr val="bg1"/>
                </a:solidFill>
                <a:effectLst/>
                <a:latin typeface="Source Sans Pro" panose="020B0503030403020204" pitchFamily="34" charset="0"/>
              </a:rPr>
              <a:t>Transpl</a:t>
            </a:r>
            <a:r>
              <a:rPr lang="en-US" sz="1400" b="0" i="0" dirty="0">
                <a:solidFill>
                  <a:schemeClr val="bg1"/>
                </a:solidFill>
                <a:effectLst/>
                <a:latin typeface="Source Sans Pro" panose="020B0503030403020204" pitchFamily="34" charset="0"/>
              </a:rPr>
              <a:t>, Volume 38, Issue 1, Jan2023, pp. 1–6.</a:t>
            </a:r>
            <a:endParaRPr lang="en-US" sz="1400" dirty="0">
              <a:solidFill>
                <a:schemeClr val="bg1"/>
              </a:solidFill>
            </a:endParaRPr>
          </a:p>
        </p:txBody>
      </p:sp>
    </p:spTree>
    <p:extLst>
      <p:ext uri="{BB962C8B-B14F-4D97-AF65-F5344CB8AC3E}">
        <p14:creationId xmlns:p14="http://schemas.microsoft.com/office/powerpoint/2010/main" val="3297965259"/>
      </p:ext>
    </p:extLst>
  </p:cSld>
  <p:clrMapOvr>
    <a:masterClrMapping/>
  </p:clrMapOvr>
  <mc:AlternateContent xmlns:mc="http://schemas.openxmlformats.org/markup-compatibility/2006" xmlns:p14="http://schemas.microsoft.com/office/powerpoint/2010/main">
    <mc:Choice Requires="p14">
      <p:transition spd="slow" p14:dur="2000" advTm="65845"/>
    </mc:Choice>
    <mc:Fallback xmlns="">
      <p:transition spd="slow" advTm="65845"/>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AFF52C8C-B089-BD99-E0D2-CE34E3588844}"/>
              </a:ext>
            </a:extLst>
          </p:cNvPr>
          <p:cNvSpPr>
            <a:spLocks noGrp="1" noChangeArrowheads="1"/>
          </p:cNvSpPr>
          <p:nvPr>
            <p:ph type="title"/>
          </p:nvPr>
        </p:nvSpPr>
        <p:spPr>
          <a:xfrm>
            <a:off x="457200" y="696966"/>
            <a:ext cx="8229600" cy="1143000"/>
          </a:xfrm>
        </p:spPr>
        <p:txBody>
          <a:bodyPr/>
          <a:lstStyle/>
          <a:p>
            <a:pPr eaLnBrk="1" hangingPunct="1"/>
            <a:r>
              <a:rPr lang="en-US" altLang="en-US" dirty="0">
                <a:solidFill>
                  <a:srgbClr val="FFFF00"/>
                </a:solidFill>
              </a:rPr>
              <a:t>Problems with Race-Based GFR Estimation Formulas</a:t>
            </a:r>
            <a:br>
              <a:rPr lang="en-US" altLang="en-US" dirty="0">
                <a:solidFill>
                  <a:srgbClr val="FFFF00"/>
                </a:solidFill>
              </a:rPr>
            </a:br>
            <a:endParaRPr lang="en-US" altLang="en-US" sz="2800" dirty="0">
              <a:solidFill>
                <a:srgbClr val="FFFF00"/>
              </a:solidFill>
            </a:endParaRPr>
          </a:p>
        </p:txBody>
      </p:sp>
      <p:sp>
        <p:nvSpPr>
          <p:cNvPr id="12291" name="Rectangle 3">
            <a:extLst>
              <a:ext uri="{FF2B5EF4-FFF2-40B4-BE49-F238E27FC236}">
                <a16:creationId xmlns:a16="http://schemas.microsoft.com/office/drawing/2014/main" id="{7DE80C99-1FA5-108C-6301-DF338ACFBB5A}"/>
              </a:ext>
            </a:extLst>
          </p:cNvPr>
          <p:cNvSpPr>
            <a:spLocks noGrp="1" noChangeArrowheads="1"/>
          </p:cNvSpPr>
          <p:nvPr>
            <p:ph type="body" idx="1"/>
          </p:nvPr>
        </p:nvSpPr>
        <p:spPr>
          <a:xfrm>
            <a:off x="457200" y="1839966"/>
            <a:ext cx="8229600" cy="4286197"/>
          </a:xfrm>
        </p:spPr>
        <p:txBody>
          <a:bodyPr/>
          <a:lstStyle/>
          <a:p>
            <a:pPr marL="0" indent="0" eaLnBrk="1" hangingPunct="1">
              <a:buNone/>
            </a:pPr>
            <a:r>
              <a:rPr lang="en-US" altLang="en-US" sz="2100" dirty="0">
                <a:solidFill>
                  <a:schemeClr val="bg1"/>
                </a:solidFill>
              </a:rPr>
              <a:t>Adults who identify as Black have higher serum creatinine levels on average than those who do not identify as Black which is why race has been included in equations.</a:t>
            </a:r>
          </a:p>
          <a:p>
            <a:pPr marL="0" indent="0" eaLnBrk="1" hangingPunct="1">
              <a:buNone/>
            </a:pPr>
            <a:r>
              <a:rPr lang="en-US" altLang="en-US" sz="2100" dirty="0">
                <a:solidFill>
                  <a:schemeClr val="bg1"/>
                </a:solidFill>
              </a:rPr>
              <a:t>Problems with this:</a:t>
            </a:r>
          </a:p>
          <a:p>
            <a:pPr eaLnBrk="1" hangingPunct="1"/>
            <a:r>
              <a:rPr lang="en-US" altLang="en-US" sz="2100" dirty="0">
                <a:solidFill>
                  <a:schemeClr val="bg1"/>
                </a:solidFill>
              </a:rPr>
              <a:t>The inclusion of race in these formulas suggests that race is a biologic rather than primarily a social and political construct.</a:t>
            </a:r>
          </a:p>
          <a:p>
            <a:pPr eaLnBrk="1" hangingPunct="1"/>
            <a:r>
              <a:rPr lang="en-US" altLang="en-US" sz="2100" dirty="0">
                <a:solidFill>
                  <a:schemeClr val="bg1"/>
                </a:solidFill>
              </a:rPr>
              <a:t>Mixed ancestry is not reflected in categorical characterizations of race.</a:t>
            </a:r>
          </a:p>
          <a:p>
            <a:pPr eaLnBrk="1" hangingPunct="1"/>
            <a:r>
              <a:rPr lang="en-US" altLang="en-US" sz="2100" dirty="0">
                <a:solidFill>
                  <a:schemeClr val="bg1"/>
                </a:solidFill>
              </a:rPr>
              <a:t>An accurate estimate of GFR is important for timing of dialysis preparation and transplant  (i.e. overestimation of GFR could lead to delayed listing for transplant).</a:t>
            </a:r>
          </a:p>
          <a:p>
            <a:pPr eaLnBrk="1" hangingPunct="1">
              <a:buFontTx/>
              <a:buNone/>
            </a:pPr>
            <a:endParaRPr lang="en-US" altLang="en-US" sz="2200" dirty="0">
              <a:solidFill>
                <a:schemeClr val="bg1"/>
              </a:solidFill>
            </a:endParaRPr>
          </a:p>
        </p:txBody>
      </p:sp>
      <p:sp>
        <p:nvSpPr>
          <p:cNvPr id="12292" name="FlagCount" hidden="1">
            <a:hlinkClick r:id="rId3" action="ppaction://hlinkfile"/>
            <a:extLst>
              <a:ext uri="{FF2B5EF4-FFF2-40B4-BE49-F238E27FC236}">
                <a16:creationId xmlns:a16="http://schemas.microsoft.com/office/drawing/2014/main" id="{791244AE-1F80-A510-6545-52406862CDD9}"/>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Tree>
    <p:extLst>
      <p:ext uri="{BB962C8B-B14F-4D97-AF65-F5344CB8AC3E}">
        <p14:creationId xmlns:p14="http://schemas.microsoft.com/office/powerpoint/2010/main" val="1862635413"/>
      </p:ext>
    </p:extLst>
  </p:cSld>
  <p:clrMapOvr>
    <a:masterClrMapping/>
  </p:clrMapOvr>
  <mc:AlternateContent xmlns:mc="http://schemas.openxmlformats.org/markup-compatibility/2006" xmlns:p14="http://schemas.microsoft.com/office/powerpoint/2010/main">
    <mc:Choice Requires="p14">
      <p:transition spd="slow" p14:dur="2000" advTm="63669"/>
    </mc:Choice>
    <mc:Fallback xmlns="">
      <p:transition spd="slow" advTm="63669"/>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3F68B-9B30-8660-D642-C323CCF3F16E}"/>
              </a:ext>
            </a:extLst>
          </p:cNvPr>
          <p:cNvSpPr>
            <a:spLocks noGrp="1"/>
          </p:cNvSpPr>
          <p:nvPr>
            <p:ph type="title"/>
          </p:nvPr>
        </p:nvSpPr>
        <p:spPr/>
        <p:txBody>
          <a:bodyPr/>
          <a:lstStyle/>
          <a:p>
            <a:r>
              <a:rPr lang="en-US" dirty="0">
                <a:solidFill>
                  <a:srgbClr val="FFFF00"/>
                </a:solidFill>
              </a:rPr>
              <a:t>Removing Race from Creatinine-based GFR Equation</a:t>
            </a:r>
          </a:p>
        </p:txBody>
      </p:sp>
      <p:sp>
        <p:nvSpPr>
          <p:cNvPr id="3" name="Content Placeholder 2">
            <a:extLst>
              <a:ext uri="{FF2B5EF4-FFF2-40B4-BE49-F238E27FC236}">
                <a16:creationId xmlns:a16="http://schemas.microsoft.com/office/drawing/2014/main" id="{DC310507-7A83-8A4C-80B3-7C3C4C25DCC0}"/>
              </a:ext>
            </a:extLst>
          </p:cNvPr>
          <p:cNvSpPr>
            <a:spLocks noGrp="1"/>
          </p:cNvSpPr>
          <p:nvPr>
            <p:ph idx="1"/>
          </p:nvPr>
        </p:nvSpPr>
        <p:spPr>
          <a:xfrm>
            <a:off x="475085" y="1605012"/>
            <a:ext cx="8229600" cy="4525963"/>
          </a:xfrm>
        </p:spPr>
        <p:txBody>
          <a:bodyPr/>
          <a:lstStyle/>
          <a:p>
            <a:pPr marL="0" indent="0">
              <a:buNone/>
            </a:pPr>
            <a:r>
              <a:rPr lang="en-US" sz="2400" dirty="0">
                <a:solidFill>
                  <a:schemeClr val="bg1"/>
                </a:solidFill>
              </a:rPr>
              <a:t>The American Society of Nephrology and the National Kidney Foundation formed a group to develop race free formula to estimate kidney function: </a:t>
            </a:r>
          </a:p>
          <a:p>
            <a:pPr marL="0" indent="0">
              <a:buNone/>
            </a:pPr>
            <a:r>
              <a:rPr lang="en-US" dirty="0">
                <a:solidFill>
                  <a:schemeClr val="bg1"/>
                </a:solidFill>
              </a:rPr>
              <a:t>GFR-EPI 2021 formula</a:t>
            </a:r>
          </a:p>
          <a:p>
            <a:pPr marL="0" indent="0">
              <a:buNone/>
            </a:pPr>
            <a:endParaRPr lang="en-US" dirty="0">
              <a:solidFill>
                <a:schemeClr val="bg1"/>
              </a:solidFill>
            </a:endParaRPr>
          </a:p>
          <a:p>
            <a:pPr marL="0" indent="0">
              <a:buNone/>
            </a:pPr>
            <a:endParaRPr lang="en-US" dirty="0">
              <a:solidFill>
                <a:schemeClr val="bg1"/>
              </a:solidFill>
            </a:endParaRPr>
          </a:p>
          <a:p>
            <a:pPr marL="0" indent="0">
              <a:buNone/>
            </a:pPr>
            <a:endParaRPr lang="en-US" sz="2400" dirty="0">
              <a:solidFill>
                <a:schemeClr val="bg1"/>
              </a:solidFill>
            </a:endParaRPr>
          </a:p>
          <a:p>
            <a:pPr marL="0" indent="0">
              <a:buNone/>
            </a:pPr>
            <a:r>
              <a:rPr lang="en-US" sz="2400" dirty="0">
                <a:solidFill>
                  <a:schemeClr val="bg1"/>
                </a:solidFill>
                <a:latin typeface="Arial" panose="020B0604020202020204" pitchFamily="34" charset="0"/>
                <a:cs typeface="Arial" panose="020B0604020202020204" pitchFamily="34" charset="0"/>
              </a:rPr>
              <a:t>Imprecision was similar to GFR-EPI 2009</a:t>
            </a:r>
          </a:p>
          <a:p>
            <a:r>
              <a:rPr lang="en-US" sz="2400" b="0" i="0" dirty="0">
                <a:solidFill>
                  <a:schemeClr val="bg1"/>
                </a:solidFill>
                <a:effectLst/>
                <a:latin typeface="Arial" panose="020B0604020202020204" pitchFamily="34" charset="0"/>
                <a:cs typeface="Arial" panose="020B0604020202020204" pitchFamily="34" charset="0"/>
              </a:rPr>
              <a:t>&gt; 10% of </a:t>
            </a:r>
            <a:r>
              <a:rPr lang="en-US" sz="2400" dirty="0">
                <a:solidFill>
                  <a:schemeClr val="bg1"/>
                </a:solidFill>
                <a:latin typeface="Arial" panose="020B0604020202020204" pitchFamily="34" charset="0"/>
                <a:cs typeface="Arial" panose="020B0604020202020204" pitchFamily="34" charset="0"/>
              </a:rPr>
              <a:t>eGFR values are more than 30% different from measured GFR</a:t>
            </a:r>
            <a:endParaRPr lang="en-US" sz="2400" dirty="0">
              <a:solidFill>
                <a:schemeClr val="bg1"/>
              </a:solidFill>
              <a:latin typeface="Merriweather" pitchFamily="2" charset="77"/>
            </a:endParaRPr>
          </a:p>
          <a:p>
            <a:pPr marL="0" indent="0">
              <a:buNone/>
            </a:pPr>
            <a:endParaRPr lang="en-US" sz="2400" b="0" i="0" dirty="0">
              <a:solidFill>
                <a:schemeClr val="bg1"/>
              </a:solidFill>
              <a:effectLst/>
              <a:latin typeface="Merriweather" pitchFamily="2" charset="77"/>
            </a:endParaRPr>
          </a:p>
        </p:txBody>
      </p:sp>
      <p:sp>
        <p:nvSpPr>
          <p:cNvPr id="5" name="Rectangle 1">
            <a:extLst>
              <a:ext uri="{FF2B5EF4-FFF2-40B4-BE49-F238E27FC236}">
                <a16:creationId xmlns:a16="http://schemas.microsoft.com/office/drawing/2014/main" id="{3D0F7423-1E3B-8720-21AE-426927886697}"/>
              </a:ext>
            </a:extLst>
          </p:cNvPr>
          <p:cNvSpPr>
            <a:spLocks noChangeArrowheads="1"/>
          </p:cNvSpPr>
          <p:nvPr/>
        </p:nvSpPr>
        <p:spPr bwMode="auto">
          <a:xfrm>
            <a:off x="439315" y="3867994"/>
            <a:ext cx="1314545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TextBox 5">
            <a:extLst>
              <a:ext uri="{FF2B5EF4-FFF2-40B4-BE49-F238E27FC236}">
                <a16:creationId xmlns:a16="http://schemas.microsoft.com/office/drawing/2014/main" id="{8993E6BC-9F8D-63E0-74F1-BAC905B56F41}"/>
              </a:ext>
            </a:extLst>
          </p:cNvPr>
          <p:cNvSpPr txBox="1"/>
          <p:nvPr/>
        </p:nvSpPr>
        <p:spPr>
          <a:xfrm>
            <a:off x="2984712" y="6318349"/>
            <a:ext cx="8054655" cy="369332"/>
          </a:xfrm>
          <a:prstGeom prst="rect">
            <a:avLst/>
          </a:prstGeom>
          <a:noFill/>
        </p:spPr>
        <p:txBody>
          <a:bodyPr wrap="square" rtlCol="0">
            <a:spAutoFit/>
          </a:bodyPr>
          <a:lstStyle/>
          <a:p>
            <a:pPr algn="l" fontAlgn="base"/>
            <a:r>
              <a:rPr lang="en-US" b="0" i="0" dirty="0">
                <a:solidFill>
                  <a:srgbClr val="2A2A2A"/>
                </a:solidFill>
                <a:effectLst/>
                <a:latin typeface="Source Sans Pro" panose="020B0503030403020204" pitchFamily="34" charset="0"/>
              </a:rPr>
              <a:t>Inker LA, </a:t>
            </a:r>
            <a:r>
              <a:rPr lang="en-US" b="0" i="0" dirty="0" err="1">
                <a:solidFill>
                  <a:srgbClr val="2A2A2A"/>
                </a:solidFill>
                <a:effectLst/>
                <a:latin typeface="Source Sans Pro" panose="020B0503030403020204" pitchFamily="34" charset="0"/>
              </a:rPr>
              <a:t>Eneanya</a:t>
            </a:r>
            <a:r>
              <a:rPr lang="en-US" b="0" i="0" dirty="0">
                <a:solidFill>
                  <a:srgbClr val="2A2A2A"/>
                </a:solidFill>
                <a:effectLst/>
                <a:latin typeface="Source Sans Pro" panose="020B0503030403020204" pitchFamily="34" charset="0"/>
              </a:rPr>
              <a:t> ND, et al. </a:t>
            </a:r>
            <a:r>
              <a:rPr lang="en-US" b="0" i="1" dirty="0">
                <a:solidFill>
                  <a:srgbClr val="2A2A2A"/>
                </a:solidFill>
                <a:effectLst/>
                <a:latin typeface="Source Sans Pro" panose="020B0503030403020204" pitchFamily="34" charset="0"/>
              </a:rPr>
              <a:t>N </a:t>
            </a:r>
            <a:r>
              <a:rPr lang="en-US" b="0" i="1" dirty="0" err="1">
                <a:solidFill>
                  <a:srgbClr val="2A2A2A"/>
                </a:solidFill>
                <a:effectLst/>
                <a:latin typeface="Source Sans Pro" panose="020B0503030403020204" pitchFamily="34" charset="0"/>
              </a:rPr>
              <a:t>Engl</a:t>
            </a:r>
            <a:r>
              <a:rPr lang="en-US" b="0" i="1" dirty="0">
                <a:solidFill>
                  <a:srgbClr val="2A2A2A"/>
                </a:solidFill>
                <a:effectLst/>
                <a:latin typeface="Source Sans Pro" panose="020B0503030403020204" pitchFamily="34" charset="0"/>
              </a:rPr>
              <a:t> J Med </a:t>
            </a:r>
            <a:r>
              <a:rPr lang="en-US" b="0" i="0" dirty="0">
                <a:solidFill>
                  <a:srgbClr val="2A2A2A"/>
                </a:solidFill>
                <a:effectLst/>
                <a:latin typeface="Source Sans Pro" panose="020B0503030403020204" pitchFamily="34" charset="0"/>
              </a:rPr>
              <a:t>2021; 385:1737–49.</a:t>
            </a:r>
            <a:endParaRPr lang="en-US" dirty="0"/>
          </a:p>
        </p:txBody>
      </p:sp>
      <p:graphicFrame>
        <p:nvGraphicFramePr>
          <p:cNvPr id="7" name="Table 6">
            <a:extLst>
              <a:ext uri="{FF2B5EF4-FFF2-40B4-BE49-F238E27FC236}">
                <a16:creationId xmlns:a16="http://schemas.microsoft.com/office/drawing/2014/main" id="{24E88BE0-B07C-150C-DB36-1822D01675ED}"/>
              </a:ext>
            </a:extLst>
          </p:cNvPr>
          <p:cNvGraphicFramePr>
            <a:graphicFrameLocks noGrp="1"/>
          </p:cNvGraphicFramePr>
          <p:nvPr>
            <p:extLst>
              <p:ext uri="{D42A27DB-BD31-4B8C-83A1-F6EECF244321}">
                <p14:modId xmlns:p14="http://schemas.microsoft.com/office/powerpoint/2010/main" val="3825360111"/>
              </p:ext>
            </p:extLst>
          </p:nvPr>
        </p:nvGraphicFramePr>
        <p:xfrm>
          <a:off x="914400" y="3429000"/>
          <a:ext cx="6987855" cy="1463040"/>
        </p:xfrm>
        <a:graphic>
          <a:graphicData uri="http://schemas.openxmlformats.org/drawingml/2006/table">
            <a:tbl>
              <a:tblPr/>
              <a:tblGrid>
                <a:gridCol w="6987855">
                  <a:extLst>
                    <a:ext uri="{9D8B030D-6E8A-4147-A177-3AD203B41FA5}">
                      <a16:colId xmlns:a16="http://schemas.microsoft.com/office/drawing/2014/main" val="1382546314"/>
                    </a:ext>
                  </a:extLst>
                </a:gridCol>
              </a:tblGrid>
              <a:tr h="161583">
                <a:tc>
                  <a:txBody>
                    <a:bodyPr/>
                    <a:lstStyle/>
                    <a:p>
                      <a:pPr algn="l" fontAlgn="t"/>
                      <a:r>
                        <a:rPr lang="en-US">
                          <a:effectLst/>
                          <a:latin typeface="inherit"/>
                        </a:rPr>
                        <a:t> Female and SCr ≤0.7 mg/dL:  143 × (SCr/0.7)</a:t>
                      </a:r>
                      <a:r>
                        <a:rPr lang="en-US" b="0" baseline="30000">
                          <a:effectLst/>
                          <a:latin typeface="Source Sans Pro" panose="020B0503030403020204" pitchFamily="34" charset="0"/>
                        </a:rPr>
                        <a:t>−0.241</a:t>
                      </a:r>
                      <a:r>
                        <a:rPr lang="en-US">
                          <a:effectLst/>
                          <a:latin typeface="inherit"/>
                        </a:rPr>
                        <a:t> × 0.9938</a:t>
                      </a:r>
                      <a:r>
                        <a:rPr lang="en-US" b="0" baseline="30000">
                          <a:effectLst/>
                          <a:latin typeface="Source Sans Pro" panose="020B0503030403020204" pitchFamily="34" charset="0"/>
                        </a:rPr>
                        <a:t>age in years</a:t>
                      </a:r>
                      <a:r>
                        <a:rPr lang="en-US">
                          <a:effectLst/>
                          <a:latin typeface="inherit"/>
                        </a:rPr>
                        <a:t> </a:t>
                      </a:r>
                    </a:p>
                  </a:txBody>
                  <a:tcPr>
                    <a:lnL>
                      <a:noFill/>
                    </a:lnL>
                    <a:lnR>
                      <a:noFill/>
                    </a:lnR>
                    <a:lnT>
                      <a:noFill/>
                    </a:lnT>
                    <a:lnB w="9525" cap="flat" cmpd="sng" algn="ctr">
                      <a:solidFill>
                        <a:srgbClr val="CFD5E4"/>
                      </a:solidFill>
                      <a:prstDash val="solid"/>
                      <a:round/>
                      <a:headEnd type="none" w="med" len="med"/>
                      <a:tailEnd type="none" w="med" len="med"/>
                    </a:lnB>
                    <a:solidFill>
                      <a:srgbClr val="FFFFFF"/>
                    </a:solidFill>
                  </a:tcPr>
                </a:tc>
                <a:extLst>
                  <a:ext uri="{0D108BD9-81ED-4DB2-BD59-A6C34878D82A}">
                    <a16:rowId xmlns:a16="http://schemas.microsoft.com/office/drawing/2014/main" val="3596272232"/>
                  </a:ext>
                </a:extLst>
              </a:tr>
              <a:tr h="161583">
                <a:tc>
                  <a:txBody>
                    <a:bodyPr/>
                    <a:lstStyle/>
                    <a:p>
                      <a:pPr algn="l" fontAlgn="t"/>
                      <a:r>
                        <a:rPr lang="en-US">
                          <a:effectLst/>
                          <a:latin typeface="inherit"/>
                        </a:rPr>
                        <a:t> Female and SCr &gt;0.7 mg/dL:  143 × (SCr/0.7)</a:t>
                      </a:r>
                      <a:r>
                        <a:rPr lang="en-US" b="0" baseline="30000">
                          <a:effectLst/>
                          <a:latin typeface="Source Sans Pro" panose="020B0503030403020204" pitchFamily="34" charset="0"/>
                        </a:rPr>
                        <a:t>−1.200</a:t>
                      </a:r>
                      <a:r>
                        <a:rPr lang="en-US">
                          <a:effectLst/>
                          <a:latin typeface="inherit"/>
                        </a:rPr>
                        <a:t> × 0.9938</a:t>
                      </a:r>
                      <a:r>
                        <a:rPr lang="en-US" b="0" baseline="30000">
                          <a:effectLst/>
                          <a:latin typeface="Source Sans Pro" panose="020B0503030403020204" pitchFamily="34" charset="0"/>
                        </a:rPr>
                        <a:t>age in years</a:t>
                      </a:r>
                      <a:r>
                        <a:rPr lang="en-US">
                          <a:effectLst/>
                          <a:latin typeface="inherit"/>
                        </a:rPr>
                        <a:t> </a:t>
                      </a:r>
                    </a:p>
                  </a:txBody>
                  <a:tcPr>
                    <a:lnL>
                      <a:noFill/>
                    </a:lnL>
                    <a:lnR>
                      <a:noFill/>
                    </a:lnR>
                    <a:lnT w="9525" cap="flat" cmpd="sng" algn="ctr">
                      <a:solidFill>
                        <a:srgbClr val="CFD5E4"/>
                      </a:solidFill>
                      <a:prstDash val="solid"/>
                      <a:round/>
                      <a:headEnd type="none" w="med" len="med"/>
                      <a:tailEnd type="none" w="med" len="med"/>
                    </a:lnT>
                    <a:lnB w="9525" cap="flat" cmpd="sng" algn="ctr">
                      <a:solidFill>
                        <a:srgbClr val="CFD5E4"/>
                      </a:solidFill>
                      <a:prstDash val="solid"/>
                      <a:round/>
                      <a:headEnd type="none" w="med" len="med"/>
                      <a:tailEnd type="none" w="med" len="med"/>
                    </a:lnB>
                    <a:solidFill>
                      <a:srgbClr val="FFFFFF"/>
                    </a:solidFill>
                  </a:tcPr>
                </a:tc>
                <a:extLst>
                  <a:ext uri="{0D108BD9-81ED-4DB2-BD59-A6C34878D82A}">
                    <a16:rowId xmlns:a16="http://schemas.microsoft.com/office/drawing/2014/main" val="637169825"/>
                  </a:ext>
                </a:extLst>
              </a:tr>
              <a:tr h="161583">
                <a:tc>
                  <a:txBody>
                    <a:bodyPr/>
                    <a:lstStyle/>
                    <a:p>
                      <a:pPr algn="l" fontAlgn="t"/>
                      <a:r>
                        <a:rPr lang="en-US">
                          <a:effectLst/>
                          <a:latin typeface="inherit"/>
                        </a:rPr>
                        <a:t> Male and SCr ≤0.9 mg/dL:   142 × (SCr/0.9)</a:t>
                      </a:r>
                      <a:r>
                        <a:rPr lang="en-US" b="0" baseline="30000">
                          <a:effectLst/>
                          <a:latin typeface="Source Sans Pro" panose="020B0503030403020204" pitchFamily="34" charset="0"/>
                        </a:rPr>
                        <a:t>−0.302</a:t>
                      </a:r>
                      <a:r>
                        <a:rPr lang="en-US">
                          <a:effectLst/>
                          <a:latin typeface="inherit"/>
                        </a:rPr>
                        <a:t> × 0.9938</a:t>
                      </a:r>
                      <a:r>
                        <a:rPr lang="en-US" b="0" baseline="30000">
                          <a:effectLst/>
                          <a:latin typeface="Source Sans Pro" panose="020B0503030403020204" pitchFamily="34" charset="0"/>
                        </a:rPr>
                        <a:t>age in years</a:t>
                      </a:r>
                      <a:r>
                        <a:rPr lang="en-US">
                          <a:effectLst/>
                          <a:latin typeface="inherit"/>
                        </a:rPr>
                        <a:t> </a:t>
                      </a:r>
                    </a:p>
                  </a:txBody>
                  <a:tcPr>
                    <a:lnL>
                      <a:noFill/>
                    </a:lnL>
                    <a:lnR>
                      <a:noFill/>
                    </a:lnR>
                    <a:lnT w="9525" cap="flat" cmpd="sng" algn="ctr">
                      <a:solidFill>
                        <a:srgbClr val="CFD5E4"/>
                      </a:solidFill>
                      <a:prstDash val="solid"/>
                      <a:round/>
                      <a:headEnd type="none" w="med" len="med"/>
                      <a:tailEnd type="none" w="med" len="med"/>
                    </a:lnT>
                    <a:lnB w="9525" cap="flat" cmpd="sng" algn="ctr">
                      <a:solidFill>
                        <a:srgbClr val="CFD5E4"/>
                      </a:solidFill>
                      <a:prstDash val="solid"/>
                      <a:round/>
                      <a:headEnd type="none" w="med" len="med"/>
                      <a:tailEnd type="none" w="med" len="med"/>
                    </a:lnB>
                    <a:solidFill>
                      <a:srgbClr val="FFFFFF"/>
                    </a:solidFill>
                  </a:tcPr>
                </a:tc>
                <a:extLst>
                  <a:ext uri="{0D108BD9-81ED-4DB2-BD59-A6C34878D82A}">
                    <a16:rowId xmlns:a16="http://schemas.microsoft.com/office/drawing/2014/main" val="1684543506"/>
                  </a:ext>
                </a:extLst>
              </a:tr>
              <a:tr h="161583">
                <a:tc>
                  <a:txBody>
                    <a:bodyPr/>
                    <a:lstStyle/>
                    <a:p>
                      <a:pPr algn="l" fontAlgn="t"/>
                      <a:r>
                        <a:rPr lang="en-US" dirty="0">
                          <a:effectLst/>
                          <a:latin typeface="inherit"/>
                        </a:rPr>
                        <a:t> Male and </a:t>
                      </a:r>
                      <a:r>
                        <a:rPr lang="en-US" dirty="0" err="1">
                          <a:effectLst/>
                          <a:latin typeface="inherit"/>
                        </a:rPr>
                        <a:t>SCr</a:t>
                      </a:r>
                      <a:r>
                        <a:rPr lang="en-US" dirty="0">
                          <a:effectLst/>
                          <a:latin typeface="inherit"/>
                        </a:rPr>
                        <a:t> &gt;0.9 mg/dL:   142 × (</a:t>
                      </a:r>
                      <a:r>
                        <a:rPr lang="en-US" dirty="0" err="1">
                          <a:effectLst/>
                          <a:latin typeface="inherit"/>
                        </a:rPr>
                        <a:t>SCr</a:t>
                      </a:r>
                      <a:r>
                        <a:rPr lang="en-US" dirty="0">
                          <a:effectLst/>
                          <a:latin typeface="inherit"/>
                        </a:rPr>
                        <a:t>/0.9)</a:t>
                      </a:r>
                      <a:r>
                        <a:rPr lang="en-US" b="0" baseline="30000" dirty="0">
                          <a:effectLst/>
                          <a:latin typeface="Source Sans Pro" panose="020B0503030403020204" pitchFamily="34" charset="0"/>
                        </a:rPr>
                        <a:t>−1.200</a:t>
                      </a:r>
                      <a:r>
                        <a:rPr lang="en-US" dirty="0">
                          <a:effectLst/>
                          <a:latin typeface="inherit"/>
                        </a:rPr>
                        <a:t> × 0.9938 </a:t>
                      </a:r>
                      <a:r>
                        <a:rPr lang="en-US" b="0" baseline="30000" dirty="0">
                          <a:effectLst/>
                          <a:latin typeface="Source Sans Pro" panose="020B0503030403020204" pitchFamily="34" charset="0"/>
                        </a:rPr>
                        <a:t>age in years</a:t>
                      </a:r>
                      <a:r>
                        <a:rPr lang="en-US" dirty="0">
                          <a:effectLst/>
                          <a:latin typeface="inherit"/>
                        </a:rPr>
                        <a:t> </a:t>
                      </a:r>
                    </a:p>
                  </a:txBody>
                  <a:tcPr>
                    <a:lnL>
                      <a:noFill/>
                    </a:lnL>
                    <a:lnR>
                      <a:noFill/>
                    </a:lnR>
                    <a:lnT w="9525" cap="flat" cmpd="sng" algn="ctr">
                      <a:solidFill>
                        <a:srgbClr val="CFD5E4"/>
                      </a:solidFill>
                      <a:prstDash val="solid"/>
                      <a:round/>
                      <a:headEnd type="none" w="med" len="med"/>
                      <a:tailEnd type="none" w="med" len="med"/>
                    </a:lnT>
                    <a:lnB w="9525" cap="flat" cmpd="sng" algn="ctr">
                      <a:solidFill>
                        <a:srgbClr val="CFD5E4"/>
                      </a:solidFill>
                      <a:prstDash val="solid"/>
                      <a:round/>
                      <a:headEnd type="none" w="med" len="med"/>
                      <a:tailEnd type="none" w="med" len="med"/>
                    </a:lnB>
                    <a:solidFill>
                      <a:srgbClr val="FFFFFF"/>
                    </a:solidFill>
                  </a:tcPr>
                </a:tc>
                <a:extLst>
                  <a:ext uri="{0D108BD9-81ED-4DB2-BD59-A6C34878D82A}">
                    <a16:rowId xmlns:a16="http://schemas.microsoft.com/office/drawing/2014/main" val="3124332113"/>
                  </a:ext>
                </a:extLst>
              </a:tr>
            </a:tbl>
          </a:graphicData>
        </a:graphic>
      </p:graphicFrame>
    </p:spTree>
    <p:extLst>
      <p:ext uri="{BB962C8B-B14F-4D97-AF65-F5344CB8AC3E}">
        <p14:creationId xmlns:p14="http://schemas.microsoft.com/office/powerpoint/2010/main" val="2807942112"/>
      </p:ext>
    </p:extLst>
  </p:cSld>
  <p:clrMapOvr>
    <a:masterClrMapping/>
  </p:clrMapOvr>
  <mc:AlternateContent xmlns:mc="http://schemas.openxmlformats.org/markup-compatibility/2006" xmlns:p14="http://schemas.microsoft.com/office/powerpoint/2010/main">
    <mc:Choice Requires="p14">
      <p:transition spd="slow" p14:dur="2000" advTm="29973"/>
    </mc:Choice>
    <mc:Fallback xmlns="">
      <p:transition spd="slow" advTm="29973"/>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AFF52C8C-B089-BD99-E0D2-CE34E3588844}"/>
              </a:ext>
            </a:extLst>
          </p:cNvPr>
          <p:cNvSpPr>
            <a:spLocks noGrp="1" noChangeArrowheads="1"/>
          </p:cNvSpPr>
          <p:nvPr>
            <p:ph type="title"/>
          </p:nvPr>
        </p:nvSpPr>
        <p:spPr>
          <a:xfrm>
            <a:off x="457200" y="457200"/>
            <a:ext cx="8229600" cy="2133600"/>
          </a:xfrm>
        </p:spPr>
        <p:txBody>
          <a:bodyPr/>
          <a:lstStyle/>
          <a:p>
            <a:pPr eaLnBrk="1" hangingPunct="1"/>
            <a:r>
              <a:rPr lang="en-US" altLang="en-US" sz="4000" dirty="0">
                <a:solidFill>
                  <a:srgbClr val="FFFF00"/>
                </a:solidFill>
              </a:rPr>
              <a:t>Cystatin C</a:t>
            </a:r>
          </a:p>
        </p:txBody>
      </p:sp>
      <p:sp>
        <p:nvSpPr>
          <p:cNvPr id="12291" name="Rectangle 3">
            <a:extLst>
              <a:ext uri="{FF2B5EF4-FFF2-40B4-BE49-F238E27FC236}">
                <a16:creationId xmlns:a16="http://schemas.microsoft.com/office/drawing/2014/main" id="{7DE80C99-1FA5-108C-6301-DF338ACFBB5A}"/>
              </a:ext>
            </a:extLst>
          </p:cNvPr>
          <p:cNvSpPr>
            <a:spLocks noGrp="1" noChangeArrowheads="1"/>
          </p:cNvSpPr>
          <p:nvPr>
            <p:ph idx="1"/>
          </p:nvPr>
        </p:nvSpPr>
        <p:spPr>
          <a:xfrm>
            <a:off x="480204" y="2554138"/>
            <a:ext cx="8229600" cy="3426125"/>
          </a:xfrm>
        </p:spPr>
        <p:txBody>
          <a:bodyPr/>
          <a:lstStyle/>
          <a:p>
            <a:pPr eaLnBrk="1" hangingPunct="1"/>
            <a:r>
              <a:rPr lang="en-US" altLang="en-US" sz="2800" dirty="0">
                <a:solidFill>
                  <a:schemeClr val="bg1"/>
                </a:solidFill>
              </a:rPr>
              <a:t>Cysteine protease inhibitor</a:t>
            </a:r>
          </a:p>
          <a:p>
            <a:pPr eaLnBrk="1" hangingPunct="1"/>
            <a:r>
              <a:rPr lang="en-US" altLang="en-US" sz="2800" dirty="0">
                <a:solidFill>
                  <a:schemeClr val="bg1"/>
                </a:solidFill>
              </a:rPr>
              <a:t>Present in all tissue and produced at a constant rate</a:t>
            </a:r>
          </a:p>
          <a:p>
            <a:pPr eaLnBrk="1" hangingPunct="1"/>
            <a:r>
              <a:rPr lang="en-US" altLang="en-US" sz="2800" dirty="0">
                <a:solidFill>
                  <a:schemeClr val="bg1"/>
                </a:solidFill>
              </a:rPr>
              <a:t>Filtered freely, not secreted nor reabsorbed in the tubules</a:t>
            </a:r>
          </a:p>
          <a:p>
            <a:pPr eaLnBrk="1" hangingPunct="1"/>
            <a:r>
              <a:rPr lang="en-US" altLang="en-US" sz="2800" dirty="0">
                <a:solidFill>
                  <a:schemeClr val="bg1"/>
                </a:solidFill>
              </a:rPr>
              <a:t>Widely available in commercial laboratories</a:t>
            </a:r>
          </a:p>
          <a:p>
            <a:pPr marL="0" indent="0" eaLnBrk="1" hangingPunct="1">
              <a:buNone/>
            </a:pPr>
            <a:endParaRPr lang="en-US" altLang="en-US" sz="2800" dirty="0">
              <a:solidFill>
                <a:schemeClr val="bg1"/>
              </a:solidFill>
            </a:endParaRPr>
          </a:p>
          <a:p>
            <a:pPr eaLnBrk="1" hangingPunct="1">
              <a:buFontTx/>
              <a:buNone/>
            </a:pPr>
            <a:endParaRPr lang="en-US" altLang="en-US" sz="2200" dirty="0">
              <a:solidFill>
                <a:schemeClr val="bg1"/>
              </a:solidFill>
            </a:endParaRPr>
          </a:p>
          <a:p>
            <a:pPr eaLnBrk="1" hangingPunct="1">
              <a:buFontTx/>
              <a:buNone/>
            </a:pPr>
            <a:endParaRPr lang="en-US" altLang="en-US" sz="2200" dirty="0">
              <a:solidFill>
                <a:schemeClr val="bg1"/>
              </a:solidFill>
            </a:endParaRPr>
          </a:p>
          <a:p>
            <a:pPr eaLnBrk="1" hangingPunct="1">
              <a:buFontTx/>
              <a:buNone/>
            </a:pPr>
            <a:endParaRPr lang="en-US" altLang="en-US" sz="2200" dirty="0">
              <a:solidFill>
                <a:schemeClr val="bg1"/>
              </a:solidFill>
            </a:endParaRPr>
          </a:p>
        </p:txBody>
      </p:sp>
      <p:sp>
        <p:nvSpPr>
          <p:cNvPr id="12292" name="FlagCount" hidden="1">
            <a:hlinkClick r:id="rId2" action="ppaction://hlinkfile"/>
            <a:extLst>
              <a:ext uri="{FF2B5EF4-FFF2-40B4-BE49-F238E27FC236}">
                <a16:creationId xmlns:a16="http://schemas.microsoft.com/office/drawing/2014/main" id="{791244AE-1F80-A510-6545-52406862CDD9}"/>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Tree>
    <p:extLst>
      <p:ext uri="{BB962C8B-B14F-4D97-AF65-F5344CB8AC3E}">
        <p14:creationId xmlns:p14="http://schemas.microsoft.com/office/powerpoint/2010/main" val="2957642522"/>
      </p:ext>
    </p:extLst>
  </p:cSld>
  <p:clrMapOvr>
    <a:masterClrMapping/>
  </p:clrMapOvr>
  <mc:AlternateContent xmlns:mc="http://schemas.openxmlformats.org/markup-compatibility/2006" xmlns:p14="http://schemas.microsoft.com/office/powerpoint/2010/main">
    <mc:Choice Requires="p14">
      <p:transition spd="slow" p14:dur="2000" advTm="19733"/>
    </mc:Choice>
    <mc:Fallback xmlns="">
      <p:transition spd="slow" advTm="19733"/>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AFF52C8C-B089-BD99-E0D2-CE34E3588844}"/>
              </a:ext>
            </a:extLst>
          </p:cNvPr>
          <p:cNvSpPr>
            <a:spLocks noGrp="1" noChangeArrowheads="1"/>
          </p:cNvSpPr>
          <p:nvPr>
            <p:ph type="title"/>
          </p:nvPr>
        </p:nvSpPr>
        <p:spPr>
          <a:xfrm>
            <a:off x="457200" y="457200"/>
            <a:ext cx="8229600" cy="2133600"/>
          </a:xfrm>
        </p:spPr>
        <p:txBody>
          <a:bodyPr/>
          <a:lstStyle/>
          <a:p>
            <a:pPr eaLnBrk="1" hangingPunct="1"/>
            <a:r>
              <a:rPr lang="en-US" altLang="en-US" sz="3600" dirty="0">
                <a:solidFill>
                  <a:srgbClr val="FFFF00"/>
                </a:solidFill>
              </a:rPr>
              <a:t>Cystatin C GFR equation is precise and does not require consideration of race or ancestry</a:t>
            </a:r>
          </a:p>
        </p:txBody>
      </p:sp>
      <p:sp>
        <p:nvSpPr>
          <p:cNvPr id="12291" name="Rectangle 3">
            <a:extLst>
              <a:ext uri="{FF2B5EF4-FFF2-40B4-BE49-F238E27FC236}">
                <a16:creationId xmlns:a16="http://schemas.microsoft.com/office/drawing/2014/main" id="{7DE80C99-1FA5-108C-6301-DF338ACFBB5A}"/>
              </a:ext>
            </a:extLst>
          </p:cNvPr>
          <p:cNvSpPr>
            <a:spLocks noGrp="1" noChangeArrowheads="1"/>
          </p:cNvSpPr>
          <p:nvPr>
            <p:ph idx="1"/>
          </p:nvPr>
        </p:nvSpPr>
        <p:spPr>
          <a:xfrm>
            <a:off x="457200" y="2971800"/>
            <a:ext cx="8229600" cy="3426125"/>
          </a:xfrm>
        </p:spPr>
        <p:txBody>
          <a:bodyPr/>
          <a:lstStyle/>
          <a:p>
            <a:pPr eaLnBrk="1" hangingPunct="1">
              <a:buFontTx/>
              <a:buNone/>
            </a:pPr>
            <a:r>
              <a:rPr lang="en-US" altLang="en-US" sz="2400" dirty="0">
                <a:solidFill>
                  <a:schemeClr val="bg1"/>
                </a:solidFill>
              </a:rPr>
              <a:t>Estimation of GFR using serum cystatin C was precise </a:t>
            </a:r>
          </a:p>
          <a:p>
            <a:pPr eaLnBrk="1" hangingPunct="1">
              <a:buFontTx/>
              <a:buNone/>
            </a:pPr>
            <a:endParaRPr lang="en-US" altLang="en-US" sz="2400" dirty="0">
              <a:solidFill>
                <a:schemeClr val="bg1"/>
              </a:solidFill>
            </a:endParaRPr>
          </a:p>
          <a:p>
            <a:pPr eaLnBrk="1" hangingPunct="1">
              <a:buFontTx/>
              <a:buNone/>
            </a:pPr>
            <a:r>
              <a:rPr lang="en-US" altLang="en-US" sz="2400" dirty="0">
                <a:solidFill>
                  <a:schemeClr val="bg1"/>
                </a:solidFill>
              </a:rPr>
              <a:t>Inclusion of race or genetic ancestry was not needed to improve precision.</a:t>
            </a:r>
          </a:p>
          <a:p>
            <a:pPr eaLnBrk="1" hangingPunct="1">
              <a:buFontTx/>
              <a:buNone/>
            </a:pPr>
            <a:endParaRPr lang="en-US" altLang="en-US" sz="2200" dirty="0">
              <a:solidFill>
                <a:schemeClr val="bg1"/>
              </a:solidFill>
            </a:endParaRPr>
          </a:p>
        </p:txBody>
      </p:sp>
      <p:sp>
        <p:nvSpPr>
          <p:cNvPr id="12292" name="FlagCount" hidden="1">
            <a:hlinkClick r:id="rId2" action="ppaction://hlinkfile"/>
            <a:extLst>
              <a:ext uri="{FF2B5EF4-FFF2-40B4-BE49-F238E27FC236}">
                <a16:creationId xmlns:a16="http://schemas.microsoft.com/office/drawing/2014/main" id="{791244AE-1F80-A510-6545-52406862CDD9}"/>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
        <p:nvSpPr>
          <p:cNvPr id="2" name="TextBox 1">
            <a:extLst>
              <a:ext uri="{FF2B5EF4-FFF2-40B4-BE49-F238E27FC236}">
                <a16:creationId xmlns:a16="http://schemas.microsoft.com/office/drawing/2014/main" id="{1C91EA20-F3A9-30E5-CA4E-CA35063799AA}"/>
              </a:ext>
            </a:extLst>
          </p:cNvPr>
          <p:cNvSpPr txBox="1"/>
          <p:nvPr/>
        </p:nvSpPr>
        <p:spPr>
          <a:xfrm>
            <a:off x="4742688" y="6400800"/>
            <a:ext cx="4419600" cy="338554"/>
          </a:xfrm>
          <a:prstGeom prst="rect">
            <a:avLst/>
          </a:prstGeom>
          <a:noFill/>
        </p:spPr>
        <p:txBody>
          <a:bodyPr wrap="square" rtlCol="0">
            <a:spAutoFit/>
          </a:bodyPr>
          <a:lstStyle/>
          <a:p>
            <a:r>
              <a:rPr lang="en-US" sz="1600" dirty="0">
                <a:solidFill>
                  <a:schemeClr val="bg1"/>
                </a:solidFill>
              </a:rPr>
              <a:t>Hsu C, et al. </a:t>
            </a:r>
            <a:r>
              <a:rPr lang="en-US" sz="1600" i="1" dirty="0">
                <a:solidFill>
                  <a:schemeClr val="bg1"/>
                </a:solidFill>
              </a:rPr>
              <a:t>NEJM. </a:t>
            </a:r>
            <a:r>
              <a:rPr lang="en-US" sz="1600" dirty="0">
                <a:solidFill>
                  <a:schemeClr val="bg1"/>
                </a:solidFill>
              </a:rPr>
              <a:t>385;19 Nov 4, 2021 </a:t>
            </a:r>
          </a:p>
        </p:txBody>
      </p:sp>
    </p:spTree>
    <p:extLst>
      <p:ext uri="{BB962C8B-B14F-4D97-AF65-F5344CB8AC3E}">
        <p14:creationId xmlns:p14="http://schemas.microsoft.com/office/powerpoint/2010/main" val="2158212664"/>
      </p:ext>
    </p:extLst>
  </p:cSld>
  <p:clrMapOvr>
    <a:masterClrMapping/>
  </p:clrMapOvr>
  <mc:AlternateContent xmlns:mc="http://schemas.openxmlformats.org/markup-compatibility/2006" xmlns:p14="http://schemas.microsoft.com/office/powerpoint/2010/main">
    <mc:Choice Requires="p14">
      <p:transition spd="slow" p14:dur="2000" advTm="13536"/>
    </mc:Choice>
    <mc:Fallback xmlns="">
      <p:transition spd="slow" advTm="13536"/>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1EFD7EE4-5829-83CD-8B75-7C6552878EC1}"/>
              </a:ext>
            </a:extLst>
          </p:cNvPr>
          <p:cNvSpPr>
            <a:spLocks noGrp="1" noChangeArrowheads="1"/>
          </p:cNvSpPr>
          <p:nvPr>
            <p:ph type="title"/>
          </p:nvPr>
        </p:nvSpPr>
        <p:spPr/>
        <p:txBody>
          <a:bodyPr/>
          <a:lstStyle/>
          <a:p>
            <a:pPr eaLnBrk="1" hangingPunct="1"/>
            <a:r>
              <a:rPr lang="en-US" altLang="en-US" dirty="0">
                <a:solidFill>
                  <a:srgbClr val="FFFF00"/>
                </a:solidFill>
              </a:rPr>
              <a:t>Learning Objectives</a:t>
            </a:r>
          </a:p>
        </p:txBody>
      </p:sp>
      <p:sp>
        <p:nvSpPr>
          <p:cNvPr id="6147" name="Rectangle 4">
            <a:extLst>
              <a:ext uri="{FF2B5EF4-FFF2-40B4-BE49-F238E27FC236}">
                <a16:creationId xmlns:a16="http://schemas.microsoft.com/office/drawing/2014/main" id="{C91AD256-95E8-4872-8266-68F8DA56378E}"/>
              </a:ext>
            </a:extLst>
          </p:cNvPr>
          <p:cNvSpPr>
            <a:spLocks noGrp="1" noChangeArrowheads="1"/>
          </p:cNvSpPr>
          <p:nvPr>
            <p:ph type="body" idx="1"/>
          </p:nvPr>
        </p:nvSpPr>
        <p:spPr>
          <a:xfrm>
            <a:off x="457200" y="1219200"/>
            <a:ext cx="8229600" cy="4830762"/>
          </a:xfrm>
        </p:spPr>
        <p:txBody>
          <a:bodyPr/>
          <a:lstStyle/>
          <a:p>
            <a:pPr marL="0" indent="0">
              <a:buNone/>
            </a:pPr>
            <a:endParaRPr lang="en-US" sz="2400" dirty="0">
              <a:solidFill>
                <a:schemeClr val="bg1"/>
              </a:solidFill>
            </a:endParaRPr>
          </a:p>
          <a:p>
            <a:pPr marL="0" indent="0" algn="l" fontAlgn="base">
              <a:buNone/>
            </a:pPr>
            <a:r>
              <a:rPr lang="en-US" sz="1800" b="0" i="0" dirty="0">
                <a:solidFill>
                  <a:schemeClr val="bg1"/>
                </a:solidFill>
                <a:effectLst/>
                <a:latin typeface="Aptos" panose="020B0004020202020204" pitchFamily="34" charset="0"/>
              </a:rPr>
              <a:t>1. Define chronic kidney disease. Describe the stages of CKD according to the GFR and albuminuria.</a:t>
            </a:r>
          </a:p>
          <a:p>
            <a:pPr marL="0" indent="0" algn="l" fontAlgn="base">
              <a:buNone/>
            </a:pPr>
            <a:r>
              <a:rPr lang="en-US" sz="1800" b="0" i="0" dirty="0">
                <a:solidFill>
                  <a:schemeClr val="bg1"/>
                </a:solidFill>
                <a:effectLst/>
                <a:latin typeface="Aptos" panose="020B0004020202020204" pitchFamily="34" charset="0"/>
              </a:rPr>
              <a:t>2. Describe the appropriate use of creatinine and cystatin C based equations to estimate and monitor glomerular filtration rate.  Understand the harm done by historical race-based estimated GFR formulas.</a:t>
            </a:r>
          </a:p>
          <a:p>
            <a:pPr marL="0" indent="0" algn="l" fontAlgn="base">
              <a:buNone/>
            </a:pPr>
            <a:r>
              <a:rPr lang="en-US" sz="1800" b="0" i="0" dirty="0">
                <a:solidFill>
                  <a:schemeClr val="bg1"/>
                </a:solidFill>
                <a:effectLst/>
                <a:latin typeface="Aptos" panose="020B0004020202020204" pitchFamily="34" charset="0"/>
              </a:rPr>
              <a:t>3. Understand the cardiovascular risk to those with CKD and describe the recommendations for hypertension and hyperlipidemia for patients with CKD.</a:t>
            </a:r>
          </a:p>
          <a:p>
            <a:pPr marL="0" indent="0" algn="l" fontAlgn="base">
              <a:buNone/>
            </a:pPr>
            <a:r>
              <a:rPr lang="en-US" sz="1800" b="0" i="0" dirty="0">
                <a:solidFill>
                  <a:schemeClr val="bg1"/>
                </a:solidFill>
                <a:effectLst/>
                <a:latin typeface="Aptos" panose="020B0004020202020204" pitchFamily="34" charset="0"/>
              </a:rPr>
              <a:t>4. Understand the importance ACE-I/ARBs, SGLT-2 inhibitors, mineralocorticoid receptor blockers, and GLP-1 receptor agonists in slowing the progression of CKD and reducing cardiovascular mortality.</a:t>
            </a:r>
          </a:p>
          <a:p>
            <a:pPr marL="0" indent="0" algn="l" fontAlgn="base">
              <a:buNone/>
            </a:pPr>
            <a:r>
              <a:rPr lang="en-US" sz="1800" b="0" i="0" dirty="0">
                <a:solidFill>
                  <a:schemeClr val="bg1"/>
                </a:solidFill>
                <a:effectLst/>
                <a:latin typeface="Aptos" panose="020B0004020202020204" pitchFamily="34" charset="0"/>
              </a:rPr>
              <a:t>5. Describe the pathophysiology of renal osteodystrophy and the resulting secondary and tertiary hyperparathyroidism.</a:t>
            </a:r>
          </a:p>
          <a:p>
            <a:pPr marL="0" indent="0" algn="l" fontAlgn="base">
              <a:buNone/>
            </a:pPr>
            <a:r>
              <a:rPr lang="en-US" sz="1800" b="0" i="0" dirty="0">
                <a:solidFill>
                  <a:schemeClr val="bg1"/>
                </a:solidFill>
                <a:effectLst/>
                <a:latin typeface="Aptos" panose="020B0004020202020204" pitchFamily="34" charset="0"/>
              </a:rPr>
              <a:t>6. Describe the evaluation and appropriate management of the anemia of chronic kidney disease including the indications for erythropoietin stimulating agents and iron supplementation.</a:t>
            </a:r>
          </a:p>
          <a:p>
            <a:pPr marL="0" indent="0" algn="l" fontAlgn="base">
              <a:buNone/>
            </a:pPr>
            <a:r>
              <a:rPr lang="en-US" sz="1800" b="0" i="0" dirty="0">
                <a:solidFill>
                  <a:schemeClr val="bg1"/>
                </a:solidFill>
                <a:effectLst/>
                <a:latin typeface="Aptos" panose="020B0004020202020204" pitchFamily="34" charset="0"/>
              </a:rPr>
              <a:t>7. Describe the syndrome of uremia and the urgent indications for dialysis.</a:t>
            </a:r>
          </a:p>
        </p:txBody>
      </p:sp>
    </p:spTree>
    <p:extLst>
      <p:ext uri="{BB962C8B-B14F-4D97-AF65-F5344CB8AC3E}">
        <p14:creationId xmlns:p14="http://schemas.microsoft.com/office/powerpoint/2010/main" val="2748982847"/>
      </p:ext>
    </p:extLst>
  </p:cSld>
  <p:clrMapOvr>
    <a:masterClrMapping/>
  </p:clrMapOvr>
  <mc:AlternateContent xmlns:mc="http://schemas.openxmlformats.org/markup-compatibility/2006" xmlns:p14="http://schemas.microsoft.com/office/powerpoint/2010/main">
    <mc:Choice Requires="p14">
      <p:transition spd="slow" p14:dur="2000" advTm="5226"/>
    </mc:Choice>
    <mc:Fallback xmlns="">
      <p:transition spd="slow" advTm="5226"/>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AFF52C8C-B089-BD99-E0D2-CE34E3588844}"/>
              </a:ext>
            </a:extLst>
          </p:cNvPr>
          <p:cNvSpPr>
            <a:spLocks noGrp="1" noChangeArrowheads="1"/>
          </p:cNvSpPr>
          <p:nvPr>
            <p:ph type="title"/>
          </p:nvPr>
        </p:nvSpPr>
        <p:spPr>
          <a:xfrm>
            <a:off x="355600" y="-304800"/>
            <a:ext cx="8229600" cy="2133600"/>
          </a:xfrm>
        </p:spPr>
        <p:txBody>
          <a:bodyPr/>
          <a:lstStyle/>
          <a:p>
            <a:pPr eaLnBrk="1" hangingPunct="1"/>
            <a:r>
              <a:rPr lang="en-US" altLang="en-US" sz="4000" dirty="0">
                <a:solidFill>
                  <a:srgbClr val="FFFF00"/>
                </a:solidFill>
              </a:rPr>
              <a:t>Cystatin C</a:t>
            </a:r>
          </a:p>
        </p:txBody>
      </p:sp>
      <p:sp>
        <p:nvSpPr>
          <p:cNvPr id="12291" name="Rectangle 3">
            <a:extLst>
              <a:ext uri="{FF2B5EF4-FFF2-40B4-BE49-F238E27FC236}">
                <a16:creationId xmlns:a16="http://schemas.microsoft.com/office/drawing/2014/main" id="{7DE80C99-1FA5-108C-6301-DF338ACFBB5A}"/>
              </a:ext>
            </a:extLst>
          </p:cNvPr>
          <p:cNvSpPr>
            <a:spLocks noGrp="1" noChangeArrowheads="1"/>
          </p:cNvSpPr>
          <p:nvPr>
            <p:ph idx="1"/>
          </p:nvPr>
        </p:nvSpPr>
        <p:spPr>
          <a:xfrm>
            <a:off x="475488" y="990600"/>
            <a:ext cx="8229600" cy="4267200"/>
          </a:xfrm>
        </p:spPr>
        <p:txBody>
          <a:bodyPr/>
          <a:lstStyle/>
          <a:p>
            <a:pPr marL="0" indent="0" eaLnBrk="1" hangingPunct="1">
              <a:buNone/>
            </a:pPr>
            <a:r>
              <a:rPr lang="en-US" altLang="en-US" sz="2800" dirty="0">
                <a:solidFill>
                  <a:schemeClr val="bg1"/>
                </a:solidFill>
              </a:rPr>
              <a:t>Best marker to use in GFR estimation formulas</a:t>
            </a:r>
          </a:p>
          <a:p>
            <a:pPr eaLnBrk="1" hangingPunct="1"/>
            <a:r>
              <a:rPr lang="en-US" altLang="en-US" sz="2800" dirty="0">
                <a:solidFill>
                  <a:schemeClr val="bg1"/>
                </a:solidFill>
              </a:rPr>
              <a:t>Better than creatinine-based formulas for:</a:t>
            </a:r>
          </a:p>
          <a:p>
            <a:pPr lvl="1" eaLnBrk="1" hangingPunct="1"/>
            <a:r>
              <a:rPr lang="en-US" altLang="en-US" sz="2400" dirty="0">
                <a:solidFill>
                  <a:schemeClr val="bg1"/>
                </a:solidFill>
              </a:rPr>
              <a:t>Elderly</a:t>
            </a:r>
          </a:p>
          <a:p>
            <a:pPr lvl="1" eaLnBrk="1" hangingPunct="1"/>
            <a:r>
              <a:rPr lang="en-US" altLang="en-US" sz="2400" dirty="0">
                <a:solidFill>
                  <a:schemeClr val="bg1"/>
                </a:solidFill>
              </a:rPr>
              <a:t>High or low muscle mass or activity level</a:t>
            </a:r>
          </a:p>
          <a:p>
            <a:pPr lvl="1" eaLnBrk="1" hangingPunct="1"/>
            <a:r>
              <a:rPr lang="en-US" altLang="en-US" sz="2400" dirty="0">
                <a:solidFill>
                  <a:schemeClr val="bg1"/>
                </a:solidFill>
              </a:rPr>
              <a:t>GFR &gt;60</a:t>
            </a:r>
          </a:p>
          <a:p>
            <a:pPr lvl="1" eaLnBrk="1" hangingPunct="1"/>
            <a:r>
              <a:rPr lang="en-US" altLang="en-US" sz="2400" dirty="0">
                <a:solidFill>
                  <a:schemeClr val="bg1"/>
                </a:solidFill>
              </a:rPr>
              <a:t>All races and genetic ancestry</a:t>
            </a:r>
          </a:p>
          <a:p>
            <a:pPr eaLnBrk="1" hangingPunct="1"/>
            <a:r>
              <a:rPr lang="en-US" altLang="en-US" sz="2800" dirty="0">
                <a:solidFill>
                  <a:schemeClr val="bg1"/>
                </a:solidFill>
              </a:rPr>
              <a:t>Limitations – Cystatin C can be increased with:</a:t>
            </a:r>
          </a:p>
          <a:p>
            <a:pPr lvl="1" eaLnBrk="1" hangingPunct="1"/>
            <a:r>
              <a:rPr lang="en-US" altLang="en-US" sz="2400" dirty="0">
                <a:solidFill>
                  <a:schemeClr val="bg1"/>
                </a:solidFill>
              </a:rPr>
              <a:t>High dose glucocorticoids</a:t>
            </a:r>
          </a:p>
          <a:p>
            <a:pPr lvl="1" eaLnBrk="1" hangingPunct="1"/>
            <a:r>
              <a:rPr lang="en-US" altLang="en-US" sz="2400" dirty="0">
                <a:solidFill>
                  <a:schemeClr val="bg1"/>
                </a:solidFill>
              </a:rPr>
              <a:t>Hyperthyroidism</a:t>
            </a:r>
          </a:p>
          <a:p>
            <a:pPr lvl="1" eaLnBrk="1" hangingPunct="1"/>
            <a:r>
              <a:rPr lang="en-US" altLang="en-US" sz="2400" dirty="0">
                <a:solidFill>
                  <a:schemeClr val="bg1"/>
                </a:solidFill>
              </a:rPr>
              <a:t>Obesity</a:t>
            </a:r>
          </a:p>
          <a:p>
            <a:pPr marL="0" indent="0" eaLnBrk="1" hangingPunct="1">
              <a:buNone/>
            </a:pPr>
            <a:r>
              <a:rPr lang="en-US" altLang="en-US" dirty="0">
                <a:solidFill>
                  <a:schemeClr val="bg1"/>
                </a:solidFill>
                <a:highlight>
                  <a:srgbClr val="FF00FF"/>
                </a:highlight>
              </a:rPr>
              <a:t>Cystatin C based eGFR formulas are better at predicting mortality in all groups</a:t>
            </a:r>
          </a:p>
        </p:txBody>
      </p:sp>
      <p:sp>
        <p:nvSpPr>
          <p:cNvPr id="12292" name="FlagCount" hidden="1">
            <a:hlinkClick r:id="rId2" action="ppaction://hlinkfile"/>
            <a:extLst>
              <a:ext uri="{FF2B5EF4-FFF2-40B4-BE49-F238E27FC236}">
                <a16:creationId xmlns:a16="http://schemas.microsoft.com/office/drawing/2014/main" id="{791244AE-1F80-A510-6545-52406862CDD9}"/>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Tree>
    <p:extLst>
      <p:ext uri="{BB962C8B-B14F-4D97-AF65-F5344CB8AC3E}">
        <p14:creationId xmlns:p14="http://schemas.microsoft.com/office/powerpoint/2010/main" val="1182225814"/>
      </p:ext>
    </p:extLst>
  </p:cSld>
  <p:clrMapOvr>
    <a:masterClrMapping/>
  </p:clrMapOvr>
  <mc:AlternateContent xmlns:mc="http://schemas.openxmlformats.org/markup-compatibility/2006" xmlns:p14="http://schemas.microsoft.com/office/powerpoint/2010/main">
    <mc:Choice Requires="p14">
      <p:transition spd="slow" p14:dur="2000" advTm="33962"/>
    </mc:Choice>
    <mc:Fallback xmlns="">
      <p:transition spd="slow" advTm="33962"/>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899EEA73-433F-1732-5C09-4D62490EDACD}"/>
              </a:ext>
            </a:extLst>
          </p:cNvPr>
          <p:cNvSpPr>
            <a:spLocks noGrp="1" noChangeArrowheads="1"/>
          </p:cNvSpPr>
          <p:nvPr>
            <p:ph type="title"/>
          </p:nvPr>
        </p:nvSpPr>
        <p:spPr/>
        <p:txBody>
          <a:bodyPr/>
          <a:lstStyle/>
          <a:p>
            <a:pPr eaLnBrk="1" hangingPunct="1"/>
            <a:r>
              <a:rPr lang="en-US" altLang="en-US" dirty="0">
                <a:solidFill>
                  <a:srgbClr val="FFFF00"/>
                </a:solidFill>
              </a:rPr>
              <a:t>PREVALENCE</a:t>
            </a:r>
          </a:p>
        </p:txBody>
      </p:sp>
      <p:sp>
        <p:nvSpPr>
          <p:cNvPr id="7171" name="Rectangle 3">
            <a:extLst>
              <a:ext uri="{FF2B5EF4-FFF2-40B4-BE49-F238E27FC236}">
                <a16:creationId xmlns:a16="http://schemas.microsoft.com/office/drawing/2014/main" id="{CE439040-75C2-4F8F-8191-2C6FE706874F}"/>
              </a:ext>
            </a:extLst>
          </p:cNvPr>
          <p:cNvSpPr>
            <a:spLocks noGrp="1" noChangeArrowheads="1"/>
          </p:cNvSpPr>
          <p:nvPr>
            <p:ph type="body" idx="1"/>
          </p:nvPr>
        </p:nvSpPr>
        <p:spPr>
          <a:xfrm>
            <a:off x="685800" y="1600200"/>
            <a:ext cx="7772400" cy="4572000"/>
          </a:xfrm>
        </p:spPr>
        <p:txBody>
          <a:bodyPr/>
          <a:lstStyle/>
          <a:p>
            <a:pPr marL="0" indent="0" eaLnBrk="1" hangingPunct="1">
              <a:lnSpc>
                <a:spcPct val="90000"/>
              </a:lnSpc>
              <a:buFontTx/>
              <a:buNone/>
              <a:defRPr/>
            </a:pPr>
            <a:r>
              <a:rPr lang="en-US" altLang="en-US" sz="2200" dirty="0">
                <a:solidFill>
                  <a:schemeClr val="bg1"/>
                </a:solidFill>
              </a:rPr>
              <a:t>Approximately what percentage of the general U.S. Population have chronic kidney disease?</a:t>
            </a:r>
          </a:p>
          <a:p>
            <a:pPr marL="0" indent="0" eaLnBrk="1" hangingPunct="1">
              <a:lnSpc>
                <a:spcPct val="90000"/>
              </a:lnSpc>
              <a:buFontTx/>
              <a:buNone/>
              <a:defRPr/>
            </a:pPr>
            <a:endParaRPr lang="en-US" altLang="en-US" sz="2200" dirty="0">
              <a:solidFill>
                <a:schemeClr val="bg1"/>
              </a:solidFill>
            </a:endParaRPr>
          </a:p>
          <a:p>
            <a:pPr marL="514350" indent="-514350" eaLnBrk="1" hangingPunct="1">
              <a:lnSpc>
                <a:spcPct val="90000"/>
              </a:lnSpc>
              <a:buFontTx/>
              <a:buAutoNum type="alphaUcPeriod"/>
              <a:defRPr/>
            </a:pPr>
            <a:r>
              <a:rPr lang="en-US" altLang="en-US" sz="2200" dirty="0">
                <a:solidFill>
                  <a:schemeClr val="bg1"/>
                </a:solidFill>
              </a:rPr>
              <a:t>5%</a:t>
            </a:r>
          </a:p>
          <a:p>
            <a:pPr marL="514350" indent="-514350" eaLnBrk="1" hangingPunct="1">
              <a:lnSpc>
                <a:spcPct val="90000"/>
              </a:lnSpc>
              <a:buFontTx/>
              <a:buAutoNum type="alphaUcPeriod"/>
              <a:defRPr/>
            </a:pPr>
            <a:r>
              <a:rPr lang="en-US" altLang="en-US" sz="2200" dirty="0">
                <a:solidFill>
                  <a:schemeClr val="bg1"/>
                </a:solidFill>
              </a:rPr>
              <a:t>15%</a:t>
            </a:r>
          </a:p>
          <a:p>
            <a:pPr marL="514350" indent="-514350" eaLnBrk="1" hangingPunct="1">
              <a:lnSpc>
                <a:spcPct val="90000"/>
              </a:lnSpc>
              <a:buFontTx/>
              <a:buAutoNum type="alphaUcPeriod"/>
              <a:defRPr/>
            </a:pPr>
            <a:r>
              <a:rPr lang="en-US" altLang="en-US" sz="2200" dirty="0">
                <a:solidFill>
                  <a:schemeClr val="bg1"/>
                </a:solidFill>
              </a:rPr>
              <a:t>30%</a:t>
            </a:r>
          </a:p>
          <a:p>
            <a:pPr marL="514350" indent="-514350" eaLnBrk="1" hangingPunct="1">
              <a:lnSpc>
                <a:spcPct val="90000"/>
              </a:lnSpc>
              <a:buFontTx/>
              <a:buAutoNum type="alphaUcPeriod"/>
              <a:defRPr/>
            </a:pPr>
            <a:r>
              <a:rPr lang="en-US" altLang="en-US" sz="2200" dirty="0">
                <a:solidFill>
                  <a:schemeClr val="bg1"/>
                </a:solidFill>
              </a:rPr>
              <a:t>50%</a:t>
            </a:r>
          </a:p>
          <a:p>
            <a:pPr marL="514350" indent="-514350" eaLnBrk="1" hangingPunct="1">
              <a:lnSpc>
                <a:spcPct val="90000"/>
              </a:lnSpc>
              <a:buFontTx/>
              <a:buAutoNum type="alphaUcPeriod"/>
              <a:defRPr/>
            </a:pPr>
            <a:endParaRPr lang="en-US" altLang="en-US" sz="2200" dirty="0">
              <a:solidFill>
                <a:schemeClr val="bg1"/>
              </a:solidFill>
            </a:endParaRPr>
          </a:p>
        </p:txBody>
      </p:sp>
      <p:sp>
        <p:nvSpPr>
          <p:cNvPr id="14340" name="FlagCount" hidden="1">
            <a:hlinkClick r:id="rId3" action="ppaction://hlinkfile"/>
            <a:extLst>
              <a:ext uri="{FF2B5EF4-FFF2-40B4-BE49-F238E27FC236}">
                <a16:creationId xmlns:a16="http://schemas.microsoft.com/office/drawing/2014/main" id="{846AE444-C352-5EB5-5043-831E4568668F}"/>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14698"/>
    </mc:Choice>
    <mc:Fallback xmlns="">
      <p:transition spd="slow" advTm="14698"/>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0E41893E-2DB2-D85E-331F-9C79726E0A95}"/>
              </a:ext>
            </a:extLst>
          </p:cNvPr>
          <p:cNvSpPr>
            <a:spLocks noGrp="1" noChangeArrowheads="1"/>
          </p:cNvSpPr>
          <p:nvPr>
            <p:ph type="title"/>
          </p:nvPr>
        </p:nvSpPr>
        <p:spPr/>
        <p:txBody>
          <a:bodyPr/>
          <a:lstStyle/>
          <a:p>
            <a:pPr eaLnBrk="1" hangingPunct="1"/>
            <a:r>
              <a:rPr lang="en-US" altLang="en-US" dirty="0">
                <a:solidFill>
                  <a:srgbClr val="FFFF00"/>
                </a:solidFill>
              </a:rPr>
              <a:t>PREVALENCE</a:t>
            </a:r>
          </a:p>
        </p:txBody>
      </p:sp>
      <p:sp>
        <p:nvSpPr>
          <p:cNvPr id="7171" name="Rectangle 3">
            <a:extLst>
              <a:ext uri="{FF2B5EF4-FFF2-40B4-BE49-F238E27FC236}">
                <a16:creationId xmlns:a16="http://schemas.microsoft.com/office/drawing/2014/main" id="{CE439040-75C2-4F8F-8191-2C6FE706874F}"/>
              </a:ext>
            </a:extLst>
          </p:cNvPr>
          <p:cNvSpPr>
            <a:spLocks noGrp="1" noChangeArrowheads="1"/>
          </p:cNvSpPr>
          <p:nvPr>
            <p:ph type="body" idx="1"/>
          </p:nvPr>
        </p:nvSpPr>
        <p:spPr>
          <a:xfrm>
            <a:off x="685800" y="1600200"/>
            <a:ext cx="7772400" cy="4572000"/>
          </a:xfrm>
        </p:spPr>
        <p:txBody>
          <a:bodyPr/>
          <a:lstStyle/>
          <a:p>
            <a:pPr marL="0" indent="0" eaLnBrk="1" hangingPunct="1">
              <a:lnSpc>
                <a:spcPct val="90000"/>
              </a:lnSpc>
              <a:buFontTx/>
              <a:buNone/>
              <a:defRPr/>
            </a:pPr>
            <a:r>
              <a:rPr lang="en-US" altLang="en-US" sz="2200" dirty="0">
                <a:solidFill>
                  <a:schemeClr val="bg1"/>
                </a:solidFill>
              </a:rPr>
              <a:t>Approximately what percentage of the general U.S. Population have chronic kidney disease?</a:t>
            </a:r>
          </a:p>
          <a:p>
            <a:pPr marL="0" indent="0" eaLnBrk="1" hangingPunct="1">
              <a:lnSpc>
                <a:spcPct val="90000"/>
              </a:lnSpc>
              <a:buFontTx/>
              <a:buNone/>
              <a:defRPr/>
            </a:pPr>
            <a:endParaRPr lang="en-US" altLang="en-US" sz="2200" dirty="0">
              <a:solidFill>
                <a:schemeClr val="bg1"/>
              </a:solidFill>
            </a:endParaRPr>
          </a:p>
          <a:p>
            <a:pPr marL="514350" indent="-514350" eaLnBrk="1" hangingPunct="1">
              <a:lnSpc>
                <a:spcPct val="90000"/>
              </a:lnSpc>
              <a:buFontTx/>
              <a:buAutoNum type="alphaUcPeriod"/>
              <a:defRPr/>
            </a:pPr>
            <a:r>
              <a:rPr lang="en-US" altLang="en-US" sz="2200" dirty="0">
                <a:solidFill>
                  <a:schemeClr val="bg1"/>
                </a:solidFill>
              </a:rPr>
              <a:t>5%</a:t>
            </a:r>
          </a:p>
          <a:p>
            <a:pPr marL="514350" indent="-514350" eaLnBrk="1" hangingPunct="1">
              <a:lnSpc>
                <a:spcPct val="90000"/>
              </a:lnSpc>
              <a:buFontTx/>
              <a:buAutoNum type="alphaUcPeriod"/>
              <a:defRPr/>
            </a:pPr>
            <a:r>
              <a:rPr lang="en-US" altLang="en-US" sz="2200" dirty="0">
                <a:solidFill>
                  <a:srgbClr val="66FF33"/>
                </a:solidFill>
              </a:rPr>
              <a:t>15%</a:t>
            </a:r>
          </a:p>
          <a:p>
            <a:pPr marL="514350" indent="-514350" eaLnBrk="1" hangingPunct="1">
              <a:lnSpc>
                <a:spcPct val="90000"/>
              </a:lnSpc>
              <a:buFontTx/>
              <a:buAutoNum type="alphaUcPeriod"/>
              <a:defRPr/>
            </a:pPr>
            <a:r>
              <a:rPr lang="en-US" altLang="en-US" sz="2200" dirty="0">
                <a:solidFill>
                  <a:schemeClr val="bg1"/>
                </a:solidFill>
              </a:rPr>
              <a:t>30%</a:t>
            </a:r>
          </a:p>
          <a:p>
            <a:pPr marL="514350" indent="-514350" eaLnBrk="1" hangingPunct="1">
              <a:lnSpc>
                <a:spcPct val="90000"/>
              </a:lnSpc>
              <a:buFontTx/>
              <a:buAutoNum type="alphaUcPeriod"/>
              <a:defRPr/>
            </a:pPr>
            <a:r>
              <a:rPr lang="en-US" altLang="en-US" sz="2200" dirty="0">
                <a:solidFill>
                  <a:schemeClr val="bg1"/>
                </a:solidFill>
              </a:rPr>
              <a:t>50%</a:t>
            </a:r>
          </a:p>
          <a:p>
            <a:pPr marL="514350" indent="-514350" eaLnBrk="1" hangingPunct="1">
              <a:lnSpc>
                <a:spcPct val="90000"/>
              </a:lnSpc>
              <a:buFontTx/>
              <a:buAutoNum type="alphaUcPeriod"/>
              <a:defRPr/>
            </a:pPr>
            <a:endParaRPr lang="en-US" altLang="en-US" sz="2200" dirty="0">
              <a:solidFill>
                <a:schemeClr val="bg1"/>
              </a:solidFill>
            </a:endParaRPr>
          </a:p>
        </p:txBody>
      </p:sp>
      <p:sp>
        <p:nvSpPr>
          <p:cNvPr id="16388" name="FlagCount" hidden="1">
            <a:hlinkClick r:id="rId3" action="ppaction://hlinkfile"/>
            <a:extLst>
              <a:ext uri="{FF2B5EF4-FFF2-40B4-BE49-F238E27FC236}">
                <a16:creationId xmlns:a16="http://schemas.microsoft.com/office/drawing/2014/main" id="{9F9B6446-D6C6-3100-BD00-543C01BD0EC6}"/>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2517"/>
    </mc:Choice>
    <mc:Fallback xmlns="">
      <p:transition spd="slow" advTm="2517"/>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64A68C7F-0727-E0E9-BA74-3353700D8383}"/>
              </a:ext>
            </a:extLst>
          </p:cNvPr>
          <p:cNvSpPr>
            <a:spLocks noGrp="1" noChangeArrowheads="1"/>
          </p:cNvSpPr>
          <p:nvPr>
            <p:ph type="title"/>
          </p:nvPr>
        </p:nvSpPr>
        <p:spPr/>
        <p:txBody>
          <a:bodyPr/>
          <a:lstStyle/>
          <a:p>
            <a:pPr eaLnBrk="1" hangingPunct="1"/>
            <a:r>
              <a:rPr lang="en-US" altLang="en-US" dirty="0">
                <a:solidFill>
                  <a:srgbClr val="FFFF00"/>
                </a:solidFill>
              </a:rPr>
              <a:t>Prevalence of Chronic Kidney Disease</a:t>
            </a:r>
          </a:p>
        </p:txBody>
      </p:sp>
      <p:sp>
        <p:nvSpPr>
          <p:cNvPr id="18435" name="Rectangle 3">
            <a:extLst>
              <a:ext uri="{FF2B5EF4-FFF2-40B4-BE49-F238E27FC236}">
                <a16:creationId xmlns:a16="http://schemas.microsoft.com/office/drawing/2014/main" id="{CAC1D65A-A221-FB84-85E7-AC57E52CC09C}"/>
              </a:ext>
            </a:extLst>
          </p:cNvPr>
          <p:cNvSpPr>
            <a:spLocks noGrp="1" noChangeArrowheads="1"/>
          </p:cNvSpPr>
          <p:nvPr>
            <p:ph type="body" idx="1"/>
          </p:nvPr>
        </p:nvSpPr>
        <p:spPr/>
        <p:txBody>
          <a:bodyPr/>
          <a:lstStyle/>
          <a:p>
            <a:pPr eaLnBrk="1" hangingPunct="1"/>
            <a:r>
              <a:rPr lang="en-US" altLang="en-US" sz="2200" dirty="0">
                <a:solidFill>
                  <a:schemeClr val="bg1"/>
                </a:solidFill>
              </a:rPr>
              <a:t>14.7% of adults in the U.S. have chronic kidney disease (31million people)</a:t>
            </a:r>
          </a:p>
          <a:p>
            <a:pPr eaLnBrk="1" hangingPunct="1"/>
            <a:r>
              <a:rPr lang="en-US" altLang="en-US" sz="2200" dirty="0">
                <a:solidFill>
                  <a:schemeClr val="bg1"/>
                </a:solidFill>
              </a:rPr>
              <a:t>44% of people over age 65 have chronic kidney disease</a:t>
            </a:r>
          </a:p>
        </p:txBody>
      </p:sp>
      <p:sp>
        <p:nvSpPr>
          <p:cNvPr id="18436" name="FlagCount" hidden="1">
            <a:hlinkClick r:id="rId2" action="ppaction://hlinkfile"/>
            <a:extLst>
              <a:ext uri="{FF2B5EF4-FFF2-40B4-BE49-F238E27FC236}">
                <a16:creationId xmlns:a16="http://schemas.microsoft.com/office/drawing/2014/main" id="{71417F23-74B9-4287-4E91-E7C8EC9E7ED0}"/>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pic>
        <p:nvPicPr>
          <p:cNvPr id="3" name="Content Placeholder 6" descr="Chart, line chart&#10;&#10;Description automatically generated">
            <a:extLst>
              <a:ext uri="{FF2B5EF4-FFF2-40B4-BE49-F238E27FC236}">
                <a16:creationId xmlns:a16="http://schemas.microsoft.com/office/drawing/2014/main" id="{8284BBE1-BF1F-F24D-064D-3153F0744559}"/>
              </a:ext>
            </a:extLst>
          </p:cNvPr>
          <p:cNvPicPr>
            <a:picLocks noChangeAspect="1"/>
          </p:cNvPicPr>
          <p:nvPr/>
        </p:nvPicPr>
        <p:blipFill>
          <a:blip r:embed="rId3"/>
          <a:stretch>
            <a:fillRect/>
          </a:stretch>
        </p:blipFill>
        <p:spPr bwMode="auto">
          <a:xfrm>
            <a:off x="457200" y="3045221"/>
            <a:ext cx="5301855" cy="3263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59025CE1-5CA5-CF28-69CB-6F6B909F77A9}"/>
              </a:ext>
            </a:extLst>
          </p:cNvPr>
          <p:cNvSpPr txBox="1"/>
          <p:nvPr/>
        </p:nvSpPr>
        <p:spPr>
          <a:xfrm>
            <a:off x="5943600" y="3045221"/>
            <a:ext cx="3048000" cy="3139321"/>
          </a:xfrm>
          <a:prstGeom prst="rect">
            <a:avLst/>
          </a:prstGeom>
          <a:noFill/>
        </p:spPr>
        <p:txBody>
          <a:bodyPr wrap="square" rtlCol="0">
            <a:spAutoFit/>
          </a:bodyPr>
          <a:lstStyle/>
          <a:p>
            <a:r>
              <a:rPr lang="en-US" b="0" i="0" dirty="0">
                <a:solidFill>
                  <a:schemeClr val="bg1"/>
                </a:solidFill>
                <a:effectLst/>
                <a:latin typeface="Helvetica Neue" panose="02000503000000020004" pitchFamily="2" charset="0"/>
              </a:rPr>
              <a:t>Stages 1 and 2 defined by single assessment of albuminuria and eGFR ≥90 and 60-89 ml/min, respectively</a:t>
            </a:r>
          </a:p>
          <a:p>
            <a:endParaRPr lang="en-US" dirty="0">
              <a:solidFill>
                <a:schemeClr val="bg1"/>
              </a:solidFill>
              <a:latin typeface="Helvetica Neue" panose="02000503000000020004" pitchFamily="2" charset="0"/>
            </a:endParaRPr>
          </a:p>
          <a:p>
            <a:r>
              <a:rPr lang="en-US" b="0" i="0" dirty="0">
                <a:solidFill>
                  <a:schemeClr val="bg1"/>
                </a:solidFill>
                <a:effectLst/>
                <a:latin typeface="Helvetica Neue" panose="02000503000000020004" pitchFamily="2" charset="0"/>
              </a:rPr>
              <a:t>Stages 3 and 4 defined as 30-59 and 15-29 ml/min  respectively</a:t>
            </a:r>
            <a:br>
              <a:rPr lang="en-US" dirty="0">
                <a:solidFill>
                  <a:schemeClr val="bg1"/>
                </a:solidFill>
              </a:rPr>
            </a:br>
            <a:endParaRPr lang="en-US" dirty="0">
              <a:solidFill>
                <a:schemeClr val="bg1"/>
              </a:solidFill>
            </a:endParaRPr>
          </a:p>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14378"/>
    </mc:Choice>
    <mc:Fallback xmlns="">
      <p:transition spd="slow" advTm="14378"/>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03EBB79C-21BF-1350-6222-5E042FB980B4}"/>
              </a:ext>
            </a:extLst>
          </p:cNvPr>
          <p:cNvSpPr>
            <a:spLocks noGrp="1" noChangeArrowheads="1"/>
          </p:cNvSpPr>
          <p:nvPr>
            <p:ph type="title"/>
          </p:nvPr>
        </p:nvSpPr>
        <p:spPr/>
        <p:txBody>
          <a:bodyPr/>
          <a:lstStyle/>
          <a:p>
            <a:pPr eaLnBrk="1" hangingPunct="1"/>
            <a:r>
              <a:rPr lang="en-US" altLang="en-US">
                <a:solidFill>
                  <a:srgbClr val="FFFF00"/>
                </a:solidFill>
              </a:rPr>
              <a:t>Progression to CKD</a:t>
            </a:r>
          </a:p>
        </p:txBody>
      </p:sp>
      <p:sp>
        <p:nvSpPr>
          <p:cNvPr id="19459" name="Rectangle 3">
            <a:extLst>
              <a:ext uri="{FF2B5EF4-FFF2-40B4-BE49-F238E27FC236}">
                <a16:creationId xmlns:a16="http://schemas.microsoft.com/office/drawing/2014/main" id="{6C56E2C2-7433-CF0C-344C-9DD7C358B5E0}"/>
              </a:ext>
            </a:extLst>
          </p:cNvPr>
          <p:cNvSpPr>
            <a:spLocks noGrp="1" noChangeArrowheads="1"/>
          </p:cNvSpPr>
          <p:nvPr>
            <p:ph type="body" idx="1"/>
          </p:nvPr>
        </p:nvSpPr>
        <p:spPr>
          <a:xfrm>
            <a:off x="685800" y="1981200"/>
            <a:ext cx="7772400" cy="4724400"/>
          </a:xfrm>
        </p:spPr>
        <p:txBody>
          <a:bodyPr/>
          <a:lstStyle/>
          <a:p>
            <a:pPr eaLnBrk="1" hangingPunct="1"/>
            <a:r>
              <a:rPr lang="en-US" altLang="en-US">
                <a:solidFill>
                  <a:schemeClr val="bg1"/>
                </a:solidFill>
              </a:rPr>
              <a:t>Framingham Offspring Study</a:t>
            </a:r>
          </a:p>
          <a:p>
            <a:pPr lvl="1" eaLnBrk="1" hangingPunct="1"/>
            <a:r>
              <a:rPr lang="en-US" altLang="en-US">
                <a:solidFill>
                  <a:schemeClr val="bg1"/>
                </a:solidFill>
              </a:rPr>
              <a:t>1223 men and 1362 women initially free of preexisting kidney disease</a:t>
            </a:r>
          </a:p>
          <a:p>
            <a:pPr lvl="1" eaLnBrk="1" hangingPunct="1"/>
            <a:r>
              <a:rPr lang="en-US" altLang="en-US">
                <a:solidFill>
                  <a:schemeClr val="bg1"/>
                </a:solidFill>
              </a:rPr>
              <a:t>18.5 year mean follow-up</a:t>
            </a:r>
          </a:p>
          <a:p>
            <a:pPr lvl="1" eaLnBrk="1" hangingPunct="1"/>
            <a:r>
              <a:rPr lang="en-US" altLang="en-US">
                <a:solidFill>
                  <a:schemeClr val="bg1"/>
                </a:solidFill>
              </a:rPr>
              <a:t>9.4% developed CKD (GFR &lt;64 men, &lt;59 women)</a:t>
            </a:r>
          </a:p>
        </p:txBody>
      </p:sp>
      <p:sp>
        <p:nvSpPr>
          <p:cNvPr id="19460" name="FlagCount" hidden="1">
            <a:hlinkClick r:id="rId4" action="ppaction://hlinkfile"/>
            <a:extLst>
              <a:ext uri="{FF2B5EF4-FFF2-40B4-BE49-F238E27FC236}">
                <a16:creationId xmlns:a16="http://schemas.microsoft.com/office/drawing/2014/main" id="{D7BDA4F5-09F1-A3E3-1743-5488F474B86B}"/>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1162"/>
    </mc:Choice>
    <mc:Fallback xmlns="">
      <p:transition spd="slow" advTm="21162"/>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AA07B-60DC-9324-B655-8455C083B394}"/>
              </a:ext>
            </a:extLst>
          </p:cNvPr>
          <p:cNvSpPr>
            <a:spLocks noGrp="1"/>
          </p:cNvSpPr>
          <p:nvPr>
            <p:ph type="title"/>
          </p:nvPr>
        </p:nvSpPr>
        <p:spPr/>
        <p:txBody>
          <a:bodyPr/>
          <a:lstStyle/>
          <a:p>
            <a:r>
              <a:rPr lang="en-US" b="0" i="0" dirty="0">
                <a:solidFill>
                  <a:srgbClr val="FFFF00"/>
                </a:solidFill>
                <a:effectLst/>
                <a:latin typeface="Arial" panose="020B0604020202020204" pitchFamily="34" charset="0"/>
              </a:rPr>
              <a:t>Prevalence of CKD and ESRD by race/ethnicity</a:t>
            </a:r>
            <a:endParaRPr lang="en-US" dirty="0">
              <a:solidFill>
                <a:srgbClr val="FFFF00"/>
              </a:solidFill>
            </a:endParaRPr>
          </a:p>
        </p:txBody>
      </p:sp>
      <p:sp>
        <p:nvSpPr>
          <p:cNvPr id="11" name="TextBox 10">
            <a:extLst>
              <a:ext uri="{FF2B5EF4-FFF2-40B4-BE49-F238E27FC236}">
                <a16:creationId xmlns:a16="http://schemas.microsoft.com/office/drawing/2014/main" id="{845D30E1-C0CE-C824-ACC7-5FE9DB01313C}"/>
              </a:ext>
            </a:extLst>
          </p:cNvPr>
          <p:cNvSpPr txBox="1"/>
          <p:nvPr/>
        </p:nvSpPr>
        <p:spPr>
          <a:xfrm>
            <a:off x="190500" y="5638800"/>
            <a:ext cx="8229600" cy="1015663"/>
          </a:xfrm>
          <a:prstGeom prst="rect">
            <a:avLst/>
          </a:prstGeom>
          <a:noFill/>
        </p:spPr>
        <p:txBody>
          <a:bodyPr wrap="square" rtlCol="0">
            <a:spAutoFit/>
          </a:bodyPr>
          <a:lstStyle/>
          <a:p>
            <a:r>
              <a:rPr lang="en-US" sz="1200" dirty="0">
                <a:cs typeface="Arial" panose="020B0604020202020204" pitchFamily="34" charset="0"/>
              </a:rPr>
              <a:t>Nicholas S.B., </a:t>
            </a:r>
            <a:r>
              <a:rPr lang="en-US" sz="1200" dirty="0" err="1">
                <a:cs typeface="Arial" panose="020B0604020202020204" pitchFamily="34" charset="0"/>
              </a:rPr>
              <a:t>Kalantar</a:t>
            </a:r>
            <a:r>
              <a:rPr lang="en-US" sz="1200" dirty="0">
                <a:cs typeface="Arial" panose="020B0604020202020204" pitchFamily="34" charset="0"/>
              </a:rPr>
              <a:t>-Zadeh K., </a:t>
            </a:r>
            <a:r>
              <a:rPr lang="en-US" sz="1200" dirty="0" err="1">
                <a:cs typeface="Arial" panose="020B0604020202020204" pitchFamily="34" charset="0"/>
              </a:rPr>
              <a:t>Noris</a:t>
            </a:r>
            <a:r>
              <a:rPr lang="en-US" sz="1200" dirty="0">
                <a:cs typeface="Arial" panose="020B0604020202020204" pitchFamily="34" charset="0"/>
              </a:rPr>
              <a:t> KC: Semin. Nephrology 2013; 33: pp. 409-15.</a:t>
            </a:r>
          </a:p>
          <a:p>
            <a:r>
              <a:rPr lang="en-US" sz="1200" dirty="0">
                <a:cs typeface="Arial" panose="020B0604020202020204" pitchFamily="34" charset="0"/>
              </a:rPr>
              <a:t>Collins A.J., Foley R.N., Herzog C., et. al.: US Renal Data System 2012 annual data report. Am J Kidney Dis 2013; 61: pp. A7.</a:t>
            </a:r>
          </a:p>
          <a:p>
            <a:r>
              <a:rPr lang="en-US" sz="1200" dirty="0">
                <a:cs typeface="Arial" panose="020B0604020202020204" pitchFamily="34" charset="0"/>
              </a:rPr>
              <a:t>Hsu C.Y., Lin F., </a:t>
            </a:r>
            <a:r>
              <a:rPr lang="en-US" sz="1200" dirty="0" err="1">
                <a:cs typeface="Arial" panose="020B0604020202020204" pitchFamily="34" charset="0"/>
              </a:rPr>
              <a:t>Vittinghoff</a:t>
            </a:r>
            <a:r>
              <a:rPr lang="en-US" sz="1200" dirty="0">
                <a:cs typeface="Arial" panose="020B0604020202020204" pitchFamily="34" charset="0"/>
              </a:rPr>
              <a:t> E., </a:t>
            </a:r>
            <a:r>
              <a:rPr lang="en-US" sz="1200" dirty="0" err="1">
                <a:cs typeface="Arial" panose="020B0604020202020204" pitchFamily="34" charset="0"/>
              </a:rPr>
              <a:t>Shlipak</a:t>
            </a:r>
            <a:r>
              <a:rPr lang="en-US" sz="1200" dirty="0">
                <a:cs typeface="Arial" panose="020B0604020202020204" pitchFamily="34" charset="0"/>
              </a:rPr>
              <a:t> M.G.: Racial differences in the progression from chronic renal insufficiency to end-stage renal disease in the </a:t>
            </a:r>
            <a:r>
              <a:rPr lang="en-US" sz="900" dirty="0">
                <a:solidFill>
                  <a:srgbClr val="505050"/>
                </a:solidFill>
                <a:cs typeface="Arial" panose="020B0604020202020204" pitchFamily="34" charset="0"/>
              </a:rPr>
              <a:t>United States. J Am Soc Nephrol 2003; 14: pp. 2902-2907.</a:t>
            </a:r>
            <a:endParaRPr lang="en-US" sz="900" dirty="0">
              <a:cs typeface="Arial" panose="020B0604020202020204" pitchFamily="34" charset="0"/>
            </a:endParaRPr>
          </a:p>
        </p:txBody>
      </p:sp>
      <p:pic>
        <p:nvPicPr>
          <p:cNvPr id="15" name="Content Placeholder 14" descr="Chart&#10;&#10;Description automatically generated">
            <a:extLst>
              <a:ext uri="{FF2B5EF4-FFF2-40B4-BE49-F238E27FC236}">
                <a16:creationId xmlns:a16="http://schemas.microsoft.com/office/drawing/2014/main" id="{C94987AA-B64A-0760-A23D-86AD50982E70}"/>
              </a:ext>
            </a:extLst>
          </p:cNvPr>
          <p:cNvPicPr>
            <a:picLocks noGrp="1" noChangeAspect="1"/>
          </p:cNvPicPr>
          <p:nvPr>
            <p:ph idx="1"/>
          </p:nvPr>
        </p:nvPicPr>
        <p:blipFill>
          <a:blip r:embed="rId2"/>
          <a:stretch>
            <a:fillRect/>
          </a:stretch>
        </p:blipFill>
        <p:spPr>
          <a:xfrm>
            <a:off x="914400" y="1722439"/>
            <a:ext cx="7505700" cy="3859212"/>
          </a:xfrm>
        </p:spPr>
      </p:pic>
    </p:spTree>
    <p:extLst>
      <p:ext uri="{BB962C8B-B14F-4D97-AF65-F5344CB8AC3E}">
        <p14:creationId xmlns:p14="http://schemas.microsoft.com/office/powerpoint/2010/main" val="3265447622"/>
      </p:ext>
    </p:extLst>
  </p:cSld>
  <p:clrMapOvr>
    <a:masterClrMapping/>
  </p:clrMapOvr>
  <mc:AlternateContent xmlns:mc="http://schemas.openxmlformats.org/markup-compatibility/2006" xmlns:p14="http://schemas.microsoft.com/office/powerpoint/2010/main">
    <mc:Choice Requires="p14">
      <p:transition spd="slow" p14:dur="2000" advTm="42805"/>
    </mc:Choice>
    <mc:Fallback xmlns="">
      <p:transition spd="slow" advTm="42805"/>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1CC29F93-A131-94F6-8CD4-B45537B4650F}"/>
              </a:ext>
            </a:extLst>
          </p:cNvPr>
          <p:cNvSpPr>
            <a:spLocks noGrp="1" noChangeArrowheads="1"/>
          </p:cNvSpPr>
          <p:nvPr>
            <p:ph type="title"/>
          </p:nvPr>
        </p:nvSpPr>
        <p:spPr/>
        <p:txBody>
          <a:bodyPr/>
          <a:lstStyle/>
          <a:p>
            <a:pPr eaLnBrk="1" hangingPunct="1"/>
            <a:r>
              <a:rPr lang="en-US" altLang="en-US" sz="4000" dirty="0">
                <a:solidFill>
                  <a:srgbClr val="FFFF00"/>
                </a:solidFill>
              </a:rPr>
              <a:t>Risk Factors for Susceptibility to CKD and Progression to ESRD</a:t>
            </a:r>
          </a:p>
        </p:txBody>
      </p:sp>
      <p:sp>
        <p:nvSpPr>
          <p:cNvPr id="21507" name="Rectangle 3">
            <a:extLst>
              <a:ext uri="{FF2B5EF4-FFF2-40B4-BE49-F238E27FC236}">
                <a16:creationId xmlns:a16="http://schemas.microsoft.com/office/drawing/2014/main" id="{E8A569A4-434F-637D-181C-8A83C87BA6E9}"/>
              </a:ext>
            </a:extLst>
          </p:cNvPr>
          <p:cNvSpPr>
            <a:spLocks noGrp="1" noChangeArrowheads="1"/>
          </p:cNvSpPr>
          <p:nvPr>
            <p:ph type="body" sz="half" idx="1"/>
          </p:nvPr>
        </p:nvSpPr>
        <p:spPr>
          <a:xfrm>
            <a:off x="685800" y="1981200"/>
            <a:ext cx="3810000" cy="4876800"/>
          </a:xfrm>
        </p:spPr>
        <p:txBody>
          <a:bodyPr/>
          <a:lstStyle/>
          <a:p>
            <a:pPr eaLnBrk="1" hangingPunct="1">
              <a:lnSpc>
                <a:spcPct val="90000"/>
              </a:lnSpc>
              <a:buFontTx/>
              <a:buNone/>
            </a:pPr>
            <a:r>
              <a:rPr lang="en-US" altLang="en-US" sz="2000">
                <a:solidFill>
                  <a:srgbClr val="FF3399"/>
                </a:solidFill>
              </a:rPr>
              <a:t>Clinical Factors</a:t>
            </a:r>
          </a:p>
          <a:p>
            <a:pPr eaLnBrk="1" hangingPunct="1">
              <a:lnSpc>
                <a:spcPct val="90000"/>
              </a:lnSpc>
            </a:pPr>
            <a:r>
              <a:rPr lang="en-US" altLang="en-US" sz="2000">
                <a:solidFill>
                  <a:schemeClr val="bg1"/>
                </a:solidFill>
              </a:rPr>
              <a:t>Diabetes</a:t>
            </a:r>
          </a:p>
          <a:p>
            <a:pPr eaLnBrk="1" hangingPunct="1">
              <a:lnSpc>
                <a:spcPct val="90000"/>
              </a:lnSpc>
            </a:pPr>
            <a:r>
              <a:rPr lang="en-US" altLang="en-US" sz="2000">
                <a:solidFill>
                  <a:schemeClr val="bg1"/>
                </a:solidFill>
              </a:rPr>
              <a:t>Hypertension</a:t>
            </a:r>
          </a:p>
          <a:p>
            <a:pPr eaLnBrk="1" hangingPunct="1">
              <a:lnSpc>
                <a:spcPct val="90000"/>
              </a:lnSpc>
            </a:pPr>
            <a:r>
              <a:rPr lang="en-US" altLang="en-US" sz="2000">
                <a:solidFill>
                  <a:schemeClr val="bg1"/>
                </a:solidFill>
              </a:rPr>
              <a:t>Autoimmune diseases</a:t>
            </a:r>
          </a:p>
          <a:p>
            <a:pPr eaLnBrk="1" hangingPunct="1">
              <a:lnSpc>
                <a:spcPct val="90000"/>
              </a:lnSpc>
            </a:pPr>
            <a:r>
              <a:rPr lang="en-US" altLang="en-US" sz="2000">
                <a:solidFill>
                  <a:schemeClr val="bg1"/>
                </a:solidFill>
              </a:rPr>
              <a:t>Systemic infections</a:t>
            </a:r>
          </a:p>
          <a:p>
            <a:pPr eaLnBrk="1" hangingPunct="1">
              <a:lnSpc>
                <a:spcPct val="90000"/>
              </a:lnSpc>
            </a:pPr>
            <a:r>
              <a:rPr lang="en-US" altLang="en-US" sz="2000">
                <a:solidFill>
                  <a:schemeClr val="bg1"/>
                </a:solidFill>
              </a:rPr>
              <a:t>Urinary tract infections</a:t>
            </a:r>
          </a:p>
          <a:p>
            <a:pPr eaLnBrk="1" hangingPunct="1">
              <a:lnSpc>
                <a:spcPct val="90000"/>
              </a:lnSpc>
            </a:pPr>
            <a:r>
              <a:rPr lang="en-US" altLang="en-US" sz="2000">
                <a:solidFill>
                  <a:schemeClr val="bg1"/>
                </a:solidFill>
              </a:rPr>
              <a:t>Urinary stones</a:t>
            </a:r>
          </a:p>
          <a:p>
            <a:pPr eaLnBrk="1" hangingPunct="1">
              <a:lnSpc>
                <a:spcPct val="90000"/>
              </a:lnSpc>
            </a:pPr>
            <a:r>
              <a:rPr lang="en-US" altLang="en-US" sz="2000">
                <a:solidFill>
                  <a:schemeClr val="bg1"/>
                </a:solidFill>
              </a:rPr>
              <a:t>Neoplasia</a:t>
            </a:r>
          </a:p>
          <a:p>
            <a:pPr eaLnBrk="1" hangingPunct="1">
              <a:lnSpc>
                <a:spcPct val="90000"/>
              </a:lnSpc>
            </a:pPr>
            <a:r>
              <a:rPr lang="en-US" altLang="en-US" sz="2000">
                <a:solidFill>
                  <a:schemeClr val="bg1"/>
                </a:solidFill>
              </a:rPr>
              <a:t>Family Hx of CKD</a:t>
            </a:r>
          </a:p>
          <a:p>
            <a:pPr eaLnBrk="1" hangingPunct="1">
              <a:lnSpc>
                <a:spcPct val="90000"/>
              </a:lnSpc>
            </a:pPr>
            <a:r>
              <a:rPr lang="en-US" altLang="en-US" sz="2000">
                <a:solidFill>
                  <a:schemeClr val="bg1"/>
                </a:solidFill>
              </a:rPr>
              <a:t>Recovery from ARF</a:t>
            </a:r>
          </a:p>
          <a:p>
            <a:pPr eaLnBrk="1" hangingPunct="1">
              <a:lnSpc>
                <a:spcPct val="90000"/>
              </a:lnSpc>
            </a:pPr>
            <a:r>
              <a:rPr lang="en-US" altLang="en-US" sz="2000">
                <a:solidFill>
                  <a:schemeClr val="bg1"/>
                </a:solidFill>
              </a:rPr>
              <a:t>Reduction in kidney mass</a:t>
            </a:r>
          </a:p>
          <a:p>
            <a:pPr eaLnBrk="1" hangingPunct="1">
              <a:lnSpc>
                <a:spcPct val="90000"/>
              </a:lnSpc>
            </a:pPr>
            <a:r>
              <a:rPr lang="en-US" altLang="en-US" sz="2000">
                <a:solidFill>
                  <a:schemeClr val="bg1"/>
                </a:solidFill>
              </a:rPr>
              <a:t>Exposure to nephrotoxic drugs</a:t>
            </a:r>
          </a:p>
          <a:p>
            <a:pPr eaLnBrk="1" hangingPunct="1">
              <a:lnSpc>
                <a:spcPct val="90000"/>
              </a:lnSpc>
            </a:pPr>
            <a:r>
              <a:rPr lang="en-US" altLang="en-US" sz="2000">
                <a:solidFill>
                  <a:schemeClr val="bg1"/>
                </a:solidFill>
              </a:rPr>
              <a:t>Low birth weight</a:t>
            </a:r>
          </a:p>
        </p:txBody>
      </p:sp>
      <p:sp>
        <p:nvSpPr>
          <p:cNvPr id="21508" name="Rectangle 4">
            <a:extLst>
              <a:ext uri="{FF2B5EF4-FFF2-40B4-BE49-F238E27FC236}">
                <a16:creationId xmlns:a16="http://schemas.microsoft.com/office/drawing/2014/main" id="{1B5E09AF-D1C8-096D-EA6B-9EDB8A2B6497}"/>
              </a:ext>
            </a:extLst>
          </p:cNvPr>
          <p:cNvSpPr>
            <a:spLocks noGrp="1" noChangeArrowheads="1"/>
          </p:cNvSpPr>
          <p:nvPr>
            <p:ph type="body" sz="half" idx="2"/>
          </p:nvPr>
        </p:nvSpPr>
        <p:spPr>
          <a:xfrm>
            <a:off x="4652963" y="2156619"/>
            <a:ext cx="4033837" cy="3177382"/>
          </a:xfrm>
        </p:spPr>
        <p:txBody>
          <a:bodyPr/>
          <a:lstStyle/>
          <a:p>
            <a:pPr eaLnBrk="1" hangingPunct="1">
              <a:lnSpc>
                <a:spcPct val="90000"/>
              </a:lnSpc>
              <a:buFontTx/>
              <a:buNone/>
            </a:pPr>
            <a:r>
              <a:rPr lang="en-US" altLang="en-US" sz="2000" dirty="0">
                <a:solidFill>
                  <a:srgbClr val="FF3399"/>
                </a:solidFill>
              </a:rPr>
              <a:t>Sociod</a:t>
            </a:r>
            <a:r>
              <a:rPr lang="en-US" altLang="en-US" sz="2000" dirty="0">
                <a:solidFill>
                  <a:srgbClr val="C00000"/>
                </a:solidFill>
              </a:rPr>
              <a:t>e</a:t>
            </a:r>
            <a:r>
              <a:rPr lang="en-US" altLang="en-US" sz="2000" dirty="0">
                <a:solidFill>
                  <a:srgbClr val="FF3399"/>
                </a:solidFill>
              </a:rPr>
              <a:t>mographic factors</a:t>
            </a:r>
          </a:p>
          <a:p>
            <a:pPr eaLnBrk="1" hangingPunct="1">
              <a:lnSpc>
                <a:spcPct val="90000"/>
              </a:lnSpc>
            </a:pPr>
            <a:r>
              <a:rPr lang="en-US" altLang="en-US" sz="2000" dirty="0">
                <a:solidFill>
                  <a:schemeClr val="bg1"/>
                </a:solidFill>
              </a:rPr>
              <a:t>US ethnic minority status</a:t>
            </a:r>
          </a:p>
          <a:p>
            <a:pPr lvl="1" eaLnBrk="1" hangingPunct="1">
              <a:lnSpc>
                <a:spcPct val="90000"/>
              </a:lnSpc>
            </a:pPr>
            <a:endParaRPr lang="en-US" altLang="en-US" sz="1800" dirty="0">
              <a:solidFill>
                <a:schemeClr val="bg1"/>
              </a:solidFill>
            </a:endParaRPr>
          </a:p>
          <a:p>
            <a:pPr eaLnBrk="1" hangingPunct="1">
              <a:lnSpc>
                <a:spcPct val="90000"/>
              </a:lnSpc>
            </a:pPr>
            <a:r>
              <a:rPr lang="en-US" altLang="en-US" sz="2000" dirty="0">
                <a:solidFill>
                  <a:schemeClr val="bg1"/>
                </a:solidFill>
              </a:rPr>
              <a:t>Exposure to certain chemical and environmental conditions</a:t>
            </a:r>
          </a:p>
          <a:p>
            <a:pPr eaLnBrk="1" hangingPunct="1">
              <a:lnSpc>
                <a:spcPct val="90000"/>
              </a:lnSpc>
            </a:pPr>
            <a:endParaRPr lang="en-US" altLang="en-US" sz="2000" dirty="0">
              <a:solidFill>
                <a:schemeClr val="bg1"/>
              </a:solidFill>
            </a:endParaRPr>
          </a:p>
          <a:p>
            <a:pPr eaLnBrk="1" hangingPunct="1">
              <a:lnSpc>
                <a:spcPct val="90000"/>
              </a:lnSpc>
            </a:pPr>
            <a:r>
              <a:rPr lang="en-US" altLang="en-US" sz="2000" dirty="0">
                <a:solidFill>
                  <a:schemeClr val="bg1"/>
                </a:solidFill>
              </a:rPr>
              <a:t>Low income/education</a:t>
            </a:r>
          </a:p>
          <a:p>
            <a:pPr eaLnBrk="1" hangingPunct="1">
              <a:lnSpc>
                <a:spcPct val="90000"/>
              </a:lnSpc>
            </a:pPr>
            <a:endParaRPr lang="en-US" altLang="en-US" sz="2000" dirty="0">
              <a:solidFill>
                <a:schemeClr val="bg1"/>
              </a:solidFill>
            </a:endParaRPr>
          </a:p>
          <a:p>
            <a:pPr marL="0" indent="0" eaLnBrk="1" hangingPunct="1">
              <a:lnSpc>
                <a:spcPct val="90000"/>
              </a:lnSpc>
              <a:buNone/>
            </a:pPr>
            <a:r>
              <a:rPr lang="en-US" altLang="en-US" sz="2000" dirty="0">
                <a:solidFill>
                  <a:srgbClr val="E11A9E"/>
                </a:solidFill>
              </a:rPr>
              <a:t>Genetic</a:t>
            </a:r>
            <a:r>
              <a:rPr lang="en-US" altLang="en-US" sz="2000" b="1" dirty="0">
                <a:solidFill>
                  <a:srgbClr val="E11A9E"/>
                </a:solidFill>
              </a:rPr>
              <a:t> factors</a:t>
            </a:r>
          </a:p>
          <a:p>
            <a:pPr eaLnBrk="1" hangingPunct="1">
              <a:lnSpc>
                <a:spcPct val="90000"/>
              </a:lnSpc>
            </a:pPr>
            <a:r>
              <a:rPr lang="en-US" altLang="en-US" sz="2000" dirty="0">
                <a:solidFill>
                  <a:schemeClr val="bg1"/>
                </a:solidFill>
              </a:rPr>
              <a:t>High risk APOL 1  genotype</a:t>
            </a:r>
          </a:p>
        </p:txBody>
      </p:sp>
      <p:sp>
        <p:nvSpPr>
          <p:cNvPr id="21509" name="FlagCount" hidden="1">
            <a:hlinkClick r:id="rId4" action="ppaction://hlinkfile"/>
            <a:extLst>
              <a:ext uri="{FF2B5EF4-FFF2-40B4-BE49-F238E27FC236}">
                <a16:creationId xmlns:a16="http://schemas.microsoft.com/office/drawing/2014/main" id="{5D412914-0422-9158-5B48-F66640F0BC1E}"/>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
        <p:nvSpPr>
          <p:cNvPr id="2" name="TextBox 1">
            <a:extLst>
              <a:ext uri="{FF2B5EF4-FFF2-40B4-BE49-F238E27FC236}">
                <a16:creationId xmlns:a16="http://schemas.microsoft.com/office/drawing/2014/main" id="{20491647-32C0-DD78-BF39-2D3727537C95}"/>
              </a:ext>
            </a:extLst>
          </p:cNvPr>
          <p:cNvSpPr txBox="1"/>
          <p:nvPr/>
        </p:nvSpPr>
        <p:spPr>
          <a:xfrm>
            <a:off x="3702612" y="6244808"/>
            <a:ext cx="5298281" cy="677108"/>
          </a:xfrm>
          <a:prstGeom prst="rect">
            <a:avLst/>
          </a:prstGeom>
          <a:noFill/>
        </p:spPr>
        <p:txBody>
          <a:bodyPr wrap="square" rtlCol="0">
            <a:spAutoFit/>
          </a:bodyPr>
          <a:lstStyle/>
          <a:p>
            <a:r>
              <a:rPr lang="en-US" sz="1200" dirty="0">
                <a:solidFill>
                  <a:schemeClr val="tx1">
                    <a:lumMod val="50000"/>
                    <a:lumOff val="50000"/>
                  </a:schemeClr>
                </a:solidFill>
              </a:rPr>
              <a:t>Modification of Diet in Renal Disease (MDRD) Study</a:t>
            </a:r>
          </a:p>
          <a:p>
            <a:r>
              <a:rPr lang="en-US" sz="1200" dirty="0" err="1">
                <a:solidFill>
                  <a:schemeClr val="bg2"/>
                </a:solidFill>
                <a:cs typeface="Arial" panose="020B0604020202020204" pitchFamily="34" charset="0"/>
              </a:rPr>
              <a:t>Eneanya</a:t>
            </a:r>
            <a:r>
              <a:rPr lang="en-US" sz="1200" dirty="0">
                <a:solidFill>
                  <a:schemeClr val="bg2"/>
                </a:solidFill>
                <a:cs typeface="Arial" panose="020B0604020202020204" pitchFamily="34" charset="0"/>
              </a:rPr>
              <a:t> ND, Boulware LE, Tsai J et al.  Nature Rev. Feb 2022 (18): 84-94.</a:t>
            </a:r>
          </a:p>
          <a:p>
            <a:endParaRPr lang="en-US" sz="1400" dirty="0">
              <a:solidFill>
                <a:schemeClr val="tx1">
                  <a:lumMod val="50000"/>
                  <a:lumOff val="50000"/>
                </a:schemeClr>
              </a:solidFill>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57749"/>
    </mc:Choice>
    <mc:Fallback xmlns="">
      <p:transition spd="slow" advTm="57749"/>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A0F13-BCBD-ECC4-E0E0-AF2C7EDCA71A}"/>
              </a:ext>
            </a:extLst>
          </p:cNvPr>
          <p:cNvSpPr>
            <a:spLocks noGrp="1"/>
          </p:cNvSpPr>
          <p:nvPr>
            <p:ph type="title"/>
          </p:nvPr>
        </p:nvSpPr>
        <p:spPr>
          <a:xfrm>
            <a:off x="457200" y="448297"/>
            <a:ext cx="8229600" cy="1143000"/>
          </a:xfrm>
        </p:spPr>
        <p:txBody>
          <a:bodyPr/>
          <a:lstStyle/>
          <a:p>
            <a:r>
              <a:rPr lang="en-US" dirty="0">
                <a:solidFill>
                  <a:srgbClr val="FFFF00"/>
                </a:solidFill>
              </a:rPr>
              <a:t>High Risk Apolipoprotein L1 (APOL 1) Genetic Variants</a:t>
            </a:r>
          </a:p>
        </p:txBody>
      </p:sp>
      <p:sp>
        <p:nvSpPr>
          <p:cNvPr id="3" name="Content Placeholder 2">
            <a:extLst>
              <a:ext uri="{FF2B5EF4-FFF2-40B4-BE49-F238E27FC236}">
                <a16:creationId xmlns:a16="http://schemas.microsoft.com/office/drawing/2014/main" id="{C301BEFD-6D3F-3BD7-F049-900BCA1FF9C2}"/>
              </a:ext>
            </a:extLst>
          </p:cNvPr>
          <p:cNvSpPr>
            <a:spLocks noGrp="1"/>
          </p:cNvSpPr>
          <p:nvPr>
            <p:ph idx="1"/>
          </p:nvPr>
        </p:nvSpPr>
        <p:spPr>
          <a:xfrm>
            <a:off x="457200" y="1917607"/>
            <a:ext cx="8229600" cy="4525963"/>
          </a:xfrm>
        </p:spPr>
        <p:txBody>
          <a:bodyPr>
            <a:normAutofit/>
          </a:bodyPr>
          <a:lstStyle/>
          <a:p>
            <a:r>
              <a:rPr lang="en-US" sz="1800" dirty="0">
                <a:solidFill>
                  <a:schemeClr val="bg1"/>
                </a:solidFill>
                <a:ea typeface="Times New Roman" panose="02020603050405020304" pitchFamily="18" charset="0"/>
                <a:cs typeface="Times New Roman" panose="02020603050405020304" pitchFamily="18" charset="0"/>
              </a:rPr>
              <a:t>Genetic variation on chromosome 22q has been associated with increased susceptibility to FSGS, HIV-associated nephropathy, and HTN-related renal failure, but decreased susceptibility to African trypanosomiasis (sleeping sickness) </a:t>
            </a:r>
          </a:p>
          <a:p>
            <a:r>
              <a:rPr lang="en-US" sz="1800" dirty="0">
                <a:solidFill>
                  <a:schemeClr val="bg1"/>
                </a:solidFill>
                <a:ea typeface="Times New Roman" panose="02020603050405020304" pitchFamily="18" charset="0"/>
                <a:cs typeface="Times New Roman" panose="02020603050405020304" pitchFamily="18" charset="0"/>
              </a:rPr>
              <a:t>This genetic variant is thought to be a recent selection event in West Africa (high prevalence in </a:t>
            </a:r>
            <a:r>
              <a:rPr lang="en-US" sz="1800" dirty="0" err="1">
                <a:solidFill>
                  <a:schemeClr val="bg1"/>
                </a:solidFill>
                <a:ea typeface="Times New Roman" panose="02020603050405020304" pitchFamily="18" charset="0"/>
                <a:cs typeface="Times New Roman" panose="02020603050405020304" pitchFamily="18" charset="0"/>
              </a:rPr>
              <a:t>Yoruban</a:t>
            </a:r>
            <a:r>
              <a:rPr lang="en-US" sz="1800" dirty="0">
                <a:solidFill>
                  <a:schemeClr val="bg1"/>
                </a:solidFill>
                <a:ea typeface="Times New Roman" panose="02020603050405020304" pitchFamily="18" charset="0"/>
                <a:cs typeface="Times New Roman" panose="02020603050405020304" pitchFamily="18" charset="0"/>
              </a:rPr>
              <a:t> populations from Nigeria).</a:t>
            </a:r>
          </a:p>
          <a:p>
            <a:r>
              <a:rPr lang="en-US" sz="1800" dirty="0">
                <a:solidFill>
                  <a:schemeClr val="bg1"/>
                </a:solidFill>
                <a:ea typeface="Times New Roman" panose="02020603050405020304" pitchFamily="18" charset="0"/>
                <a:cs typeface="Times New Roman" panose="02020603050405020304" pitchFamily="18" charset="0"/>
              </a:rPr>
              <a:t>Approximately 13% of Black individuals in the US have a high-risk APOL1 genotype</a:t>
            </a:r>
          </a:p>
          <a:p>
            <a:r>
              <a:rPr lang="en-US" sz="1800" dirty="0">
                <a:solidFill>
                  <a:schemeClr val="bg1"/>
                </a:solidFill>
                <a:ea typeface="Times New Roman" panose="02020603050405020304" pitchFamily="18" charset="0"/>
                <a:cs typeface="Times New Roman" panose="02020603050405020304" pitchFamily="18" charset="0"/>
              </a:rPr>
              <a:t>Within Nigeria, the prevalence of high-risk APOL1 variants varies from 2.1% to 49.1%, demonstrating tremendous heterogeneity</a:t>
            </a:r>
          </a:p>
          <a:p>
            <a:r>
              <a:rPr lang="en-US" sz="1800" dirty="0">
                <a:solidFill>
                  <a:schemeClr val="bg1"/>
                </a:solidFill>
                <a:ea typeface="Times New Roman" panose="02020603050405020304" pitchFamily="18" charset="0"/>
                <a:cs typeface="Times New Roman" panose="02020603050405020304" pitchFamily="18" charset="0"/>
              </a:rPr>
              <a:t> Thus, presence of these genetic variants in some individuals of West African descent should not be used to make generalizations about people who are labeled as Black</a:t>
            </a:r>
            <a:endParaRPr lang="en-US" sz="4400" dirty="0">
              <a:solidFill>
                <a:schemeClr val="bg1"/>
              </a:solidFill>
            </a:endParaRPr>
          </a:p>
          <a:p>
            <a:endParaRPr lang="en-US" dirty="0"/>
          </a:p>
        </p:txBody>
      </p:sp>
      <p:sp>
        <p:nvSpPr>
          <p:cNvPr id="4" name="TextBox 3">
            <a:extLst>
              <a:ext uri="{FF2B5EF4-FFF2-40B4-BE49-F238E27FC236}">
                <a16:creationId xmlns:a16="http://schemas.microsoft.com/office/drawing/2014/main" id="{8F7641B1-52A4-67D9-2193-8D84DAE70440}"/>
              </a:ext>
            </a:extLst>
          </p:cNvPr>
          <p:cNvSpPr txBox="1"/>
          <p:nvPr/>
        </p:nvSpPr>
        <p:spPr>
          <a:xfrm>
            <a:off x="4876800" y="6515964"/>
            <a:ext cx="4035490" cy="507831"/>
          </a:xfrm>
          <a:prstGeom prst="rect">
            <a:avLst/>
          </a:prstGeom>
          <a:noFill/>
        </p:spPr>
        <p:txBody>
          <a:bodyPr wrap="square" rtlCol="0">
            <a:spAutoFit/>
          </a:bodyPr>
          <a:lstStyle/>
          <a:p>
            <a:r>
              <a:rPr lang="en-US" sz="900" dirty="0" err="1">
                <a:cs typeface="Arial" panose="020B0604020202020204" pitchFamily="34" charset="0"/>
              </a:rPr>
              <a:t>Eneanya</a:t>
            </a:r>
            <a:r>
              <a:rPr lang="en-US" sz="900" dirty="0">
                <a:cs typeface="Arial" panose="020B0604020202020204" pitchFamily="34" charset="0"/>
              </a:rPr>
              <a:t> ND, Boulware LE, Tsai J et al.  Nature Rev. Feb 2022 (18): 84-94.</a:t>
            </a:r>
          </a:p>
          <a:p>
            <a:endParaRPr lang="en-US" dirty="0"/>
          </a:p>
        </p:txBody>
      </p:sp>
    </p:spTree>
    <p:extLst>
      <p:ext uri="{BB962C8B-B14F-4D97-AF65-F5344CB8AC3E}">
        <p14:creationId xmlns:p14="http://schemas.microsoft.com/office/powerpoint/2010/main" val="75012111"/>
      </p:ext>
    </p:extLst>
  </p:cSld>
  <p:clrMapOvr>
    <a:masterClrMapping/>
  </p:clrMapOvr>
  <mc:AlternateContent xmlns:mc="http://schemas.openxmlformats.org/markup-compatibility/2006" xmlns:p14="http://schemas.microsoft.com/office/powerpoint/2010/main">
    <mc:Choice Requires="p14">
      <p:transition spd="slow" p14:dur="2000" advTm="78602"/>
    </mc:Choice>
    <mc:Fallback xmlns="">
      <p:transition spd="slow" advTm="78602"/>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BA992-7DFA-F2F5-BAD4-FFA8BC0A61F3}"/>
              </a:ext>
            </a:extLst>
          </p:cNvPr>
          <p:cNvSpPr>
            <a:spLocks noGrp="1"/>
          </p:cNvSpPr>
          <p:nvPr>
            <p:ph type="title"/>
          </p:nvPr>
        </p:nvSpPr>
        <p:spPr/>
        <p:txBody>
          <a:bodyPr/>
          <a:lstStyle/>
          <a:p>
            <a:pPr algn="ctr"/>
            <a:r>
              <a:rPr lang="en-US" dirty="0">
                <a:solidFill>
                  <a:srgbClr val="FFFF00"/>
                </a:solidFill>
              </a:rPr>
              <a:t>Effects of Racism on Kidney Pathophysiology</a:t>
            </a:r>
          </a:p>
        </p:txBody>
      </p:sp>
      <p:pic>
        <p:nvPicPr>
          <p:cNvPr id="5" name="Content Placeholder 4" descr="A picture containing text, screenshot, font&#10;&#10;Description automatically generated">
            <a:extLst>
              <a:ext uri="{FF2B5EF4-FFF2-40B4-BE49-F238E27FC236}">
                <a16:creationId xmlns:a16="http://schemas.microsoft.com/office/drawing/2014/main" id="{6D58AF78-E1AD-33DD-36C7-9CFB98895BE6}"/>
              </a:ext>
            </a:extLst>
          </p:cNvPr>
          <p:cNvPicPr>
            <a:picLocks noGrp="1" noChangeAspect="1"/>
          </p:cNvPicPr>
          <p:nvPr>
            <p:ph idx="1"/>
          </p:nvPr>
        </p:nvPicPr>
        <p:blipFill>
          <a:blip r:embed="rId2"/>
          <a:stretch>
            <a:fillRect/>
          </a:stretch>
        </p:blipFill>
        <p:spPr>
          <a:xfrm>
            <a:off x="1396094" y="1959428"/>
            <a:ext cx="6098721" cy="3631747"/>
          </a:xfrm>
        </p:spPr>
      </p:pic>
      <p:sp>
        <p:nvSpPr>
          <p:cNvPr id="6" name="TextBox 5">
            <a:extLst>
              <a:ext uri="{FF2B5EF4-FFF2-40B4-BE49-F238E27FC236}">
                <a16:creationId xmlns:a16="http://schemas.microsoft.com/office/drawing/2014/main" id="{2A00F1F6-177B-0AAE-D831-5376E6971920}"/>
              </a:ext>
            </a:extLst>
          </p:cNvPr>
          <p:cNvSpPr txBox="1"/>
          <p:nvPr/>
        </p:nvSpPr>
        <p:spPr>
          <a:xfrm>
            <a:off x="4380723" y="5591176"/>
            <a:ext cx="4436706" cy="507831"/>
          </a:xfrm>
          <a:prstGeom prst="rect">
            <a:avLst/>
          </a:prstGeom>
          <a:noFill/>
        </p:spPr>
        <p:txBody>
          <a:bodyPr wrap="square" rtlCol="0">
            <a:spAutoFit/>
          </a:bodyPr>
          <a:lstStyle/>
          <a:p>
            <a:r>
              <a:rPr lang="en-US" sz="900" i="1" dirty="0" err="1">
                <a:cs typeface="Arial" panose="020B0604020202020204" pitchFamily="34" charset="0"/>
              </a:rPr>
              <a:t>Eneanya</a:t>
            </a:r>
            <a:r>
              <a:rPr lang="en-US" sz="900" i="1" dirty="0">
                <a:cs typeface="Arial" panose="020B0604020202020204" pitchFamily="34" charset="0"/>
              </a:rPr>
              <a:t> ND, Boulware LE, Tsai J et al.  Nature Rev. Feb 2022 (18): 84-94.</a:t>
            </a:r>
            <a:endParaRPr lang="en-US" sz="900" dirty="0">
              <a:cs typeface="Arial" panose="020B0604020202020204" pitchFamily="34" charset="0"/>
            </a:endParaRPr>
          </a:p>
          <a:p>
            <a:endParaRPr lang="en-US" dirty="0"/>
          </a:p>
        </p:txBody>
      </p:sp>
    </p:spTree>
    <p:extLst>
      <p:ext uri="{BB962C8B-B14F-4D97-AF65-F5344CB8AC3E}">
        <p14:creationId xmlns:p14="http://schemas.microsoft.com/office/powerpoint/2010/main" val="2257206363"/>
      </p:ext>
    </p:extLst>
  </p:cSld>
  <p:clrMapOvr>
    <a:masterClrMapping/>
  </p:clrMapOvr>
  <mc:AlternateContent xmlns:mc="http://schemas.openxmlformats.org/markup-compatibility/2006" xmlns:p14="http://schemas.microsoft.com/office/powerpoint/2010/main">
    <mc:Choice Requires="p14">
      <p:transition spd="slow" p14:dur="2000" advTm="97528"/>
    </mc:Choice>
    <mc:Fallback xmlns="">
      <p:transition spd="slow" advTm="97528"/>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2A44D07B-55B8-C179-83DE-BDAF53476666}"/>
              </a:ext>
            </a:extLst>
          </p:cNvPr>
          <p:cNvSpPr>
            <a:spLocks noGrp="1" noChangeArrowheads="1"/>
          </p:cNvSpPr>
          <p:nvPr>
            <p:ph type="title"/>
          </p:nvPr>
        </p:nvSpPr>
        <p:spPr/>
        <p:txBody>
          <a:bodyPr/>
          <a:lstStyle/>
          <a:p>
            <a:pPr eaLnBrk="1" hangingPunct="1"/>
            <a:r>
              <a:rPr lang="en-US" altLang="en-US" dirty="0">
                <a:solidFill>
                  <a:srgbClr val="FFFF00"/>
                </a:solidFill>
              </a:rPr>
              <a:t>CAUSES</a:t>
            </a:r>
          </a:p>
        </p:txBody>
      </p:sp>
      <p:sp>
        <p:nvSpPr>
          <p:cNvPr id="7171" name="Rectangle 3">
            <a:extLst>
              <a:ext uri="{FF2B5EF4-FFF2-40B4-BE49-F238E27FC236}">
                <a16:creationId xmlns:a16="http://schemas.microsoft.com/office/drawing/2014/main" id="{CE439040-75C2-4F8F-8191-2C6FE706874F}"/>
              </a:ext>
            </a:extLst>
          </p:cNvPr>
          <p:cNvSpPr>
            <a:spLocks noGrp="1" noChangeArrowheads="1"/>
          </p:cNvSpPr>
          <p:nvPr>
            <p:ph type="body" idx="1"/>
          </p:nvPr>
        </p:nvSpPr>
        <p:spPr>
          <a:xfrm>
            <a:off x="685800" y="1600200"/>
            <a:ext cx="7772400" cy="4572000"/>
          </a:xfrm>
        </p:spPr>
        <p:txBody>
          <a:bodyPr/>
          <a:lstStyle/>
          <a:p>
            <a:pPr marL="0" indent="0" eaLnBrk="1" hangingPunct="1">
              <a:lnSpc>
                <a:spcPct val="90000"/>
              </a:lnSpc>
              <a:buFontTx/>
              <a:buNone/>
              <a:defRPr/>
            </a:pPr>
            <a:r>
              <a:rPr lang="en-US" altLang="en-US" sz="2200" dirty="0">
                <a:solidFill>
                  <a:schemeClr val="bg1"/>
                </a:solidFill>
              </a:rPr>
              <a:t>What is the most common cause of CKD?</a:t>
            </a:r>
          </a:p>
          <a:p>
            <a:pPr marL="0" indent="0" eaLnBrk="1" hangingPunct="1">
              <a:lnSpc>
                <a:spcPct val="90000"/>
              </a:lnSpc>
              <a:buFontTx/>
              <a:buNone/>
              <a:defRPr/>
            </a:pPr>
            <a:endParaRPr lang="en-US" altLang="en-US" sz="2200" dirty="0">
              <a:solidFill>
                <a:schemeClr val="bg1"/>
              </a:solidFill>
            </a:endParaRPr>
          </a:p>
          <a:p>
            <a:pPr marL="514350" indent="-514350" eaLnBrk="1" hangingPunct="1">
              <a:lnSpc>
                <a:spcPct val="90000"/>
              </a:lnSpc>
              <a:buFontTx/>
              <a:buAutoNum type="alphaUcPeriod"/>
              <a:defRPr/>
            </a:pPr>
            <a:r>
              <a:rPr lang="en-US" altLang="en-US" sz="2200" dirty="0">
                <a:solidFill>
                  <a:schemeClr val="bg1"/>
                </a:solidFill>
              </a:rPr>
              <a:t>Diabetic nephropathy</a:t>
            </a:r>
          </a:p>
          <a:p>
            <a:pPr marL="514350" indent="-514350" eaLnBrk="1" hangingPunct="1">
              <a:lnSpc>
                <a:spcPct val="90000"/>
              </a:lnSpc>
              <a:buFontTx/>
              <a:buAutoNum type="alphaUcPeriod"/>
              <a:defRPr/>
            </a:pPr>
            <a:r>
              <a:rPr lang="en-US" altLang="en-US" sz="2200" dirty="0">
                <a:solidFill>
                  <a:schemeClr val="bg1"/>
                </a:solidFill>
              </a:rPr>
              <a:t>Hypertensive nephrosclerosis</a:t>
            </a:r>
          </a:p>
          <a:p>
            <a:pPr marL="514350" indent="-514350" eaLnBrk="1" hangingPunct="1">
              <a:lnSpc>
                <a:spcPct val="90000"/>
              </a:lnSpc>
              <a:buFontTx/>
              <a:buAutoNum type="alphaUcPeriod"/>
              <a:defRPr/>
            </a:pPr>
            <a:r>
              <a:rPr lang="en-US" altLang="en-US" sz="2200" dirty="0">
                <a:solidFill>
                  <a:schemeClr val="bg1"/>
                </a:solidFill>
              </a:rPr>
              <a:t>Polycystic kidney disease</a:t>
            </a:r>
          </a:p>
          <a:p>
            <a:pPr marL="514350" indent="-514350" eaLnBrk="1" hangingPunct="1">
              <a:lnSpc>
                <a:spcPct val="90000"/>
              </a:lnSpc>
              <a:buFontTx/>
              <a:buAutoNum type="alphaUcPeriod"/>
              <a:defRPr/>
            </a:pPr>
            <a:r>
              <a:rPr lang="en-US" altLang="en-US" sz="2200" dirty="0">
                <a:solidFill>
                  <a:schemeClr val="bg1"/>
                </a:solidFill>
              </a:rPr>
              <a:t>IgA Nephropathy</a:t>
            </a:r>
          </a:p>
          <a:p>
            <a:pPr marL="514350" indent="-514350" eaLnBrk="1" hangingPunct="1">
              <a:lnSpc>
                <a:spcPct val="90000"/>
              </a:lnSpc>
              <a:buFontTx/>
              <a:buAutoNum type="alphaUcPeriod"/>
              <a:defRPr/>
            </a:pPr>
            <a:r>
              <a:rPr lang="en-US" altLang="en-US" sz="2200" dirty="0">
                <a:solidFill>
                  <a:schemeClr val="bg1"/>
                </a:solidFill>
              </a:rPr>
              <a:t>Focal Segmental Glomerulosclerosis</a:t>
            </a:r>
          </a:p>
          <a:p>
            <a:pPr marL="514350" indent="-514350" eaLnBrk="1" hangingPunct="1">
              <a:lnSpc>
                <a:spcPct val="90000"/>
              </a:lnSpc>
              <a:buFontTx/>
              <a:buAutoNum type="alphaUcPeriod"/>
              <a:defRPr/>
            </a:pPr>
            <a:r>
              <a:rPr lang="en-US" altLang="en-US" sz="2200" dirty="0">
                <a:solidFill>
                  <a:schemeClr val="bg1"/>
                </a:solidFill>
              </a:rPr>
              <a:t>Membranous Nephropathy</a:t>
            </a:r>
          </a:p>
          <a:p>
            <a:pPr marL="514350" indent="-514350" eaLnBrk="1" hangingPunct="1">
              <a:lnSpc>
                <a:spcPct val="90000"/>
              </a:lnSpc>
              <a:buFontTx/>
              <a:buAutoNum type="alphaUcPeriod"/>
              <a:defRPr/>
            </a:pPr>
            <a:endParaRPr lang="en-US" altLang="en-US" sz="2200" dirty="0">
              <a:solidFill>
                <a:schemeClr val="bg1"/>
              </a:solidFill>
            </a:endParaRPr>
          </a:p>
        </p:txBody>
      </p:sp>
      <p:sp>
        <p:nvSpPr>
          <p:cNvPr id="23556" name="FlagCount" hidden="1">
            <a:hlinkClick r:id="rId3" action="ppaction://hlinkfile"/>
            <a:extLst>
              <a:ext uri="{FF2B5EF4-FFF2-40B4-BE49-F238E27FC236}">
                <a16:creationId xmlns:a16="http://schemas.microsoft.com/office/drawing/2014/main" id="{9F61E472-2138-2C5F-7F40-79DF04E2EF84}"/>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16524"/>
    </mc:Choice>
    <mc:Fallback xmlns="">
      <p:transition spd="slow" advTm="16524"/>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1EFD7EE4-5829-83CD-8B75-7C6552878EC1}"/>
              </a:ext>
            </a:extLst>
          </p:cNvPr>
          <p:cNvSpPr>
            <a:spLocks noGrp="1" noChangeArrowheads="1"/>
          </p:cNvSpPr>
          <p:nvPr>
            <p:ph type="title"/>
          </p:nvPr>
        </p:nvSpPr>
        <p:spPr/>
        <p:txBody>
          <a:bodyPr/>
          <a:lstStyle/>
          <a:p>
            <a:pPr eaLnBrk="1" hangingPunct="1"/>
            <a:r>
              <a:rPr lang="en-US" altLang="en-US">
                <a:solidFill>
                  <a:srgbClr val="FFFF00"/>
                </a:solidFill>
              </a:rPr>
              <a:t>Overview: CKD</a:t>
            </a:r>
          </a:p>
        </p:txBody>
      </p:sp>
      <p:sp>
        <p:nvSpPr>
          <p:cNvPr id="6147" name="Rectangle 4">
            <a:extLst>
              <a:ext uri="{FF2B5EF4-FFF2-40B4-BE49-F238E27FC236}">
                <a16:creationId xmlns:a16="http://schemas.microsoft.com/office/drawing/2014/main" id="{C91AD256-95E8-4872-8266-68F8DA56378E}"/>
              </a:ext>
            </a:extLst>
          </p:cNvPr>
          <p:cNvSpPr>
            <a:spLocks noGrp="1" noChangeArrowheads="1"/>
          </p:cNvSpPr>
          <p:nvPr>
            <p:ph type="body" idx="1"/>
          </p:nvPr>
        </p:nvSpPr>
        <p:spPr>
          <a:xfrm>
            <a:off x="457200" y="1417638"/>
            <a:ext cx="8229600" cy="4876800"/>
          </a:xfrm>
        </p:spPr>
        <p:txBody>
          <a:bodyPr/>
          <a:lstStyle/>
          <a:p>
            <a:pPr eaLnBrk="1" hangingPunct="1">
              <a:lnSpc>
                <a:spcPct val="80000"/>
              </a:lnSpc>
              <a:defRPr/>
            </a:pPr>
            <a:r>
              <a:rPr lang="en-US" altLang="en-US" sz="2800" dirty="0">
                <a:solidFill>
                  <a:schemeClr val="bg1"/>
                </a:solidFill>
              </a:rPr>
              <a:t>Definition</a:t>
            </a:r>
          </a:p>
          <a:p>
            <a:pPr eaLnBrk="1" hangingPunct="1">
              <a:lnSpc>
                <a:spcPct val="80000"/>
              </a:lnSpc>
              <a:defRPr/>
            </a:pPr>
            <a:r>
              <a:rPr lang="en-US" altLang="en-US" sz="2800" dirty="0">
                <a:solidFill>
                  <a:schemeClr val="bg1"/>
                </a:solidFill>
              </a:rPr>
              <a:t>Epidemiology</a:t>
            </a:r>
          </a:p>
          <a:p>
            <a:pPr eaLnBrk="1" hangingPunct="1">
              <a:lnSpc>
                <a:spcPct val="80000"/>
              </a:lnSpc>
              <a:defRPr/>
            </a:pPr>
            <a:r>
              <a:rPr lang="en-US" altLang="en-US" sz="2800" dirty="0">
                <a:solidFill>
                  <a:schemeClr val="bg1"/>
                </a:solidFill>
              </a:rPr>
              <a:t>Risk factors</a:t>
            </a:r>
          </a:p>
          <a:p>
            <a:pPr eaLnBrk="1" hangingPunct="1">
              <a:lnSpc>
                <a:spcPct val="80000"/>
              </a:lnSpc>
              <a:defRPr/>
            </a:pPr>
            <a:r>
              <a:rPr lang="en-US" altLang="en-US" sz="2800" dirty="0">
                <a:solidFill>
                  <a:schemeClr val="bg1"/>
                </a:solidFill>
              </a:rPr>
              <a:t>Pathophysiology</a:t>
            </a:r>
          </a:p>
          <a:p>
            <a:pPr lvl="1" eaLnBrk="1" hangingPunct="1">
              <a:lnSpc>
                <a:spcPct val="80000"/>
              </a:lnSpc>
              <a:defRPr/>
            </a:pPr>
            <a:r>
              <a:rPr lang="en-US" altLang="en-US" sz="2400" dirty="0">
                <a:solidFill>
                  <a:schemeClr val="bg1"/>
                </a:solidFill>
              </a:rPr>
              <a:t>Most common primary diseases</a:t>
            </a:r>
          </a:p>
          <a:p>
            <a:pPr lvl="1" eaLnBrk="1" hangingPunct="1">
              <a:lnSpc>
                <a:spcPct val="80000"/>
              </a:lnSpc>
              <a:defRPr/>
            </a:pPr>
            <a:r>
              <a:rPr lang="en-US" altLang="en-US" sz="2400" dirty="0">
                <a:solidFill>
                  <a:schemeClr val="bg1"/>
                </a:solidFill>
              </a:rPr>
              <a:t>Adaptive response by the kidney to the loss of nephrons</a:t>
            </a:r>
          </a:p>
          <a:p>
            <a:pPr eaLnBrk="1" hangingPunct="1">
              <a:lnSpc>
                <a:spcPct val="80000"/>
              </a:lnSpc>
              <a:defRPr/>
            </a:pPr>
            <a:r>
              <a:rPr lang="en-US" altLang="en-US" sz="2800" dirty="0">
                <a:solidFill>
                  <a:schemeClr val="bg1"/>
                </a:solidFill>
              </a:rPr>
              <a:t>Stages of CKD</a:t>
            </a:r>
          </a:p>
          <a:p>
            <a:pPr eaLnBrk="1" hangingPunct="1">
              <a:lnSpc>
                <a:spcPct val="80000"/>
              </a:lnSpc>
              <a:defRPr/>
            </a:pPr>
            <a:r>
              <a:rPr lang="en-US" altLang="en-US" sz="2800" dirty="0">
                <a:solidFill>
                  <a:schemeClr val="bg1"/>
                </a:solidFill>
              </a:rPr>
              <a:t>Treatment to slow progression</a:t>
            </a:r>
          </a:p>
          <a:p>
            <a:pPr eaLnBrk="1" hangingPunct="1">
              <a:lnSpc>
                <a:spcPct val="80000"/>
              </a:lnSpc>
              <a:defRPr/>
            </a:pPr>
            <a:r>
              <a:rPr lang="en-US" altLang="en-US" sz="2800" dirty="0">
                <a:solidFill>
                  <a:schemeClr val="bg1"/>
                </a:solidFill>
              </a:rPr>
              <a:t>CKD impact on morbidity and mortality</a:t>
            </a:r>
          </a:p>
          <a:p>
            <a:pPr eaLnBrk="1" hangingPunct="1">
              <a:lnSpc>
                <a:spcPct val="80000"/>
              </a:lnSpc>
              <a:defRPr/>
            </a:pPr>
            <a:r>
              <a:rPr lang="en-US" altLang="en-US" sz="2800" dirty="0">
                <a:solidFill>
                  <a:schemeClr val="bg1"/>
                </a:solidFill>
              </a:rPr>
              <a:t>Treatment to prevent and manage comorbidities</a:t>
            </a:r>
          </a:p>
          <a:p>
            <a:pPr eaLnBrk="1" hangingPunct="1">
              <a:lnSpc>
                <a:spcPct val="80000"/>
              </a:lnSpc>
              <a:defRPr/>
            </a:pPr>
            <a:r>
              <a:rPr lang="en-US" altLang="en-US" sz="2800" dirty="0">
                <a:solidFill>
                  <a:schemeClr val="bg1"/>
                </a:solidFill>
              </a:rPr>
              <a:t>Preparation for renal replacement therapy and transplant</a:t>
            </a:r>
          </a:p>
          <a:p>
            <a:pPr marL="0" indent="0" eaLnBrk="1" hangingPunct="1">
              <a:lnSpc>
                <a:spcPct val="80000"/>
              </a:lnSpc>
              <a:buFontTx/>
              <a:buNone/>
              <a:defRPr/>
            </a:pPr>
            <a:endParaRPr lang="en-US" altLang="en-US" sz="2800" dirty="0"/>
          </a:p>
        </p:txBody>
      </p:sp>
    </p:spTree>
    <p:extLst>
      <p:ext uri="{BB962C8B-B14F-4D97-AF65-F5344CB8AC3E}">
        <p14:creationId xmlns:p14="http://schemas.microsoft.com/office/powerpoint/2010/main" val="2193191067"/>
      </p:ext>
    </p:extLst>
  </p:cSld>
  <p:clrMapOvr>
    <a:masterClrMapping/>
  </p:clrMapOvr>
  <mc:AlternateContent xmlns:mc="http://schemas.openxmlformats.org/markup-compatibility/2006" xmlns:p14="http://schemas.microsoft.com/office/powerpoint/2010/main">
    <mc:Choice Requires="p14">
      <p:transition spd="slow" p14:dur="2000" advTm="31957"/>
    </mc:Choice>
    <mc:Fallback xmlns="">
      <p:transition spd="slow" advTm="31957"/>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3D4EB33A-F39A-41EB-DACA-7DA5EE4E1746}"/>
              </a:ext>
            </a:extLst>
          </p:cNvPr>
          <p:cNvSpPr>
            <a:spLocks noGrp="1" noChangeArrowheads="1"/>
          </p:cNvSpPr>
          <p:nvPr>
            <p:ph type="title"/>
          </p:nvPr>
        </p:nvSpPr>
        <p:spPr/>
        <p:txBody>
          <a:bodyPr/>
          <a:lstStyle/>
          <a:p>
            <a:pPr eaLnBrk="1" hangingPunct="1"/>
            <a:r>
              <a:rPr lang="en-US" altLang="en-US" dirty="0">
                <a:solidFill>
                  <a:srgbClr val="FFFF00"/>
                </a:solidFill>
              </a:rPr>
              <a:t>CAUSES</a:t>
            </a:r>
          </a:p>
        </p:txBody>
      </p:sp>
      <p:sp>
        <p:nvSpPr>
          <p:cNvPr id="7171" name="Rectangle 3">
            <a:extLst>
              <a:ext uri="{FF2B5EF4-FFF2-40B4-BE49-F238E27FC236}">
                <a16:creationId xmlns:a16="http://schemas.microsoft.com/office/drawing/2014/main" id="{CE439040-75C2-4F8F-8191-2C6FE706874F}"/>
              </a:ext>
            </a:extLst>
          </p:cNvPr>
          <p:cNvSpPr>
            <a:spLocks noGrp="1" noChangeArrowheads="1"/>
          </p:cNvSpPr>
          <p:nvPr>
            <p:ph type="body" idx="1"/>
          </p:nvPr>
        </p:nvSpPr>
        <p:spPr>
          <a:xfrm>
            <a:off x="685800" y="1600200"/>
            <a:ext cx="7772400" cy="4572000"/>
          </a:xfrm>
        </p:spPr>
        <p:txBody>
          <a:bodyPr/>
          <a:lstStyle/>
          <a:p>
            <a:pPr marL="0" indent="0" eaLnBrk="1" hangingPunct="1">
              <a:lnSpc>
                <a:spcPct val="90000"/>
              </a:lnSpc>
              <a:buFontTx/>
              <a:buNone/>
              <a:defRPr/>
            </a:pPr>
            <a:r>
              <a:rPr lang="en-US" altLang="en-US" sz="2200" dirty="0">
                <a:solidFill>
                  <a:schemeClr val="bg1"/>
                </a:solidFill>
              </a:rPr>
              <a:t>What is the most common cause of CKD?</a:t>
            </a:r>
          </a:p>
          <a:p>
            <a:pPr marL="0" indent="0" eaLnBrk="1" hangingPunct="1">
              <a:lnSpc>
                <a:spcPct val="90000"/>
              </a:lnSpc>
              <a:buFontTx/>
              <a:buNone/>
              <a:defRPr/>
            </a:pPr>
            <a:endParaRPr lang="en-US" altLang="en-US" sz="2200" dirty="0">
              <a:solidFill>
                <a:schemeClr val="bg1"/>
              </a:solidFill>
            </a:endParaRPr>
          </a:p>
          <a:p>
            <a:pPr marL="514350" indent="-514350" eaLnBrk="1" hangingPunct="1">
              <a:lnSpc>
                <a:spcPct val="90000"/>
              </a:lnSpc>
              <a:buFontTx/>
              <a:buAutoNum type="alphaUcPeriod"/>
              <a:defRPr/>
            </a:pPr>
            <a:r>
              <a:rPr lang="en-US" altLang="en-US" sz="2200" dirty="0">
                <a:solidFill>
                  <a:srgbClr val="66FF33"/>
                </a:solidFill>
              </a:rPr>
              <a:t>Diabetic nephropathy</a:t>
            </a:r>
          </a:p>
          <a:p>
            <a:pPr marL="514350" indent="-514350" eaLnBrk="1" hangingPunct="1">
              <a:lnSpc>
                <a:spcPct val="90000"/>
              </a:lnSpc>
              <a:buFontTx/>
              <a:buAutoNum type="alphaUcPeriod"/>
              <a:defRPr/>
            </a:pPr>
            <a:r>
              <a:rPr lang="en-US" altLang="en-US" sz="2200" dirty="0">
                <a:solidFill>
                  <a:schemeClr val="bg1"/>
                </a:solidFill>
              </a:rPr>
              <a:t>Hypertensive nephrosclerosis</a:t>
            </a:r>
          </a:p>
          <a:p>
            <a:pPr marL="514350" indent="-514350" eaLnBrk="1" hangingPunct="1">
              <a:lnSpc>
                <a:spcPct val="90000"/>
              </a:lnSpc>
              <a:buFontTx/>
              <a:buAutoNum type="alphaUcPeriod"/>
              <a:defRPr/>
            </a:pPr>
            <a:r>
              <a:rPr lang="en-US" altLang="en-US" sz="2200" dirty="0">
                <a:solidFill>
                  <a:schemeClr val="bg1"/>
                </a:solidFill>
              </a:rPr>
              <a:t>Polycystic kidney disease</a:t>
            </a:r>
          </a:p>
          <a:p>
            <a:pPr marL="514350" indent="-514350" eaLnBrk="1" hangingPunct="1">
              <a:lnSpc>
                <a:spcPct val="90000"/>
              </a:lnSpc>
              <a:buFontTx/>
              <a:buAutoNum type="alphaUcPeriod"/>
              <a:defRPr/>
            </a:pPr>
            <a:r>
              <a:rPr lang="en-US" altLang="en-US" sz="2200" dirty="0">
                <a:solidFill>
                  <a:schemeClr val="bg1"/>
                </a:solidFill>
              </a:rPr>
              <a:t>IgA Nephropathy</a:t>
            </a:r>
          </a:p>
          <a:p>
            <a:pPr marL="514350" indent="-514350" eaLnBrk="1" hangingPunct="1">
              <a:lnSpc>
                <a:spcPct val="90000"/>
              </a:lnSpc>
              <a:buFontTx/>
              <a:buAutoNum type="alphaUcPeriod"/>
              <a:defRPr/>
            </a:pPr>
            <a:r>
              <a:rPr lang="en-US" altLang="en-US" sz="2200" dirty="0">
                <a:solidFill>
                  <a:schemeClr val="bg1"/>
                </a:solidFill>
              </a:rPr>
              <a:t>Focal Segmental Glomerulosclerosis</a:t>
            </a:r>
          </a:p>
          <a:p>
            <a:pPr marL="514350" indent="-514350" eaLnBrk="1" hangingPunct="1">
              <a:lnSpc>
                <a:spcPct val="90000"/>
              </a:lnSpc>
              <a:buFontTx/>
              <a:buAutoNum type="alphaUcPeriod"/>
              <a:defRPr/>
            </a:pPr>
            <a:r>
              <a:rPr lang="en-US" altLang="en-US" sz="2200" dirty="0">
                <a:solidFill>
                  <a:schemeClr val="bg1"/>
                </a:solidFill>
              </a:rPr>
              <a:t>Membranous Nephropathy</a:t>
            </a:r>
          </a:p>
          <a:p>
            <a:pPr marL="514350" indent="-514350" eaLnBrk="1" hangingPunct="1">
              <a:lnSpc>
                <a:spcPct val="90000"/>
              </a:lnSpc>
              <a:buFontTx/>
              <a:buAutoNum type="alphaUcPeriod"/>
              <a:defRPr/>
            </a:pPr>
            <a:endParaRPr lang="en-US" altLang="en-US" sz="2200" dirty="0">
              <a:solidFill>
                <a:schemeClr val="bg1"/>
              </a:solidFill>
            </a:endParaRPr>
          </a:p>
        </p:txBody>
      </p:sp>
      <p:sp>
        <p:nvSpPr>
          <p:cNvPr id="25604" name="FlagCount" hidden="1">
            <a:hlinkClick r:id="rId3" action="ppaction://hlinkfile"/>
            <a:extLst>
              <a:ext uri="{FF2B5EF4-FFF2-40B4-BE49-F238E27FC236}">
                <a16:creationId xmlns:a16="http://schemas.microsoft.com/office/drawing/2014/main" id="{2E450E93-1C6A-D467-A1FD-B77C2314DB18}"/>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4032"/>
    </mc:Choice>
    <mc:Fallback xmlns="">
      <p:transition spd="slow" advTm="4032"/>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C01B4D5C-720D-47BB-2DB8-AD982FDDB28E}"/>
              </a:ext>
            </a:extLst>
          </p:cNvPr>
          <p:cNvSpPr>
            <a:spLocks noGrp="1" noChangeArrowheads="1"/>
          </p:cNvSpPr>
          <p:nvPr>
            <p:ph type="title"/>
          </p:nvPr>
        </p:nvSpPr>
        <p:spPr/>
        <p:txBody>
          <a:bodyPr/>
          <a:lstStyle/>
          <a:p>
            <a:pPr eaLnBrk="1" hangingPunct="1"/>
            <a:r>
              <a:rPr lang="en-US" altLang="en-US">
                <a:solidFill>
                  <a:srgbClr val="FFFF00"/>
                </a:solidFill>
              </a:rPr>
              <a:t>Most Common Diseases</a:t>
            </a:r>
          </a:p>
        </p:txBody>
      </p:sp>
      <p:sp>
        <p:nvSpPr>
          <p:cNvPr id="27651" name="Rectangle 3">
            <a:extLst>
              <a:ext uri="{FF2B5EF4-FFF2-40B4-BE49-F238E27FC236}">
                <a16:creationId xmlns:a16="http://schemas.microsoft.com/office/drawing/2014/main" id="{D456CB84-6EC9-A1F3-0136-B3718F272736}"/>
              </a:ext>
            </a:extLst>
          </p:cNvPr>
          <p:cNvSpPr>
            <a:spLocks noGrp="1" noChangeArrowheads="1"/>
          </p:cNvSpPr>
          <p:nvPr>
            <p:ph type="body" idx="1"/>
          </p:nvPr>
        </p:nvSpPr>
        <p:spPr>
          <a:xfrm>
            <a:off x="685800" y="1981200"/>
            <a:ext cx="8229600" cy="4724400"/>
          </a:xfrm>
        </p:spPr>
        <p:txBody>
          <a:bodyPr/>
          <a:lstStyle/>
          <a:p>
            <a:pPr eaLnBrk="1" hangingPunct="1"/>
            <a:r>
              <a:rPr lang="en-US" altLang="en-US" sz="2800" dirty="0">
                <a:solidFill>
                  <a:schemeClr val="bg1"/>
                </a:solidFill>
              </a:rPr>
              <a:t>Secondary</a:t>
            </a:r>
          </a:p>
          <a:p>
            <a:pPr lvl="1" eaLnBrk="1" hangingPunct="1"/>
            <a:r>
              <a:rPr lang="en-US" altLang="en-US" sz="2400" dirty="0">
                <a:solidFill>
                  <a:schemeClr val="bg1"/>
                </a:solidFill>
              </a:rPr>
              <a:t>Diabetic nephropathy</a:t>
            </a:r>
          </a:p>
          <a:p>
            <a:pPr lvl="1" eaLnBrk="1" hangingPunct="1"/>
            <a:r>
              <a:rPr lang="en-US" altLang="en-US" sz="2400" dirty="0">
                <a:solidFill>
                  <a:schemeClr val="bg1"/>
                </a:solidFill>
              </a:rPr>
              <a:t>Hypertensive nephrosclerosis</a:t>
            </a:r>
          </a:p>
          <a:p>
            <a:pPr lvl="1" eaLnBrk="1" hangingPunct="1"/>
            <a:endParaRPr lang="en-US" altLang="en-US" sz="2400" dirty="0">
              <a:solidFill>
                <a:schemeClr val="bg1"/>
              </a:solidFill>
            </a:endParaRPr>
          </a:p>
          <a:p>
            <a:pPr eaLnBrk="1" hangingPunct="1"/>
            <a:r>
              <a:rPr lang="en-US" altLang="en-US" sz="2800" dirty="0">
                <a:solidFill>
                  <a:schemeClr val="bg1"/>
                </a:solidFill>
              </a:rPr>
              <a:t>Primary</a:t>
            </a:r>
          </a:p>
          <a:p>
            <a:pPr lvl="1" eaLnBrk="1" hangingPunct="1"/>
            <a:r>
              <a:rPr lang="en-US" altLang="en-US" sz="2400" dirty="0">
                <a:solidFill>
                  <a:schemeClr val="bg1"/>
                </a:solidFill>
              </a:rPr>
              <a:t>Autosomal Dominant Polycystic Kidney Disease (ADPKD)</a:t>
            </a:r>
          </a:p>
          <a:p>
            <a:pPr lvl="1" eaLnBrk="1" hangingPunct="1"/>
            <a:r>
              <a:rPr lang="en-US" altLang="en-US" sz="2400" dirty="0">
                <a:solidFill>
                  <a:schemeClr val="bg1"/>
                </a:solidFill>
              </a:rPr>
              <a:t>IgA nephropathy</a:t>
            </a:r>
          </a:p>
          <a:p>
            <a:pPr lvl="1" eaLnBrk="1" hangingPunct="1"/>
            <a:r>
              <a:rPr lang="en-US" altLang="en-US" sz="2400" dirty="0">
                <a:solidFill>
                  <a:schemeClr val="bg1"/>
                </a:solidFill>
              </a:rPr>
              <a:t>Focal Segmental Glomerulosclerosis (FSGS)</a:t>
            </a:r>
          </a:p>
          <a:p>
            <a:pPr lvl="1" eaLnBrk="1" hangingPunct="1"/>
            <a:r>
              <a:rPr lang="en-US" altLang="en-US" sz="2400" dirty="0">
                <a:solidFill>
                  <a:schemeClr val="bg1"/>
                </a:solidFill>
              </a:rPr>
              <a:t>Membranous Nephropathy </a:t>
            </a:r>
          </a:p>
        </p:txBody>
      </p:sp>
      <p:sp>
        <p:nvSpPr>
          <p:cNvPr id="27652" name="FlagCount" hidden="1">
            <a:hlinkClick r:id="rId4" action="ppaction://hlinkfile"/>
            <a:extLst>
              <a:ext uri="{FF2B5EF4-FFF2-40B4-BE49-F238E27FC236}">
                <a16:creationId xmlns:a16="http://schemas.microsoft.com/office/drawing/2014/main" id="{A14D5504-8CE2-AA2F-C85E-295EEB9B81C3}"/>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4512"/>
    </mc:Choice>
    <mc:Fallback xmlns="">
      <p:transition spd="slow" advTm="24512"/>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B8475605-194D-530A-55A4-8C7ADD4E6166}"/>
              </a:ext>
            </a:extLst>
          </p:cNvPr>
          <p:cNvSpPr>
            <a:spLocks noGrp="1" noChangeArrowheads="1"/>
          </p:cNvSpPr>
          <p:nvPr>
            <p:ph type="title"/>
          </p:nvPr>
        </p:nvSpPr>
        <p:spPr/>
        <p:txBody>
          <a:bodyPr/>
          <a:lstStyle/>
          <a:p>
            <a:pPr eaLnBrk="1" hangingPunct="1"/>
            <a:r>
              <a:rPr lang="en-US" altLang="en-US">
                <a:solidFill>
                  <a:srgbClr val="FFFF00"/>
                </a:solidFill>
              </a:rPr>
              <a:t>Goals of Care</a:t>
            </a:r>
          </a:p>
        </p:txBody>
      </p:sp>
      <p:sp>
        <p:nvSpPr>
          <p:cNvPr id="29699" name="Rectangle 3">
            <a:extLst>
              <a:ext uri="{FF2B5EF4-FFF2-40B4-BE49-F238E27FC236}">
                <a16:creationId xmlns:a16="http://schemas.microsoft.com/office/drawing/2014/main" id="{0CD10F66-BA7E-EF7C-8D83-8807DA0AE9E2}"/>
              </a:ext>
            </a:extLst>
          </p:cNvPr>
          <p:cNvSpPr>
            <a:spLocks noGrp="1" noChangeArrowheads="1"/>
          </p:cNvSpPr>
          <p:nvPr>
            <p:ph type="body" idx="1"/>
          </p:nvPr>
        </p:nvSpPr>
        <p:spPr>
          <a:xfrm>
            <a:off x="685800" y="1981200"/>
            <a:ext cx="8229600" cy="4724400"/>
          </a:xfrm>
        </p:spPr>
        <p:txBody>
          <a:bodyPr/>
          <a:lstStyle/>
          <a:p>
            <a:pPr eaLnBrk="1" hangingPunct="1"/>
            <a:r>
              <a:rPr lang="en-US" altLang="en-US">
                <a:solidFill>
                  <a:schemeClr val="bg1"/>
                </a:solidFill>
              </a:rPr>
              <a:t>Identify cause</a:t>
            </a:r>
          </a:p>
          <a:p>
            <a:pPr eaLnBrk="1" hangingPunct="1"/>
            <a:r>
              <a:rPr lang="en-US" altLang="en-US">
                <a:solidFill>
                  <a:schemeClr val="bg1"/>
                </a:solidFill>
              </a:rPr>
              <a:t>Provide treatment to correct the cause or slow progression</a:t>
            </a:r>
          </a:p>
          <a:p>
            <a:pPr eaLnBrk="1" hangingPunct="1"/>
            <a:r>
              <a:rPr lang="en-US" altLang="en-US">
                <a:solidFill>
                  <a:schemeClr val="bg1"/>
                </a:solidFill>
              </a:rPr>
              <a:t>Address cardiovascular risk factors</a:t>
            </a:r>
          </a:p>
          <a:p>
            <a:pPr eaLnBrk="1" hangingPunct="1"/>
            <a:r>
              <a:rPr lang="en-US" altLang="en-US">
                <a:solidFill>
                  <a:schemeClr val="bg1"/>
                </a:solidFill>
              </a:rPr>
              <a:t>Address metabolic abnormalities</a:t>
            </a:r>
          </a:p>
          <a:p>
            <a:pPr eaLnBrk="1" hangingPunct="1"/>
            <a:r>
              <a:rPr lang="en-US" altLang="en-US">
                <a:solidFill>
                  <a:schemeClr val="bg1"/>
                </a:solidFill>
              </a:rPr>
              <a:t>Education</a:t>
            </a:r>
          </a:p>
        </p:txBody>
      </p:sp>
      <p:sp>
        <p:nvSpPr>
          <p:cNvPr id="29700" name="FlagCount" hidden="1">
            <a:hlinkClick r:id="rId4" action="ppaction://hlinkfile"/>
            <a:extLst>
              <a:ext uri="{FF2B5EF4-FFF2-40B4-BE49-F238E27FC236}">
                <a16:creationId xmlns:a16="http://schemas.microsoft.com/office/drawing/2014/main" id="{2D2FFE3E-4978-CB3D-3BCD-34FD4EA0D010}"/>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6162"/>
    </mc:Choice>
    <mc:Fallback xmlns="">
      <p:transition spd="slow" advTm="16162"/>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BBD8A3C7-7841-BA18-040A-82DF27CCEBB7}"/>
              </a:ext>
            </a:extLst>
          </p:cNvPr>
          <p:cNvSpPr>
            <a:spLocks noGrp="1" noChangeArrowheads="1"/>
          </p:cNvSpPr>
          <p:nvPr>
            <p:ph type="title"/>
          </p:nvPr>
        </p:nvSpPr>
        <p:spPr/>
        <p:txBody>
          <a:bodyPr/>
          <a:lstStyle/>
          <a:p>
            <a:pPr eaLnBrk="1" hangingPunct="1"/>
            <a:r>
              <a:rPr lang="en-US" altLang="en-US" sz="4000">
                <a:solidFill>
                  <a:srgbClr val="FFFF00"/>
                </a:solidFill>
              </a:rPr>
              <a:t>CKD: Mechanisms of Progression</a:t>
            </a:r>
          </a:p>
        </p:txBody>
      </p:sp>
      <p:sp>
        <p:nvSpPr>
          <p:cNvPr id="31747" name="Rectangle 3">
            <a:extLst>
              <a:ext uri="{FF2B5EF4-FFF2-40B4-BE49-F238E27FC236}">
                <a16:creationId xmlns:a16="http://schemas.microsoft.com/office/drawing/2014/main" id="{CA1D63CA-83C5-61EC-E4B9-A71174099687}"/>
              </a:ext>
            </a:extLst>
          </p:cNvPr>
          <p:cNvSpPr>
            <a:spLocks noGrp="1" noChangeArrowheads="1"/>
          </p:cNvSpPr>
          <p:nvPr>
            <p:ph type="body" idx="1"/>
          </p:nvPr>
        </p:nvSpPr>
        <p:spPr>
          <a:xfrm>
            <a:off x="685800" y="1981200"/>
            <a:ext cx="7772400" cy="4724400"/>
          </a:xfrm>
        </p:spPr>
        <p:txBody>
          <a:bodyPr/>
          <a:lstStyle/>
          <a:p>
            <a:pPr eaLnBrk="1" hangingPunct="1"/>
            <a:r>
              <a:rPr lang="en-US" altLang="en-US">
                <a:solidFill>
                  <a:schemeClr val="bg1"/>
                </a:solidFill>
              </a:rPr>
              <a:t>Primary Disease Progression</a:t>
            </a:r>
          </a:p>
          <a:p>
            <a:pPr eaLnBrk="1" hangingPunct="1"/>
            <a:r>
              <a:rPr lang="en-US" altLang="en-US">
                <a:solidFill>
                  <a:schemeClr val="bg1"/>
                </a:solidFill>
              </a:rPr>
              <a:t>Secondary Adaptations by the kidney to the loss of nephrons</a:t>
            </a:r>
          </a:p>
          <a:p>
            <a:pPr lvl="1" eaLnBrk="1" hangingPunct="1"/>
            <a:r>
              <a:rPr lang="en-US" altLang="en-US">
                <a:solidFill>
                  <a:schemeClr val="bg1"/>
                </a:solidFill>
              </a:rPr>
              <a:t>Hemodynamic changes	</a:t>
            </a:r>
          </a:p>
          <a:p>
            <a:pPr lvl="1" eaLnBrk="1" hangingPunct="1"/>
            <a:r>
              <a:rPr lang="en-US" altLang="en-US">
                <a:solidFill>
                  <a:schemeClr val="bg1"/>
                </a:solidFill>
              </a:rPr>
              <a:t>Structural adaptations</a:t>
            </a:r>
          </a:p>
        </p:txBody>
      </p:sp>
      <p:sp>
        <p:nvSpPr>
          <p:cNvPr id="31748" name="FlagCount" hidden="1">
            <a:hlinkClick r:id="rId4" action="ppaction://hlinkfile"/>
            <a:extLst>
              <a:ext uri="{FF2B5EF4-FFF2-40B4-BE49-F238E27FC236}">
                <a16:creationId xmlns:a16="http://schemas.microsoft.com/office/drawing/2014/main" id="{EA1ECA10-0A7A-A186-3F69-E40099BB3D39}"/>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3082"/>
    </mc:Choice>
    <mc:Fallback xmlns="">
      <p:transition spd="slow" advTm="23082"/>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E7ABCC3C-081C-BEA3-574E-C8327148B6E7}"/>
              </a:ext>
            </a:extLst>
          </p:cNvPr>
          <p:cNvSpPr>
            <a:spLocks noGrp="1" noChangeArrowheads="1"/>
          </p:cNvSpPr>
          <p:nvPr>
            <p:ph type="title"/>
          </p:nvPr>
        </p:nvSpPr>
        <p:spPr>
          <a:xfrm>
            <a:off x="457200" y="609600"/>
            <a:ext cx="8229600" cy="1143000"/>
          </a:xfrm>
        </p:spPr>
        <p:txBody>
          <a:bodyPr/>
          <a:lstStyle/>
          <a:p>
            <a:pPr eaLnBrk="1" hangingPunct="1"/>
            <a:r>
              <a:rPr lang="en-US" altLang="en-US" sz="4000" dirty="0">
                <a:solidFill>
                  <a:srgbClr val="FFFF00"/>
                </a:solidFill>
              </a:rPr>
              <a:t>Slowing Primary Disease Progression</a:t>
            </a:r>
          </a:p>
        </p:txBody>
      </p:sp>
      <p:sp>
        <p:nvSpPr>
          <p:cNvPr id="33795" name="Rectangle 3">
            <a:extLst>
              <a:ext uri="{FF2B5EF4-FFF2-40B4-BE49-F238E27FC236}">
                <a16:creationId xmlns:a16="http://schemas.microsoft.com/office/drawing/2014/main" id="{C9BCACAD-02D6-DC67-431A-5DF6331124D3}"/>
              </a:ext>
            </a:extLst>
          </p:cNvPr>
          <p:cNvSpPr>
            <a:spLocks noGrp="1" noChangeArrowheads="1"/>
          </p:cNvSpPr>
          <p:nvPr>
            <p:ph type="body" idx="1"/>
          </p:nvPr>
        </p:nvSpPr>
        <p:spPr>
          <a:xfrm>
            <a:off x="685800" y="1981200"/>
            <a:ext cx="7772400" cy="4724400"/>
          </a:xfrm>
        </p:spPr>
        <p:txBody>
          <a:bodyPr/>
          <a:lstStyle/>
          <a:p>
            <a:pPr eaLnBrk="1" hangingPunct="1"/>
            <a:r>
              <a:rPr lang="en-US" altLang="en-US">
                <a:solidFill>
                  <a:schemeClr val="bg1"/>
                </a:solidFill>
              </a:rPr>
              <a:t>Glycemic control</a:t>
            </a:r>
          </a:p>
          <a:p>
            <a:pPr eaLnBrk="1" hangingPunct="1"/>
            <a:r>
              <a:rPr lang="en-US" altLang="en-US">
                <a:solidFill>
                  <a:schemeClr val="bg1"/>
                </a:solidFill>
              </a:rPr>
              <a:t>Blood pressure control</a:t>
            </a:r>
          </a:p>
          <a:p>
            <a:pPr eaLnBrk="1" hangingPunct="1"/>
            <a:r>
              <a:rPr lang="en-US" altLang="en-US">
                <a:solidFill>
                  <a:schemeClr val="bg1"/>
                </a:solidFill>
              </a:rPr>
              <a:t>Immunosuppressants for secondary immune-modulated diseases</a:t>
            </a:r>
          </a:p>
        </p:txBody>
      </p:sp>
      <p:sp>
        <p:nvSpPr>
          <p:cNvPr id="33796" name="FlagCount" hidden="1">
            <a:hlinkClick r:id="rId4" action="ppaction://hlinkfile"/>
            <a:extLst>
              <a:ext uri="{FF2B5EF4-FFF2-40B4-BE49-F238E27FC236}">
                <a16:creationId xmlns:a16="http://schemas.microsoft.com/office/drawing/2014/main" id="{6389CBCF-8FFC-28E2-7A79-D267AE286FFF}"/>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1594"/>
    </mc:Choice>
    <mc:Fallback xmlns="">
      <p:transition spd="slow" advTm="11594"/>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97C664F1-692E-CAE6-9896-223B1AB4566A}"/>
              </a:ext>
            </a:extLst>
          </p:cNvPr>
          <p:cNvSpPr>
            <a:spLocks noGrp="1" noChangeArrowheads="1"/>
          </p:cNvSpPr>
          <p:nvPr>
            <p:ph type="title"/>
          </p:nvPr>
        </p:nvSpPr>
        <p:spPr>
          <a:xfrm>
            <a:off x="457200" y="1676400"/>
            <a:ext cx="8229600" cy="1143000"/>
          </a:xfrm>
        </p:spPr>
        <p:txBody>
          <a:bodyPr/>
          <a:lstStyle/>
          <a:p>
            <a:pPr eaLnBrk="1" hangingPunct="1"/>
            <a:r>
              <a:rPr lang="en-US" altLang="en-US" sz="4000" dirty="0">
                <a:solidFill>
                  <a:srgbClr val="FFFF00"/>
                </a:solidFill>
              </a:rPr>
              <a:t>Treating Damage from Secondary Adaptations to Nephron Loss</a:t>
            </a:r>
          </a:p>
        </p:txBody>
      </p:sp>
      <p:sp>
        <p:nvSpPr>
          <p:cNvPr id="35843" name="FlagCount" hidden="1">
            <a:hlinkClick r:id="rId4" action="ppaction://hlinkfile"/>
            <a:extLst>
              <a:ext uri="{FF2B5EF4-FFF2-40B4-BE49-F238E27FC236}">
                <a16:creationId xmlns:a16="http://schemas.microsoft.com/office/drawing/2014/main" id="{C7A61238-E6EC-9C9A-58F1-7F4B40B2BD01}"/>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1882"/>
    </mc:Choice>
    <mc:Fallback xmlns="">
      <p:transition spd="slow" advTm="11882"/>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AD7122F1-3CC5-CA0F-E48A-288B91B7F723}"/>
              </a:ext>
            </a:extLst>
          </p:cNvPr>
          <p:cNvSpPr>
            <a:spLocks noGrp="1" noChangeArrowheads="1"/>
          </p:cNvSpPr>
          <p:nvPr>
            <p:ph type="title"/>
          </p:nvPr>
        </p:nvSpPr>
        <p:spPr/>
        <p:txBody>
          <a:bodyPr/>
          <a:lstStyle/>
          <a:p>
            <a:pPr eaLnBrk="1" hangingPunct="1"/>
            <a:r>
              <a:rPr lang="en-US" altLang="en-US">
                <a:solidFill>
                  <a:srgbClr val="FFFF00"/>
                </a:solidFill>
              </a:rPr>
              <a:t>Remnant Kidney Rat Model</a:t>
            </a:r>
          </a:p>
        </p:txBody>
      </p:sp>
      <p:sp>
        <p:nvSpPr>
          <p:cNvPr id="37891" name="Rectangle 3">
            <a:extLst>
              <a:ext uri="{FF2B5EF4-FFF2-40B4-BE49-F238E27FC236}">
                <a16:creationId xmlns:a16="http://schemas.microsoft.com/office/drawing/2014/main" id="{6CCD402C-51E7-FDEE-9AA9-CA9D67BE73D8}"/>
              </a:ext>
            </a:extLst>
          </p:cNvPr>
          <p:cNvSpPr>
            <a:spLocks noGrp="1" noChangeArrowheads="1"/>
          </p:cNvSpPr>
          <p:nvPr>
            <p:ph type="body" idx="1"/>
          </p:nvPr>
        </p:nvSpPr>
        <p:spPr>
          <a:xfrm>
            <a:off x="685800" y="1981200"/>
            <a:ext cx="7772400" cy="4724400"/>
          </a:xfrm>
        </p:spPr>
        <p:txBody>
          <a:bodyPr/>
          <a:lstStyle/>
          <a:p>
            <a:pPr eaLnBrk="1" hangingPunct="1"/>
            <a:r>
              <a:rPr lang="en-US" altLang="en-US" dirty="0">
                <a:solidFill>
                  <a:schemeClr val="bg1"/>
                </a:solidFill>
              </a:rPr>
              <a:t>1 kidney is removed, and 2/3 of the remaining kidney is removed</a:t>
            </a:r>
          </a:p>
          <a:p>
            <a:pPr eaLnBrk="1" hangingPunct="1"/>
            <a:r>
              <a:rPr lang="en-US" altLang="en-US" dirty="0">
                <a:solidFill>
                  <a:schemeClr val="bg1"/>
                </a:solidFill>
              </a:rPr>
              <a:t>Rats progress to ESRD in 4-6 months</a:t>
            </a:r>
          </a:p>
          <a:p>
            <a:pPr eaLnBrk="1" hangingPunct="1"/>
            <a:r>
              <a:rPr lang="en-US" altLang="en-US" dirty="0">
                <a:solidFill>
                  <a:schemeClr val="bg1"/>
                </a:solidFill>
              </a:rPr>
              <a:t>Pathology is diffuse focal and segmental glomerulosclerosis</a:t>
            </a:r>
          </a:p>
        </p:txBody>
      </p:sp>
      <p:sp>
        <p:nvSpPr>
          <p:cNvPr id="37892" name="FlagCount" hidden="1">
            <a:hlinkClick r:id="rId4" action="ppaction://hlinkfile"/>
            <a:extLst>
              <a:ext uri="{FF2B5EF4-FFF2-40B4-BE49-F238E27FC236}">
                <a16:creationId xmlns:a16="http://schemas.microsoft.com/office/drawing/2014/main" id="{50B86559-1033-6D07-9F9B-4479E528CAD4}"/>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4522"/>
    </mc:Choice>
    <mc:Fallback xmlns="">
      <p:transition spd="slow" advTm="24522"/>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24E7430E-DACD-B7A8-3FF8-645986352E25}"/>
              </a:ext>
            </a:extLst>
          </p:cNvPr>
          <p:cNvSpPr>
            <a:spLocks noGrp="1" noChangeArrowheads="1"/>
          </p:cNvSpPr>
          <p:nvPr>
            <p:ph type="title"/>
          </p:nvPr>
        </p:nvSpPr>
        <p:spPr/>
        <p:txBody>
          <a:bodyPr/>
          <a:lstStyle/>
          <a:p>
            <a:pPr eaLnBrk="1" hangingPunct="1"/>
            <a:r>
              <a:rPr lang="en-US" altLang="en-US" sz="4000">
                <a:solidFill>
                  <a:srgbClr val="FFFF00"/>
                </a:solidFill>
              </a:rPr>
              <a:t>Human Response to Nephron Loss</a:t>
            </a:r>
          </a:p>
        </p:txBody>
      </p:sp>
      <p:sp>
        <p:nvSpPr>
          <p:cNvPr id="39939" name="Rectangle 3">
            <a:extLst>
              <a:ext uri="{FF2B5EF4-FFF2-40B4-BE49-F238E27FC236}">
                <a16:creationId xmlns:a16="http://schemas.microsoft.com/office/drawing/2014/main" id="{5DF1D441-3DE8-3AFC-C01C-E70F200C40DF}"/>
              </a:ext>
            </a:extLst>
          </p:cNvPr>
          <p:cNvSpPr>
            <a:spLocks noGrp="1" noChangeArrowheads="1"/>
          </p:cNvSpPr>
          <p:nvPr>
            <p:ph type="body" sz="half" idx="1"/>
          </p:nvPr>
        </p:nvSpPr>
        <p:spPr>
          <a:xfrm>
            <a:off x="457200" y="1600200"/>
            <a:ext cx="3429000" cy="4525963"/>
          </a:xfrm>
        </p:spPr>
        <p:txBody>
          <a:bodyPr/>
          <a:lstStyle/>
          <a:p>
            <a:pPr eaLnBrk="1" hangingPunct="1"/>
            <a:r>
              <a:rPr lang="en-US" altLang="en-US" sz="2800">
                <a:solidFill>
                  <a:schemeClr val="bg1"/>
                </a:solidFill>
              </a:rPr>
              <a:t>Human response to nephron loss is similar to the animal model</a:t>
            </a:r>
          </a:p>
          <a:p>
            <a:pPr eaLnBrk="1" hangingPunct="1"/>
            <a:r>
              <a:rPr lang="en-US" altLang="en-US" sz="2800">
                <a:solidFill>
                  <a:schemeClr val="bg1"/>
                </a:solidFill>
              </a:rPr>
              <a:t>Degree of secondary injury depends on amount of renal mass remaining</a:t>
            </a:r>
          </a:p>
        </p:txBody>
      </p:sp>
      <p:graphicFrame>
        <p:nvGraphicFramePr>
          <p:cNvPr id="39940" name="Object 5">
            <a:extLst>
              <a:ext uri="{FF2B5EF4-FFF2-40B4-BE49-F238E27FC236}">
                <a16:creationId xmlns:a16="http://schemas.microsoft.com/office/drawing/2014/main" id="{20558868-6039-2E15-FD36-EE13F50AEE21}"/>
              </a:ext>
            </a:extLst>
          </p:cNvPr>
          <p:cNvGraphicFramePr>
            <a:graphicFrameLocks noGrp="1" noChangeAspect="1"/>
          </p:cNvGraphicFramePr>
          <p:nvPr>
            <p:ph sz="half" idx="2"/>
          </p:nvPr>
        </p:nvGraphicFramePr>
        <p:xfrm>
          <a:off x="4724400" y="1600200"/>
          <a:ext cx="4030663" cy="4524375"/>
        </p:xfrm>
        <a:graphic>
          <a:graphicData uri="http://schemas.openxmlformats.org/presentationml/2006/ole">
            <mc:AlternateContent xmlns:mc="http://schemas.openxmlformats.org/markup-compatibility/2006">
              <mc:Choice xmlns:v="urn:schemas-microsoft-com:vml" Requires="v">
                <p:oleObj name="Chart" r:id="rId4" imgW="4051300" imgH="4546600" progId="MSGraph.Chart.8">
                  <p:embed followColorScheme="full"/>
                </p:oleObj>
              </mc:Choice>
              <mc:Fallback>
                <p:oleObj name="Chart" r:id="rId4" imgW="4051300" imgH="4546600" progId="MSGraph.Chart.8">
                  <p:embed followColorScheme="full"/>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1600200"/>
                        <a:ext cx="4030663" cy="452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39941" name="FlagCount" hidden="1">
            <a:hlinkClick r:id="rId6" action="ppaction://hlinkfile"/>
            <a:extLst>
              <a:ext uri="{FF2B5EF4-FFF2-40B4-BE49-F238E27FC236}">
                <a16:creationId xmlns:a16="http://schemas.microsoft.com/office/drawing/2014/main" id="{037025B6-9520-A124-08F8-D40E27F16167}"/>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
        <p:nvSpPr>
          <p:cNvPr id="39942" name="Text Box 6">
            <a:extLst>
              <a:ext uri="{FF2B5EF4-FFF2-40B4-BE49-F238E27FC236}">
                <a16:creationId xmlns:a16="http://schemas.microsoft.com/office/drawing/2014/main" id="{B7EBD727-C5A0-E115-5736-F0A688E50A50}"/>
              </a:ext>
            </a:extLst>
          </p:cNvPr>
          <p:cNvSpPr txBox="1">
            <a:spLocks noChangeArrowheads="1"/>
          </p:cNvSpPr>
          <p:nvPr/>
        </p:nvSpPr>
        <p:spPr bwMode="auto">
          <a:xfrm>
            <a:off x="4338935" y="3124200"/>
            <a:ext cx="461665"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vert"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dirty="0">
                <a:solidFill>
                  <a:schemeClr val="bg1"/>
                </a:solidFill>
              </a:rPr>
              <a:t>% remaining</a:t>
            </a:r>
          </a:p>
        </p:txBody>
      </p:sp>
      <p:sp>
        <p:nvSpPr>
          <p:cNvPr id="39943" name="Text Box 7">
            <a:extLst>
              <a:ext uri="{FF2B5EF4-FFF2-40B4-BE49-F238E27FC236}">
                <a16:creationId xmlns:a16="http://schemas.microsoft.com/office/drawing/2014/main" id="{DAA2BDE1-9C15-569D-7EDB-30187A7928FD}"/>
              </a:ext>
            </a:extLst>
          </p:cNvPr>
          <p:cNvSpPr txBox="1">
            <a:spLocks noChangeArrowheads="1"/>
          </p:cNvSpPr>
          <p:nvPr/>
        </p:nvSpPr>
        <p:spPr bwMode="auto">
          <a:xfrm>
            <a:off x="4572000" y="1219200"/>
            <a:ext cx="4114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solidFill>
                  <a:schemeClr val="bg1"/>
                </a:solidFill>
              </a:rPr>
              <a:t>Patients with partial nephrectomy in solitary kidney</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56149"/>
    </mc:Choice>
    <mc:Fallback xmlns="">
      <p:transition spd="slow" advTm="56149"/>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83818A75-1CD5-E7E7-AD48-4A4C3D2A5F63}"/>
              </a:ext>
            </a:extLst>
          </p:cNvPr>
          <p:cNvSpPr>
            <a:spLocks noGrp="1" noChangeArrowheads="1"/>
          </p:cNvSpPr>
          <p:nvPr>
            <p:ph type="title"/>
          </p:nvPr>
        </p:nvSpPr>
        <p:spPr>
          <a:xfrm>
            <a:off x="457200" y="228600"/>
            <a:ext cx="8229600" cy="1143000"/>
          </a:xfrm>
        </p:spPr>
        <p:txBody>
          <a:bodyPr/>
          <a:lstStyle/>
          <a:p>
            <a:pPr eaLnBrk="1" hangingPunct="1"/>
            <a:r>
              <a:rPr lang="en-US" altLang="en-US" sz="4000" dirty="0">
                <a:solidFill>
                  <a:srgbClr val="FFFF00"/>
                </a:solidFill>
              </a:rPr>
              <a:t>Mechanism: hemodynamic changes to adapt to nephron loss</a:t>
            </a:r>
          </a:p>
        </p:txBody>
      </p:sp>
      <p:sp>
        <p:nvSpPr>
          <p:cNvPr id="41987" name="Rectangle 3">
            <a:extLst>
              <a:ext uri="{FF2B5EF4-FFF2-40B4-BE49-F238E27FC236}">
                <a16:creationId xmlns:a16="http://schemas.microsoft.com/office/drawing/2014/main" id="{A28EC809-BB4A-201E-C239-B660160CBCB2}"/>
              </a:ext>
            </a:extLst>
          </p:cNvPr>
          <p:cNvSpPr>
            <a:spLocks noGrp="1" noChangeArrowheads="1"/>
          </p:cNvSpPr>
          <p:nvPr>
            <p:ph type="body" idx="1"/>
          </p:nvPr>
        </p:nvSpPr>
        <p:spPr/>
        <p:txBody>
          <a:bodyPr/>
          <a:lstStyle/>
          <a:p>
            <a:pPr algn="ctr" eaLnBrk="1" hangingPunct="1">
              <a:buFontTx/>
              <a:buNone/>
            </a:pPr>
            <a:r>
              <a:rPr lang="en-US" altLang="en-US" sz="2800">
                <a:solidFill>
                  <a:schemeClr val="bg1"/>
                </a:solidFill>
              </a:rPr>
              <a:t>Afferent &gt; efferent arteriolar vasodilation</a:t>
            </a:r>
          </a:p>
          <a:p>
            <a:pPr algn="ctr" eaLnBrk="1" hangingPunct="1">
              <a:buFontTx/>
              <a:buNone/>
            </a:pPr>
            <a:r>
              <a:rPr lang="en-US" altLang="en-US" sz="2800">
                <a:solidFill>
                  <a:schemeClr val="bg1"/>
                </a:solidFill>
              </a:rPr>
              <a:t> </a:t>
            </a:r>
          </a:p>
          <a:p>
            <a:pPr algn="ctr" eaLnBrk="1" hangingPunct="1">
              <a:buFontTx/>
              <a:buNone/>
            </a:pPr>
            <a:r>
              <a:rPr lang="en-US" altLang="en-US" sz="2800">
                <a:solidFill>
                  <a:schemeClr val="bg1"/>
                </a:solidFill>
              </a:rPr>
              <a:t>Decreased arteriolar resistance</a:t>
            </a:r>
          </a:p>
          <a:p>
            <a:pPr algn="ctr" eaLnBrk="1" hangingPunct="1">
              <a:buFontTx/>
              <a:buNone/>
            </a:pPr>
            <a:endParaRPr lang="en-US" altLang="en-US" sz="2800">
              <a:solidFill>
                <a:schemeClr val="bg1"/>
              </a:solidFill>
            </a:endParaRPr>
          </a:p>
          <a:p>
            <a:pPr algn="ctr" eaLnBrk="1" hangingPunct="1">
              <a:buFontTx/>
              <a:buNone/>
            </a:pPr>
            <a:r>
              <a:rPr lang="en-US" altLang="en-US" sz="2800">
                <a:solidFill>
                  <a:schemeClr val="bg1"/>
                </a:solidFill>
              </a:rPr>
              <a:t>Increased glomerular pressure (more systemic pressure is transmitted to the glomerulus)</a:t>
            </a:r>
          </a:p>
          <a:p>
            <a:pPr algn="ctr" eaLnBrk="1" hangingPunct="1">
              <a:buFontTx/>
              <a:buNone/>
            </a:pPr>
            <a:endParaRPr lang="en-US" altLang="en-US" sz="2800">
              <a:solidFill>
                <a:schemeClr val="bg1"/>
              </a:solidFill>
            </a:endParaRPr>
          </a:p>
          <a:p>
            <a:pPr algn="ctr" eaLnBrk="1" hangingPunct="1">
              <a:buFontTx/>
              <a:buNone/>
            </a:pPr>
            <a:r>
              <a:rPr lang="en-US" altLang="en-US" sz="2800">
                <a:solidFill>
                  <a:schemeClr val="bg1"/>
                </a:solidFill>
              </a:rPr>
              <a:t>Increased renal blood flow</a:t>
            </a:r>
          </a:p>
          <a:p>
            <a:pPr eaLnBrk="1" hangingPunct="1">
              <a:buFontTx/>
              <a:buNone/>
            </a:pPr>
            <a:endParaRPr lang="en-US" altLang="en-US" sz="2800">
              <a:solidFill>
                <a:schemeClr val="bg1"/>
              </a:solidFill>
            </a:endParaRPr>
          </a:p>
          <a:p>
            <a:pPr eaLnBrk="1" hangingPunct="1">
              <a:buFontTx/>
              <a:buNone/>
            </a:pPr>
            <a:endParaRPr lang="en-US" altLang="en-US" sz="2800">
              <a:solidFill>
                <a:schemeClr val="bg1"/>
              </a:solidFill>
            </a:endParaRPr>
          </a:p>
        </p:txBody>
      </p:sp>
      <p:sp>
        <p:nvSpPr>
          <p:cNvPr id="41988" name="Line 6">
            <a:extLst>
              <a:ext uri="{FF2B5EF4-FFF2-40B4-BE49-F238E27FC236}">
                <a16:creationId xmlns:a16="http://schemas.microsoft.com/office/drawing/2014/main" id="{950DB9B4-CB1A-C02E-944E-ACAB5EDDBFA4}"/>
              </a:ext>
            </a:extLst>
          </p:cNvPr>
          <p:cNvSpPr>
            <a:spLocks noChangeShapeType="1"/>
          </p:cNvSpPr>
          <p:nvPr/>
        </p:nvSpPr>
        <p:spPr bwMode="auto">
          <a:xfrm>
            <a:off x="4572000" y="2133600"/>
            <a:ext cx="0" cy="53340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989" name="Line 7">
            <a:extLst>
              <a:ext uri="{FF2B5EF4-FFF2-40B4-BE49-F238E27FC236}">
                <a16:creationId xmlns:a16="http://schemas.microsoft.com/office/drawing/2014/main" id="{A6E45AA3-8302-79D6-990C-82A590F64025}"/>
              </a:ext>
            </a:extLst>
          </p:cNvPr>
          <p:cNvSpPr>
            <a:spLocks noChangeShapeType="1"/>
          </p:cNvSpPr>
          <p:nvPr/>
        </p:nvSpPr>
        <p:spPr bwMode="auto">
          <a:xfrm>
            <a:off x="4572000" y="3124200"/>
            <a:ext cx="0" cy="53340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990" name="Line 8">
            <a:extLst>
              <a:ext uri="{FF2B5EF4-FFF2-40B4-BE49-F238E27FC236}">
                <a16:creationId xmlns:a16="http://schemas.microsoft.com/office/drawing/2014/main" id="{BBD98A6E-72F7-5818-5ADC-7086C34F811B}"/>
              </a:ext>
            </a:extLst>
          </p:cNvPr>
          <p:cNvSpPr>
            <a:spLocks noChangeShapeType="1"/>
          </p:cNvSpPr>
          <p:nvPr/>
        </p:nvSpPr>
        <p:spPr bwMode="auto">
          <a:xfrm>
            <a:off x="4572000" y="4572000"/>
            <a:ext cx="0" cy="53340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33280"/>
    </mc:Choice>
    <mc:Fallback xmlns="">
      <p:transition spd="slow" advTm="3328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3EEFE810-6121-0A7B-DA7B-73D58E45795E}"/>
              </a:ext>
            </a:extLst>
          </p:cNvPr>
          <p:cNvSpPr>
            <a:spLocks noGrp="1" noChangeArrowheads="1"/>
          </p:cNvSpPr>
          <p:nvPr>
            <p:ph type="title"/>
          </p:nvPr>
        </p:nvSpPr>
        <p:spPr/>
        <p:txBody>
          <a:bodyPr/>
          <a:lstStyle/>
          <a:p>
            <a:pPr eaLnBrk="1" hangingPunct="1"/>
            <a:r>
              <a:rPr lang="en-US" altLang="en-US">
                <a:solidFill>
                  <a:srgbClr val="FFFF00"/>
                </a:solidFill>
              </a:rPr>
              <a:t>Mechanism: structural changes</a:t>
            </a:r>
          </a:p>
        </p:txBody>
      </p:sp>
      <p:sp>
        <p:nvSpPr>
          <p:cNvPr id="43011" name="Rectangle 3">
            <a:extLst>
              <a:ext uri="{FF2B5EF4-FFF2-40B4-BE49-F238E27FC236}">
                <a16:creationId xmlns:a16="http://schemas.microsoft.com/office/drawing/2014/main" id="{84E196A6-B87B-7925-D383-A3E23E4BEBD5}"/>
              </a:ext>
            </a:extLst>
          </p:cNvPr>
          <p:cNvSpPr>
            <a:spLocks noGrp="1" noChangeArrowheads="1"/>
          </p:cNvSpPr>
          <p:nvPr>
            <p:ph type="body" idx="1"/>
          </p:nvPr>
        </p:nvSpPr>
        <p:spPr>
          <a:xfrm>
            <a:off x="457200" y="1371600"/>
            <a:ext cx="8229600" cy="5105400"/>
          </a:xfrm>
        </p:spPr>
        <p:txBody>
          <a:bodyPr/>
          <a:lstStyle/>
          <a:p>
            <a:pPr algn="ctr" eaLnBrk="1" hangingPunct="1">
              <a:lnSpc>
                <a:spcPct val="90000"/>
              </a:lnSpc>
              <a:buFontTx/>
              <a:buNone/>
            </a:pPr>
            <a:r>
              <a:rPr lang="en-US" altLang="en-US" sz="2800">
                <a:solidFill>
                  <a:schemeClr val="bg1"/>
                </a:solidFill>
              </a:rPr>
              <a:t>Glomerular hypertrophy (to increase filtration surface area) without hyperplasia</a:t>
            </a:r>
          </a:p>
          <a:p>
            <a:pPr algn="ctr" eaLnBrk="1" hangingPunct="1">
              <a:lnSpc>
                <a:spcPct val="90000"/>
              </a:lnSpc>
              <a:buFontTx/>
              <a:buNone/>
            </a:pPr>
            <a:r>
              <a:rPr lang="en-US" altLang="en-US" sz="2800">
                <a:solidFill>
                  <a:schemeClr val="bg1"/>
                </a:solidFill>
              </a:rPr>
              <a:t> </a:t>
            </a:r>
          </a:p>
          <a:p>
            <a:pPr algn="ctr" eaLnBrk="1" hangingPunct="1">
              <a:lnSpc>
                <a:spcPct val="90000"/>
              </a:lnSpc>
              <a:buFontTx/>
              <a:buNone/>
            </a:pPr>
            <a:r>
              <a:rPr lang="en-US" altLang="en-US" sz="2800">
                <a:solidFill>
                  <a:schemeClr val="bg1"/>
                </a:solidFill>
              </a:rPr>
              <a:t>Decreased density of cells: cells cannot maintain intact podocytes and slit diaphragms</a:t>
            </a:r>
          </a:p>
          <a:p>
            <a:pPr algn="ctr" eaLnBrk="1" hangingPunct="1">
              <a:lnSpc>
                <a:spcPct val="90000"/>
              </a:lnSpc>
              <a:buFontTx/>
              <a:buNone/>
            </a:pPr>
            <a:endParaRPr lang="en-US" altLang="en-US" sz="2800">
              <a:solidFill>
                <a:schemeClr val="bg1"/>
              </a:solidFill>
            </a:endParaRPr>
          </a:p>
          <a:p>
            <a:pPr algn="ctr" eaLnBrk="1" hangingPunct="1">
              <a:lnSpc>
                <a:spcPct val="90000"/>
              </a:lnSpc>
              <a:buFontTx/>
              <a:buNone/>
            </a:pPr>
            <a:r>
              <a:rPr lang="en-US" altLang="en-US" sz="2800">
                <a:solidFill>
                  <a:schemeClr val="bg1"/>
                </a:solidFill>
              </a:rPr>
              <a:t>Simplification and fusion of podocytes, denudation of epithelial cells, loss of slit diaphragms</a:t>
            </a:r>
          </a:p>
          <a:p>
            <a:pPr algn="ctr" eaLnBrk="1" hangingPunct="1">
              <a:lnSpc>
                <a:spcPct val="90000"/>
              </a:lnSpc>
              <a:buFontTx/>
              <a:buNone/>
            </a:pPr>
            <a:endParaRPr lang="en-US" altLang="en-US" sz="2800">
              <a:solidFill>
                <a:schemeClr val="bg1"/>
              </a:solidFill>
            </a:endParaRPr>
          </a:p>
          <a:p>
            <a:pPr algn="ctr" eaLnBrk="1" hangingPunct="1">
              <a:lnSpc>
                <a:spcPct val="90000"/>
              </a:lnSpc>
              <a:buFontTx/>
              <a:buNone/>
            </a:pPr>
            <a:r>
              <a:rPr lang="en-US" altLang="en-US" sz="2800">
                <a:solidFill>
                  <a:schemeClr val="bg1"/>
                </a:solidFill>
              </a:rPr>
              <a:t>Proteinuria/Focal and segmental glomerulosclerosis</a:t>
            </a:r>
          </a:p>
          <a:p>
            <a:pPr eaLnBrk="1" hangingPunct="1">
              <a:lnSpc>
                <a:spcPct val="90000"/>
              </a:lnSpc>
              <a:buFontTx/>
              <a:buNone/>
            </a:pPr>
            <a:endParaRPr lang="en-US" altLang="en-US" sz="2800">
              <a:solidFill>
                <a:schemeClr val="bg1"/>
              </a:solidFill>
            </a:endParaRPr>
          </a:p>
          <a:p>
            <a:pPr eaLnBrk="1" hangingPunct="1">
              <a:lnSpc>
                <a:spcPct val="90000"/>
              </a:lnSpc>
              <a:buFontTx/>
              <a:buNone/>
            </a:pPr>
            <a:endParaRPr lang="en-US" altLang="en-US" sz="2800">
              <a:solidFill>
                <a:schemeClr val="bg1"/>
              </a:solidFill>
            </a:endParaRPr>
          </a:p>
        </p:txBody>
      </p:sp>
      <p:sp>
        <p:nvSpPr>
          <p:cNvPr id="43012" name="Line 4">
            <a:extLst>
              <a:ext uri="{FF2B5EF4-FFF2-40B4-BE49-F238E27FC236}">
                <a16:creationId xmlns:a16="http://schemas.microsoft.com/office/drawing/2014/main" id="{6CDFE9EA-4A47-F019-79F1-5FC4CF51D786}"/>
              </a:ext>
            </a:extLst>
          </p:cNvPr>
          <p:cNvSpPr>
            <a:spLocks noChangeShapeType="1"/>
          </p:cNvSpPr>
          <p:nvPr/>
        </p:nvSpPr>
        <p:spPr bwMode="auto">
          <a:xfrm>
            <a:off x="4572000" y="2209800"/>
            <a:ext cx="0" cy="53340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013" name="Line 5">
            <a:extLst>
              <a:ext uri="{FF2B5EF4-FFF2-40B4-BE49-F238E27FC236}">
                <a16:creationId xmlns:a16="http://schemas.microsoft.com/office/drawing/2014/main" id="{5811722E-55B3-A310-1F7A-2AFD9D6CFA9D}"/>
              </a:ext>
            </a:extLst>
          </p:cNvPr>
          <p:cNvSpPr>
            <a:spLocks noChangeShapeType="1"/>
          </p:cNvSpPr>
          <p:nvPr/>
        </p:nvSpPr>
        <p:spPr bwMode="auto">
          <a:xfrm>
            <a:off x="4572000" y="3581400"/>
            <a:ext cx="0" cy="53340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014" name="Line 6">
            <a:extLst>
              <a:ext uri="{FF2B5EF4-FFF2-40B4-BE49-F238E27FC236}">
                <a16:creationId xmlns:a16="http://schemas.microsoft.com/office/drawing/2014/main" id="{1E949DF2-74C1-0C31-C2E1-529C7AA91B45}"/>
              </a:ext>
            </a:extLst>
          </p:cNvPr>
          <p:cNvSpPr>
            <a:spLocks noChangeShapeType="1"/>
          </p:cNvSpPr>
          <p:nvPr/>
        </p:nvSpPr>
        <p:spPr bwMode="auto">
          <a:xfrm>
            <a:off x="4572000" y="4876800"/>
            <a:ext cx="0" cy="53340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47626"/>
    </mc:Choice>
    <mc:Fallback xmlns="">
      <p:transition spd="slow" advTm="47626"/>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9EC08D5C-0BEC-7DB4-7F80-A102828E3BDF}"/>
              </a:ext>
            </a:extLst>
          </p:cNvPr>
          <p:cNvSpPr>
            <a:spLocks noGrp="1" noChangeArrowheads="1"/>
          </p:cNvSpPr>
          <p:nvPr>
            <p:ph type="title"/>
          </p:nvPr>
        </p:nvSpPr>
        <p:spPr/>
        <p:txBody>
          <a:bodyPr/>
          <a:lstStyle/>
          <a:p>
            <a:pPr eaLnBrk="1" hangingPunct="1"/>
            <a:r>
              <a:rPr lang="en-US" altLang="en-US">
                <a:solidFill>
                  <a:srgbClr val="FFFF00"/>
                </a:solidFill>
              </a:rPr>
              <a:t>Overview of Kidney Function</a:t>
            </a:r>
          </a:p>
        </p:txBody>
      </p:sp>
      <p:sp>
        <p:nvSpPr>
          <p:cNvPr id="6147" name="Rectangle 3">
            <a:extLst>
              <a:ext uri="{FF2B5EF4-FFF2-40B4-BE49-F238E27FC236}">
                <a16:creationId xmlns:a16="http://schemas.microsoft.com/office/drawing/2014/main" id="{A44ADF66-1876-375E-2F27-A387245871C2}"/>
              </a:ext>
            </a:extLst>
          </p:cNvPr>
          <p:cNvSpPr>
            <a:spLocks noGrp="1" noChangeArrowheads="1"/>
          </p:cNvSpPr>
          <p:nvPr>
            <p:ph type="body" idx="1"/>
          </p:nvPr>
        </p:nvSpPr>
        <p:spPr>
          <a:xfrm>
            <a:off x="685800" y="1981200"/>
            <a:ext cx="7772400" cy="4648200"/>
          </a:xfrm>
        </p:spPr>
        <p:txBody>
          <a:bodyPr/>
          <a:lstStyle/>
          <a:p>
            <a:pPr eaLnBrk="1" hangingPunct="1">
              <a:lnSpc>
                <a:spcPct val="90000"/>
              </a:lnSpc>
            </a:pPr>
            <a:r>
              <a:rPr lang="en-US" altLang="en-US" sz="2800">
                <a:solidFill>
                  <a:schemeClr val="bg1"/>
                </a:solidFill>
              </a:rPr>
              <a:t>Homeostasis</a:t>
            </a:r>
          </a:p>
          <a:p>
            <a:pPr lvl="1" eaLnBrk="1" hangingPunct="1">
              <a:lnSpc>
                <a:spcPct val="90000"/>
              </a:lnSpc>
            </a:pPr>
            <a:r>
              <a:rPr lang="en-US" altLang="en-US" sz="2400">
                <a:solidFill>
                  <a:schemeClr val="bg1"/>
                </a:solidFill>
              </a:rPr>
              <a:t>Elimination of waste products</a:t>
            </a:r>
          </a:p>
          <a:p>
            <a:pPr lvl="1" eaLnBrk="1" hangingPunct="1">
              <a:lnSpc>
                <a:spcPct val="90000"/>
              </a:lnSpc>
            </a:pPr>
            <a:r>
              <a:rPr lang="en-US" altLang="en-US" sz="2400">
                <a:solidFill>
                  <a:schemeClr val="bg1"/>
                </a:solidFill>
              </a:rPr>
              <a:t>Adjusts water and electrolyte balance via tubular reabsorption or secretion</a:t>
            </a:r>
          </a:p>
          <a:p>
            <a:pPr eaLnBrk="1" hangingPunct="1">
              <a:lnSpc>
                <a:spcPct val="90000"/>
              </a:lnSpc>
            </a:pPr>
            <a:r>
              <a:rPr lang="en-US" altLang="en-US" sz="2800">
                <a:solidFill>
                  <a:schemeClr val="bg1"/>
                </a:solidFill>
              </a:rPr>
              <a:t>Hormone secretion</a:t>
            </a:r>
          </a:p>
          <a:p>
            <a:pPr lvl="1" eaLnBrk="1" hangingPunct="1">
              <a:lnSpc>
                <a:spcPct val="90000"/>
              </a:lnSpc>
            </a:pPr>
            <a:r>
              <a:rPr lang="en-US" altLang="en-US" sz="2400">
                <a:solidFill>
                  <a:schemeClr val="bg1"/>
                </a:solidFill>
              </a:rPr>
              <a:t>Systemic and renal hemodynamic</a:t>
            </a:r>
          </a:p>
          <a:p>
            <a:pPr lvl="2" eaLnBrk="1" hangingPunct="1">
              <a:lnSpc>
                <a:spcPct val="90000"/>
              </a:lnSpc>
            </a:pPr>
            <a:r>
              <a:rPr lang="en-US" altLang="en-US" sz="2000">
                <a:solidFill>
                  <a:schemeClr val="bg1"/>
                </a:solidFill>
              </a:rPr>
              <a:t>Renin, prostaglandins, bradykinin</a:t>
            </a:r>
          </a:p>
          <a:p>
            <a:pPr lvl="1" eaLnBrk="1" hangingPunct="1">
              <a:lnSpc>
                <a:spcPct val="90000"/>
              </a:lnSpc>
            </a:pPr>
            <a:r>
              <a:rPr lang="en-US" altLang="en-US" sz="2400">
                <a:solidFill>
                  <a:schemeClr val="bg1"/>
                </a:solidFill>
              </a:rPr>
              <a:t>Red blood cell production</a:t>
            </a:r>
          </a:p>
          <a:p>
            <a:pPr lvl="2" eaLnBrk="1" hangingPunct="1">
              <a:lnSpc>
                <a:spcPct val="90000"/>
              </a:lnSpc>
            </a:pPr>
            <a:r>
              <a:rPr lang="en-US" altLang="en-US" sz="2000">
                <a:solidFill>
                  <a:schemeClr val="bg1"/>
                </a:solidFill>
              </a:rPr>
              <a:t> erythropoietin</a:t>
            </a:r>
          </a:p>
          <a:p>
            <a:pPr lvl="1" eaLnBrk="1" hangingPunct="1">
              <a:lnSpc>
                <a:spcPct val="90000"/>
              </a:lnSpc>
            </a:pPr>
            <a:r>
              <a:rPr lang="en-US" altLang="en-US" sz="2400">
                <a:solidFill>
                  <a:schemeClr val="bg1"/>
                </a:solidFill>
              </a:rPr>
              <a:t>Calcium, phosphorus, and bone metabolism</a:t>
            </a:r>
          </a:p>
          <a:p>
            <a:pPr lvl="2" eaLnBrk="1" hangingPunct="1">
              <a:lnSpc>
                <a:spcPct val="90000"/>
              </a:lnSpc>
            </a:pPr>
            <a:r>
              <a:rPr lang="en-US" altLang="en-US" sz="2000">
                <a:solidFill>
                  <a:schemeClr val="bg1"/>
                </a:solidFill>
              </a:rPr>
              <a:t>1,25-dihydroxyvitamin D3 (calcitriol)</a:t>
            </a:r>
          </a:p>
        </p:txBody>
      </p:sp>
      <p:sp>
        <p:nvSpPr>
          <p:cNvPr id="6148" name="FlagCount" hidden="1">
            <a:hlinkClick r:id="rId3" action="ppaction://hlinkfile"/>
            <a:extLst>
              <a:ext uri="{FF2B5EF4-FFF2-40B4-BE49-F238E27FC236}">
                <a16:creationId xmlns:a16="http://schemas.microsoft.com/office/drawing/2014/main" id="{2160111B-6DCC-C14C-E51F-474E19A93199}"/>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49653"/>
    </mc:Choice>
    <mc:Fallback xmlns="">
      <p:transition spd="slow" advTm="49653"/>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5058" name="Picture 2">
            <a:extLst>
              <a:ext uri="{FF2B5EF4-FFF2-40B4-BE49-F238E27FC236}">
                <a16:creationId xmlns:a16="http://schemas.microsoft.com/office/drawing/2014/main" id="{73414814-3998-170C-7929-D2F3CBBFD3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9400"/>
            <a:ext cx="5029200" cy="596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3">
            <a:extLst>
              <a:ext uri="{FF2B5EF4-FFF2-40B4-BE49-F238E27FC236}">
                <a16:creationId xmlns:a16="http://schemas.microsoft.com/office/drawing/2014/main" id="{C77BF46F-FF2D-AB11-8270-7EB83BE2A2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304800"/>
            <a:ext cx="48006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40533"/>
    </mc:Choice>
    <mc:Fallback xmlns="">
      <p:transition spd="slow" advTm="40533"/>
    </mc:Fallback>
  </mc:AlternateContent>
  <p:extLst>
    <p:ext uri="{3A86A75C-4F4B-4683-9AE1-C65F6400EC91}">
      <p14:laserTraceLst xmlns:p14="http://schemas.microsoft.com/office/powerpoint/2010/main">
        <p14:tracePtLst>
          <p14:tracePt t="6886" x="838200" y="5502275"/>
          <p14:tracePt t="7159" x="2743200" y="6789738"/>
          <p14:tracePt t="7167" x="2887663" y="6667500"/>
          <p14:tracePt t="7172" x="3108325" y="6438900"/>
          <p14:tracePt t="7185" x="3268663" y="6270625"/>
          <p14:tracePt t="7190" x="3436938" y="6096000"/>
          <p14:tracePt t="7200" x="3635375" y="5889625"/>
          <p14:tracePt t="7205" x="3863975" y="5661025"/>
          <p14:tracePt t="7213" x="4092575" y="5426075"/>
          <p14:tracePt t="7221" x="4305300" y="5189538"/>
          <p14:tracePt t="7229" x="4533900" y="4975225"/>
          <p14:tracePt t="7237" x="4746625" y="4762500"/>
          <p14:tracePt t="7245" x="4960938" y="4541838"/>
          <p14:tracePt t="7253" x="5051425" y="4449763"/>
          <p14:tracePt t="7261" x="5219700" y="4305300"/>
          <p14:tracePt t="7269" x="5387975" y="4152900"/>
          <p14:tracePt t="7277" x="5516563" y="4030663"/>
          <p14:tracePt t="7285" x="5654675" y="3924300"/>
          <p14:tracePt t="7293" x="5761038" y="3825875"/>
          <p14:tracePt t="7302" x="5807075" y="3779838"/>
          <p14:tracePt t="7310" x="5959475" y="3649663"/>
          <p14:tracePt t="7318" x="6057900" y="3565525"/>
          <p14:tracePt t="7326" x="6103938" y="3521075"/>
          <p14:tracePt t="7334" x="6164263" y="3459163"/>
          <p14:tracePt t="7342" x="6226175" y="3413125"/>
          <p14:tracePt t="7350" x="6270625" y="3360738"/>
          <p14:tracePt t="7398" x="6286500" y="3360738"/>
          <p14:tracePt t="7407" x="6316663" y="3336925"/>
          <p14:tracePt t="7568" x="6294438" y="3336925"/>
          <p14:tracePt t="7577" x="6286500" y="3336925"/>
          <p14:tracePt t="7586" x="6286500" y="3352800"/>
          <p14:tracePt t="7624" x="6286500" y="3336925"/>
          <p14:tracePt t="7633" x="6286500" y="3330575"/>
          <p14:tracePt t="7641" x="6294438" y="3314700"/>
          <p14:tracePt t="7649" x="6294438" y="3292475"/>
          <p14:tracePt t="7657" x="6308725" y="3276600"/>
          <p14:tracePt t="7666" x="6308725" y="3246438"/>
          <p14:tracePt t="7673" x="6316663" y="3222625"/>
          <p14:tracePt t="7683" x="6316663" y="3192463"/>
          <p14:tracePt t="7689" x="6316663" y="3170238"/>
          <p14:tracePt t="7700" x="6316663" y="3162300"/>
          <p14:tracePt t="7705" x="6316663" y="3146425"/>
          <p14:tracePt t="7716" x="6316663" y="3124200"/>
          <p14:tracePt t="7722" x="6294438" y="3116263"/>
          <p14:tracePt t="7730" x="6286500" y="3101975"/>
          <p14:tracePt t="7738" x="6270625" y="3086100"/>
          <p14:tracePt t="7746" x="6248400" y="3063875"/>
          <p14:tracePt t="7754" x="6232525" y="3055938"/>
          <p14:tracePt t="7762" x="6226175" y="3040063"/>
          <p14:tracePt t="7770" x="6202363" y="3032125"/>
          <p14:tracePt t="7778" x="6188075" y="3017838"/>
          <p14:tracePt t="7786" x="6172200" y="3001963"/>
          <p14:tracePt t="7794" x="6164263" y="2994025"/>
          <p14:tracePt t="7803" x="6149975" y="2994025"/>
          <p14:tracePt t="7811" x="6142038" y="2979738"/>
          <p14:tracePt t="7819" x="6126163" y="2979738"/>
          <p14:tracePt t="7826" x="6118225" y="2971800"/>
          <p14:tracePt t="7843" x="6103938" y="2971800"/>
          <p14:tracePt t="7851" x="6103938" y="2955925"/>
          <p14:tracePt t="7859" x="6103938" y="2949575"/>
          <p14:tracePt t="7867" x="6103938" y="2933700"/>
          <p14:tracePt t="7875" x="6103938" y="2917825"/>
          <p14:tracePt t="7883" x="6103938" y="2895600"/>
          <p14:tracePt t="7899" x="6103938" y="2873375"/>
          <p14:tracePt t="7907" x="6103938" y="2865438"/>
          <p14:tracePt t="7917" x="6103938" y="2849563"/>
          <p14:tracePt t="7923" x="6118225" y="2849563"/>
          <p14:tracePt t="7932" x="6118225" y="2841625"/>
          <p14:tracePt t="7940" x="6126163" y="2827338"/>
          <p14:tracePt t="7949" x="6142038" y="2811463"/>
          <p14:tracePt t="7956" x="6149975" y="2803525"/>
          <p14:tracePt t="7966" x="6172200" y="2789238"/>
          <p14:tracePt t="7972" x="6188075" y="2781300"/>
          <p14:tracePt t="7982" x="6210300" y="2759075"/>
          <p14:tracePt t="7988" x="6226175" y="2743200"/>
          <p14:tracePt t="7999" x="6248400" y="2727325"/>
          <p14:tracePt t="8312" x="6270625" y="2720975"/>
          <p14:tracePt t="8320" x="6294438" y="2720975"/>
          <p14:tracePt t="8328" x="6316663" y="2720975"/>
          <p14:tracePt t="8336" x="6354763" y="2720975"/>
          <p14:tracePt t="8344" x="6378575" y="2720975"/>
          <p14:tracePt t="8690" x="6392863" y="2720975"/>
          <p14:tracePt t="8700" x="6423025" y="2720975"/>
          <p14:tracePt t="8707" x="6477000" y="2720975"/>
          <p14:tracePt t="8717" x="6523038" y="2720975"/>
          <p14:tracePt t="8723" x="6591300" y="2720975"/>
          <p14:tracePt t="8734" x="6651625" y="2720975"/>
          <p14:tracePt t="8739" x="6797675" y="2720975"/>
          <p14:tracePt t="8750" x="6904038" y="2720975"/>
          <p14:tracePt t="8755" x="6950075" y="2720975"/>
          <p14:tracePt t="8766" x="7056438" y="2743200"/>
          <p14:tracePt t="8771" x="7239000" y="2781300"/>
          <p14:tracePt t="8784" x="7345363" y="2789238"/>
          <p14:tracePt t="8788" x="7407275" y="2803525"/>
          <p14:tracePt t="8796" x="7489825" y="2811463"/>
          <p14:tracePt t="8804" x="7535863" y="2827338"/>
          <p14:tracePt t="8813" x="7650163" y="2849563"/>
          <p14:tracePt t="8821" x="7704138" y="2865438"/>
          <p14:tracePt t="8828" x="7726363" y="2873375"/>
          <p14:tracePt t="8836" x="7788275" y="2911475"/>
          <p14:tracePt t="8844" x="7818438" y="2933700"/>
          <p14:tracePt t="8852" x="7840663" y="2955925"/>
          <p14:tracePt t="8860" x="7870825" y="2979738"/>
          <p14:tracePt t="8868" x="7878763" y="3017838"/>
          <p14:tracePt t="8876" x="7894638" y="3040063"/>
          <p14:tracePt t="8884" x="7902575" y="3055938"/>
          <p14:tracePt t="8893" x="7916863" y="3086100"/>
          <p14:tracePt t="8901" x="7924800" y="3116263"/>
          <p14:tracePt t="8909" x="7940675" y="3146425"/>
          <p14:tracePt t="8918" x="7954963" y="3162300"/>
          <p14:tracePt t="8925" x="7954963" y="3184525"/>
          <p14:tracePt t="8934" x="7962900" y="3208338"/>
          <p14:tracePt t="8942" x="7978775" y="3230563"/>
          <p14:tracePt t="8950" x="7985125" y="3246438"/>
          <p14:tracePt t="8967" x="8001000" y="3254375"/>
          <p14:tracePt t="8975" x="8001000" y="3268663"/>
          <p14:tracePt t="8983" x="8008938" y="3268663"/>
          <p14:tracePt t="8991" x="8008938" y="3276600"/>
          <p14:tracePt t="9144" x="8001000" y="3276600"/>
          <p14:tracePt t="9208" x="7978775" y="3254375"/>
          <p14:tracePt t="9216" x="7954963" y="3254375"/>
          <p14:tracePt t="9224" x="7916863" y="3230563"/>
          <p14:tracePt t="9232" x="7878763" y="3222625"/>
          <p14:tracePt t="9240" x="7840663" y="3208338"/>
          <p14:tracePt t="9249" x="7794625" y="3184525"/>
          <p14:tracePt t="9256" x="7750175" y="3170238"/>
          <p14:tracePt t="9266" x="7704138" y="3146425"/>
          <p14:tracePt t="9272" x="7650163" y="3124200"/>
          <p14:tracePt t="9283" x="7627938" y="3116263"/>
          <p14:tracePt t="9288" x="7559675" y="3078163"/>
          <p14:tracePt t="9299" x="7543800" y="3063875"/>
          <p14:tracePt t="9305" x="7513638" y="3055938"/>
          <p14:tracePt t="9313" x="7475538" y="3040063"/>
          <p14:tracePt t="9321" x="7451725" y="3032125"/>
          <p14:tracePt t="9329" x="7413625" y="3001963"/>
          <p14:tracePt t="9337" x="7407275" y="2994025"/>
          <p14:tracePt t="9345" x="7375525" y="2979738"/>
          <p14:tracePt t="9353" x="7353300" y="2971800"/>
          <p14:tracePt t="9361" x="7345363" y="2955925"/>
          <p14:tracePt t="9369" x="7331075" y="2933700"/>
          <p14:tracePt t="9377" x="7323138" y="2917825"/>
          <p14:tracePt t="9385" x="7307263" y="2911475"/>
          <p14:tracePt t="9393" x="7292975" y="2887663"/>
          <p14:tracePt t="9401" x="7285038" y="2865438"/>
          <p14:tracePt t="9409" x="7269163" y="2849563"/>
          <p14:tracePt t="9417" x="7269163" y="2827338"/>
          <p14:tracePt t="9426" x="7261225" y="2803525"/>
          <p14:tracePt t="9434" x="7246938" y="2789238"/>
          <p14:tracePt t="9442" x="7246938" y="2765425"/>
          <p14:tracePt t="9450" x="7239000" y="2759075"/>
          <p14:tracePt t="9458" x="7223125" y="2727325"/>
          <p14:tracePt t="9466" x="7223125" y="2720975"/>
          <p14:tracePt t="9474" x="7216775" y="2705100"/>
          <p14:tracePt t="9483" x="7216775" y="2682875"/>
          <p14:tracePt t="9491" x="7200900" y="2674938"/>
          <p14:tracePt t="9500" x="7185025" y="2659063"/>
          <p14:tracePt t="9506" x="7185025" y="2636838"/>
          <p14:tracePt t="9516" x="7178675" y="2620963"/>
          <p14:tracePt t="9523" x="7162800" y="2598738"/>
          <p14:tracePt t="9533" x="7162800" y="2590800"/>
          <p14:tracePt t="9539" x="7154863" y="2574925"/>
          <p14:tracePt t="9549" x="7140575" y="2568575"/>
          <p14:tracePt t="9555" x="7132638" y="2552700"/>
          <p14:tracePt t="9566" x="7116763" y="2536825"/>
          <p14:tracePt t="9571" x="7116763" y="2530475"/>
          <p14:tracePt t="9583" x="7102475" y="2514600"/>
          <p14:tracePt t="9587" x="7094538" y="2514600"/>
          <p14:tracePt t="9599" x="7078663" y="2514600"/>
          <p14:tracePt t="9603" x="7070725" y="2506663"/>
          <p14:tracePt t="9616" x="7032625" y="2506663"/>
          <p14:tracePt t="9620" x="7010400" y="2506663"/>
          <p14:tracePt t="9633" x="6988175" y="2506663"/>
          <p14:tracePt t="9636" x="6964363" y="2506663"/>
          <p14:tracePt t="9649" x="6926263" y="2506663"/>
          <p14:tracePt t="9652" x="6904038" y="2506663"/>
          <p14:tracePt t="9666" x="6865938" y="2514600"/>
          <p14:tracePt t="9668" x="6827838" y="2530475"/>
          <p14:tracePt t="9682" x="6797675" y="2552700"/>
          <p14:tracePt t="9684" x="6759575" y="2574925"/>
          <p14:tracePt t="9699" x="6713538" y="2590800"/>
          <p14:tracePt t="9700" x="6667500" y="2613025"/>
          <p14:tracePt t="9716" x="6613525" y="2636838"/>
          <p14:tracePt t="9717" x="6569075" y="2644775"/>
          <p14:tracePt t="9733" x="6523038" y="2674938"/>
          <p14:tracePt t="9733" x="6477000" y="2697163"/>
          <p14:tracePt t="9741" x="6438900" y="2705100"/>
          <p14:tracePt t="9749" x="6392863" y="2727325"/>
          <p14:tracePt t="9757" x="6340475" y="2759075"/>
          <p14:tracePt t="9766" x="6308725" y="2765425"/>
          <p14:tracePt t="9773" x="6270625" y="2789238"/>
          <p14:tracePt t="9783" x="6226175" y="2811463"/>
          <p14:tracePt t="9789" x="6172200" y="2827338"/>
          <p14:tracePt t="9799" x="6142038" y="2849563"/>
          <p14:tracePt t="9805" x="6088063" y="2865438"/>
          <p14:tracePt t="9816" x="6042025" y="2873375"/>
          <p14:tracePt t="9821" x="6011863" y="2895600"/>
          <p14:tracePt t="9833" x="5973763" y="2917825"/>
          <p14:tracePt t="9838" x="5935663" y="2949575"/>
          <p14:tracePt t="9849" x="5889625" y="2971800"/>
          <p14:tracePt t="9854" x="5845175" y="3001963"/>
          <p14:tracePt t="9866" x="5807075" y="3017838"/>
          <p14:tracePt t="9870" x="5761038" y="3055938"/>
          <p14:tracePt t="9882" x="5707063" y="3078163"/>
          <p14:tracePt t="9886" x="5684838" y="3078163"/>
          <p14:tracePt t="9899" x="5661025" y="3101975"/>
          <p14:tracePt t="9902" x="5638800" y="3116263"/>
          <p14:tracePt t="9916" x="5622925" y="3116263"/>
          <p14:tracePt t="9918" x="5616575" y="3124200"/>
          <p14:tracePt t="9932" x="5600700" y="3124200"/>
          <p14:tracePt t="9967" x="5616575" y="3116263"/>
          <p14:tracePt t="9975" x="5638800" y="3101975"/>
          <p14:tracePt t="9983" x="5661025" y="3086100"/>
          <p14:tracePt t="9991" x="5684838" y="3063875"/>
          <p14:tracePt t="9999" x="5722938" y="3040063"/>
          <p14:tracePt t="10007" x="5745163" y="3017838"/>
          <p14:tracePt t="10016" x="5791200" y="2994025"/>
          <p14:tracePt t="10024" x="5807075" y="2979738"/>
          <p14:tracePt t="10032" x="5851525" y="2955925"/>
          <p14:tracePt t="10040" x="5875338" y="2933700"/>
          <p14:tracePt t="10049" x="5927725" y="2911475"/>
          <p14:tracePt t="10056" x="5959475" y="2895600"/>
          <p14:tracePt t="10066" x="5997575" y="2873375"/>
          <p14:tracePt t="10072" x="6042025" y="2849563"/>
          <p14:tracePt t="10083" x="6080125" y="2841625"/>
          <p14:tracePt t="10088" x="6118225" y="2827338"/>
          <p14:tracePt t="10096" x="6164263" y="2803525"/>
          <p14:tracePt t="10104" x="6202363" y="2789238"/>
          <p14:tracePt t="10113" x="6248400" y="2765425"/>
          <p14:tracePt t="10121" x="6294438" y="2759075"/>
          <p14:tracePt t="10133" x="6354763" y="2727325"/>
          <p14:tracePt t="10137" x="6400800" y="2720975"/>
          <p14:tracePt t="10145" x="6461125" y="2697163"/>
          <p14:tracePt t="10153" x="6507163" y="2682875"/>
          <p14:tracePt t="10161" x="6569075" y="2659063"/>
          <p14:tracePt t="10169" x="6613525" y="2644775"/>
          <p14:tracePt t="10177" x="6667500" y="2636838"/>
          <p14:tracePt t="10185" x="6697663" y="2620963"/>
          <p14:tracePt t="10193" x="6735763" y="2613025"/>
          <p14:tracePt t="10201" x="6781800" y="2598738"/>
          <p14:tracePt t="10209" x="6819900" y="2598738"/>
          <p14:tracePt t="10217" x="6858000" y="2598738"/>
          <p14:tracePt t="10226" x="6888163" y="2598738"/>
          <p14:tracePt t="10234" x="6942138" y="2598738"/>
          <p14:tracePt t="10242" x="6988175" y="2598738"/>
          <p14:tracePt t="10250" x="7026275" y="2598738"/>
          <p14:tracePt t="10258" x="7070725" y="2598738"/>
          <p14:tracePt t="10266" x="7116763" y="2598738"/>
          <p14:tracePt t="10274" x="7154863" y="2613025"/>
          <p14:tracePt t="10283" x="7178675" y="2613025"/>
          <p14:tracePt t="10290" x="7216775" y="2636838"/>
          <p14:tracePt t="10300" x="7239000" y="2636838"/>
          <p14:tracePt t="10306" x="7269163" y="2659063"/>
          <p14:tracePt t="10316" x="7292975" y="2674938"/>
          <p14:tracePt t="10323" x="7307263" y="2682875"/>
          <p14:tracePt t="10333" x="7331075" y="2697163"/>
          <p14:tracePt t="10339" x="7369175" y="2720975"/>
          <p14:tracePt t="10349" x="7391400" y="2743200"/>
          <p14:tracePt t="10355" x="7413625" y="2781300"/>
          <p14:tracePt t="10366" x="7429500" y="2803525"/>
          <p14:tracePt t="10371" x="7451725" y="2827338"/>
          <p14:tracePt t="10383" x="7459663" y="2841625"/>
          <p14:tracePt t="10387" x="7475538" y="2865438"/>
          <p14:tracePt t="10399" x="7489825" y="2895600"/>
          <p14:tracePt t="10403" x="7497763" y="2933700"/>
          <p14:tracePt t="10416" x="7497763" y="2971800"/>
          <p14:tracePt t="10420" x="7513638" y="3001963"/>
          <p14:tracePt t="10433" x="7513638" y="3055938"/>
          <p14:tracePt t="10436" x="7521575" y="3101975"/>
          <p14:tracePt t="10449" x="7521575" y="3162300"/>
          <p14:tracePt t="10452" x="7535863" y="3230563"/>
          <p14:tracePt t="10466" x="7535863" y="3292475"/>
          <p14:tracePt t="10468" x="7543800" y="3360738"/>
          <p14:tracePt t="10483" x="7559675" y="3436938"/>
          <p14:tracePt t="10484" x="7566025" y="3497263"/>
          <p14:tracePt t="10499" x="7581900" y="3527425"/>
          <p14:tracePt t="10500" x="7597775" y="3581400"/>
          <p14:tracePt t="10516" x="7604125" y="3627438"/>
          <p14:tracePt t="10517" x="7604125" y="3665538"/>
          <p14:tracePt t="10532" x="7620000" y="3695700"/>
          <p14:tracePt t="10533" x="7627938" y="3741738"/>
          <p14:tracePt t="10541" x="7627938" y="3779838"/>
          <p14:tracePt t="10549" x="7642225" y="3817938"/>
          <p14:tracePt t="10557" x="7642225" y="3856038"/>
          <p14:tracePt t="10566" x="7642225" y="3886200"/>
          <p14:tracePt t="10573" x="7642225" y="3908425"/>
          <p14:tracePt t="10583" x="7650163" y="3940175"/>
          <p14:tracePt t="10589" x="7650163" y="3970338"/>
          <p14:tracePt t="10599" x="7666038" y="4008438"/>
          <p14:tracePt t="10605" x="7666038" y="4030663"/>
          <p14:tracePt t="10616" x="7680325" y="4068763"/>
          <p14:tracePt t="10621" x="7680325" y="4076700"/>
          <p14:tracePt t="10632" x="7688263" y="4092575"/>
          <p14:tracePt t="10638" x="7688263" y="4098925"/>
          <p14:tracePt t="10649" x="7688263" y="4114800"/>
          <p14:tracePt t="10662" x="7704138" y="4114800"/>
          <p14:tracePt t="10702" x="7704138" y="4098925"/>
          <p14:tracePt t="10711" x="7704138" y="4092575"/>
          <p14:tracePt t="10718" x="7704138" y="4068763"/>
          <p14:tracePt t="10726" x="7704138" y="4046538"/>
          <p14:tracePt t="10735" x="7704138" y="4030663"/>
          <p14:tracePt t="10743" x="7704138" y="4008438"/>
          <p14:tracePt t="10751" x="7704138" y="3984625"/>
          <p14:tracePt t="10759" x="7704138" y="3946525"/>
          <p14:tracePt t="10767" x="7704138" y="3940175"/>
          <p14:tracePt t="10775" x="7704138" y="3902075"/>
          <p14:tracePt t="10783" x="7704138" y="3878263"/>
          <p14:tracePt t="10791" x="7712075" y="3840163"/>
          <p14:tracePt t="10799" x="7712075" y="3794125"/>
          <p14:tracePt t="10807" x="7726363" y="3756025"/>
          <p14:tracePt t="10816" x="7726363" y="3695700"/>
          <p14:tracePt t="10823" x="7726363" y="3649663"/>
          <p14:tracePt t="10832" x="7726363" y="3581400"/>
          <p14:tracePt t="10840" x="7726363" y="3505200"/>
          <p14:tracePt t="10849" x="7712075" y="3444875"/>
          <p14:tracePt t="10856" x="7688263" y="3375025"/>
          <p14:tracePt t="10866" x="7680325" y="3314700"/>
          <p14:tracePt t="10872" x="7650163" y="3254375"/>
          <p14:tracePt t="10883" x="7627938" y="3192463"/>
          <p14:tracePt t="10888" x="7597775" y="3124200"/>
          <p14:tracePt t="10896" x="7566025" y="3063875"/>
          <p14:tracePt t="10904" x="7535863" y="3001963"/>
          <p14:tracePt t="10917" x="7497763" y="2933700"/>
          <p14:tracePt t="10920" x="7459663" y="2887663"/>
          <p14:tracePt t="10929" x="7429500" y="2811463"/>
          <p14:tracePt t="10936" x="7407275" y="2765425"/>
          <p14:tracePt t="10945" x="7375525" y="2705100"/>
          <p14:tracePt t="10953" x="7353300" y="2644775"/>
          <p14:tracePt t="10961" x="7331075" y="2598738"/>
          <p14:tracePt t="10969" x="7307263" y="2552700"/>
          <p14:tracePt t="10977" x="7292975" y="2514600"/>
          <p14:tracePt t="10985" x="7285038" y="2492375"/>
          <p14:tracePt t="10993" x="7269163" y="2454275"/>
          <p14:tracePt t="11001" x="7246938" y="2400300"/>
          <p14:tracePt t="11009" x="7239000" y="2362200"/>
          <p14:tracePt t="11017" x="7223125" y="2324100"/>
          <p14:tracePt t="11026" x="7216775" y="2293938"/>
          <p14:tracePt t="11034" x="7200900" y="2263775"/>
          <p14:tracePt t="11042" x="7178675" y="2232025"/>
          <p14:tracePt t="11050" x="7162800" y="2179638"/>
          <p14:tracePt t="11058" x="7140575" y="2155825"/>
          <p14:tracePt t="11066" x="7132638" y="2125663"/>
          <p14:tracePt t="11074" x="7116763" y="2111375"/>
          <p14:tracePt t="11083" x="7078663" y="2065338"/>
          <p14:tracePt t="11090" x="7070725" y="2049463"/>
          <p14:tracePt t="11100" x="7056438" y="2019300"/>
          <p14:tracePt t="11106" x="7048500" y="1989138"/>
          <p14:tracePt t="11116" x="7032625" y="1981200"/>
          <p14:tracePt t="11123" x="7010400" y="1958975"/>
          <p14:tracePt t="11133" x="6994525" y="1943100"/>
          <p14:tracePt t="11139" x="6994525" y="1935163"/>
          <p14:tracePt t="11150" x="6988175" y="1920875"/>
          <p14:tracePt t="11212" x="6994525" y="1935163"/>
          <p14:tracePt t="11414" x="6994525" y="1943100"/>
          <p14:tracePt t="11421" x="6972300" y="1965325"/>
          <p14:tracePt t="11429" x="6964363" y="1989138"/>
          <p14:tracePt t="11438" x="6964363" y="2019300"/>
          <p14:tracePt t="11450" x="6942138" y="2049463"/>
          <p14:tracePt t="11454" x="6926263" y="2065338"/>
          <p14:tracePt t="11462" x="6911975" y="2095500"/>
          <p14:tracePt t="11470" x="6911975" y="2111375"/>
          <p14:tracePt t="11478" x="6904038" y="2133600"/>
          <p14:tracePt t="11486" x="6888163" y="2149475"/>
          <p14:tracePt t="11494" x="6888163" y="2155825"/>
          <p14:tracePt t="11510" x="6880225" y="2171700"/>
          <p14:tracePt t="11527" x="6880225" y="2179638"/>
          <p14:tracePt t="11559" x="6865938" y="2179638"/>
          <p14:tracePt t="11575" x="6858000" y="2179638"/>
          <p14:tracePt t="11583" x="6842125" y="2179638"/>
          <p14:tracePt t="11591" x="6827838" y="2179638"/>
          <p14:tracePt t="11599" x="6804025" y="2171700"/>
          <p14:tracePt t="11607" x="6781800" y="2155825"/>
          <p14:tracePt t="11616" x="6759575" y="2149475"/>
          <p14:tracePt t="11623" x="6735763" y="2125663"/>
          <p14:tracePt t="11633" x="6721475" y="2111375"/>
          <p14:tracePt t="11640" x="6697663" y="2087563"/>
          <p14:tracePt t="11650" x="6689725" y="2073275"/>
          <p14:tracePt t="11656" x="6667500" y="2049463"/>
          <p14:tracePt t="11667" x="6651625" y="2041525"/>
          <p14:tracePt t="11672" x="6637338" y="2019300"/>
          <p14:tracePt t="11684" x="6637338" y="2003425"/>
          <p14:tracePt t="11696" x="6629400" y="1989138"/>
          <p14:tracePt t="11761" x="6637338" y="1989138"/>
          <p14:tracePt t="11793" x="6637338" y="2003425"/>
          <p14:tracePt t="11802" x="6637338" y="2027238"/>
          <p14:tracePt t="11810" x="6637338" y="2049463"/>
          <p14:tracePt t="11817" x="6637338" y="2073275"/>
          <p14:tracePt t="11826" x="6637338" y="2095500"/>
          <p14:tracePt t="11834" x="6637338" y="2133600"/>
          <p14:tracePt t="11842" x="6637338" y="2155825"/>
          <p14:tracePt t="11850" x="6629400" y="2193925"/>
          <p14:tracePt t="11858" x="6613525" y="2232025"/>
          <p14:tracePt t="11866" x="6613525" y="2239963"/>
          <p14:tracePt t="11874" x="6607175" y="2263775"/>
          <p14:tracePt t="11882" x="6607175" y="2278063"/>
          <p14:tracePt t="11890" x="6591300" y="2293938"/>
          <p14:tracePt t="11899" x="6591300" y="2301875"/>
          <p14:tracePt t="11906" x="6583363" y="2301875"/>
          <p14:tracePt t="11923" x="6569075" y="2301875"/>
          <p14:tracePt t="11939" x="6553200" y="2301875"/>
          <p14:tracePt t="11955" x="6545263" y="2293938"/>
          <p14:tracePt t="11966" x="6530975" y="2278063"/>
          <p14:tracePt t="11971" x="6507163" y="2255838"/>
          <p14:tracePt t="11979" x="6484938" y="2239963"/>
          <p14:tracePt t="11987" x="6461125" y="2232025"/>
          <p14:tracePt t="11995" x="6461125" y="2217738"/>
          <p14:tracePt t="12003" x="6438900" y="2193925"/>
          <p14:tracePt t="12011" x="6416675" y="2193925"/>
          <p14:tracePt t="12019" x="6392863" y="2171700"/>
          <p14:tracePt t="12027" x="6378575" y="2171700"/>
          <p14:tracePt t="12035" x="6362700" y="2171700"/>
          <p14:tracePt t="12044" x="6354763" y="2155825"/>
          <p14:tracePt t="12052" x="6340475" y="2155825"/>
          <p14:tracePt t="12084" x="6340475" y="2171700"/>
          <p14:tracePt t="12092" x="6340475" y="2179638"/>
          <p14:tracePt t="12100" x="6340475" y="2193925"/>
          <p14:tracePt t="12108" x="6340475" y="2209800"/>
          <p14:tracePt t="12124" x="6340475" y="2217738"/>
          <p14:tracePt t="12133" x="6340475" y="2232025"/>
          <p14:tracePt t="12141" x="6340475" y="2255838"/>
          <p14:tracePt t="12149" x="6340475" y="2263775"/>
          <p14:tracePt t="12157" x="6340475" y="2278063"/>
          <p14:tracePt t="12166" x="6332538" y="2293938"/>
          <p14:tracePt t="12173" x="6332538" y="2301875"/>
          <p14:tracePt t="12183" x="6332538" y="2316163"/>
          <p14:tracePt t="12199" x="6316663" y="2324100"/>
          <p14:tracePt t="12221" x="6308725" y="2324100"/>
          <p14:tracePt t="12229" x="6294438" y="2324100"/>
          <p14:tracePt t="12238" x="6286500" y="2324100"/>
          <p14:tracePt t="12254" x="6270625" y="2324100"/>
          <p14:tracePt t="12262" x="6256338" y="2324100"/>
          <p14:tracePt t="12270" x="6248400" y="2316163"/>
          <p14:tracePt t="12278" x="6226175" y="2316163"/>
          <p14:tracePt t="12286" x="6210300" y="2316163"/>
          <p14:tracePt t="12294" x="6202363" y="2316163"/>
          <p14:tracePt t="12302" x="6164263" y="2316163"/>
          <p14:tracePt t="12310" x="6149975" y="2316163"/>
          <p14:tracePt t="12318" x="6126163" y="2324100"/>
          <p14:tracePt t="12326" x="6118225" y="2339975"/>
          <p14:tracePt t="12334" x="6088063" y="2362200"/>
          <p14:tracePt t="12342" x="6057900" y="2370138"/>
          <p14:tracePt t="12351" x="6042025" y="2400300"/>
          <p14:tracePt t="12359" x="6019800" y="2422525"/>
          <p14:tracePt t="12367" x="5997575" y="2446338"/>
          <p14:tracePt t="12375" x="5981700" y="2468563"/>
          <p14:tracePt t="12383" x="5973763" y="2484438"/>
          <p14:tracePt t="12391" x="5951538" y="2506663"/>
          <p14:tracePt t="12399" x="5935663" y="2530475"/>
          <p14:tracePt t="12407" x="5927725" y="2552700"/>
          <p14:tracePt t="12416" x="5913438" y="2574925"/>
          <p14:tracePt t="12423" x="5913438" y="2590800"/>
          <p14:tracePt t="12433" x="5897563" y="2613025"/>
          <p14:tracePt t="12439" x="5897563" y="2620963"/>
          <p14:tracePt t="12456" x="5897563" y="2636838"/>
          <p14:tracePt t="12466" x="5897563" y="2644775"/>
          <p14:tracePt t="12498" x="5889625" y="2644775"/>
          <p14:tracePt t="12520" x="5875338" y="2644775"/>
          <p14:tracePt t="12529" x="5867400" y="2644775"/>
          <p14:tracePt t="12537" x="5845175" y="2636838"/>
          <p14:tracePt t="12545" x="5813425" y="2620963"/>
          <p14:tracePt t="12553" x="5791200" y="2613025"/>
          <p14:tracePt t="12561" x="5783263" y="2598738"/>
          <p14:tracePt t="12569" x="5761038" y="2590800"/>
          <p14:tracePt t="12577" x="5737225" y="2574925"/>
          <p14:tracePt t="12585" x="5722938" y="2574925"/>
          <p14:tracePt t="12593" x="5707063" y="2568575"/>
          <p14:tracePt t="12601" x="5699125" y="2568575"/>
          <p14:tracePt t="12650" x="5707063" y="2552700"/>
          <p14:tracePt t="12658" x="5737225" y="2552700"/>
          <p14:tracePt t="12666" x="5745163" y="2552700"/>
          <p14:tracePt t="12674" x="5768975" y="2552700"/>
          <p14:tracePt t="12682" x="5813425" y="2552700"/>
          <p14:tracePt t="12690" x="5845175" y="2552700"/>
          <p14:tracePt t="12699" x="5875338" y="2552700"/>
          <p14:tracePt t="12706" x="5913438" y="2552700"/>
          <p14:tracePt t="12717" x="5951538" y="2552700"/>
          <p14:tracePt t="12722" x="5981700" y="2552700"/>
          <p14:tracePt t="12733" x="6042025" y="2552700"/>
          <p14:tracePt t="12738" x="6088063" y="2552700"/>
          <p14:tracePt t="12749" x="6142038" y="2552700"/>
          <p14:tracePt t="12755" x="6202363" y="2552700"/>
          <p14:tracePt t="12763" x="6270625" y="2552700"/>
          <p14:tracePt t="12771" x="6340475" y="2536825"/>
          <p14:tracePt t="12779" x="6461125" y="2514600"/>
          <p14:tracePt t="12787" x="6553200" y="2492375"/>
          <p14:tracePt t="12795" x="6651625" y="2454275"/>
          <p14:tracePt t="12803" x="6697663" y="2430463"/>
          <p14:tracePt t="12811" x="6797675" y="2400300"/>
          <p14:tracePt t="12819" x="6880225" y="2362200"/>
          <p14:tracePt t="12827" x="6964363" y="2324100"/>
          <p14:tracePt t="12836" x="7048500" y="2301875"/>
          <p14:tracePt t="12844" x="7132638" y="2263775"/>
          <p14:tracePt t="12852" x="7216775" y="2239963"/>
          <p14:tracePt t="12860" x="7292975" y="2217738"/>
          <p14:tracePt t="12868" x="7375525" y="2209800"/>
          <p14:tracePt t="12876" x="7451725" y="2193925"/>
          <p14:tracePt t="12884" x="7535863" y="2193925"/>
          <p14:tracePt t="12892" x="7620000" y="2193925"/>
          <p14:tracePt t="12900" x="7704138" y="2193925"/>
          <p14:tracePt t="12908" x="7764463" y="2193925"/>
          <p14:tracePt t="12916" x="7818438" y="2193925"/>
          <p14:tracePt t="12924" x="7870825" y="2209800"/>
          <p14:tracePt t="12933" x="7894638" y="2217738"/>
          <p14:tracePt t="12941" x="7940675" y="2232025"/>
          <p14:tracePt t="12950" x="7978775" y="2239963"/>
          <p14:tracePt t="12957" x="7985125" y="2239963"/>
          <p14:tracePt t="12966" x="8008938" y="2255838"/>
          <p14:tracePt t="12973" x="8031163" y="2255838"/>
          <p14:tracePt t="12983" x="8047038" y="2263775"/>
          <p14:tracePt t="12989" x="8069263" y="2263775"/>
          <p14:tracePt t="12999" x="8085138" y="2278063"/>
          <p14:tracePt t="13005" x="8093075" y="2293938"/>
          <p14:tracePt t="13016" x="8115300" y="2316163"/>
          <p14:tracePt t="13021" x="8131175" y="2324100"/>
          <p14:tracePt t="13033" x="8153400" y="2346325"/>
          <p14:tracePt t="13038" x="8169275" y="2370138"/>
          <p14:tracePt t="13049" x="8175625" y="2384425"/>
          <p14:tracePt t="13054" x="8213725" y="2422525"/>
          <p14:tracePt t="13066" x="8229600" y="2446338"/>
          <p14:tracePt t="13070" x="8251825" y="2454275"/>
          <p14:tracePt t="13083" x="8275638" y="2484438"/>
          <p14:tracePt t="13086" x="8283575" y="2492375"/>
          <p14:tracePt t="13099" x="8305800" y="2514600"/>
          <p14:tracePt t="13102" x="8321675" y="2514600"/>
          <p14:tracePt t="13116" x="8335963" y="2530475"/>
          <p14:tracePt t="13118" x="8343900" y="2530475"/>
          <p14:tracePt t="13132" x="8359775" y="2530475"/>
          <p14:tracePt t="13142" x="8359775" y="2536825"/>
          <p14:tracePt t="13150" x="8366125" y="2536825"/>
          <p14:tracePt t="13288" x="8359775" y="2536825"/>
          <p14:tracePt t="13304" x="8343900" y="2536825"/>
          <p14:tracePt t="13313" x="8335963" y="2536825"/>
          <p14:tracePt t="13320" x="8321675" y="2536825"/>
          <p14:tracePt t="13329" x="8321675" y="2530475"/>
          <p14:tracePt t="13336" x="8297863" y="2530475"/>
          <p14:tracePt t="13345" x="8275638" y="2514600"/>
          <p14:tracePt t="13353" x="8251825" y="2506663"/>
          <p14:tracePt t="13361" x="8229600" y="2492375"/>
          <p14:tracePt t="13369" x="8199438" y="2468563"/>
          <p14:tracePt t="13377" x="8169275" y="2454275"/>
          <p14:tracePt t="13385" x="8145463" y="2430463"/>
          <p14:tracePt t="13393" x="8115300" y="2422525"/>
          <p14:tracePt t="13401" x="8093075" y="2400300"/>
          <p14:tracePt t="13409" x="8069263" y="2384425"/>
          <p14:tracePt t="13417" x="8061325" y="2370138"/>
          <p14:tracePt t="13425" x="8031163" y="2346325"/>
          <p14:tracePt t="13433" x="8023225" y="2339975"/>
          <p14:tracePt t="13450" x="8008938" y="2324100"/>
          <p14:tracePt t="13458" x="8008938" y="2316163"/>
          <p14:tracePt t="13498" x="8008938" y="2301875"/>
          <p14:tracePt t="13644" x="8008938" y="2293938"/>
          <p14:tracePt t="13660" x="8001000" y="2293938"/>
          <p14:tracePt t="13676" x="7978775" y="2293938"/>
          <p14:tracePt t="13684" x="7940675" y="2293938"/>
          <p14:tracePt t="13692" x="7902575" y="2293938"/>
          <p14:tracePt t="13700" x="7818438" y="2293938"/>
          <p14:tracePt t="13708" x="7750175" y="2293938"/>
          <p14:tracePt t="13716" x="7666038" y="2293938"/>
          <p14:tracePt t="13724" x="7566025" y="2293938"/>
          <p14:tracePt t="13732" x="7437438" y="2293938"/>
          <p14:tracePt t="13741" x="7323138" y="2293938"/>
          <p14:tracePt t="13749" x="7178675" y="2316163"/>
          <p14:tracePt t="13757" x="7048500" y="2346325"/>
          <p14:tracePt t="13766" x="6888163" y="2370138"/>
          <p14:tracePt t="13773" x="6735763" y="2400300"/>
          <p14:tracePt t="13784" x="6591300" y="2430463"/>
          <p14:tracePt t="13789" x="6438900" y="2446338"/>
          <p14:tracePt t="13802" x="6294438" y="2468563"/>
          <p14:tracePt t="13805" x="6149975" y="2484438"/>
          <p14:tracePt t="13816" x="6088063" y="2492375"/>
          <p14:tracePt t="13821" x="5973763" y="2492375"/>
          <p14:tracePt t="13829" x="5875338" y="2492375"/>
          <p14:tracePt t="13837" x="5845175" y="2492375"/>
          <p14:tracePt t="13849" x="5768975" y="2492375"/>
          <p14:tracePt t="13853" x="5722938" y="2492375"/>
          <p14:tracePt t="13862" x="5684838" y="2492375"/>
          <p14:tracePt t="13870" x="5661025" y="2492375"/>
          <p14:tracePt t="13879" x="5638800" y="2492375"/>
          <p14:tracePt t="13887" x="5622925" y="2492375"/>
          <p14:tracePt t="13895" x="5616575" y="2492375"/>
          <p14:tracePt t="13903" x="5600700" y="2492375"/>
          <p14:tracePt t="13911" x="5600700" y="2484438"/>
          <p14:tracePt t="14105" x="5592763" y="2468563"/>
          <p14:tracePt t="14121" x="5578475" y="2468563"/>
          <p14:tracePt t="14129" x="5570538" y="2468563"/>
          <p14:tracePt t="14137" x="5570538" y="2454275"/>
          <p14:tracePt t="14145" x="5554663" y="2446338"/>
          <p14:tracePt t="14162" x="5546725" y="2430463"/>
          <p14:tracePt t="14170" x="5532438" y="2422525"/>
          <p14:tracePt t="14178" x="5516563" y="2408238"/>
          <p14:tracePt t="14186" x="5508625" y="2400300"/>
          <p14:tracePt t="14194" x="5494338" y="2384425"/>
          <p14:tracePt t="14202" x="5486400" y="2370138"/>
          <p14:tracePt t="14210" x="5470525" y="2346325"/>
          <p14:tracePt t="14218" x="5464175" y="2339975"/>
          <p14:tracePt t="14227" x="5448300" y="2316163"/>
          <p14:tracePt t="14234" x="5432425" y="2301875"/>
          <p14:tracePt t="14242" x="5432425" y="2293938"/>
          <p14:tracePt t="14250" x="5426075" y="2278063"/>
          <p14:tracePt t="14266" x="5426075" y="2263775"/>
          <p14:tracePt t="14524" x="5410200" y="2263775"/>
          <p14:tracePt t="14532" x="5387975" y="2255838"/>
          <p14:tracePt t="14540" x="5364163" y="2239963"/>
          <p14:tracePt t="14549" x="5326063" y="2239963"/>
          <p14:tracePt t="14557" x="5295900" y="2232025"/>
          <p14:tracePt t="14566" x="5273675" y="2217738"/>
          <p14:tracePt t="14574" x="5219700" y="2193925"/>
          <p14:tracePt t="14583" x="5159375" y="2171700"/>
          <p14:tracePt t="14590" x="5105400" y="2149475"/>
          <p14:tracePt t="14600" x="5006975" y="2111375"/>
          <p14:tracePt t="14606" x="4914900" y="2073275"/>
          <p14:tracePt t="14616" x="4830763" y="2049463"/>
          <p14:tracePt t="14622" x="4724400" y="2019300"/>
          <p14:tracePt t="14633" x="4610100" y="1989138"/>
          <p14:tracePt t="14638" x="4495800" y="1958975"/>
          <p14:tracePt t="14649" x="4435475" y="1943100"/>
          <p14:tracePt t="14654" x="4327525" y="1920875"/>
          <p14:tracePt t="14663" x="4229100" y="1905000"/>
          <p14:tracePt t="14671" x="4144963" y="1897063"/>
          <p14:tracePt t="14683" x="4114800" y="1897063"/>
          <p14:tracePt t="14687" x="4054475" y="1882775"/>
          <p14:tracePt t="14695" x="4008438" y="1882775"/>
          <p14:tracePt t="14703" x="3954463" y="1874838"/>
          <p14:tracePt t="14711" x="3932238" y="1874838"/>
          <p14:tracePt t="14719" x="3908425" y="1874838"/>
          <p14:tracePt t="14727" x="3902075" y="1858963"/>
          <p14:tracePt t="14735" x="3886200" y="1858963"/>
          <p14:tracePt t="14759" x="3886200" y="1851025"/>
          <p14:tracePt t="15067" x="3870325" y="1851025"/>
          <p14:tracePt t="15075" x="3863975" y="1851025"/>
          <p14:tracePt t="15091" x="3848100" y="1851025"/>
          <p14:tracePt t="15100" x="3840163" y="1851025"/>
          <p14:tracePt t="15107" x="3825875" y="1851025"/>
          <p14:tracePt t="15116" x="3817938" y="1851025"/>
          <p14:tracePt t="15123" x="3794125" y="1851025"/>
          <p14:tracePt t="15132" x="3779838" y="1851025"/>
          <p14:tracePt t="15139" x="3763963" y="1851025"/>
          <p14:tracePt t="15149" x="3756025" y="1851025"/>
          <p14:tracePt t="15155" x="3741738" y="1851025"/>
          <p14:tracePt t="15166" x="3733800" y="1836738"/>
          <p14:tracePt t="15171" x="3717925" y="1836738"/>
          <p14:tracePt t="15187" x="3711575" y="1836738"/>
          <p14:tracePt t="15196" x="3695700" y="1836738"/>
          <p14:tracePt t="15204" x="3673475" y="1836738"/>
          <p14:tracePt t="15212" x="3657600" y="1836738"/>
          <p14:tracePt t="15220" x="3649663" y="1820863"/>
          <p14:tracePt t="15228" x="3635375" y="1820863"/>
          <p14:tracePt t="15236" x="3611563" y="1812925"/>
          <p14:tracePt t="15244" x="3597275" y="1812925"/>
          <p14:tracePt t="15252" x="3589338" y="1812925"/>
          <p14:tracePt t="15261" x="3589338" y="1798638"/>
          <p14:tracePt t="15277" x="3573463" y="1798638"/>
          <p14:tracePt t="15293" x="3565525" y="1798638"/>
          <p14:tracePt t="15334" x="3551238" y="1798638"/>
          <p14:tracePt t="15357" x="3543300" y="1798638"/>
          <p14:tracePt t="15366" x="3527425" y="1798638"/>
          <p14:tracePt t="15383" x="3521075" y="1790700"/>
          <p14:tracePt t="15390" x="3505200" y="1790700"/>
          <p14:tracePt t="15400" x="3489325" y="1790700"/>
          <p14:tracePt t="15406" x="3482975" y="1774825"/>
          <p14:tracePt t="15416" x="3467100" y="1774825"/>
          <p14:tracePt t="15422" x="3459163" y="1768475"/>
          <p14:tracePt t="15432" x="3436938" y="1768475"/>
          <p14:tracePt t="15438" x="3398838" y="1752600"/>
          <p14:tracePt t="15449" x="3382963" y="1752600"/>
          <p14:tracePt t="15454" x="3352800" y="1752600"/>
          <p14:tracePt t="15463" x="3314700" y="1744663"/>
          <p14:tracePt t="15471" x="3268663" y="1744663"/>
          <p14:tracePt t="15482" x="3230563" y="1744663"/>
          <p14:tracePt t="15487" x="3208338" y="1744663"/>
          <p14:tracePt t="15495" x="3170238" y="1744663"/>
          <p14:tracePt t="15503" x="3132138" y="1744663"/>
          <p14:tracePt t="15511" x="3108325" y="1744663"/>
          <p14:tracePt t="15519" x="3078163" y="1744663"/>
          <p14:tracePt t="15527" x="3063875" y="1744663"/>
          <p14:tracePt t="15535" x="3040063" y="1744663"/>
          <p14:tracePt t="15544" x="3017838" y="1744663"/>
          <p14:tracePt t="15552" x="3001963" y="1744663"/>
          <p14:tracePt t="15560" x="2994025" y="1744663"/>
          <p14:tracePt t="15568" x="2979738" y="1744663"/>
          <p14:tracePt t="15584" x="2971800" y="1744663"/>
          <p14:tracePt t="15996" x="2955925" y="1744663"/>
          <p14:tracePt t="16004" x="2941638" y="1752600"/>
          <p14:tracePt t="16012" x="2917825" y="1768475"/>
          <p14:tracePt t="16020" x="2895600" y="1768475"/>
          <p14:tracePt t="16029" x="2873375" y="1790700"/>
          <p14:tracePt t="16036" x="2835275" y="1798638"/>
          <p14:tracePt t="16044" x="2811463" y="1812925"/>
          <p14:tracePt t="16053" x="2789238" y="1820863"/>
          <p14:tracePt t="16069" x="2765425" y="1820863"/>
          <p14:tracePt t="16077" x="2743200" y="1836738"/>
          <p14:tracePt t="16085" x="2720975" y="1851025"/>
          <p14:tracePt t="16093" x="2697163" y="1858963"/>
          <p14:tracePt t="16101" x="2682875" y="1858963"/>
          <p14:tracePt t="16109" x="2659063" y="1874838"/>
          <p14:tracePt t="16117" x="2644775" y="1874838"/>
          <p14:tracePt t="16125" x="2636838" y="1874838"/>
          <p14:tracePt t="16133" x="2636838" y="1882775"/>
          <p14:tracePt t="16142" x="2620963" y="1882775"/>
          <p14:tracePt t="16158" x="2613025" y="1882775"/>
          <p14:tracePt t="16174" x="2598738" y="1882775"/>
          <p14:tracePt t="16190" x="2590800" y="1882775"/>
          <p14:tracePt t="16199" x="2574925" y="1882775"/>
          <p14:tracePt t="16206" x="2560638" y="1882775"/>
          <p14:tracePt t="16216" x="2552700" y="1882775"/>
          <p14:tracePt t="16222" x="2536825" y="1882775"/>
          <p14:tracePt t="16233" x="2530475" y="1882775"/>
          <p14:tracePt t="16238" x="2514600" y="1882775"/>
          <p14:tracePt t="16249" x="2492375" y="1882775"/>
          <p14:tracePt t="16254" x="2476500" y="1882775"/>
          <p14:tracePt t="16262" x="2468563" y="1882775"/>
          <p14:tracePt t="16271" x="2454275" y="1882775"/>
          <p14:tracePt t="16279" x="2430463" y="1882775"/>
          <p14:tracePt t="16287" x="2422525" y="1882775"/>
          <p14:tracePt t="16303" x="2408238" y="1882775"/>
          <p14:tracePt t="16311" x="2392363" y="1882775"/>
          <p14:tracePt t="16327" x="2384425" y="1882775"/>
          <p14:tracePt t="16335" x="2370138" y="1882775"/>
          <p14:tracePt t="16343" x="2370138" y="1897063"/>
          <p14:tracePt t="16352" x="2362200" y="1897063"/>
          <p14:tracePt t="16360" x="2346325" y="1897063"/>
          <p14:tracePt t="16368" x="2339975" y="1897063"/>
          <p14:tracePt t="16376" x="2324100" y="1905000"/>
          <p14:tracePt t="16392" x="2316163" y="1905000"/>
          <p14:tracePt t="16400" x="2301875" y="1920875"/>
          <p14:tracePt t="16408" x="2286000" y="1920875"/>
          <p14:tracePt t="16416" x="2278063" y="1935163"/>
          <p14:tracePt t="16424" x="2263775" y="1935163"/>
          <p14:tracePt t="16433" x="2255838" y="1935163"/>
          <p14:tracePt t="16441" x="2239963" y="1943100"/>
          <p14:tracePt t="16457" x="2232025" y="1943100"/>
          <p14:tracePt t="16466" x="2232025" y="1958975"/>
          <p14:tracePt t="16473" x="2217738" y="1958975"/>
          <p14:tracePt t="16497" x="2201863" y="1965325"/>
          <p14:tracePt t="16505" x="2193925" y="1965325"/>
          <p14:tracePt t="16515" x="2179638" y="1965325"/>
          <p14:tracePt t="16521" x="2179638" y="1981200"/>
          <p14:tracePt t="16529" x="2155825" y="1981200"/>
          <p14:tracePt t="16537" x="2155825" y="1989138"/>
          <p14:tracePt t="16549" x="2149475" y="1989138"/>
          <p14:tracePt t="16554" x="2133600" y="2003425"/>
          <p14:tracePt t="16562" x="2117725" y="2003425"/>
          <p14:tracePt t="16570" x="2111375" y="2003425"/>
          <p14:tracePt t="16578" x="2111375" y="2019300"/>
          <p14:tracePt t="16586" x="2095500" y="2019300"/>
          <p14:tracePt t="16594" x="2087563" y="2019300"/>
          <p14:tracePt t="16602" x="2087563" y="2027238"/>
          <p14:tracePt t="16611" x="2073275" y="2027238"/>
          <p14:tracePt t="16626" x="2065338" y="2027238"/>
          <p14:tracePt t="16643" x="2065338" y="2041525"/>
          <p14:tracePt t="16659" x="2049463" y="2041525"/>
          <p14:tracePt t="16699" x="2049463" y="2049463"/>
          <p14:tracePt t="16853" x="2065338" y="2049463"/>
          <p14:tracePt t="16861" x="2073275" y="2049463"/>
          <p14:tracePt t="16869" x="2087563" y="2049463"/>
          <p14:tracePt t="16877" x="2095500" y="2049463"/>
          <p14:tracePt t="16885" x="2133600" y="2049463"/>
          <p14:tracePt t="16893" x="2155825" y="2041525"/>
          <p14:tracePt t="16901" x="2193925" y="2041525"/>
          <p14:tracePt t="16909" x="2232025" y="2041525"/>
          <p14:tracePt t="16917" x="2278063" y="2041525"/>
          <p14:tracePt t="16925" x="2301875" y="2027238"/>
          <p14:tracePt t="16934" x="2339975" y="2027238"/>
          <p14:tracePt t="16941" x="2370138" y="2019300"/>
          <p14:tracePt t="16950" x="2430463" y="2019300"/>
          <p14:tracePt t="16958" x="2468563" y="2003425"/>
          <p14:tracePt t="16966" x="2506663" y="2003425"/>
          <p14:tracePt t="16973" x="2536825" y="1981200"/>
          <p14:tracePt t="16982" x="2590800" y="1965325"/>
          <p14:tracePt t="16990" x="2644775" y="1958975"/>
          <p14:tracePt t="17000" x="2697163" y="1935163"/>
          <p14:tracePt t="17006" x="2727325" y="1935163"/>
          <p14:tracePt t="17016" x="2765425" y="1905000"/>
          <p14:tracePt t="17022" x="2803525" y="1897063"/>
          <p14:tracePt t="17033" x="2827338" y="1897063"/>
          <p14:tracePt t="17038" x="2849563" y="1882775"/>
          <p14:tracePt t="17049" x="2873375" y="1882775"/>
          <p14:tracePt t="17054" x="2873375" y="1874838"/>
          <p14:tracePt t="17062" x="2887663" y="1874838"/>
          <p14:tracePt t="17070" x="2895600" y="1858963"/>
          <p14:tracePt t="17086" x="2911475" y="1851025"/>
          <p14:tracePt t="17095" x="2917825" y="1836738"/>
          <p14:tracePt t="17103" x="2933700" y="1820863"/>
          <p14:tracePt t="17111" x="2971800" y="1790700"/>
          <p14:tracePt t="17119" x="2994025" y="1768475"/>
          <p14:tracePt t="17127" x="3017838" y="1752600"/>
          <p14:tracePt t="17135" x="3055938" y="1706563"/>
          <p14:tracePt t="17143" x="3063875" y="1692275"/>
          <p14:tracePt t="17151" x="3086100" y="1668463"/>
          <p14:tracePt t="17159" x="3108325" y="1646238"/>
          <p14:tracePt t="17168" x="3124200" y="1622425"/>
          <p14:tracePt t="17175" x="3146425" y="1600200"/>
          <p14:tracePt t="17184" x="3162300" y="1577975"/>
          <p14:tracePt t="17192" x="3170238" y="1562100"/>
          <p14:tracePt t="17200" x="3184525" y="1546225"/>
          <p14:tracePt t="17208" x="3184525" y="1539875"/>
          <p14:tracePt t="17216" x="3192463" y="1524000"/>
          <p14:tracePt t="17224" x="3192463" y="1516063"/>
          <p14:tracePt t="17233" x="3208338" y="1501775"/>
          <p14:tracePt t="17250" x="3208338" y="1493838"/>
          <p14:tracePt t="17329" x="3216275" y="1493838"/>
          <p14:tracePt t="17564" x="3230563" y="1493838"/>
          <p14:tracePt t="17588" x="3246438" y="1493838"/>
          <p14:tracePt t="17620" x="3254375" y="1493838"/>
          <p14:tracePt t="17741" x="3254375" y="1501775"/>
          <p14:tracePt t="17774" x="3268663" y="1501775"/>
          <p14:tracePt t="17798" x="3276600" y="1501775"/>
          <p14:tracePt t="17822" x="3292475" y="1501775"/>
          <p14:tracePt t="17854" x="3298825" y="1501775"/>
          <p14:tracePt t="18154" x="3292475" y="1501775"/>
          <p14:tracePt t="18178" x="3276600" y="1501775"/>
          <p14:tracePt t="18186" x="3276600" y="1493838"/>
          <p14:tracePt t="18194" x="3268663" y="1493838"/>
          <p14:tracePt t="18202" x="3254375" y="1493838"/>
          <p14:tracePt t="18210" x="3246438" y="1493838"/>
          <p14:tracePt t="18226" x="3230563" y="1493838"/>
          <p14:tracePt t="18234" x="3230563" y="1477963"/>
          <p14:tracePt t="18243" x="3216275" y="1477963"/>
          <p14:tracePt t="18323" x="3208338" y="1477963"/>
          <p14:tracePt t="18356" x="3192463" y="1477963"/>
          <p14:tracePt t="18367" x="3184525" y="1477963"/>
          <p14:tracePt t="18388" x="3170238" y="1477963"/>
          <p14:tracePt t="18404" x="3162300" y="1477963"/>
          <p14:tracePt t="18412" x="3146425" y="1477963"/>
          <p14:tracePt t="18420" x="3132138" y="1477963"/>
          <p14:tracePt t="18428" x="3124200" y="1477963"/>
          <p14:tracePt t="18444" x="3101975" y="1477963"/>
          <p14:tracePt t="18452" x="3086100" y="1477963"/>
          <p14:tracePt t="18460" x="3063875" y="1477963"/>
          <p14:tracePt t="18468" x="3055938" y="1477963"/>
          <p14:tracePt t="18477" x="3040063" y="1477963"/>
          <p14:tracePt t="18485" x="3017838" y="1477963"/>
          <p14:tracePt t="18493" x="3001963" y="1477963"/>
          <p14:tracePt t="18501" x="2994025" y="1477963"/>
          <p14:tracePt t="18509" x="2971800" y="1493838"/>
          <p14:tracePt t="18517" x="2955925" y="1493838"/>
          <p14:tracePt t="18525" x="2941638" y="1493838"/>
          <p14:tracePt t="18533" x="2917825" y="1501775"/>
          <p14:tracePt t="18541" x="2911475" y="1501775"/>
          <p14:tracePt t="18550" x="2887663" y="1516063"/>
          <p14:tracePt t="18557" x="2857500" y="1524000"/>
          <p14:tracePt t="18566" x="2849563" y="1539875"/>
          <p14:tracePt t="18574" x="2811463" y="1546225"/>
          <p14:tracePt t="18583" x="2781300" y="1562100"/>
          <p14:tracePt t="18590" x="2751138" y="1577975"/>
          <p14:tracePt t="18600" x="2727325" y="1584325"/>
          <p14:tracePt t="18606" x="2705100" y="1608138"/>
          <p14:tracePt t="18616" x="2667000" y="1622425"/>
          <p14:tracePt t="18622" x="2636838" y="1630363"/>
          <p14:tracePt t="18632" x="2620963" y="1646238"/>
          <p14:tracePt t="18638" x="2590800" y="1660525"/>
          <p14:tracePt t="18649" x="2560638" y="1684338"/>
          <p14:tracePt t="18655" x="2536825" y="1692275"/>
          <p14:tracePt t="18663" x="2514600" y="1706563"/>
          <p14:tracePt t="18671" x="2492375" y="1714500"/>
          <p14:tracePt t="18683" x="2468563" y="1730375"/>
          <p14:tracePt t="18687" x="2454275" y="1744663"/>
          <p14:tracePt t="18695" x="2430463" y="1752600"/>
          <p14:tracePt t="18703" x="2422525" y="1768475"/>
          <p14:tracePt t="18711" x="2392363" y="1774825"/>
          <p14:tracePt t="18719" x="2384425" y="1790700"/>
          <p14:tracePt t="18728" x="2362200" y="1798638"/>
          <p14:tracePt t="18735" x="2346325" y="1812925"/>
          <p14:tracePt t="18744" x="2324100" y="1820863"/>
          <p14:tracePt t="18751" x="2301875" y="1836738"/>
          <p14:tracePt t="18760" x="2278063" y="1851025"/>
          <p14:tracePt t="18768" x="2255838" y="1858963"/>
          <p14:tracePt t="18776" x="2239963" y="1882775"/>
          <p14:tracePt t="18784" x="2232025" y="1897063"/>
          <p14:tracePt t="18792" x="2201863" y="1905000"/>
          <p14:tracePt t="18800" x="2193925" y="1920875"/>
          <p14:tracePt t="18808" x="2179638" y="1935163"/>
          <p14:tracePt t="18816" x="2171700" y="1935163"/>
          <p14:tracePt t="18824" x="2155825" y="1943100"/>
          <p14:tracePt t="18832" x="2133600" y="1958975"/>
          <p14:tracePt t="18840" x="2117725" y="1965325"/>
          <p14:tracePt t="18849" x="2095500" y="1989138"/>
          <p14:tracePt t="18857" x="2073275" y="2003425"/>
          <p14:tracePt t="18866" x="2065338" y="2019300"/>
          <p14:tracePt t="18872" x="2041525" y="2041525"/>
          <p14:tracePt t="18883" x="2011363" y="2049463"/>
          <p14:tracePt t="18889" x="1981200" y="2073275"/>
          <p14:tracePt t="18900" x="1965325" y="2087563"/>
          <p14:tracePt t="18905" x="1943100" y="2111375"/>
          <p14:tracePt t="18917" x="1920875" y="2125663"/>
          <p14:tracePt t="18921" x="1897063" y="2149475"/>
          <p14:tracePt t="18933" x="1882775" y="2155825"/>
          <p14:tracePt t="18937" x="1874838" y="2155825"/>
          <p14:tracePt t="18949" x="1858963" y="2171700"/>
          <p14:tracePt t="18953" x="1851025" y="2179638"/>
          <p14:tracePt t="18966" x="1836738" y="2179638"/>
          <p14:tracePt t="18978" x="1836738" y="2193925"/>
          <p14:tracePt t="19001" x="1820863" y="2193925"/>
          <p14:tracePt t="19042" x="1820863" y="2209800"/>
          <p14:tracePt t="19058" x="1812925" y="2209800"/>
          <p14:tracePt t="19067" x="1812925" y="2217738"/>
          <p14:tracePt t="19074" x="1798638" y="2217738"/>
          <p14:tracePt t="19099" x="1790700" y="2232025"/>
          <p14:tracePt t="19123" x="1774825" y="2232025"/>
          <p14:tracePt t="19133" x="1774825" y="2239963"/>
          <p14:tracePt t="19150" x="1768475" y="2239963"/>
          <p14:tracePt t="19166" x="1752600" y="2239963"/>
          <p14:tracePt t="19171" x="1752600" y="2255838"/>
          <p14:tracePt t="19183" x="1736725" y="2255838"/>
          <p14:tracePt t="19187" x="1730375" y="2255838"/>
          <p14:tracePt t="19196" x="1714500" y="2263775"/>
          <p14:tracePt t="19204" x="1706563" y="2278063"/>
          <p14:tracePt t="19212" x="1692275" y="2278063"/>
          <p14:tracePt t="19220" x="1684338" y="2293938"/>
          <p14:tracePt t="19228" x="1668463" y="2293938"/>
          <p14:tracePt t="19236" x="1654175" y="2301875"/>
          <p14:tracePt t="19244" x="1646238" y="2316163"/>
          <p14:tracePt t="19252" x="1622425" y="2316163"/>
          <p14:tracePt t="19260" x="1622425" y="2324100"/>
          <p14:tracePt t="19268" x="1608138" y="2324100"/>
          <p14:tracePt t="19277" x="1600200" y="2339975"/>
          <p14:tracePt t="19284" x="1584325" y="2339975"/>
          <p14:tracePt t="19293" x="1577975" y="2339975"/>
          <p14:tracePt t="19301" x="1562100" y="2346325"/>
          <p14:tracePt t="19317" x="1546225" y="2346325"/>
          <p14:tracePt t="19325" x="1539875" y="2346325"/>
          <p14:tracePt t="19341" x="1524000" y="2346325"/>
          <p14:tracePt t="19350" x="1516063" y="2346325"/>
          <p14:tracePt t="19358" x="1501775" y="2339975"/>
          <p14:tracePt t="19374" x="1493838" y="2324100"/>
          <p14:tracePt t="19382" x="1477963" y="2316163"/>
          <p14:tracePt t="19390" x="1463675" y="2301875"/>
          <p14:tracePt t="19399" x="1463675" y="2278063"/>
          <p14:tracePt t="19406" x="1455738" y="2263775"/>
          <p14:tracePt t="19416" x="1455738" y="2255838"/>
          <p14:tracePt t="19423" x="1455738" y="2217738"/>
          <p14:tracePt t="19432" x="1455738" y="2193925"/>
          <p14:tracePt t="19438" x="1455738" y="2171700"/>
          <p14:tracePt t="19450" x="1455738" y="2133600"/>
          <p14:tracePt t="19455" x="1477963" y="2095500"/>
          <p14:tracePt t="19466" x="1501775" y="2065338"/>
          <p14:tracePt t="19471" x="1524000" y="2027238"/>
          <p14:tracePt t="19479" x="1546225" y="1989138"/>
          <p14:tracePt t="19487" x="1577975" y="1965325"/>
          <p14:tracePt t="19495" x="1608138" y="1935163"/>
          <p14:tracePt t="19503" x="1646238" y="1905000"/>
          <p14:tracePt t="19511" x="1684338" y="1874838"/>
          <p14:tracePt t="19519" x="1714500" y="1851025"/>
          <p14:tracePt t="19527" x="1768475" y="1820863"/>
          <p14:tracePt t="19535" x="1812925" y="1790700"/>
          <p14:tracePt t="19544" x="1858963" y="1752600"/>
          <p14:tracePt t="19552" x="1920875" y="1714500"/>
          <p14:tracePt t="19560" x="1981200" y="1684338"/>
          <p14:tracePt t="19568" x="1989138" y="1668463"/>
          <p14:tracePt t="19576" x="2041525" y="1646238"/>
          <p14:tracePt t="19584" x="2073275" y="1608138"/>
          <p14:tracePt t="19592" x="2111375" y="1600200"/>
          <p14:tracePt t="19600" x="2133600" y="1584325"/>
          <p14:tracePt t="19608" x="2155825" y="1562100"/>
          <p14:tracePt t="19616" x="2171700" y="1562100"/>
          <p14:tracePt t="19624" x="2179638" y="1546225"/>
          <p14:tracePt t="19632" x="2193925" y="1546225"/>
          <p14:tracePt t="19640" x="2201863" y="1539875"/>
          <p14:tracePt t="19649" x="2232025" y="1524000"/>
          <p14:tracePt t="19657" x="2239963" y="1524000"/>
          <p14:tracePt t="19666" x="2255838" y="1516063"/>
          <p14:tracePt t="19673" x="2263775" y="1516063"/>
          <p14:tracePt t="19689" x="2278063" y="1501775"/>
          <p14:tracePt t="19705" x="2286000" y="1501775"/>
          <p14:tracePt t="19754" x="2278063" y="1516063"/>
          <p14:tracePt t="19762" x="2255838" y="1539875"/>
          <p14:tracePt t="19770" x="2232025" y="1546225"/>
          <p14:tracePt t="19778" x="2193925" y="1577975"/>
          <p14:tracePt t="19786" x="2171700" y="1600200"/>
          <p14:tracePt t="19794" x="2117725" y="1622425"/>
          <p14:tracePt t="19802" x="2087563" y="1646238"/>
          <p14:tracePt t="19810" x="2049463" y="1684338"/>
          <p14:tracePt t="19818" x="2003425" y="1714500"/>
          <p14:tracePt t="19826" x="1965325" y="1744663"/>
          <p14:tracePt t="19834" x="1943100" y="1752600"/>
          <p14:tracePt t="19843" x="1920875" y="1774825"/>
          <p14:tracePt t="19851" x="1882775" y="1798638"/>
          <p14:tracePt t="19859" x="1858963" y="1820863"/>
          <p14:tracePt t="19867" x="1836738" y="1836738"/>
          <p14:tracePt t="19875" x="1812925" y="1858963"/>
          <p14:tracePt t="19883" x="1798638" y="1874838"/>
          <p14:tracePt t="19891" x="1790700" y="1874838"/>
          <p14:tracePt t="19899" x="1774825" y="1882775"/>
          <p14:tracePt t="19916" x="1768475" y="1897063"/>
          <p14:tracePt t="20077" x="1774825" y="1897063"/>
          <p14:tracePt t="20093" x="1790700" y="1897063"/>
          <p14:tracePt t="20101" x="1790700" y="1882775"/>
          <p14:tracePt t="20109" x="1798638" y="1882775"/>
          <p14:tracePt t="20117" x="1812925" y="1874838"/>
          <p14:tracePt t="20125" x="1836738" y="1874838"/>
          <p14:tracePt t="20133" x="1858963" y="1858963"/>
          <p14:tracePt t="20142" x="1882775" y="1851025"/>
          <p14:tracePt t="20150" x="1905000" y="1820863"/>
          <p14:tracePt t="20158" x="1943100" y="1812925"/>
          <p14:tracePt t="20166" x="1965325" y="1798638"/>
          <p14:tracePt t="20174" x="2003425" y="1774825"/>
          <p14:tracePt t="20182" x="2041525" y="1774825"/>
          <p14:tracePt t="20190" x="2073275" y="1768475"/>
          <p14:tracePt t="20200" x="2111375" y="1768475"/>
          <p14:tracePt t="20206" x="2117725" y="1768475"/>
          <p14:tracePt t="20216" x="2155825" y="1768475"/>
          <p14:tracePt t="20222" x="2179638" y="1768475"/>
          <p14:tracePt t="20232" x="2217738" y="1768475"/>
          <p14:tracePt t="20238" x="2232025" y="1768475"/>
          <p14:tracePt t="20249" x="2255838" y="1768475"/>
          <p14:tracePt t="20254" x="2278063" y="1774825"/>
          <p14:tracePt t="20262" x="2301875" y="1812925"/>
          <p14:tracePt t="20270" x="2316163" y="1820863"/>
          <p14:tracePt t="20278" x="2339975" y="1851025"/>
          <p14:tracePt t="20287" x="2346325" y="1874838"/>
          <p14:tracePt t="20295" x="2370138" y="1905000"/>
          <p14:tracePt t="20303" x="2370138" y="1920875"/>
          <p14:tracePt t="20311" x="2384425" y="1943100"/>
          <p14:tracePt t="20319" x="2408238" y="1981200"/>
          <p14:tracePt t="20327" x="2408238" y="1989138"/>
          <p14:tracePt t="20335" x="2422525" y="2019300"/>
          <p14:tracePt t="20343" x="2430463" y="2041525"/>
          <p14:tracePt t="20351" x="2430463" y="2049463"/>
          <p14:tracePt t="20367" x="2446338" y="2065338"/>
          <p14:tracePt t="20400" x="2446338" y="2073275"/>
          <p14:tracePt t="20675" x="2454275" y="2073275"/>
          <p14:tracePt t="20715" x="2454275" y="2065338"/>
          <p14:tracePt t="20755" x="2454275" y="2049463"/>
          <p14:tracePt t="20766" x="2454275" y="2041525"/>
          <p14:tracePt t="20779" x="2454275" y="2019300"/>
          <p14:tracePt t="20787" x="2454275" y="1989138"/>
          <p14:tracePt t="20799" x="2454275" y="1965325"/>
          <p14:tracePt t="20804" x="2454275" y="1958975"/>
          <p14:tracePt t="20812" x="2454275" y="1935163"/>
          <p14:tracePt t="20820" x="2446338" y="1905000"/>
          <p14:tracePt t="20828" x="2446338" y="1897063"/>
          <p14:tracePt t="20836" x="2430463" y="1882775"/>
          <p14:tracePt t="20844" x="2430463" y="1874838"/>
          <p14:tracePt t="20853" x="2422525" y="1858963"/>
          <p14:tracePt t="20861" x="2422525" y="1851025"/>
          <p14:tracePt t="20877" x="2408238" y="1836738"/>
          <p14:tracePt t="20893" x="2408238" y="1820863"/>
          <p14:tracePt t="20901" x="2392363" y="1820863"/>
          <p14:tracePt t="20925" x="2392363" y="1812925"/>
          <p14:tracePt t="20958" x="2384425" y="1812925"/>
          <p14:tracePt t="21168" x="2384425" y="1820863"/>
          <p14:tracePt t="21224" x="2384425" y="1836738"/>
          <p14:tracePt t="22016" x="2392363" y="1836738"/>
          <p14:tracePt t="22040" x="2408238" y="1836738"/>
          <p14:tracePt t="22049" x="2422525" y="1836738"/>
          <p14:tracePt t="22056" x="2454275" y="1836738"/>
          <p14:tracePt t="22066" x="2468563" y="1836738"/>
          <p14:tracePt t="22072" x="2506663" y="1836738"/>
          <p14:tracePt t="22083" x="2530475" y="1836738"/>
          <p14:tracePt t="22089" x="2560638" y="1836738"/>
          <p14:tracePt t="22099" x="2598738" y="1836738"/>
          <p14:tracePt t="22105" x="2644775" y="1836738"/>
          <p14:tracePt t="22113" x="2697163" y="1836738"/>
          <p14:tracePt t="22121" x="2751138" y="1836738"/>
          <p14:tracePt t="22129" x="2811463" y="1820863"/>
          <p14:tracePt t="22137" x="2873375" y="1812925"/>
          <p14:tracePt t="22145" x="2941638" y="1798638"/>
          <p14:tracePt t="22153" x="3017838" y="1790700"/>
          <p14:tracePt t="22162" x="3101975" y="1774825"/>
          <p14:tracePt t="22169" x="3184525" y="1768475"/>
          <p14:tracePt t="22177" x="3254375" y="1752600"/>
          <p14:tracePt t="22186" x="3336925" y="1744663"/>
          <p14:tracePt t="22193" x="3421063" y="1730375"/>
          <p14:tracePt t="22201" x="3489325" y="1714500"/>
          <p14:tracePt t="22210" x="3565525" y="1706563"/>
          <p14:tracePt t="22218" x="3635375" y="1706563"/>
          <p14:tracePt t="22226" x="3695700" y="1692275"/>
          <p14:tracePt t="22234" x="3756025" y="1684338"/>
          <p14:tracePt t="22242" x="3802063" y="1668463"/>
          <p14:tracePt t="22250" x="3848100" y="1660525"/>
          <p14:tracePt t="22258" x="3886200" y="1646238"/>
          <p14:tracePt t="22266" x="3908425" y="1646238"/>
          <p14:tracePt t="22274" x="3954463" y="1630363"/>
          <p14:tracePt t="22282" x="3984625" y="1622425"/>
          <p14:tracePt t="22291" x="4008438" y="1622425"/>
          <p14:tracePt t="22299" x="4016375" y="1622425"/>
          <p14:tracePt t="22631" x="3992563" y="1622425"/>
          <p14:tracePt t="22638" x="3970338" y="1608138"/>
          <p14:tracePt t="22649" x="3954463" y="1600200"/>
          <p14:tracePt t="22654" x="3932238" y="1600200"/>
          <p14:tracePt t="22663" x="3902075" y="1584325"/>
          <p14:tracePt t="22671" x="3870325" y="1584325"/>
          <p14:tracePt t="22683" x="3840163" y="1577975"/>
          <p14:tracePt t="22687" x="3825875" y="1577975"/>
          <p14:tracePt t="22695" x="3794125" y="1577975"/>
          <p14:tracePt t="22703" x="3763963" y="1577975"/>
          <p14:tracePt t="22711" x="3733800" y="1577975"/>
          <p14:tracePt t="22719" x="3711575" y="1577975"/>
          <p14:tracePt t="22727" x="3679825" y="1577975"/>
          <p14:tracePt t="22735" x="3657600" y="1577975"/>
          <p14:tracePt t="22743" x="3635375" y="1577975"/>
          <p14:tracePt t="22751" x="3611563" y="1577975"/>
          <p14:tracePt t="22759" x="3597275" y="1577975"/>
          <p14:tracePt t="22768" x="3573463" y="1577975"/>
          <p14:tracePt t="22776" x="3565525" y="1577975"/>
          <p14:tracePt t="22784" x="3551238" y="1577975"/>
          <p14:tracePt t="22792" x="3543300" y="1577975"/>
          <p14:tracePt t="22800" x="3527425" y="1577975"/>
          <p14:tracePt t="22817" x="3521075" y="1577975"/>
          <p14:tracePt t="22824" x="3505200" y="1577975"/>
          <p14:tracePt t="22832" x="3489325" y="1584325"/>
          <p14:tracePt t="22840" x="3489325" y="1600200"/>
          <p14:tracePt t="22849" x="3482975" y="1600200"/>
          <p14:tracePt t="22857" x="3467100" y="1600200"/>
          <p14:tracePt t="22866" x="3467100" y="1608138"/>
          <p14:tracePt t="22873" x="3459163" y="1622425"/>
          <p14:tracePt t="22889" x="3444875" y="1630363"/>
          <p14:tracePt t="22900" x="3444875" y="1646238"/>
          <p14:tracePt t="22916" x="3444875" y="1660525"/>
          <p14:tracePt t="22921" x="3436938" y="1660525"/>
          <p14:tracePt t="22929" x="3436938" y="1668463"/>
          <p14:tracePt t="22945" x="3436938" y="1684338"/>
          <p14:tracePt t="22962" x="3436938" y="1692275"/>
          <p14:tracePt t="23002" x="3436938" y="1706563"/>
          <p14:tracePt t="23010" x="3444875" y="1706563"/>
          <p14:tracePt t="23026" x="3459163" y="1706563"/>
          <p14:tracePt t="23584" x="3459163" y="1714500"/>
          <p14:tracePt t="23592" x="3459163" y="1744663"/>
          <p14:tracePt t="23600" x="3459163" y="1752600"/>
          <p14:tracePt t="23608" x="3459163" y="1768475"/>
          <p14:tracePt t="23616" x="3467100" y="1774825"/>
          <p14:tracePt t="23625" x="3467100" y="1798638"/>
          <p14:tracePt t="23633" x="3467100" y="1812925"/>
          <p14:tracePt t="23640" x="3482975" y="1836738"/>
          <p14:tracePt t="23650" x="3489325" y="1851025"/>
          <p14:tracePt t="23656" x="3489325" y="1874838"/>
          <p14:tracePt t="23666" x="3505200" y="1882775"/>
          <p14:tracePt t="23672" x="3505200" y="1897063"/>
          <p14:tracePt t="23682" x="3521075" y="1920875"/>
          <p14:tracePt t="23689" x="3521075" y="1935163"/>
          <p14:tracePt t="23700" x="3521075" y="1943100"/>
          <p14:tracePt t="23705" x="3521075" y="1958975"/>
          <p14:tracePt t="23716" x="3521075" y="1981200"/>
          <p14:tracePt t="23721" x="3521075" y="1989138"/>
          <p14:tracePt t="23729" x="3521075" y="2003425"/>
          <p14:tracePt t="23737" x="3521075" y="2041525"/>
          <p14:tracePt t="23745" x="3521075" y="2049463"/>
          <p14:tracePt t="23753" x="3521075" y="2073275"/>
          <p14:tracePt t="23762" x="3521075" y="2095500"/>
          <p14:tracePt t="23769" x="3521075" y="2125663"/>
          <p14:tracePt t="23778" x="3521075" y="2149475"/>
          <p14:tracePt t="23786" x="3521075" y="2155825"/>
          <p14:tracePt t="23793" x="3521075" y="2179638"/>
          <p14:tracePt t="23801" x="3521075" y="2193925"/>
          <p14:tracePt t="23810" x="3521075" y="2209800"/>
          <p14:tracePt t="23818" x="3527425" y="2217738"/>
          <p14:tracePt t="23826" x="3527425" y="2232025"/>
          <p14:tracePt t="24077" x="3505200" y="2232025"/>
          <p14:tracePt t="24085" x="3489325" y="2239963"/>
          <p14:tracePt t="24093" x="3482975" y="2255838"/>
          <p14:tracePt t="24101" x="3467100" y="2263775"/>
          <p14:tracePt t="24109" x="3459163" y="2293938"/>
          <p14:tracePt t="24117" x="3444875" y="2316163"/>
          <p14:tracePt t="24125" x="3421063" y="2324100"/>
          <p14:tracePt t="24133" x="3406775" y="2346325"/>
          <p14:tracePt t="24141" x="3398838" y="2370138"/>
          <p14:tracePt t="24149" x="3382963" y="2384425"/>
          <p14:tracePt t="24158" x="3375025" y="2408238"/>
          <p14:tracePt t="24166" x="3360738" y="2430463"/>
          <p14:tracePt t="24174" x="3352800" y="2446338"/>
          <p14:tracePt t="24182" x="3336925" y="2454275"/>
          <p14:tracePt t="24190" x="3330575" y="2468563"/>
          <p14:tracePt t="24200" x="3330575" y="2484438"/>
          <p14:tracePt t="24206" x="3314700" y="2484438"/>
          <p14:tracePt t="24216" x="3314700" y="2492375"/>
          <p14:tracePt t="24233" x="3298825" y="2506663"/>
          <p14:tracePt t="24249" x="3298825" y="2514600"/>
          <p14:tracePt t="24254" x="3292475" y="2514600"/>
          <p14:tracePt t="24263" x="3292475" y="2530475"/>
          <p14:tracePt t="24271" x="3292475" y="2536825"/>
          <p14:tracePt t="24278" x="3276600" y="2552700"/>
          <p14:tracePt t="24287" x="3276600" y="2568575"/>
          <p14:tracePt t="24295" x="3268663" y="2568575"/>
          <p14:tracePt t="24303" x="3254375" y="2574925"/>
          <p14:tracePt t="24311" x="3254375" y="2590800"/>
          <p14:tracePt t="24319" x="3246438" y="2598738"/>
          <p14:tracePt t="24327" x="3246438" y="2613025"/>
          <p14:tracePt t="24335" x="3246438" y="2620963"/>
          <p14:tracePt t="24343" x="3230563" y="2636838"/>
          <p14:tracePt t="24359" x="3216275" y="2644775"/>
          <p14:tracePt t="24384" x="3216275" y="2659063"/>
          <p14:tracePt t="24392" x="3208338" y="2674938"/>
          <p14:tracePt t="24408" x="3192463" y="2682875"/>
          <p14:tracePt t="24424" x="3192463" y="2697163"/>
          <p14:tracePt t="24432" x="3184525" y="2697163"/>
          <p14:tracePt t="24440" x="3184525" y="2705100"/>
          <p14:tracePt t="24449" x="3170238" y="2720975"/>
          <p14:tracePt t="24466" x="3162300" y="2727325"/>
          <p14:tracePt t="24489" x="3146425" y="2743200"/>
          <p14:tracePt t="24561" x="3146425" y="2759075"/>
          <p14:tracePt t="25831" x="3132138" y="2759075"/>
          <p14:tracePt t="27737" x="3124200" y="2765425"/>
          <p14:tracePt t="27745" x="3101975" y="2789238"/>
          <p14:tracePt t="27753" x="3063875" y="2827338"/>
          <p14:tracePt t="27761" x="3017838" y="2887663"/>
          <p14:tracePt t="27769" x="2955925" y="2949575"/>
          <p14:tracePt t="27777" x="2917825" y="2994025"/>
          <p14:tracePt t="27785" x="2835275" y="3116263"/>
          <p14:tracePt t="27793" x="2765425" y="3184525"/>
          <p14:tracePt t="27801" x="2697163" y="3276600"/>
          <p14:tracePt t="27810" x="2620963" y="3390900"/>
          <p14:tracePt t="27818" x="2536825" y="3482975"/>
          <p14:tracePt t="27826" x="2468563" y="3589338"/>
          <p14:tracePt t="27834" x="2392363" y="3695700"/>
          <p14:tracePt t="27842" x="2362200" y="3756025"/>
          <p14:tracePt t="27850" x="2316163" y="3856038"/>
          <p14:tracePt t="27858" x="2263775" y="3946525"/>
          <p14:tracePt t="27866" x="2232025" y="4016375"/>
          <p14:tracePt t="27874" x="2232025" y="4054475"/>
          <p14:tracePt t="27882" x="2217738" y="4114800"/>
          <p14:tracePt t="27890" x="2201863" y="4152900"/>
          <p14:tracePt t="27899" x="2201863" y="4198938"/>
          <p14:tracePt t="27907" x="2201863" y="4221163"/>
          <p14:tracePt t="27916" x="2217738" y="4237038"/>
          <p14:tracePt t="28198" x="2217738" y="4244975"/>
          <p14:tracePt t="28206" x="2201863" y="4267200"/>
          <p14:tracePt t="28215" x="2193925" y="4305300"/>
          <p14:tracePt t="28222" x="2171700" y="4343400"/>
          <p14:tracePt t="28232" x="2155825" y="4373563"/>
          <p14:tracePt t="28238" x="2149475" y="4411663"/>
          <p14:tracePt t="28246" x="2133600" y="4449763"/>
          <p14:tracePt t="28254" x="2111375" y="4487863"/>
          <p14:tracePt t="28266" x="2111375" y="4495800"/>
          <p14:tracePt t="28270" x="2095500" y="4533900"/>
          <p14:tracePt t="28278" x="2087563" y="4556125"/>
          <p14:tracePt t="28286" x="2073275" y="4594225"/>
          <p14:tracePt t="28294" x="2065338" y="4618038"/>
          <p14:tracePt t="28303" x="2065338" y="4648200"/>
          <p14:tracePt t="28311" x="2065338" y="4664075"/>
          <p14:tracePt t="28319" x="2065338" y="4686300"/>
          <p14:tracePt t="28327" x="2065338" y="4708525"/>
          <p14:tracePt t="28335" x="2065338" y="4724400"/>
          <p14:tracePt t="28343" x="2065338" y="4732338"/>
          <p14:tracePt t="28351" x="2065338" y="4746625"/>
          <p14:tracePt t="28359" x="2065338" y="4762500"/>
          <p14:tracePt t="28367" x="2065338" y="4770438"/>
          <p14:tracePt t="28375" x="2065338" y="4784725"/>
          <p14:tracePt t="28392" x="2065338" y="4792663"/>
          <p14:tracePt t="28423" x="2065338" y="4808538"/>
          <p14:tracePt t="28577" x="2065338" y="4816475"/>
          <p14:tracePt t="28601" x="2065338" y="4830763"/>
          <p14:tracePt t="28618" x="2065338" y="4838700"/>
          <p14:tracePt t="28626" x="2065338" y="4868863"/>
          <p14:tracePt t="28634" x="2065338" y="4892675"/>
          <p14:tracePt t="28642" x="2065338" y="4914900"/>
          <p14:tracePt t="28650" x="2049463" y="4922838"/>
          <p14:tracePt t="28658" x="2041525" y="4953000"/>
          <p14:tracePt t="28666" x="2041525" y="4983163"/>
          <p14:tracePt t="28674" x="2027238" y="4999038"/>
          <p14:tracePt t="28682" x="2011363" y="5037138"/>
          <p14:tracePt t="28690" x="2003425" y="5045075"/>
          <p14:tracePt t="28699" x="1989138" y="5067300"/>
          <p14:tracePt t="28706" x="1989138" y="5083175"/>
          <p14:tracePt t="28716" x="1981200" y="5083175"/>
          <p14:tracePt t="28925" x="1989138" y="5083175"/>
          <p14:tracePt t="28933" x="2003425" y="5083175"/>
          <p14:tracePt t="28941" x="2011363" y="5083175"/>
          <p14:tracePt t="28949" x="2027238" y="5083175"/>
          <p14:tracePt t="28957" x="2041525" y="5067300"/>
          <p14:tracePt t="28966" x="2065338" y="5067300"/>
          <p14:tracePt t="28973" x="2073275" y="5067300"/>
          <p14:tracePt t="28983" x="2087563" y="5067300"/>
          <p14:tracePt t="28989" x="2095500" y="5067300"/>
          <p14:tracePt t="29000" x="2117725" y="5067300"/>
          <p14:tracePt t="29005" x="2149475" y="5067300"/>
          <p14:tracePt t="29017" x="2171700" y="5067300"/>
          <p14:tracePt t="29022" x="2201863" y="5083175"/>
          <p14:tracePt t="29032" x="2239963" y="5089525"/>
          <p14:tracePt t="29037" x="2278063" y="5105400"/>
          <p14:tracePt t="29046" x="2316163" y="5105400"/>
          <p14:tracePt t="29054" x="2370138" y="5113338"/>
          <p14:tracePt t="29062" x="2408238" y="5127625"/>
          <p14:tracePt t="29070" x="2454275" y="5127625"/>
          <p14:tracePt t="29078" x="2506663" y="5143500"/>
          <p14:tracePt t="29086" x="2514600" y="5151438"/>
          <p14:tracePt t="29094" x="2552700" y="5151438"/>
          <p14:tracePt t="29102" x="2590800" y="5151438"/>
          <p14:tracePt t="29110" x="2613025" y="5165725"/>
          <p14:tracePt t="29118" x="2636838" y="5165725"/>
          <p14:tracePt t="29126" x="2644775" y="5165725"/>
          <p14:tracePt t="29134" x="2659063" y="5173663"/>
          <p14:tracePt t="29143" x="2667000" y="5173663"/>
          <p14:tracePt t="29434" x="2682875" y="5165725"/>
          <p14:tracePt t="29442" x="2705100" y="5151438"/>
          <p14:tracePt t="29450" x="2727325" y="5127625"/>
          <p14:tracePt t="29531" x="2743200" y="5113338"/>
          <p14:tracePt t="29538" x="2743200" y="5105400"/>
          <p14:tracePt t="29549" x="2765425" y="5059363"/>
          <p14:tracePt t="29555" x="2781300" y="5021263"/>
          <p14:tracePt t="29565" x="2781300" y="4999038"/>
          <p14:tracePt t="29571" x="2789238" y="4975225"/>
          <p14:tracePt t="29579" x="2789238" y="4960938"/>
          <p14:tracePt t="31049" x="2803525" y="4960938"/>
          <p14:tracePt t="31082" x="2811463" y="4975225"/>
          <p14:tracePt t="31114" x="2827338" y="4975225"/>
          <p14:tracePt t="31122" x="2827338" y="4983163"/>
          <p14:tracePt t="31138" x="2835275" y="4983163"/>
          <p14:tracePt t="31155" x="2849563" y="4983163"/>
          <p14:tracePt t="31165" x="2849563" y="4999038"/>
          <p14:tracePt t="31187" x="2857500" y="4999038"/>
          <p14:tracePt t="31211" x="2857500" y="5006975"/>
          <p14:tracePt t="32188" x="2857500" y="4999038"/>
          <p14:tracePt t="32212" x="2857500" y="4983163"/>
          <p14:tracePt t="32221" x="2857500" y="4975225"/>
          <p14:tracePt t="32237" x="2857500" y="4960938"/>
          <p14:tracePt t="32245" x="2857500" y="4937125"/>
          <p14:tracePt t="32253" x="2873375" y="4899025"/>
          <p14:tracePt t="32261" x="2873375" y="4876800"/>
          <p14:tracePt t="32269" x="2873375" y="4838700"/>
          <p14:tracePt t="32277" x="2887663" y="4792663"/>
          <p14:tracePt t="32285" x="2895600" y="4746625"/>
          <p14:tracePt t="32293" x="2911475" y="4686300"/>
          <p14:tracePt t="32301" x="2933700" y="4579938"/>
          <p14:tracePt t="32309" x="2941638" y="4533900"/>
          <p14:tracePt t="32318" x="2955925" y="4449763"/>
          <p14:tracePt t="32326" x="2979738" y="4373563"/>
          <p14:tracePt t="32334" x="3001963" y="4289425"/>
          <p14:tracePt t="32342" x="3025775" y="4237038"/>
          <p14:tracePt t="32350" x="3055938" y="4183063"/>
          <p14:tracePt t="32358" x="3063875" y="4160838"/>
          <p14:tracePt t="32366" x="3086100" y="4114800"/>
          <p14:tracePt t="32374" x="3101975" y="4076700"/>
          <p14:tracePt t="32383" x="3108325" y="4054475"/>
          <p14:tracePt t="32390" x="3124200" y="4046538"/>
          <p14:tracePt t="32608" x="3124200" y="4030663"/>
          <p14:tracePt t="32616" x="3124200" y="3992563"/>
          <p14:tracePt t="32624" x="3124200" y="3962400"/>
          <p14:tracePt t="32632" x="3124200" y="3908425"/>
          <p14:tracePt t="32641" x="3124200" y="3863975"/>
          <p14:tracePt t="32649" x="3124200" y="3802063"/>
          <p14:tracePt t="32657" x="3124200" y="3695700"/>
          <p14:tracePt t="32666" x="3124200" y="3581400"/>
          <p14:tracePt t="32673" x="3124200" y="3459163"/>
          <p14:tracePt t="32683" x="3124200" y="3314700"/>
          <p14:tracePt t="32689" x="3124200" y="3146425"/>
          <p14:tracePt t="32699" x="3124200" y="3001963"/>
          <p14:tracePt t="32705" x="3124200" y="2849563"/>
          <p14:tracePt t="32715" x="3124200" y="2705100"/>
          <p14:tracePt t="32723" x="3124200" y="2644775"/>
          <p14:tracePt t="32733" x="3124200" y="2408238"/>
          <p14:tracePt t="32738" x="3124200" y="2346325"/>
          <p14:tracePt t="32749" x="3124200" y="2239963"/>
          <p14:tracePt t="32755" x="3124200" y="2155825"/>
          <p14:tracePt t="32766" x="3124200" y="2125663"/>
          <p14:tracePt t="32771" x="3124200" y="2065338"/>
          <p14:tracePt t="32779" x="3132138" y="2019300"/>
          <p14:tracePt t="32787" x="3132138" y="1981200"/>
          <p14:tracePt t="32799" x="3132138" y="1958975"/>
          <p14:tracePt t="32803" x="3146425" y="1935163"/>
          <p14:tracePt t="32811" x="3146425" y="1920875"/>
          <p14:tracePt t="32819" x="3146425" y="1905000"/>
          <p14:tracePt t="32828" x="3162300" y="1897063"/>
          <p14:tracePt t="32835" x="3162300" y="1882775"/>
          <p14:tracePt t="32844" x="3162300" y="1874838"/>
          <p14:tracePt t="32852" x="3170238" y="1851025"/>
          <p14:tracePt t="32868" x="3170238" y="1820863"/>
          <p14:tracePt t="32876" x="3184525" y="1798638"/>
          <p14:tracePt t="32884" x="3184525" y="1790700"/>
          <p14:tracePt t="32892" x="3184525" y="1774825"/>
          <p14:tracePt t="32900" x="3208338" y="1752600"/>
          <p14:tracePt t="32908" x="3216275" y="1730375"/>
          <p14:tracePt t="32916" x="3246438" y="1706563"/>
          <p14:tracePt t="32924" x="3254375" y="1692275"/>
          <p14:tracePt t="32932" x="3268663" y="1684338"/>
          <p14:tracePt t="32940" x="3292475" y="1668463"/>
          <p14:tracePt t="32949" x="3298825" y="1660525"/>
          <p14:tracePt t="32957" x="3330575" y="1646238"/>
          <p14:tracePt t="33239" x="3330575" y="1660525"/>
          <p14:tracePt t="33250" x="3330575" y="1668463"/>
          <p14:tracePt t="33256" x="3330575" y="1684338"/>
          <p14:tracePt t="33272" x="3330575" y="1692275"/>
          <p14:tracePt t="33283" x="3330575" y="1706563"/>
          <p14:tracePt t="33299" x="3330575" y="1714500"/>
          <p14:tracePt t="33312" x="3336925" y="1730375"/>
          <p14:tracePt t="33333" x="3336925" y="1744663"/>
          <p14:tracePt t="33344" x="3352800" y="1752600"/>
          <p14:tracePt t="33361" x="3360738" y="1752600"/>
          <p14:tracePt t="33377" x="3360738" y="1768475"/>
          <p14:tracePt t="33393" x="3375025" y="1768475"/>
          <p14:tracePt t="33442" x="3375025" y="1774825"/>
          <p14:tracePt t="33539" x="3375025" y="1790700"/>
          <p14:tracePt t="34032" x="3360738" y="1790700"/>
          <p14:tracePt t="34064" x="3352800" y="1790700"/>
          <p14:tracePt t="34072" x="3336925" y="1790700"/>
          <p14:tracePt t="34083" x="3330575" y="1798638"/>
          <p14:tracePt t="34088" x="3314700" y="1798638"/>
          <p14:tracePt t="34104" x="3298825" y="1798638"/>
          <p14:tracePt t="34112" x="3292475" y="1812925"/>
          <p14:tracePt t="34121" x="3276600" y="1812925"/>
          <p14:tracePt t="34132" x="3268663" y="1812925"/>
          <p14:tracePt t="34137" x="3254375" y="1812925"/>
          <p14:tracePt t="34145" x="3246438" y="1812925"/>
          <p14:tracePt t="34152" x="3230563" y="1812925"/>
          <p14:tracePt t="34161" x="3216275" y="1812925"/>
          <p14:tracePt t="34169" x="3208338" y="1812925"/>
          <p14:tracePt t="34177" x="3184525" y="1812925"/>
          <p14:tracePt t="34185" x="3170238" y="1812925"/>
          <p14:tracePt t="34193" x="3162300" y="1812925"/>
          <p14:tracePt t="34201" x="3146425" y="1798638"/>
          <p14:tracePt t="34209" x="3132138" y="1798638"/>
          <p14:tracePt t="34217" x="3124200" y="1798638"/>
          <p14:tracePt t="34225" x="3124200" y="1790700"/>
          <p14:tracePt t="34241" x="3108325" y="1790700"/>
          <p14:tracePt t="34258" x="3108325" y="1774825"/>
          <p14:tracePt t="34331" x="3108325" y="1768475"/>
          <p14:tracePt t="34379" x="3124200" y="1768475"/>
          <p14:tracePt t="34427" x="3132138" y="1768475"/>
          <p14:tracePt t="34525" x="3124200" y="1798638"/>
          <p14:tracePt t="34532" x="3086100" y="1836738"/>
          <p14:tracePt t="34540" x="3055938" y="1920875"/>
          <p14:tracePt t="34550" x="2994025" y="2019300"/>
          <p14:tracePt t="34556" x="2873375" y="2209800"/>
          <p14:tracePt t="34566" x="2743200" y="2384425"/>
          <p14:tracePt t="34573" x="2590800" y="2590800"/>
          <p14:tracePt t="34583" x="2506663" y="2697163"/>
          <p14:tracePt t="34589" x="2239963" y="3063875"/>
          <p14:tracePt t="34600" x="2065338" y="3292475"/>
          <p14:tracePt t="34605" x="1882775" y="3521075"/>
          <p14:tracePt t="34617" x="1798638" y="3603625"/>
          <p14:tracePt t="34621" x="1668463" y="3779838"/>
          <p14:tracePt t="34632" x="1608138" y="3863975"/>
          <p14:tracePt t="34637" x="1516063" y="4008438"/>
          <p14:tracePt t="34646" x="1493838" y="4046538"/>
          <p14:tracePt t="34654" x="1439863" y="4130675"/>
          <p14:tracePt t="34662" x="1409700" y="4183063"/>
          <p14:tracePt t="34670" x="1379538" y="4259263"/>
          <p14:tracePt t="35074" x="1379538" y="4267200"/>
          <p14:tracePt t="35090" x="1379538" y="4283075"/>
          <p14:tracePt t="35100" x="1379538" y="4289425"/>
          <p14:tracePt t="35107" x="1379538" y="4305300"/>
          <p14:tracePt t="35116" x="1393825" y="4321175"/>
          <p14:tracePt t="35122" x="1393825" y="4327525"/>
          <p14:tracePt t="35132" x="1409700" y="4327525"/>
          <p14:tracePt t="35138" x="1409700" y="4343400"/>
          <p14:tracePt t="35149" x="1409700" y="4351338"/>
          <p14:tracePt t="35155" x="1417638" y="4351338"/>
          <p14:tracePt t="35165" x="1417638" y="4365625"/>
          <p14:tracePt t="35171" x="1431925" y="4365625"/>
          <p14:tracePt t="35179" x="1431925" y="4373563"/>
          <p14:tracePt t="35187" x="1439863" y="4373563"/>
          <p14:tracePt t="35195" x="1455738" y="4389438"/>
          <p14:tracePt t="35203" x="1463675" y="4403725"/>
          <p14:tracePt t="35211" x="1493838" y="4411663"/>
          <p14:tracePt t="35219" x="1516063" y="4435475"/>
          <p14:tracePt t="35227" x="1539875" y="4449763"/>
          <p14:tracePt t="35235" x="1577975" y="4457700"/>
          <p14:tracePt t="35244" x="1600200" y="4495800"/>
          <p14:tracePt t="35252" x="1646238" y="4518025"/>
          <p14:tracePt t="35259" x="1692275" y="4556125"/>
          <p14:tracePt t="35267" x="1730375" y="4579938"/>
          <p14:tracePt t="35276" x="1774825" y="4618038"/>
          <p14:tracePt t="35283" x="1812925" y="4648200"/>
          <p14:tracePt t="35292" x="1836738" y="4678363"/>
          <p14:tracePt t="35300" x="1858963" y="4702175"/>
          <p14:tracePt t="35308" x="1882775" y="4724400"/>
          <p14:tracePt t="35316" x="1897063" y="4732338"/>
          <p14:tracePt t="35324" x="1905000" y="4746625"/>
          <p14:tracePt t="35688" x="1905000" y="4762500"/>
          <p14:tracePt t="35695" x="1905000" y="4770438"/>
          <p14:tracePt t="35704" x="1905000" y="4784725"/>
          <p14:tracePt t="35712" x="1905000" y="4792663"/>
          <p14:tracePt t="35720" x="1905000" y="4808538"/>
          <p14:tracePt t="35736" x="1905000" y="4830763"/>
          <p14:tracePt t="35744" x="1905000" y="4838700"/>
          <p14:tracePt t="35752" x="1905000" y="4854575"/>
          <p14:tracePt t="35760" x="1905000" y="4868863"/>
          <p14:tracePt t="35768" x="1905000" y="4892675"/>
          <p14:tracePt t="35777" x="1905000" y="4922838"/>
          <p14:tracePt t="35785" x="1905000" y="4960938"/>
          <p14:tracePt t="35792" x="1905000" y="4999038"/>
          <p14:tracePt t="35801" x="1905000" y="5045075"/>
          <p14:tracePt t="35809" x="1905000" y="5105400"/>
          <p14:tracePt t="35817" x="1905000" y="5165725"/>
          <p14:tracePt t="35825" x="1920875" y="5249863"/>
          <p14:tracePt t="35833" x="1927225" y="5334000"/>
          <p14:tracePt t="35840" x="1927225" y="5402263"/>
          <p14:tracePt t="35849" x="1943100" y="5426075"/>
          <p14:tracePt t="35856" x="1943100" y="5470525"/>
          <p14:tracePt t="35865" x="1943100" y="5524500"/>
          <p14:tracePt t="35873" x="1958975" y="5546725"/>
          <p14:tracePt t="35882" x="1965325" y="5570538"/>
          <p14:tracePt t="36374" x="1965325" y="5584825"/>
          <p14:tracePt t="36908" x="1965325" y="5592763"/>
          <p14:tracePt t="36924" x="1965325" y="5608638"/>
          <p14:tracePt t="36940" x="1958975" y="5616575"/>
          <p14:tracePt t="36949" x="1943100" y="5630863"/>
          <p14:tracePt t="36957" x="1927225" y="5654675"/>
          <p14:tracePt t="36967" x="1920875" y="5676900"/>
          <p14:tracePt t="36973" x="1905000" y="5692775"/>
          <p14:tracePt t="36983" x="1897063" y="5722938"/>
          <p14:tracePt t="36989" x="1882775" y="5745163"/>
          <p14:tracePt t="36999" x="1874838" y="5775325"/>
          <p14:tracePt t="37005" x="1851025" y="5807075"/>
          <p14:tracePt t="37013" x="1851025" y="5845175"/>
          <p14:tracePt t="37021" x="1820863" y="5889625"/>
          <p14:tracePt t="37029" x="1812925" y="5935663"/>
          <p14:tracePt t="37037" x="1798638" y="5997575"/>
          <p14:tracePt t="37045" x="1790700" y="6073775"/>
          <p14:tracePt t="37053" x="1790700" y="6134100"/>
          <p14:tracePt t="37061" x="1774825" y="6202363"/>
          <p14:tracePt t="37069" x="1774825" y="6264275"/>
          <p14:tracePt t="37078" x="1774825" y="6332538"/>
          <p14:tracePt t="37085" x="1774825" y="6392863"/>
          <p14:tracePt t="37094" x="1774825" y="6416675"/>
          <p14:tracePt t="37101" x="1774825" y="6461125"/>
          <p14:tracePt t="37110" x="1774825" y="6484938"/>
          <p14:tracePt t="37118" x="1774825" y="6515100"/>
          <p14:tracePt t="37126" x="1774825" y="6523038"/>
          <p14:tracePt t="37134" x="1774825" y="6537325"/>
          <p14:tracePt t="37385" x="1774825" y="6545263"/>
          <p14:tracePt t="37393" x="1798638" y="6561138"/>
          <p14:tracePt t="37401" x="1820863" y="6583363"/>
          <p14:tracePt t="37409" x="1851025" y="6599238"/>
          <p14:tracePt t="37417" x="1874838" y="6621463"/>
          <p14:tracePt t="37425" x="1897063" y="6645275"/>
          <p14:tracePt t="37433" x="1927225" y="6683375"/>
          <p14:tracePt t="37441" x="1943100" y="6689725"/>
          <p14:tracePt t="37450" x="1989138" y="6727825"/>
          <p14:tracePt t="37457" x="2003425" y="6735763"/>
          <p14:tracePt t="37465" x="2011363" y="6759575"/>
          <p14:tracePt t="37473" x="2041525" y="6789738"/>
          <p14:tracePt t="37482" x="2049463" y="6797675"/>
          <p14:tracePt t="37490" x="2065338" y="6811963"/>
          <p14:tracePt t="37499" x="2073275" y="6819900"/>
          <p14:tracePt t="37506" x="2073275" y="6835775"/>
          <p14:tracePt t="37740" x="2073275" y="6842125"/>
          <p14:tracePt t="38317" x="0" y="0"/>
        </p14:tracePtLst>
      </p14:laserTraceLst>
    </p:ext>
  </p:extLs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6082" name="Picture 2">
            <a:extLst>
              <a:ext uri="{FF2B5EF4-FFF2-40B4-BE49-F238E27FC236}">
                <a16:creationId xmlns:a16="http://schemas.microsoft.com/office/drawing/2014/main" id="{2770492B-659F-90AB-F05C-2E2ADFC530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0"/>
            <a:ext cx="7696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47904"/>
    </mc:Choice>
    <mc:Fallback xmlns="">
      <p:transition spd="slow" advTm="47904"/>
    </mc:Fallback>
  </mc:AlternateContent>
  <p:extLst>
    <p:ext uri="{3A86A75C-4F4B-4683-9AE1-C65F6400EC91}">
      <p14:laserTraceLst xmlns:p14="http://schemas.microsoft.com/office/powerpoint/2010/main">
        <p14:tracePtLst>
          <p14:tracePt t="16872" x="830263" y="5464175"/>
          <p14:tracePt t="17154" x="2636838" y="6727825"/>
          <p14:tracePt t="17159" x="2827338" y="6484938"/>
          <p14:tracePt t="17171" x="3040063" y="6226175"/>
          <p14:tracePt t="17175" x="3298825" y="5913438"/>
          <p14:tracePt t="17189" x="3802063" y="5295900"/>
          <p14:tracePt t="17191" x="3954463" y="5105400"/>
          <p14:tracePt t="17204" x="4479925" y="4457700"/>
          <p14:tracePt t="17208" x="4830763" y="4046538"/>
          <p14:tracePt t="17219" x="4983163" y="3863975"/>
          <p14:tracePt t="17224" x="5326063" y="3482975"/>
          <p14:tracePt t="17232" x="5654675" y="3162300"/>
          <p14:tracePt t="17241" x="5783263" y="3017838"/>
          <p14:tracePt t="17252" x="6011863" y="2781300"/>
          <p14:tracePt t="17257" x="6202363" y="2574925"/>
          <p14:tracePt t="17265" x="6354763" y="2430463"/>
          <p14:tracePt t="17273" x="6416675" y="2384425"/>
          <p14:tracePt t="17281" x="6507163" y="2278063"/>
          <p14:tracePt t="17289" x="6530975" y="2255838"/>
          <p14:tracePt t="17297" x="6591300" y="2193925"/>
          <p14:tracePt t="17305" x="6637338" y="2155825"/>
          <p14:tracePt t="17314" x="6667500" y="2125663"/>
          <p14:tracePt t="17321" x="6689725" y="2087563"/>
          <p14:tracePt t="17330" x="6713538" y="2065338"/>
          <p14:tracePt t="17338" x="6721475" y="2049463"/>
          <p14:tracePt t="17346" x="6735763" y="2027238"/>
          <p14:tracePt t="17354" x="6751638" y="2019300"/>
          <p14:tracePt t="17362" x="6759575" y="2019300"/>
          <p14:tracePt t="17635" x="6759575" y="2003425"/>
          <p14:tracePt t="17643" x="6759575" y="1981200"/>
          <p14:tracePt t="17652" x="6735763" y="1958975"/>
          <p14:tracePt t="17660" x="6721475" y="1920875"/>
          <p14:tracePt t="17669" x="6689725" y="1874838"/>
          <p14:tracePt t="17676" x="6675438" y="1820863"/>
          <p14:tracePt t="17685" x="6651625" y="1768475"/>
          <p14:tracePt t="17692" x="6613525" y="1714500"/>
          <p14:tracePt t="17703" x="6591300" y="1646238"/>
          <p14:tracePt t="17708" x="6553200" y="1584325"/>
          <p14:tracePt t="17719" x="6530975" y="1516063"/>
          <p14:tracePt t="17724" x="6507163" y="1439863"/>
          <p14:tracePt t="17735" x="6484938" y="1387475"/>
          <p14:tracePt t="17741" x="6461125" y="1325563"/>
          <p14:tracePt t="17748" x="6446838" y="1303338"/>
          <p14:tracePt t="17757" x="6423025" y="1249363"/>
          <p14:tracePt t="17765" x="6416675" y="1227138"/>
          <p14:tracePt t="17773" x="6400800" y="1203325"/>
          <p14:tracePt t="17781" x="6378575" y="1181100"/>
          <p14:tracePt t="17789" x="6362700" y="1181100"/>
          <p14:tracePt t="17797" x="6340475" y="1165225"/>
          <p14:tracePt t="17805" x="6308725" y="1158875"/>
          <p14:tracePt t="17813" x="6286500" y="1158875"/>
          <p14:tracePt t="17822" x="6248400" y="1158875"/>
          <p14:tracePt t="17830" x="6210300" y="1158875"/>
          <p14:tracePt t="17838" x="6164263" y="1158875"/>
          <p14:tracePt t="17846" x="6126163" y="1158875"/>
          <p14:tracePt t="17854" x="6065838" y="1181100"/>
          <p14:tracePt t="17862" x="6035675" y="1203325"/>
          <p14:tracePt t="17870" x="5981700" y="1227138"/>
          <p14:tracePt t="17878" x="5935663" y="1265238"/>
          <p14:tracePt t="17886" x="5875338" y="1303338"/>
          <p14:tracePt t="17894" x="5829300" y="1349375"/>
          <p14:tracePt t="17902" x="5783263" y="1387475"/>
          <p14:tracePt t="17910" x="5745163" y="1431925"/>
          <p14:tracePt t="17919" x="5699125" y="1477963"/>
          <p14:tracePt t="17926" x="5676900" y="1516063"/>
          <p14:tracePt t="17936" x="5638800" y="1577975"/>
          <p14:tracePt t="17943" x="5616575" y="1622425"/>
          <p14:tracePt t="17952" x="5592763" y="1668463"/>
          <p14:tracePt t="17959" x="5570538" y="1730375"/>
          <p14:tracePt t="17969" x="5554663" y="1790700"/>
          <p14:tracePt t="17975" x="5532438" y="1851025"/>
          <p14:tracePt t="17986" x="5516563" y="1905000"/>
          <p14:tracePt t="17991" x="5508625" y="1981200"/>
          <p14:tracePt t="18002" x="5494338" y="2065338"/>
          <p14:tracePt t="18007" x="5486400" y="2133600"/>
          <p14:tracePt t="18019" x="5486400" y="2217738"/>
          <p14:tracePt t="18023" x="5470525" y="2301875"/>
          <p14:tracePt t="18036" x="5470525" y="2370138"/>
          <p14:tracePt t="18039" x="5470525" y="2454275"/>
          <p14:tracePt t="18052" x="5470525" y="2536825"/>
          <p14:tracePt t="18056" x="5470525" y="2620963"/>
          <p14:tracePt t="18069" x="5470525" y="2697163"/>
          <p14:tracePt t="18072" x="5486400" y="2781300"/>
          <p14:tracePt t="18085" x="5494338" y="2865438"/>
          <p14:tracePt t="18088" x="5516563" y="2933700"/>
          <p14:tracePt t="18102" x="5546725" y="3001963"/>
          <p14:tracePt t="18104" x="5578475" y="3078163"/>
          <p14:tracePt t="18119" x="5600700" y="3124200"/>
          <p14:tracePt t="18120" x="5638800" y="3184525"/>
          <p14:tracePt t="18134" x="5676900" y="3230563"/>
          <p14:tracePt t="18136" x="5722938" y="3276600"/>
          <p14:tracePt t="18152" x="5768975" y="3314700"/>
          <p14:tracePt t="18153" x="5807075" y="3352800"/>
          <p14:tracePt t="18161" x="5851525" y="3375025"/>
          <p14:tracePt t="18169" x="5897563" y="3398838"/>
          <p14:tracePt t="18177" x="5935663" y="3421063"/>
          <p14:tracePt t="18186" x="5981700" y="3436938"/>
          <p14:tracePt t="18193" x="6042025" y="3436938"/>
          <p14:tracePt t="18202" x="6088063" y="3436938"/>
          <p14:tracePt t="18209" x="6164263" y="3436938"/>
          <p14:tracePt t="18219" x="6226175" y="3436938"/>
          <p14:tracePt t="18226" x="6270625" y="3421063"/>
          <p14:tracePt t="18236" x="6316663" y="3398838"/>
          <p14:tracePt t="18241" x="6354763" y="3375025"/>
          <p14:tracePt t="18252" x="6378575" y="3360738"/>
          <p14:tracePt t="18258" x="6416675" y="3352800"/>
          <p14:tracePt t="18269" x="6446838" y="3336925"/>
          <p14:tracePt t="18274" x="6477000" y="3330575"/>
          <p14:tracePt t="18286" x="6507163" y="3330575"/>
          <p14:tracePt t="18290" x="6530975" y="3314700"/>
          <p14:tracePt t="18302" x="6553200" y="3306763"/>
          <p14:tracePt t="18306" x="6583363" y="3292475"/>
          <p14:tracePt t="18319" x="6613525" y="3276600"/>
          <p14:tracePt t="18322" x="6637338" y="3254375"/>
          <p14:tracePt t="18335" x="6667500" y="3230563"/>
          <p14:tracePt t="18338" x="6697663" y="3192463"/>
          <p14:tracePt t="18352" x="6721475" y="3140075"/>
          <p14:tracePt t="18355" x="6751638" y="3078163"/>
          <p14:tracePt t="18369" x="6759575" y="3001963"/>
          <p14:tracePt t="18371" x="6781800" y="2865438"/>
          <p14:tracePt t="18385" x="6781800" y="2781300"/>
          <p14:tracePt t="18387" x="6781800" y="2659063"/>
          <p14:tracePt t="18402" x="6781800" y="2536825"/>
          <p14:tracePt t="18403" x="6781800" y="2430463"/>
          <p14:tracePt t="18419" x="6781800" y="2370138"/>
          <p14:tracePt t="18420" x="6759575" y="2263775"/>
          <p14:tracePt t="18434" x="6735763" y="2171700"/>
          <p14:tracePt t="18436" x="6697663" y="2087563"/>
          <p14:tracePt t="18452" x="6667500" y="2019300"/>
          <p14:tracePt t="18452" x="6629400" y="1958975"/>
          <p14:tracePt t="18460" x="6591300" y="1905000"/>
          <p14:tracePt t="18469" x="6545263" y="1874838"/>
          <p14:tracePt t="18476" x="6507163" y="1851025"/>
          <p14:tracePt t="18486" x="6446838" y="1836738"/>
          <p14:tracePt t="18492" x="6400800" y="1836738"/>
          <p14:tracePt t="18502" x="6354763" y="1820863"/>
          <p14:tracePt t="18508" x="6308725" y="1820863"/>
          <p14:tracePt t="18519" x="6256338" y="1820863"/>
          <p14:tracePt t="18524" x="6202363" y="1820863"/>
          <p14:tracePt t="18536" x="6149975" y="1851025"/>
          <p14:tracePt t="18540" x="6088063" y="1882775"/>
          <p14:tracePt t="18552" x="6042025" y="1920875"/>
          <p14:tracePt t="18557" x="5997575" y="1965325"/>
          <p14:tracePt t="18569" x="5959475" y="2019300"/>
          <p14:tracePt t="18573" x="5927725" y="2065338"/>
          <p14:tracePt t="18586" x="5889625" y="2111375"/>
          <p14:tracePt t="18589" x="5851525" y="2155825"/>
          <p14:tracePt t="18602" x="5829300" y="2217738"/>
          <p14:tracePt t="18605" x="5807075" y="2293938"/>
          <p14:tracePt t="18619" x="5783263" y="2362200"/>
          <p14:tracePt t="18622" x="5761038" y="2422525"/>
          <p14:tracePt t="18636" x="5745163" y="2506663"/>
          <p14:tracePt t="18637" x="5745163" y="2590800"/>
          <p14:tracePt t="18652" x="5737225" y="2674938"/>
          <p14:tracePt t="18654" x="5737225" y="2743200"/>
          <p14:tracePt t="18669" x="5737225" y="2841625"/>
          <p14:tracePt t="18670" x="5737225" y="2917825"/>
          <p14:tracePt t="18685" x="5737225" y="2994025"/>
          <p14:tracePt t="18687" x="5745163" y="3063875"/>
          <p14:tracePt t="18702" x="5761038" y="3124200"/>
          <p14:tracePt t="18702" x="5783263" y="3170238"/>
          <p14:tracePt t="18710" x="5791200" y="3222625"/>
          <p14:tracePt t="18718" x="5813425" y="3268663"/>
          <p14:tracePt t="18726" x="5845175" y="3314700"/>
          <p14:tracePt t="18736" x="5867400" y="3352800"/>
          <p14:tracePt t="18742" x="5889625" y="3398838"/>
          <p14:tracePt t="18752" x="5913438" y="3436938"/>
          <p14:tracePt t="18759" x="5959475" y="3482975"/>
          <p14:tracePt t="18769" x="5981700" y="3527425"/>
          <p14:tracePt t="18775" x="6035675" y="3581400"/>
          <p14:tracePt t="18785" x="6080125" y="3627438"/>
          <p14:tracePt t="18791" x="6118225" y="3665538"/>
          <p14:tracePt t="18802" x="6149975" y="3711575"/>
          <p14:tracePt t="18807" x="6188075" y="3733800"/>
          <p14:tracePt t="18819" x="6226175" y="3756025"/>
          <p14:tracePt t="18823" x="6270625" y="3771900"/>
          <p14:tracePt t="18835" x="6308725" y="3779838"/>
          <p14:tracePt t="18839" x="6340475" y="3779838"/>
          <p14:tracePt t="18852" x="6354763" y="3779838"/>
          <p14:tracePt t="18856" x="6392863" y="3779838"/>
          <p14:tracePt t="18869" x="6423025" y="3779838"/>
          <p14:tracePt t="18872" x="6446838" y="3779838"/>
          <p14:tracePt t="18885" x="6477000" y="3779838"/>
          <p14:tracePt t="18888" x="6499225" y="3779838"/>
          <p14:tracePt t="18902" x="6523038" y="3771900"/>
          <p14:tracePt t="18904" x="6530975" y="3756025"/>
          <p14:tracePt t="18919" x="6545263" y="3756025"/>
          <p14:tracePt t="18920" x="6569075" y="3741738"/>
          <p14:tracePt t="18935" x="6583363" y="3733800"/>
          <p14:tracePt t="18936" x="6607175" y="3717925"/>
          <p14:tracePt t="18952" x="6613525" y="3711575"/>
          <p14:tracePt t="18953" x="6629400" y="3695700"/>
          <p14:tracePt t="18969" x="6651625" y="3687763"/>
          <p14:tracePt t="18969" x="6667500" y="3673475"/>
          <p14:tracePt t="18977" x="6675438" y="3665538"/>
          <p14:tracePt t="18986" x="6689725" y="3649663"/>
          <p14:tracePt t="18993" x="6697663" y="3649663"/>
          <p14:tracePt t="19002" x="6697663" y="3635375"/>
          <p14:tracePt t="19019" x="6713538" y="3635375"/>
          <p14:tracePt t="19066" x="6713538" y="3627438"/>
          <p14:tracePt t="19098" x="6697663" y="3627438"/>
          <p14:tracePt t="19130" x="6689725" y="3627438"/>
          <p14:tracePt t="19405" x="6689725" y="3611563"/>
          <p14:tracePt t="19413" x="6689725" y="3603625"/>
          <p14:tracePt t="19421" x="6675438" y="3589338"/>
          <p14:tracePt t="19429" x="6675438" y="3581400"/>
          <p14:tracePt t="19438" x="6651625" y="3551238"/>
          <p14:tracePt t="19445" x="6637338" y="3527425"/>
          <p14:tracePt t="19454" x="6613525" y="3497263"/>
          <p14:tracePt t="19462" x="6569075" y="3436938"/>
          <p14:tracePt t="19470" x="6507163" y="3360738"/>
          <p14:tracePt t="19478" x="6438900" y="3292475"/>
          <p14:tracePt t="19486" x="6362700" y="3192463"/>
          <p14:tracePt t="19494" x="6270625" y="3086100"/>
          <p14:tracePt t="19502" x="6149975" y="2955925"/>
          <p14:tracePt t="19510" x="6035675" y="2827338"/>
          <p14:tracePt t="19519" x="5897563" y="2682875"/>
          <p14:tracePt t="19526" x="5768975" y="2530475"/>
          <p14:tracePt t="19536" x="5616575" y="2370138"/>
          <p14:tracePt t="19543" x="5464175" y="2232025"/>
          <p14:tracePt t="19553" x="5303838" y="2125663"/>
          <p14:tracePt t="19559" x="5127625" y="2019300"/>
          <p14:tracePt t="19570" x="4968875" y="1935163"/>
          <p14:tracePt t="19575" x="4830763" y="1882775"/>
          <p14:tracePt t="19587" x="4694238" y="1836738"/>
          <p14:tracePt t="19591" x="4556125" y="1812925"/>
          <p14:tracePt t="19599" x="4495800" y="1812925"/>
          <p14:tracePt t="19608" x="4373563" y="1790700"/>
          <p14:tracePt t="19620" x="4267200" y="1790700"/>
          <p14:tracePt t="19623" x="4144963" y="1790700"/>
          <p14:tracePt t="19631" x="3984625" y="1790700"/>
          <p14:tracePt t="19640" x="3924300" y="1790700"/>
          <p14:tracePt t="19648" x="3825875" y="1790700"/>
          <p14:tracePt t="19656" x="3756025" y="1790700"/>
          <p14:tracePt t="19664" x="3679825" y="1790700"/>
          <p14:tracePt t="19672" x="3649663" y="1790700"/>
          <p14:tracePt t="19680" x="3589338" y="1798638"/>
          <p14:tracePt t="19688" x="3551238" y="1812925"/>
          <p14:tracePt t="19696" x="3521075" y="1836738"/>
          <p14:tracePt t="19704" x="3482975" y="1851025"/>
          <p14:tracePt t="19712" x="3444875" y="1874838"/>
          <p14:tracePt t="19720" x="3406775" y="1897063"/>
          <p14:tracePt t="19729" x="3382963" y="1920875"/>
          <p14:tracePt t="19736" x="3375025" y="1943100"/>
          <p14:tracePt t="19745" x="3352800" y="1965325"/>
          <p14:tracePt t="19753" x="3336925" y="1989138"/>
          <p14:tracePt t="19761" x="3330575" y="2027238"/>
          <p14:tracePt t="19769" x="3314700" y="2049463"/>
          <p14:tracePt t="20076" x="3292475" y="2049463"/>
          <p14:tracePt t="20085" x="3276600" y="2049463"/>
          <p14:tracePt t="20092" x="3254375" y="2041525"/>
          <p14:tracePt t="20102" x="3230563" y="2027238"/>
          <p14:tracePt t="20108" x="3216275" y="2003425"/>
          <p14:tracePt t="20119" x="3170238" y="1989138"/>
          <p14:tracePt t="20124" x="3132138" y="1958975"/>
          <p14:tracePt t="20132" x="3078163" y="1935163"/>
          <p14:tracePt t="20140" x="3025775" y="1905000"/>
          <p14:tracePt t="20153" x="2971800" y="1882775"/>
          <p14:tracePt t="20157" x="2895600" y="1858963"/>
          <p14:tracePt t="20165" x="2835275" y="1851025"/>
          <p14:tracePt t="20173" x="2765425" y="1851025"/>
          <p14:tracePt t="20181" x="2697163" y="1851025"/>
          <p14:tracePt t="20189" x="2560638" y="1851025"/>
          <p14:tracePt t="20197" x="2492375" y="1858963"/>
          <p14:tracePt t="20205" x="2408238" y="1905000"/>
          <p14:tracePt t="20213" x="2324100" y="1981200"/>
          <p14:tracePt t="20221" x="2255838" y="2065338"/>
          <p14:tracePt t="20229" x="2179638" y="2149475"/>
          <p14:tracePt t="20237" x="2149475" y="2193925"/>
          <p14:tracePt t="20246" x="2087563" y="2278063"/>
          <p14:tracePt t="20254" x="2049463" y="2346325"/>
          <p14:tracePt t="20262" x="2011363" y="2422525"/>
          <p14:tracePt t="20270" x="2003425" y="2492375"/>
          <p14:tracePt t="20278" x="1981200" y="2568575"/>
          <p14:tracePt t="20286" x="1958975" y="2697163"/>
          <p14:tracePt t="20294" x="1958975" y="2789238"/>
          <p14:tracePt t="20302" x="1958975" y="2911475"/>
          <p14:tracePt t="20310" x="1958975" y="3040063"/>
          <p14:tracePt t="20319" x="1958975" y="3184525"/>
          <p14:tracePt t="20326" x="1965325" y="3330575"/>
          <p14:tracePt t="20336" x="2011363" y="3467100"/>
          <p14:tracePt t="20343" x="2049463" y="3527425"/>
          <p14:tracePt t="20352" x="2095500" y="3649663"/>
          <p14:tracePt t="20359" x="2149475" y="3741738"/>
          <p14:tracePt t="20369" x="2201863" y="3840163"/>
          <p14:tracePt t="20375" x="2263775" y="3908425"/>
          <p14:tracePt t="20386" x="2339975" y="3962400"/>
          <p14:tracePt t="20391" x="2454275" y="4030663"/>
          <p14:tracePt t="20401" x="2506663" y="4030663"/>
          <p14:tracePt t="20407" x="2590800" y="4046538"/>
          <p14:tracePt t="20419" x="2667000" y="4046538"/>
          <p14:tracePt t="20423" x="2751138" y="4046538"/>
          <p14:tracePt t="20435" x="2835275" y="4046538"/>
          <p14:tracePt t="20439" x="2917825" y="4030663"/>
          <p14:tracePt t="20452" x="2994025" y="4008438"/>
          <p14:tracePt t="20456" x="3055938" y="3984625"/>
          <p14:tracePt t="20469" x="3108325" y="3962400"/>
          <p14:tracePt t="20472" x="3146425" y="3940175"/>
          <p14:tracePt t="20486" x="3192463" y="3908425"/>
          <p14:tracePt t="20488" x="3246438" y="3902075"/>
          <p14:tracePt t="20501" x="3276600" y="3863975"/>
          <p14:tracePt t="20504" x="3298825" y="3856038"/>
          <p14:tracePt t="20519" x="3352800" y="3817938"/>
          <p14:tracePt t="20520" x="3406775" y="3756025"/>
          <p14:tracePt t="20535" x="3459163" y="3687763"/>
          <p14:tracePt t="20537" x="3489325" y="3611563"/>
          <p14:tracePt t="20552" x="3527425" y="3521075"/>
          <p14:tracePt t="20553" x="3565525" y="3398838"/>
          <p14:tracePt t="20569" x="3573463" y="3292475"/>
          <p14:tracePt t="20569" x="3589338" y="3162300"/>
          <p14:tracePt t="20577" x="3589338" y="3032125"/>
          <p14:tracePt t="20586" x="3589338" y="2887663"/>
          <p14:tracePt t="20593" x="3589338" y="2759075"/>
          <p14:tracePt t="20602" x="3565525" y="2620963"/>
          <p14:tracePt t="20609" x="3543300" y="2568575"/>
          <p14:tracePt t="20619" x="3489325" y="2468563"/>
          <p14:tracePt t="20625" x="3459163" y="2370138"/>
          <p14:tracePt t="20635" x="3406775" y="2263775"/>
          <p14:tracePt t="20641" x="3360738" y="2179638"/>
          <p14:tracePt t="20652" x="3314700" y="2111375"/>
          <p14:tracePt t="20658" x="3268663" y="2041525"/>
          <p14:tracePt t="20669" x="3216275" y="1989138"/>
          <p14:tracePt t="20674" x="3146425" y="1935163"/>
          <p14:tracePt t="20685" x="3086100" y="1897063"/>
          <p14:tracePt t="20690" x="3025775" y="1858963"/>
          <p14:tracePt t="20701" x="2971800" y="1836738"/>
          <p14:tracePt t="20706" x="2917825" y="1812925"/>
          <p14:tracePt t="20718" x="2857500" y="1798638"/>
          <p14:tracePt t="20722" x="2835275" y="1790700"/>
          <p14:tracePt t="20735" x="2789238" y="1774825"/>
          <p14:tracePt t="20738" x="2743200" y="1774825"/>
          <p14:tracePt t="20752" x="2720975" y="1768475"/>
          <p14:tracePt t="20755" x="2697163" y="1768475"/>
          <p14:tracePt t="20768" x="2682875" y="1768475"/>
          <p14:tracePt t="20771" x="2667000" y="1768475"/>
          <p14:tracePt t="21184" x="2659063" y="1768475"/>
          <p14:tracePt t="21192" x="2644775" y="1768475"/>
          <p14:tracePt t="21203" x="2636838" y="1752600"/>
          <p14:tracePt t="21208" x="2613025" y="1752600"/>
          <p14:tracePt t="21220" x="2598738" y="1744663"/>
          <p14:tracePt t="21224" x="2590800" y="1744663"/>
          <p14:tracePt t="21232" x="2560638" y="1744663"/>
          <p14:tracePt t="21240" x="2552700" y="1730375"/>
          <p14:tracePt t="21248" x="2536825" y="1730375"/>
          <p14:tracePt t="21264" x="2530475" y="1730375"/>
          <p14:tracePt t="21289" x="2514600" y="1730375"/>
          <p14:tracePt t="21378" x="2530475" y="1730375"/>
          <p14:tracePt t="21499" x="2536825" y="1730375"/>
          <p14:tracePt t="21564" x="2536825" y="1714500"/>
          <p14:tracePt t="21580" x="2552700" y="1714500"/>
          <p14:tracePt t="21612" x="2560638" y="1714500"/>
          <p14:tracePt t="21620" x="2560638" y="1706563"/>
          <p14:tracePt t="21629" x="2574925" y="1706563"/>
          <p14:tracePt t="28949" x="2590800" y="1706563"/>
          <p14:tracePt t="28990" x="2598738" y="1706563"/>
          <p14:tracePt t="29402" x="2598738" y="1714500"/>
          <p14:tracePt t="29410" x="2613025" y="1714500"/>
          <p14:tracePt t="29451" x="2620963" y="1714500"/>
          <p14:tracePt t="29474" x="2636838" y="1714500"/>
          <p14:tracePt t="29486" x="2636838" y="1730375"/>
          <p14:tracePt t="29491" x="2644775" y="1730375"/>
          <p14:tracePt t="29507" x="2659063" y="1730375"/>
          <p14:tracePt t="29523" x="2667000" y="1730375"/>
          <p14:tracePt t="29531" x="2667000" y="1744663"/>
          <p14:tracePt t="29539" x="2682875" y="1744663"/>
          <p14:tracePt t="29547" x="2697163" y="1744663"/>
          <p14:tracePt t="29564" x="2705100" y="1744663"/>
          <p14:tracePt t="29580" x="2720975" y="1744663"/>
          <p14:tracePt t="29605" x="2727325" y="1744663"/>
          <p14:tracePt t="29902" x="2751138" y="1744663"/>
          <p14:tracePt t="29910" x="2789238" y="1730375"/>
          <p14:tracePt t="29919" x="2827338" y="1706563"/>
          <p14:tracePt t="29926" x="2873375" y="1692275"/>
          <p14:tracePt t="29935" x="2979738" y="1646238"/>
          <p14:tracePt t="29943" x="3101975" y="1600200"/>
          <p14:tracePt t="29952" x="3246438" y="1539875"/>
          <p14:tracePt t="29959" x="3382963" y="1501775"/>
          <p14:tracePt t="29970" x="3565525" y="1470025"/>
          <p14:tracePt t="29975" x="3717925" y="1439863"/>
          <p14:tracePt t="29986" x="3870325" y="1417638"/>
          <p14:tracePt t="29991" x="4030663" y="1409700"/>
          <p14:tracePt t="30002" x="4198938" y="1409700"/>
          <p14:tracePt t="30007" x="4351338" y="1409700"/>
          <p14:tracePt t="30015" x="4495800" y="1409700"/>
          <p14:tracePt t="30023" x="4640263" y="1409700"/>
          <p14:tracePt t="30031" x="4770438" y="1409700"/>
          <p14:tracePt t="30040" x="4830763" y="1417638"/>
          <p14:tracePt t="30047" x="4937125" y="1417638"/>
          <p14:tracePt t="30056" x="5029200" y="1439863"/>
          <p14:tracePt t="30064" x="5051425" y="1439863"/>
          <p14:tracePt t="30072" x="5127625" y="1455738"/>
          <p14:tracePt t="30080" x="5159375" y="1470025"/>
          <p14:tracePt t="30088" x="5197475" y="1470025"/>
          <p14:tracePt t="30096" x="5219700" y="1477963"/>
          <p14:tracePt t="30104" x="5235575" y="1477963"/>
          <p14:tracePt t="30112" x="5241925" y="1493838"/>
          <p14:tracePt t="30396" x="5257800" y="1493838"/>
          <p14:tracePt t="30404" x="5273675" y="1493838"/>
          <p14:tracePt t="30412" x="5280025" y="1501775"/>
          <p14:tracePt t="30841" x="5280025" y="1516063"/>
          <p14:tracePt t="30849" x="5280025" y="1524000"/>
          <p14:tracePt t="30857" x="5295900" y="1524000"/>
          <p14:tracePt t="30865" x="5295900" y="1539875"/>
          <p14:tracePt t="30873" x="5295900" y="1546225"/>
          <p14:tracePt t="30881" x="5295900" y="1562100"/>
          <p14:tracePt t="30889" x="5303838" y="1577975"/>
          <p14:tracePt t="30897" x="5303838" y="1584325"/>
          <p14:tracePt t="30905" x="5318125" y="1584325"/>
          <p14:tracePt t="30913" x="5326063" y="1600200"/>
          <p14:tracePt t="30921" x="5326063" y="1608138"/>
          <p14:tracePt t="30929" x="5341938" y="1622425"/>
          <p14:tracePt t="30938" x="5349875" y="1622425"/>
          <p14:tracePt t="30945" x="5364163" y="1622425"/>
          <p14:tracePt t="31059" x="5380038" y="1622425"/>
          <p14:tracePt t="31069" x="5402263" y="1622425"/>
          <p14:tracePt t="31075" x="5410200" y="1622425"/>
          <p14:tracePt t="31447" x="5426075" y="1622425"/>
          <p14:tracePt t="31455" x="5432425" y="1622425"/>
          <p14:tracePt t="31463" x="5448300" y="1622425"/>
          <p14:tracePt t="31479" x="5464175" y="1630363"/>
          <p14:tracePt t="31487" x="5470525" y="1630363"/>
          <p14:tracePt t="31495" x="5470525" y="1646238"/>
          <p14:tracePt t="31503" x="5486400" y="1646238"/>
          <p14:tracePt t="31520" x="5494338" y="1660525"/>
          <p14:tracePt t="31528" x="5494338" y="1668463"/>
          <p14:tracePt t="31544" x="5508625" y="1668463"/>
          <p14:tracePt t="31552" x="5508625" y="1684338"/>
          <p14:tracePt t="31560" x="5516563" y="1692275"/>
          <p14:tracePt t="31576" x="5516563" y="1706563"/>
          <p14:tracePt t="31586" x="5532438" y="1706563"/>
          <p14:tracePt t="31592" x="5532438" y="1714500"/>
          <p14:tracePt t="31608" x="5546725" y="1730375"/>
          <p14:tracePt t="31624" x="5546725" y="1744663"/>
          <p14:tracePt t="31632" x="5554663" y="1744663"/>
          <p14:tracePt t="31641" x="5554663" y="1752600"/>
          <p14:tracePt t="31653" x="5554663" y="1768475"/>
          <p14:tracePt t="31673" x="5570538" y="1774825"/>
          <p14:tracePt t="31705" x="5570538" y="1790700"/>
          <p14:tracePt t="31714" x="5578475" y="1790700"/>
          <p14:tracePt t="31738" x="5592763" y="1798638"/>
          <p14:tracePt t="31746" x="5600700" y="1798638"/>
          <p14:tracePt t="31753" x="5616575" y="1812925"/>
          <p14:tracePt t="31762" x="5638800" y="1812925"/>
          <p14:tracePt t="31770" x="5654675" y="1820863"/>
          <p14:tracePt t="31778" x="5676900" y="1820863"/>
          <p14:tracePt t="31786" x="5707063" y="1836738"/>
          <p14:tracePt t="31794" x="5737225" y="1851025"/>
          <p14:tracePt t="31802" x="5768975" y="1851025"/>
          <p14:tracePt t="31810" x="5807075" y="1858963"/>
          <p14:tracePt t="31818" x="5851525" y="1858963"/>
          <p14:tracePt t="31826" x="5889625" y="1858963"/>
          <p14:tracePt t="31836" x="5951538" y="1858963"/>
          <p14:tracePt t="31842" x="5981700" y="1858963"/>
          <p14:tracePt t="32271" x="5981700" y="1874838"/>
          <p14:tracePt t="32287" x="5981700" y="1882775"/>
          <p14:tracePt t="32311" x="5981700" y="1897063"/>
          <p14:tracePt t="32344" x="5981700" y="1905000"/>
          <p14:tracePt t="32424" x="5981700" y="1920875"/>
          <p14:tracePt t="32513" x="5981700" y="1905000"/>
          <p14:tracePt t="32529" x="5981700" y="1897063"/>
          <p14:tracePt t="32537" x="5981700" y="1882775"/>
          <p14:tracePt t="32545" x="5981700" y="1874838"/>
          <p14:tracePt t="32554" x="5981700" y="1858963"/>
          <p14:tracePt t="32562" x="5981700" y="1851025"/>
          <p14:tracePt t="32570" x="5981700" y="1836738"/>
          <p14:tracePt t="32578" x="5981700" y="1798638"/>
          <p14:tracePt t="32586" x="5981700" y="1774825"/>
          <p14:tracePt t="32594" x="5973763" y="1768475"/>
          <p14:tracePt t="32602" x="5959475" y="1730375"/>
          <p14:tracePt t="32610" x="5927725" y="1706563"/>
          <p14:tracePt t="32620" x="5897563" y="1684338"/>
          <p14:tracePt t="32626" x="5875338" y="1660525"/>
          <p14:tracePt t="32636" x="5845175" y="1646238"/>
          <p14:tracePt t="32642" x="5807075" y="1622425"/>
          <p14:tracePt t="32652" x="5768975" y="1622425"/>
          <p14:tracePt t="32659" x="5737225" y="1622425"/>
          <p14:tracePt t="32669" x="5699125" y="1622425"/>
          <p14:tracePt t="32675" x="5676900" y="1622425"/>
          <p14:tracePt t="32685" x="5638800" y="1622425"/>
          <p14:tracePt t="32691" x="5600700" y="1622425"/>
          <p14:tracePt t="32702" x="5592763" y="1646238"/>
          <p14:tracePt t="32707" x="5554663" y="1660525"/>
          <p14:tracePt t="32715" x="5532438" y="1684338"/>
          <p14:tracePt t="32723" x="5508625" y="1706563"/>
          <p14:tracePt t="32731" x="5486400" y="1744663"/>
          <p14:tracePt t="32739" x="5464175" y="1774825"/>
          <p14:tracePt t="32747" x="5448300" y="1798638"/>
          <p14:tracePt t="32755" x="5432425" y="1851025"/>
          <p14:tracePt t="32763" x="5426075" y="1897063"/>
          <p14:tracePt t="32771" x="5410200" y="1958975"/>
          <p14:tracePt t="32779" x="5410200" y="2027238"/>
          <p14:tracePt t="32787" x="5410200" y="2095500"/>
          <p14:tracePt t="32795" x="5410200" y="2179638"/>
          <p14:tracePt t="32803" x="5410200" y="2255838"/>
          <p14:tracePt t="32811" x="5410200" y="2324100"/>
          <p14:tracePt t="32819" x="5432425" y="2408238"/>
          <p14:tracePt t="32828" x="5448300" y="2484438"/>
          <p14:tracePt t="32836" x="5470525" y="2552700"/>
          <p14:tracePt t="32843" x="5486400" y="2613025"/>
          <p14:tracePt t="32852" x="5516563" y="2682875"/>
          <p14:tracePt t="32860" x="5546725" y="2743200"/>
          <p14:tracePt t="32869" x="5570538" y="2803525"/>
          <p14:tracePt t="32876" x="5600700" y="2887663"/>
          <p14:tracePt t="32885" x="5638800" y="2955925"/>
          <p14:tracePt t="32892" x="5699125" y="3032125"/>
          <p14:tracePt t="32902" x="5745163" y="3101975"/>
          <p14:tracePt t="32908" x="5791200" y="3162300"/>
          <p14:tracePt t="32919" x="5851525" y="3222625"/>
          <p14:tracePt t="32924" x="5913438" y="3268663"/>
          <p14:tracePt t="32936" x="5959475" y="3306763"/>
          <p14:tracePt t="32940" x="5981700" y="3314700"/>
          <p14:tracePt t="32952" x="6057900" y="3352800"/>
          <p14:tracePt t="32956" x="6103938" y="3360738"/>
          <p14:tracePt t="32969" x="6126163" y="3360738"/>
          <p14:tracePt t="32973" x="6164263" y="3360738"/>
          <p14:tracePt t="32985" x="6202363" y="3360738"/>
          <p14:tracePt t="32989" x="6226175" y="3360738"/>
          <p14:tracePt t="33002" x="6248400" y="3360738"/>
          <p14:tracePt t="33005" x="6270625" y="3352800"/>
          <p14:tracePt t="33019" x="6286500" y="3336925"/>
          <p14:tracePt t="33022" x="6308725" y="3314700"/>
          <p14:tracePt t="33035" x="6316663" y="3306763"/>
          <p14:tracePt t="33037" x="6332538" y="3292475"/>
          <p14:tracePt t="33052" x="6340475" y="3292475"/>
          <p14:tracePt t="33061" x="6340475" y="3276600"/>
          <p14:tracePt t="33078" x="6354763" y="3276600"/>
          <p14:tracePt t="33143" x="6354763" y="3268663"/>
          <p14:tracePt t="33167" x="6354763" y="3254375"/>
          <p14:tracePt t="33185" x="6362700" y="3246438"/>
          <p14:tracePt t="33191" x="6362700" y="3230563"/>
          <p14:tracePt t="33199" x="6362700" y="3222625"/>
          <p14:tracePt t="33207" x="6378575" y="3208338"/>
          <p14:tracePt t="33219" x="6378575" y="3192463"/>
          <p14:tracePt t="33223" x="6392863" y="3170238"/>
          <p14:tracePt t="33231" x="6392863" y="3162300"/>
          <p14:tracePt t="33239" x="6400800" y="3140075"/>
          <p14:tracePt t="33248" x="6416675" y="3116263"/>
          <p14:tracePt t="33255" x="6416675" y="3101975"/>
          <p14:tracePt t="33264" x="6423025" y="3086100"/>
          <p14:tracePt t="33272" x="6438900" y="3063875"/>
          <p14:tracePt t="33280" x="6438900" y="3055938"/>
          <p14:tracePt t="33288" x="6446838" y="3040063"/>
          <p14:tracePt t="33304" x="6446838" y="3032125"/>
          <p14:tracePt t="33312" x="6461125" y="3032125"/>
          <p14:tracePt t="33789" x="6461125" y="3017838"/>
          <p14:tracePt t="33797" x="6461125" y="3001963"/>
          <p14:tracePt t="33805" x="6461125" y="2994025"/>
          <p14:tracePt t="33813" x="6461125" y="2971800"/>
          <p14:tracePt t="33821" x="6461125" y="2949575"/>
          <p14:tracePt t="33829" x="6461125" y="2917825"/>
          <p14:tracePt t="33837" x="6461125" y="2911475"/>
          <p14:tracePt t="33845" x="6461125" y="2887663"/>
          <p14:tracePt t="33853" x="6461125" y="2865438"/>
          <p14:tracePt t="33862" x="6461125" y="2849563"/>
          <p14:tracePt t="33870" x="6461125" y="2841625"/>
          <p14:tracePt t="33878" x="6461125" y="2811463"/>
          <p14:tracePt t="33886" x="6461125" y="2803525"/>
          <p14:tracePt t="33894" x="6461125" y="2789238"/>
          <p14:tracePt t="33902" x="6461125" y="2781300"/>
          <p14:tracePt t="33910" x="6461125" y="2765425"/>
          <p14:tracePt t="33919" x="6461125" y="2743200"/>
          <p14:tracePt t="33926" x="6461125" y="2720975"/>
          <p14:tracePt t="33936" x="6461125" y="2697163"/>
          <p14:tracePt t="33942" x="6477000" y="2682875"/>
          <p14:tracePt t="33953" x="6477000" y="2659063"/>
          <p14:tracePt t="33958" x="6477000" y="2636838"/>
          <p14:tracePt t="33969" x="6477000" y="2613025"/>
          <p14:tracePt t="33975" x="6484938" y="2590800"/>
          <p14:tracePt t="33985" x="6484938" y="2568575"/>
          <p14:tracePt t="33991" x="6484938" y="2552700"/>
          <p14:tracePt t="33999" x="6484938" y="2536825"/>
          <p14:tracePt t="34007" x="6499225" y="2514600"/>
          <p14:tracePt t="34015" x="6499225" y="2506663"/>
          <p14:tracePt t="34023" x="6499225" y="2492375"/>
          <p14:tracePt t="34031" x="6507163" y="2468563"/>
          <p14:tracePt t="34047" x="6507163" y="2454275"/>
          <p14:tracePt t="44167" x="6484938" y="2454275"/>
          <p14:tracePt t="44174" x="6461125" y="2454275"/>
          <p14:tracePt t="44185" x="6423025" y="2454275"/>
          <p14:tracePt t="44190" x="6378575" y="2454275"/>
          <p14:tracePt t="44198" x="6332538" y="2454275"/>
          <p14:tracePt t="44206" x="6270625" y="2454275"/>
          <p14:tracePt t="44215" x="6210300" y="2454275"/>
          <p14:tracePt t="44223" x="6088063" y="2484438"/>
          <p14:tracePt t="44231" x="6011863" y="2484438"/>
          <p14:tracePt t="44239" x="5913438" y="2492375"/>
          <p14:tracePt t="44247" x="5807075" y="2514600"/>
          <p14:tracePt t="44255" x="5699125" y="2530475"/>
          <p14:tracePt t="44263" x="5570538" y="2568575"/>
          <p14:tracePt t="44271" x="5426075" y="2590800"/>
          <p14:tracePt t="44279" x="5295900" y="2620963"/>
          <p14:tracePt t="44287" x="5135563" y="2674938"/>
          <p14:tracePt t="44295" x="4983163" y="2727325"/>
          <p14:tracePt t="44303" x="4830763" y="2789238"/>
          <p14:tracePt t="44311" x="4664075" y="2865438"/>
          <p14:tracePt t="44319" x="4495800" y="2955925"/>
          <p14:tracePt t="44328" x="4198938" y="3124200"/>
          <p14:tracePt t="44336" x="4098925" y="3192463"/>
          <p14:tracePt t="44344" x="3924300" y="3314700"/>
          <p14:tracePt t="44352" x="3597275" y="3543300"/>
          <p14:tracePt t="44360" x="3421063" y="3687763"/>
          <p14:tracePt t="44369" x="3330575" y="3756025"/>
          <p14:tracePt t="44376" x="3162300" y="3908425"/>
          <p14:tracePt t="44385" x="3025775" y="4054475"/>
          <p14:tracePt t="44392" x="2911475" y="4183063"/>
          <p14:tracePt t="44402" x="2873375" y="4244975"/>
          <p14:tracePt t="44409" x="2827338" y="4351338"/>
          <p14:tracePt t="44418" x="2803525" y="4435475"/>
          <p14:tracePt t="44425" x="2789238" y="4495800"/>
          <p14:tracePt t="44651" x="2789238" y="4511675"/>
          <p14:tracePt t="44659" x="2781300" y="4533900"/>
          <p14:tracePt t="44670" x="2751138" y="4541838"/>
          <p14:tracePt t="44675" x="2705100" y="4618038"/>
          <p14:tracePt t="44685" x="2667000" y="4648200"/>
          <p14:tracePt t="44691" x="2636838" y="4702175"/>
          <p14:tracePt t="44702" x="2574925" y="4770438"/>
          <p14:tracePt t="44707" x="2530475" y="4838700"/>
          <p14:tracePt t="44718" x="2476500" y="4899025"/>
          <p14:tracePt t="44724" x="2446338" y="4975225"/>
          <p14:tracePt t="44732" x="2422525" y="5021263"/>
          <p14:tracePt t="44740" x="2384425" y="5089525"/>
          <p14:tracePt t="44748" x="2362200" y="5143500"/>
          <p14:tracePt t="44756" x="2346325" y="5189538"/>
          <p14:tracePt t="44764" x="2339975" y="5235575"/>
          <p14:tracePt t="44772" x="2339975" y="5280025"/>
          <p14:tracePt t="44780" x="2324100" y="5356225"/>
          <p14:tracePt t="44788" x="2324100" y="5464175"/>
          <p14:tracePt t="44796" x="2324100" y="5546725"/>
          <p14:tracePt t="44804" x="2324100" y="5638800"/>
          <p14:tracePt t="44813" x="2324100" y="5745163"/>
          <p14:tracePt t="44820" x="2324100" y="5807075"/>
          <p14:tracePt t="44829" x="2362200" y="5973763"/>
          <p14:tracePt t="45007" x="2346325" y="5973763"/>
          <p14:tracePt t="45015" x="2324100" y="5973763"/>
          <p14:tracePt t="45023" x="2316163" y="5997575"/>
          <p14:tracePt t="45031" x="2301875" y="6011863"/>
          <p14:tracePt t="45039" x="2286000" y="6019800"/>
          <p14:tracePt t="45047" x="2278063" y="6049963"/>
          <p14:tracePt t="45055" x="2263775" y="6057900"/>
          <p14:tracePt t="45063" x="2263775" y="6080125"/>
          <p14:tracePt t="45071" x="2239963" y="6134100"/>
          <p14:tracePt t="45079" x="2217738" y="6202363"/>
          <p14:tracePt t="45087" x="2193925" y="6270625"/>
          <p14:tracePt t="45095" x="2171700" y="6354763"/>
          <p14:tracePt t="45104" x="2149475" y="6461125"/>
          <p14:tracePt t="45112" x="2117725" y="6561138"/>
          <p14:tracePt t="45119" x="2095500" y="6689725"/>
          <p14:tracePt t="45128" x="2073275" y="6835775"/>
          <p14:tracePt t="46020" x="0" y="0"/>
        </p14:tracePtLst>
      </p14:laserTraceLst>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6A4F885C-0AA2-804F-8BDC-AAB43359A4BF}"/>
              </a:ext>
            </a:extLst>
          </p:cNvPr>
          <p:cNvSpPr>
            <a:spLocks noGrp="1" noChangeArrowheads="1"/>
          </p:cNvSpPr>
          <p:nvPr>
            <p:ph type="title"/>
          </p:nvPr>
        </p:nvSpPr>
        <p:spPr>
          <a:xfrm>
            <a:off x="457200" y="228600"/>
            <a:ext cx="8229600" cy="1143000"/>
          </a:xfrm>
        </p:spPr>
        <p:txBody>
          <a:bodyPr/>
          <a:lstStyle/>
          <a:p>
            <a:pPr eaLnBrk="1" hangingPunct="1"/>
            <a:r>
              <a:rPr lang="en-US" altLang="en-US" dirty="0">
                <a:solidFill>
                  <a:srgbClr val="FFFF00"/>
                </a:solidFill>
              </a:rPr>
              <a:t>Preventing Progression</a:t>
            </a:r>
          </a:p>
        </p:txBody>
      </p:sp>
      <p:sp>
        <p:nvSpPr>
          <p:cNvPr id="56323" name="Rectangle 3">
            <a:extLst>
              <a:ext uri="{FF2B5EF4-FFF2-40B4-BE49-F238E27FC236}">
                <a16:creationId xmlns:a16="http://schemas.microsoft.com/office/drawing/2014/main" id="{A4F55B97-5F97-46E4-166D-1893A4247207}"/>
              </a:ext>
            </a:extLst>
          </p:cNvPr>
          <p:cNvSpPr>
            <a:spLocks noGrp="1" noChangeArrowheads="1"/>
          </p:cNvSpPr>
          <p:nvPr>
            <p:ph sz="half" idx="1"/>
          </p:nvPr>
        </p:nvSpPr>
        <p:spPr>
          <a:xfrm>
            <a:off x="457200" y="1399309"/>
            <a:ext cx="4419600" cy="4525963"/>
          </a:xfrm>
        </p:spPr>
        <p:txBody>
          <a:bodyPr/>
          <a:lstStyle/>
          <a:p>
            <a:pPr marL="0" indent="0" eaLnBrk="1" hangingPunct="1">
              <a:lnSpc>
                <a:spcPct val="80000"/>
              </a:lnSpc>
              <a:buNone/>
            </a:pPr>
            <a:r>
              <a:rPr lang="en-US" altLang="en-US" sz="1600" dirty="0">
                <a:solidFill>
                  <a:schemeClr val="bg1"/>
                </a:solidFill>
              </a:rPr>
              <a:t>A 52-year-old woman with type 2 diabetes mellitus and hypertension comes for a routine office visit. She has a 30-pack-year history of cigarette smoking. Her mother had diabetes and was on hemodialysis. </a:t>
            </a:r>
          </a:p>
          <a:p>
            <a:pPr marL="0" indent="0" eaLnBrk="1" hangingPunct="1">
              <a:lnSpc>
                <a:spcPct val="80000"/>
              </a:lnSpc>
              <a:buNone/>
            </a:pPr>
            <a:r>
              <a:rPr lang="en-US" altLang="en-US" sz="1600" dirty="0">
                <a:solidFill>
                  <a:schemeClr val="bg1"/>
                </a:solidFill>
              </a:rPr>
              <a:t>Medications: insulin, metoprolol, </a:t>
            </a:r>
            <a:r>
              <a:rPr lang="en-US" altLang="en-US" sz="1600" dirty="0" err="1">
                <a:solidFill>
                  <a:schemeClr val="bg1"/>
                </a:solidFill>
              </a:rPr>
              <a:t>fosinopril</a:t>
            </a:r>
            <a:r>
              <a:rPr lang="en-US" altLang="en-US" sz="1600" dirty="0">
                <a:solidFill>
                  <a:schemeClr val="bg1"/>
                </a:solidFill>
              </a:rPr>
              <a:t>, hydrochlorothiazide,  atorvastatin and aspirin</a:t>
            </a:r>
          </a:p>
          <a:p>
            <a:pPr marL="0" indent="0" eaLnBrk="1" hangingPunct="1">
              <a:lnSpc>
                <a:spcPct val="80000"/>
              </a:lnSpc>
              <a:buNone/>
            </a:pPr>
            <a:endParaRPr lang="en-US" altLang="en-US" sz="1600" dirty="0">
              <a:solidFill>
                <a:schemeClr val="bg1"/>
              </a:solidFill>
            </a:endParaRPr>
          </a:p>
          <a:p>
            <a:pPr marL="0" indent="0" eaLnBrk="1" hangingPunct="1">
              <a:lnSpc>
                <a:spcPct val="80000"/>
              </a:lnSpc>
              <a:buNone/>
            </a:pPr>
            <a:r>
              <a:rPr lang="en-US" altLang="en-US" sz="1600" dirty="0">
                <a:solidFill>
                  <a:schemeClr val="bg1"/>
                </a:solidFill>
              </a:rPr>
              <a:t>Physical examination: </a:t>
            </a:r>
          </a:p>
          <a:p>
            <a:pPr marL="0" indent="0" eaLnBrk="1" hangingPunct="1">
              <a:lnSpc>
                <a:spcPct val="80000"/>
              </a:lnSpc>
              <a:buNone/>
            </a:pPr>
            <a:r>
              <a:rPr lang="en-US" altLang="en-US" sz="1600" dirty="0">
                <a:solidFill>
                  <a:schemeClr val="bg1"/>
                </a:solidFill>
              </a:rPr>
              <a:t>BP165/95 </a:t>
            </a:r>
          </a:p>
          <a:p>
            <a:pPr marL="0" indent="0" eaLnBrk="1" hangingPunct="1">
              <a:lnSpc>
                <a:spcPct val="80000"/>
              </a:lnSpc>
              <a:buNone/>
            </a:pPr>
            <a:r>
              <a:rPr lang="en-US" altLang="en-US" sz="1600" dirty="0">
                <a:solidFill>
                  <a:schemeClr val="bg1"/>
                </a:solidFill>
              </a:rPr>
              <a:t>Retinal microaneurysms</a:t>
            </a:r>
          </a:p>
          <a:p>
            <a:pPr marL="0" indent="0" eaLnBrk="1" hangingPunct="1">
              <a:lnSpc>
                <a:spcPct val="80000"/>
              </a:lnSpc>
              <a:buNone/>
            </a:pPr>
            <a:r>
              <a:rPr lang="en-US" altLang="en-US" sz="1600" dirty="0">
                <a:solidFill>
                  <a:schemeClr val="bg1"/>
                </a:solidFill>
              </a:rPr>
              <a:t>CV: RRR, with an S4; no JVD</a:t>
            </a:r>
          </a:p>
          <a:p>
            <a:pPr marL="0" indent="0" eaLnBrk="1" hangingPunct="1">
              <a:lnSpc>
                <a:spcPct val="80000"/>
              </a:lnSpc>
              <a:buNone/>
            </a:pPr>
            <a:r>
              <a:rPr lang="en-US" altLang="en-US" sz="1600" dirty="0">
                <a:solidFill>
                  <a:schemeClr val="bg1"/>
                </a:solidFill>
              </a:rPr>
              <a:t>Lungs: CTA B</a:t>
            </a:r>
          </a:p>
          <a:p>
            <a:pPr marL="0" indent="0" eaLnBrk="1" hangingPunct="1">
              <a:lnSpc>
                <a:spcPct val="80000"/>
              </a:lnSpc>
              <a:buNone/>
            </a:pPr>
            <a:r>
              <a:rPr lang="en-US" altLang="en-US" sz="1600" dirty="0">
                <a:solidFill>
                  <a:schemeClr val="bg1"/>
                </a:solidFill>
              </a:rPr>
              <a:t>Ext: 1+ pedal edema</a:t>
            </a:r>
          </a:p>
          <a:p>
            <a:pPr marL="0" indent="0" eaLnBrk="1" hangingPunct="1">
              <a:lnSpc>
                <a:spcPct val="80000"/>
              </a:lnSpc>
              <a:buNone/>
            </a:pPr>
            <a:endParaRPr lang="en-US" altLang="en-US" sz="1600" dirty="0">
              <a:solidFill>
                <a:schemeClr val="bg1"/>
              </a:solidFill>
            </a:endParaRPr>
          </a:p>
          <a:p>
            <a:pPr marL="0" indent="0" eaLnBrk="1" hangingPunct="1">
              <a:lnSpc>
                <a:spcPct val="80000"/>
              </a:lnSpc>
              <a:buNone/>
            </a:pPr>
            <a:r>
              <a:rPr lang="en-US" altLang="en-US" sz="1600" dirty="0">
                <a:solidFill>
                  <a:schemeClr val="bg1"/>
                </a:solidFill>
              </a:rPr>
              <a:t>Labs: </a:t>
            </a:r>
          </a:p>
          <a:p>
            <a:pPr marL="0" indent="0" eaLnBrk="1" hangingPunct="1">
              <a:lnSpc>
                <a:spcPct val="80000"/>
              </a:lnSpc>
              <a:buNone/>
            </a:pPr>
            <a:r>
              <a:rPr lang="en-US" altLang="en-US" sz="1600" dirty="0">
                <a:solidFill>
                  <a:schemeClr val="bg1"/>
                </a:solidFill>
              </a:rPr>
              <a:t>Hgb A1C 7.2%,</a:t>
            </a:r>
          </a:p>
          <a:p>
            <a:pPr marL="0" indent="0" eaLnBrk="1" hangingPunct="1">
              <a:lnSpc>
                <a:spcPct val="80000"/>
              </a:lnSpc>
              <a:buNone/>
            </a:pPr>
            <a:r>
              <a:rPr lang="en-US" altLang="en-US" sz="1600" dirty="0">
                <a:solidFill>
                  <a:schemeClr val="bg1"/>
                </a:solidFill>
              </a:rPr>
              <a:t>Creatinine 1.2 mg/dL</a:t>
            </a:r>
          </a:p>
          <a:p>
            <a:pPr marL="0" indent="0" eaLnBrk="1" hangingPunct="1">
              <a:lnSpc>
                <a:spcPct val="80000"/>
              </a:lnSpc>
              <a:buNone/>
            </a:pPr>
            <a:r>
              <a:rPr lang="en-US" altLang="en-US" sz="1600" dirty="0">
                <a:solidFill>
                  <a:schemeClr val="bg1"/>
                </a:solidFill>
              </a:rPr>
              <a:t>24-Hour urinary protein excretion 1.8 g/24 h.</a:t>
            </a:r>
          </a:p>
          <a:p>
            <a:pPr eaLnBrk="1" hangingPunct="1">
              <a:buFontTx/>
              <a:buNone/>
            </a:pPr>
            <a:endParaRPr lang="en-US" altLang="en-US" sz="600" dirty="0">
              <a:solidFill>
                <a:schemeClr val="bg1"/>
              </a:solidFill>
            </a:endParaRPr>
          </a:p>
        </p:txBody>
      </p:sp>
      <p:sp>
        <p:nvSpPr>
          <p:cNvPr id="2" name="Content Placeholder 1">
            <a:extLst>
              <a:ext uri="{FF2B5EF4-FFF2-40B4-BE49-F238E27FC236}">
                <a16:creationId xmlns:a16="http://schemas.microsoft.com/office/drawing/2014/main" id="{FF19ADF9-AFFD-9EC2-1EED-AD624FC89861}"/>
              </a:ext>
            </a:extLst>
          </p:cNvPr>
          <p:cNvSpPr>
            <a:spLocks noGrp="1"/>
          </p:cNvSpPr>
          <p:nvPr>
            <p:ph sz="half" idx="2"/>
          </p:nvPr>
        </p:nvSpPr>
        <p:spPr>
          <a:xfrm>
            <a:off x="4876800" y="1600200"/>
            <a:ext cx="4114800" cy="4525963"/>
          </a:xfrm>
        </p:spPr>
        <p:txBody>
          <a:bodyPr/>
          <a:lstStyle/>
          <a:p>
            <a:pPr eaLnBrk="1" hangingPunct="1">
              <a:buFontTx/>
              <a:buNone/>
            </a:pPr>
            <a:r>
              <a:rPr lang="en-US" altLang="en-US" sz="2000" dirty="0">
                <a:solidFill>
                  <a:schemeClr val="bg1"/>
                </a:solidFill>
              </a:rPr>
              <a:t>While all factors may contribute, which of the following factors is most likely to cause this patient's chronic kidney disease to rapidly progress to end-stage renal disease? </a:t>
            </a:r>
          </a:p>
          <a:p>
            <a:pPr eaLnBrk="1" hangingPunct="1">
              <a:buFontTx/>
              <a:buNone/>
            </a:pPr>
            <a:endParaRPr lang="en-US" altLang="en-US" sz="2000" dirty="0">
              <a:solidFill>
                <a:schemeClr val="bg1"/>
              </a:solidFill>
            </a:endParaRPr>
          </a:p>
          <a:p>
            <a:pPr eaLnBrk="1" hangingPunct="1">
              <a:buFontTx/>
              <a:buNone/>
            </a:pPr>
            <a:r>
              <a:rPr lang="en-US" altLang="en-US" sz="2000" dirty="0">
                <a:solidFill>
                  <a:schemeClr val="bg1"/>
                </a:solidFill>
              </a:rPr>
              <a:t>A 	Poorly controlled diabetes</a:t>
            </a:r>
          </a:p>
          <a:p>
            <a:pPr eaLnBrk="1" hangingPunct="1">
              <a:buFontTx/>
              <a:buNone/>
            </a:pPr>
            <a:r>
              <a:rPr lang="en-US" altLang="en-US" sz="2000" dirty="0">
                <a:solidFill>
                  <a:schemeClr val="bg1"/>
                </a:solidFill>
              </a:rPr>
              <a:t>B 	Family history</a:t>
            </a:r>
          </a:p>
          <a:p>
            <a:pPr eaLnBrk="1" hangingPunct="1">
              <a:buFontTx/>
              <a:buNone/>
            </a:pPr>
            <a:r>
              <a:rPr lang="en-US" altLang="en-US" sz="2000" dirty="0">
                <a:solidFill>
                  <a:schemeClr val="bg1"/>
                </a:solidFill>
              </a:rPr>
              <a:t>C 	Poorly controlled hypertension</a:t>
            </a:r>
          </a:p>
          <a:p>
            <a:pPr eaLnBrk="1" hangingPunct="1">
              <a:buFontTx/>
              <a:buNone/>
            </a:pPr>
            <a:r>
              <a:rPr lang="en-US" altLang="en-US" sz="2000" dirty="0">
                <a:solidFill>
                  <a:schemeClr val="bg1"/>
                </a:solidFill>
              </a:rPr>
              <a:t>D 	Proteinuria</a:t>
            </a:r>
          </a:p>
          <a:p>
            <a:pPr eaLnBrk="1" hangingPunct="1">
              <a:buFontTx/>
              <a:buNone/>
            </a:pPr>
            <a:r>
              <a:rPr lang="en-US" altLang="en-US" sz="2000" dirty="0">
                <a:solidFill>
                  <a:schemeClr val="bg1"/>
                </a:solidFill>
              </a:rPr>
              <a:t>E 	Cigarette smoking</a:t>
            </a:r>
            <a:endParaRPr lang="en-US" sz="2000" dirty="0"/>
          </a:p>
        </p:txBody>
      </p:sp>
      <p:sp>
        <p:nvSpPr>
          <p:cNvPr id="56324" name="FlagCount" hidden="1">
            <a:hlinkClick r:id="rId3" action="ppaction://hlinkfile"/>
            <a:extLst>
              <a:ext uri="{FF2B5EF4-FFF2-40B4-BE49-F238E27FC236}">
                <a16:creationId xmlns:a16="http://schemas.microsoft.com/office/drawing/2014/main" id="{63980251-77D2-B3CA-1E53-54B8B22A0D6A}"/>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15786"/>
    </mc:Choice>
    <mc:Fallback xmlns="">
      <p:transition spd="slow" advTm="15786"/>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6A4F885C-0AA2-804F-8BDC-AAB43359A4BF}"/>
              </a:ext>
            </a:extLst>
          </p:cNvPr>
          <p:cNvSpPr>
            <a:spLocks noGrp="1" noChangeArrowheads="1"/>
          </p:cNvSpPr>
          <p:nvPr>
            <p:ph type="title"/>
          </p:nvPr>
        </p:nvSpPr>
        <p:spPr>
          <a:xfrm>
            <a:off x="457200" y="228600"/>
            <a:ext cx="8229600" cy="1143000"/>
          </a:xfrm>
        </p:spPr>
        <p:txBody>
          <a:bodyPr/>
          <a:lstStyle/>
          <a:p>
            <a:pPr eaLnBrk="1" hangingPunct="1"/>
            <a:r>
              <a:rPr lang="en-US" altLang="en-US" dirty="0">
                <a:solidFill>
                  <a:srgbClr val="FFFF00"/>
                </a:solidFill>
              </a:rPr>
              <a:t>Preventing Progression</a:t>
            </a:r>
          </a:p>
        </p:txBody>
      </p:sp>
      <p:sp>
        <p:nvSpPr>
          <p:cNvPr id="56323" name="Rectangle 3">
            <a:extLst>
              <a:ext uri="{FF2B5EF4-FFF2-40B4-BE49-F238E27FC236}">
                <a16:creationId xmlns:a16="http://schemas.microsoft.com/office/drawing/2014/main" id="{A4F55B97-5F97-46E4-166D-1893A4247207}"/>
              </a:ext>
            </a:extLst>
          </p:cNvPr>
          <p:cNvSpPr>
            <a:spLocks noGrp="1" noChangeArrowheads="1"/>
          </p:cNvSpPr>
          <p:nvPr>
            <p:ph sz="half" idx="1"/>
          </p:nvPr>
        </p:nvSpPr>
        <p:spPr>
          <a:xfrm>
            <a:off x="457200" y="1399309"/>
            <a:ext cx="4038600" cy="4525963"/>
          </a:xfrm>
        </p:spPr>
        <p:txBody>
          <a:bodyPr/>
          <a:lstStyle/>
          <a:p>
            <a:pPr marL="0" indent="0" eaLnBrk="1" hangingPunct="1">
              <a:lnSpc>
                <a:spcPct val="80000"/>
              </a:lnSpc>
              <a:buNone/>
            </a:pPr>
            <a:r>
              <a:rPr lang="en-US" altLang="en-US" sz="1600" dirty="0">
                <a:solidFill>
                  <a:schemeClr val="bg1"/>
                </a:solidFill>
              </a:rPr>
              <a:t>A 52-year-old woman with type 2 diabetes mellitus and hypertension comes for a routine office visit. She has a 30-pack-year history of cigarette smoking. Her mother had diabetes and was on hemodialysis. </a:t>
            </a:r>
          </a:p>
          <a:p>
            <a:pPr marL="0" indent="0" eaLnBrk="1" hangingPunct="1">
              <a:lnSpc>
                <a:spcPct val="80000"/>
              </a:lnSpc>
              <a:buNone/>
            </a:pPr>
            <a:r>
              <a:rPr lang="en-US" altLang="en-US" sz="1600" dirty="0">
                <a:solidFill>
                  <a:schemeClr val="bg1"/>
                </a:solidFill>
              </a:rPr>
              <a:t>Medications: insulin, metoprolol, </a:t>
            </a:r>
            <a:r>
              <a:rPr lang="en-US" altLang="en-US" sz="1600" dirty="0" err="1">
                <a:solidFill>
                  <a:schemeClr val="bg1"/>
                </a:solidFill>
              </a:rPr>
              <a:t>fosinopril</a:t>
            </a:r>
            <a:r>
              <a:rPr lang="en-US" altLang="en-US" sz="1600" dirty="0">
                <a:solidFill>
                  <a:schemeClr val="bg1"/>
                </a:solidFill>
              </a:rPr>
              <a:t>, hydrochlorothiazide,  atorvastatin and aspirin</a:t>
            </a:r>
          </a:p>
          <a:p>
            <a:pPr marL="0" indent="0" eaLnBrk="1" hangingPunct="1">
              <a:lnSpc>
                <a:spcPct val="80000"/>
              </a:lnSpc>
              <a:buNone/>
            </a:pPr>
            <a:endParaRPr lang="en-US" altLang="en-US" sz="1600" dirty="0">
              <a:solidFill>
                <a:schemeClr val="bg1"/>
              </a:solidFill>
            </a:endParaRPr>
          </a:p>
          <a:p>
            <a:pPr marL="0" indent="0" eaLnBrk="1" hangingPunct="1">
              <a:lnSpc>
                <a:spcPct val="80000"/>
              </a:lnSpc>
              <a:buNone/>
            </a:pPr>
            <a:r>
              <a:rPr lang="en-US" altLang="en-US" sz="1600" dirty="0">
                <a:solidFill>
                  <a:schemeClr val="bg1"/>
                </a:solidFill>
              </a:rPr>
              <a:t>Physical examination: </a:t>
            </a:r>
          </a:p>
          <a:p>
            <a:pPr marL="0" indent="0" eaLnBrk="1" hangingPunct="1">
              <a:lnSpc>
                <a:spcPct val="80000"/>
              </a:lnSpc>
              <a:buNone/>
            </a:pPr>
            <a:r>
              <a:rPr lang="en-US" altLang="en-US" sz="1600" dirty="0">
                <a:solidFill>
                  <a:schemeClr val="bg1"/>
                </a:solidFill>
              </a:rPr>
              <a:t>BP165/95 </a:t>
            </a:r>
          </a:p>
          <a:p>
            <a:pPr marL="0" indent="0" eaLnBrk="1" hangingPunct="1">
              <a:lnSpc>
                <a:spcPct val="80000"/>
              </a:lnSpc>
              <a:buNone/>
            </a:pPr>
            <a:r>
              <a:rPr lang="en-US" altLang="en-US" sz="1600" dirty="0">
                <a:solidFill>
                  <a:schemeClr val="bg1"/>
                </a:solidFill>
              </a:rPr>
              <a:t>Retinal microaneurysms</a:t>
            </a:r>
          </a:p>
          <a:p>
            <a:pPr marL="0" indent="0" eaLnBrk="1" hangingPunct="1">
              <a:lnSpc>
                <a:spcPct val="80000"/>
              </a:lnSpc>
              <a:buNone/>
            </a:pPr>
            <a:r>
              <a:rPr lang="en-US" altLang="en-US" sz="1600" dirty="0">
                <a:solidFill>
                  <a:schemeClr val="bg1"/>
                </a:solidFill>
              </a:rPr>
              <a:t>CV: RRR, with an S4; no JVD</a:t>
            </a:r>
          </a:p>
          <a:p>
            <a:pPr marL="0" indent="0" eaLnBrk="1" hangingPunct="1">
              <a:lnSpc>
                <a:spcPct val="80000"/>
              </a:lnSpc>
              <a:buNone/>
            </a:pPr>
            <a:r>
              <a:rPr lang="en-US" altLang="en-US" sz="1600" dirty="0">
                <a:solidFill>
                  <a:schemeClr val="bg1"/>
                </a:solidFill>
              </a:rPr>
              <a:t>Lungs: CTA B</a:t>
            </a:r>
          </a:p>
          <a:p>
            <a:pPr marL="0" indent="0" eaLnBrk="1" hangingPunct="1">
              <a:lnSpc>
                <a:spcPct val="80000"/>
              </a:lnSpc>
              <a:buNone/>
            </a:pPr>
            <a:r>
              <a:rPr lang="en-US" altLang="en-US" sz="1600" dirty="0">
                <a:solidFill>
                  <a:schemeClr val="bg1"/>
                </a:solidFill>
              </a:rPr>
              <a:t>Ext: 1+ pedal edema</a:t>
            </a:r>
          </a:p>
          <a:p>
            <a:pPr marL="0" indent="0" eaLnBrk="1" hangingPunct="1">
              <a:lnSpc>
                <a:spcPct val="80000"/>
              </a:lnSpc>
              <a:buNone/>
            </a:pPr>
            <a:endParaRPr lang="en-US" altLang="en-US" sz="1600" dirty="0">
              <a:solidFill>
                <a:schemeClr val="bg1"/>
              </a:solidFill>
            </a:endParaRPr>
          </a:p>
          <a:p>
            <a:pPr marL="0" indent="0" eaLnBrk="1" hangingPunct="1">
              <a:lnSpc>
                <a:spcPct val="80000"/>
              </a:lnSpc>
              <a:buNone/>
            </a:pPr>
            <a:r>
              <a:rPr lang="en-US" altLang="en-US" sz="1600" dirty="0">
                <a:solidFill>
                  <a:schemeClr val="bg1"/>
                </a:solidFill>
              </a:rPr>
              <a:t>Labs: </a:t>
            </a:r>
          </a:p>
          <a:p>
            <a:pPr marL="0" indent="0" eaLnBrk="1" hangingPunct="1">
              <a:lnSpc>
                <a:spcPct val="80000"/>
              </a:lnSpc>
              <a:buNone/>
            </a:pPr>
            <a:r>
              <a:rPr lang="en-US" altLang="en-US" sz="1600" dirty="0">
                <a:solidFill>
                  <a:schemeClr val="bg1"/>
                </a:solidFill>
              </a:rPr>
              <a:t>Hgb A1C 7.2%,</a:t>
            </a:r>
          </a:p>
          <a:p>
            <a:pPr marL="0" indent="0" eaLnBrk="1" hangingPunct="1">
              <a:lnSpc>
                <a:spcPct val="80000"/>
              </a:lnSpc>
              <a:buNone/>
            </a:pPr>
            <a:r>
              <a:rPr lang="en-US" altLang="en-US" sz="1600" dirty="0">
                <a:solidFill>
                  <a:schemeClr val="bg1"/>
                </a:solidFill>
              </a:rPr>
              <a:t>Creatinine 1.2 mg/dL</a:t>
            </a:r>
          </a:p>
          <a:p>
            <a:pPr marL="0" indent="0" eaLnBrk="1" hangingPunct="1">
              <a:lnSpc>
                <a:spcPct val="80000"/>
              </a:lnSpc>
              <a:buNone/>
            </a:pPr>
            <a:r>
              <a:rPr lang="en-US" altLang="en-US" sz="1600" dirty="0">
                <a:solidFill>
                  <a:schemeClr val="bg1"/>
                </a:solidFill>
              </a:rPr>
              <a:t>24-Hour urinary protein excretion 1.8 g/24 h.</a:t>
            </a:r>
          </a:p>
          <a:p>
            <a:pPr eaLnBrk="1" hangingPunct="1">
              <a:buFontTx/>
              <a:buNone/>
            </a:pPr>
            <a:endParaRPr lang="en-US" altLang="en-US" sz="600" dirty="0">
              <a:solidFill>
                <a:schemeClr val="bg1"/>
              </a:solidFill>
            </a:endParaRPr>
          </a:p>
        </p:txBody>
      </p:sp>
      <p:sp>
        <p:nvSpPr>
          <p:cNvPr id="2" name="Content Placeholder 1">
            <a:extLst>
              <a:ext uri="{FF2B5EF4-FFF2-40B4-BE49-F238E27FC236}">
                <a16:creationId xmlns:a16="http://schemas.microsoft.com/office/drawing/2014/main" id="{FF19ADF9-AFFD-9EC2-1EED-AD624FC89861}"/>
              </a:ext>
            </a:extLst>
          </p:cNvPr>
          <p:cNvSpPr>
            <a:spLocks noGrp="1"/>
          </p:cNvSpPr>
          <p:nvPr>
            <p:ph sz="half" idx="2"/>
          </p:nvPr>
        </p:nvSpPr>
        <p:spPr>
          <a:xfrm>
            <a:off x="4876800" y="1600200"/>
            <a:ext cx="4038600" cy="4525963"/>
          </a:xfrm>
        </p:spPr>
        <p:txBody>
          <a:bodyPr/>
          <a:lstStyle/>
          <a:p>
            <a:pPr eaLnBrk="1" hangingPunct="1">
              <a:buFontTx/>
              <a:buNone/>
            </a:pPr>
            <a:r>
              <a:rPr lang="en-US" altLang="en-US" sz="2000" dirty="0">
                <a:solidFill>
                  <a:schemeClr val="bg1"/>
                </a:solidFill>
              </a:rPr>
              <a:t>While all factors may contribute, which of the following factors is most likely to cause this patient's chronic kidney disease to rapidly progress to end-stage renal disease? </a:t>
            </a:r>
          </a:p>
          <a:p>
            <a:pPr eaLnBrk="1" hangingPunct="1">
              <a:buFontTx/>
              <a:buNone/>
            </a:pPr>
            <a:endParaRPr lang="en-US" altLang="en-US" sz="2000" dirty="0">
              <a:solidFill>
                <a:schemeClr val="bg1"/>
              </a:solidFill>
            </a:endParaRPr>
          </a:p>
          <a:p>
            <a:pPr eaLnBrk="1" hangingPunct="1">
              <a:buFontTx/>
              <a:buNone/>
            </a:pPr>
            <a:r>
              <a:rPr lang="en-US" altLang="en-US" sz="2000" dirty="0">
                <a:solidFill>
                  <a:schemeClr val="bg1"/>
                </a:solidFill>
              </a:rPr>
              <a:t>A 	Poorly controlled diabetes</a:t>
            </a:r>
          </a:p>
          <a:p>
            <a:pPr eaLnBrk="1" hangingPunct="1">
              <a:buFontTx/>
              <a:buNone/>
            </a:pPr>
            <a:r>
              <a:rPr lang="en-US" altLang="en-US" sz="2000" dirty="0">
                <a:solidFill>
                  <a:schemeClr val="bg1"/>
                </a:solidFill>
              </a:rPr>
              <a:t>B 	Family history</a:t>
            </a:r>
          </a:p>
          <a:p>
            <a:pPr eaLnBrk="1" hangingPunct="1">
              <a:buFontTx/>
              <a:buNone/>
            </a:pPr>
            <a:r>
              <a:rPr lang="en-US" altLang="en-US" sz="2000" dirty="0">
                <a:solidFill>
                  <a:schemeClr val="bg1"/>
                </a:solidFill>
              </a:rPr>
              <a:t>C 	</a:t>
            </a:r>
            <a:r>
              <a:rPr lang="en-US" altLang="en-US" sz="2000" dirty="0">
                <a:solidFill>
                  <a:srgbClr val="92D050"/>
                </a:solidFill>
              </a:rPr>
              <a:t>Poorly controlled hypertension</a:t>
            </a:r>
          </a:p>
          <a:p>
            <a:pPr eaLnBrk="1" hangingPunct="1">
              <a:buFontTx/>
              <a:buNone/>
            </a:pPr>
            <a:r>
              <a:rPr lang="en-US" altLang="en-US" sz="2000" dirty="0">
                <a:solidFill>
                  <a:schemeClr val="bg1"/>
                </a:solidFill>
              </a:rPr>
              <a:t>D 	Proteinuria</a:t>
            </a:r>
          </a:p>
          <a:p>
            <a:pPr eaLnBrk="1" hangingPunct="1">
              <a:buFontTx/>
              <a:buNone/>
            </a:pPr>
            <a:r>
              <a:rPr lang="en-US" altLang="en-US" sz="2000" dirty="0">
                <a:solidFill>
                  <a:schemeClr val="bg1"/>
                </a:solidFill>
              </a:rPr>
              <a:t>E 	Cigarette smoking</a:t>
            </a:r>
            <a:endParaRPr lang="en-US" sz="2000" dirty="0"/>
          </a:p>
        </p:txBody>
      </p:sp>
      <p:sp>
        <p:nvSpPr>
          <p:cNvPr id="56324" name="FlagCount" hidden="1">
            <a:hlinkClick r:id="rId3" action="ppaction://hlinkfile"/>
            <a:extLst>
              <a:ext uri="{FF2B5EF4-FFF2-40B4-BE49-F238E27FC236}">
                <a16:creationId xmlns:a16="http://schemas.microsoft.com/office/drawing/2014/main" id="{63980251-77D2-B3CA-1E53-54B8B22A0D6A}"/>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Tree>
    <p:extLst>
      <p:ext uri="{BB962C8B-B14F-4D97-AF65-F5344CB8AC3E}">
        <p14:creationId xmlns:p14="http://schemas.microsoft.com/office/powerpoint/2010/main" val="1586638392"/>
      </p:ext>
    </p:extLst>
  </p:cSld>
  <p:clrMapOvr>
    <a:masterClrMapping/>
  </p:clrMapOvr>
  <mc:AlternateContent xmlns:mc="http://schemas.openxmlformats.org/markup-compatibility/2006" xmlns:p14="http://schemas.microsoft.com/office/powerpoint/2010/main">
    <mc:Choice Requires="p14">
      <p:transition spd="slow" p14:dur="2000" advTm="24202"/>
    </mc:Choice>
    <mc:Fallback xmlns="">
      <p:transition spd="slow" advTm="24202"/>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a:extLst>
              <a:ext uri="{FF2B5EF4-FFF2-40B4-BE49-F238E27FC236}">
                <a16:creationId xmlns:a16="http://schemas.microsoft.com/office/drawing/2014/main" id="{E3723AB9-A45A-702E-C790-C85416291DB9}"/>
              </a:ext>
            </a:extLst>
          </p:cNvPr>
          <p:cNvSpPr>
            <a:spLocks noGrp="1" noChangeArrowheads="1"/>
          </p:cNvSpPr>
          <p:nvPr>
            <p:ph type="title"/>
          </p:nvPr>
        </p:nvSpPr>
        <p:spPr>
          <a:xfrm>
            <a:off x="381000" y="1828800"/>
            <a:ext cx="8610600" cy="1143000"/>
          </a:xfrm>
        </p:spPr>
        <p:txBody>
          <a:bodyPr/>
          <a:lstStyle/>
          <a:p>
            <a:r>
              <a:rPr lang="en-US" altLang="en-US" sz="4800">
                <a:solidFill>
                  <a:srgbClr val="FFFF00"/>
                </a:solidFill>
              </a:rPr>
              <a:t>Preventing Progression:</a:t>
            </a:r>
            <a:br>
              <a:rPr lang="en-US" altLang="en-US" sz="4800">
                <a:solidFill>
                  <a:srgbClr val="FFFF00"/>
                </a:solidFill>
              </a:rPr>
            </a:br>
            <a:r>
              <a:rPr lang="en-US" altLang="en-US" sz="4800">
                <a:solidFill>
                  <a:srgbClr val="FFFF00"/>
                </a:solidFill>
              </a:rPr>
              <a:t>HTN CONTROL</a:t>
            </a:r>
          </a:p>
        </p:txBody>
      </p:sp>
    </p:spTree>
  </p:cSld>
  <p:clrMapOvr>
    <a:masterClrMapping/>
  </p:clrMapOvr>
  <mc:AlternateContent xmlns:mc="http://schemas.openxmlformats.org/markup-compatibility/2006" xmlns:p14="http://schemas.microsoft.com/office/powerpoint/2010/main">
    <mc:Choice Requires="p14">
      <p:transition spd="slow" p14:dur="2000" advTm="2634"/>
    </mc:Choice>
    <mc:Fallback xmlns="">
      <p:transition spd="slow" advTm="2634"/>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0AA28202-BE85-2507-8FC5-6B52629C517A}"/>
              </a:ext>
            </a:extLst>
          </p:cNvPr>
          <p:cNvSpPr>
            <a:spLocks noGrp="1" noChangeArrowheads="1"/>
          </p:cNvSpPr>
          <p:nvPr>
            <p:ph type="title"/>
          </p:nvPr>
        </p:nvSpPr>
        <p:spPr/>
        <p:txBody>
          <a:bodyPr/>
          <a:lstStyle/>
          <a:p>
            <a:r>
              <a:rPr lang="en-US" altLang="en-US" sz="3000">
                <a:solidFill>
                  <a:srgbClr val="FFFF66"/>
                </a:solidFill>
              </a:rPr>
              <a:t>HTN from Renal Disease: epidemiology</a:t>
            </a:r>
          </a:p>
        </p:txBody>
      </p:sp>
      <p:sp>
        <p:nvSpPr>
          <p:cNvPr id="61443" name="Rectangle 3">
            <a:extLst>
              <a:ext uri="{FF2B5EF4-FFF2-40B4-BE49-F238E27FC236}">
                <a16:creationId xmlns:a16="http://schemas.microsoft.com/office/drawing/2014/main" id="{8E97CEBA-6B33-C05A-745C-D103699ACF72}"/>
              </a:ext>
            </a:extLst>
          </p:cNvPr>
          <p:cNvSpPr>
            <a:spLocks noGrp="1" noChangeArrowheads="1"/>
          </p:cNvSpPr>
          <p:nvPr>
            <p:ph type="body" idx="1"/>
          </p:nvPr>
        </p:nvSpPr>
        <p:spPr>
          <a:xfrm>
            <a:off x="1485900" y="2057400"/>
            <a:ext cx="6172200" cy="3143250"/>
          </a:xfrm>
        </p:spPr>
        <p:txBody>
          <a:bodyPr/>
          <a:lstStyle/>
          <a:p>
            <a:r>
              <a:rPr lang="en-US" altLang="en-US">
                <a:solidFill>
                  <a:schemeClr val="bg1"/>
                </a:solidFill>
              </a:rPr>
              <a:t>Most common cause of secondary HTN</a:t>
            </a:r>
          </a:p>
          <a:p>
            <a:endParaRPr lang="en-US" altLang="en-US">
              <a:solidFill>
                <a:schemeClr val="bg1"/>
              </a:solidFill>
            </a:endParaRPr>
          </a:p>
          <a:p>
            <a:r>
              <a:rPr lang="en-US" altLang="en-US">
                <a:solidFill>
                  <a:schemeClr val="bg1"/>
                </a:solidFill>
              </a:rPr>
              <a:t>Hypertension eventually occurs in 85-90% of CKD patients</a:t>
            </a:r>
          </a:p>
          <a:p>
            <a:pPr>
              <a:buFontTx/>
              <a:buNone/>
            </a:pPr>
            <a:endParaRPr lang="en-US" altLang="en-US">
              <a:solidFill>
                <a:schemeClr val="bg1"/>
              </a:solidFill>
            </a:endParaRPr>
          </a:p>
          <a:p>
            <a:endParaRPr lang="en-US" altLang="en-US">
              <a:solidFill>
                <a:schemeClr val="bg1"/>
              </a:solidFill>
            </a:endParaRPr>
          </a:p>
          <a:p>
            <a:endParaRPr lang="en-US" altLang="en-US">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Tm="11253"/>
    </mc:Choice>
    <mc:Fallback xmlns="">
      <p:transition spd="slow" advTm="11253"/>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CCE77EDF-C13C-1CF5-3657-008E6C867714}"/>
              </a:ext>
            </a:extLst>
          </p:cNvPr>
          <p:cNvSpPr>
            <a:spLocks noGrp="1" noChangeArrowheads="1"/>
          </p:cNvSpPr>
          <p:nvPr>
            <p:ph type="title"/>
          </p:nvPr>
        </p:nvSpPr>
        <p:spPr/>
        <p:txBody>
          <a:bodyPr/>
          <a:lstStyle/>
          <a:p>
            <a:r>
              <a:rPr lang="en-US" altLang="en-US" sz="3000">
                <a:solidFill>
                  <a:srgbClr val="FFFF66"/>
                </a:solidFill>
              </a:rPr>
              <a:t>HTN from Renal Disease: mechanism</a:t>
            </a:r>
          </a:p>
        </p:txBody>
      </p:sp>
      <p:sp>
        <p:nvSpPr>
          <p:cNvPr id="62467" name="Rectangle 3">
            <a:extLst>
              <a:ext uri="{FF2B5EF4-FFF2-40B4-BE49-F238E27FC236}">
                <a16:creationId xmlns:a16="http://schemas.microsoft.com/office/drawing/2014/main" id="{33BBEDF2-6F57-AACA-5DE8-0809777AE41F}"/>
              </a:ext>
            </a:extLst>
          </p:cNvPr>
          <p:cNvSpPr>
            <a:spLocks noGrp="1" noChangeArrowheads="1"/>
          </p:cNvSpPr>
          <p:nvPr>
            <p:ph type="body" idx="1"/>
          </p:nvPr>
        </p:nvSpPr>
        <p:spPr>
          <a:xfrm>
            <a:off x="1485900" y="2057400"/>
            <a:ext cx="6172200" cy="3143250"/>
          </a:xfrm>
        </p:spPr>
        <p:txBody>
          <a:bodyPr/>
          <a:lstStyle/>
          <a:p>
            <a:r>
              <a:rPr lang="en-US" altLang="en-US">
                <a:solidFill>
                  <a:schemeClr val="bg1"/>
                </a:solidFill>
              </a:rPr>
              <a:t>80% - volume expansion is primarily responsible for HTN</a:t>
            </a:r>
          </a:p>
          <a:p>
            <a:endParaRPr lang="en-US" altLang="en-US">
              <a:solidFill>
                <a:schemeClr val="bg1"/>
              </a:solidFill>
            </a:endParaRPr>
          </a:p>
          <a:p>
            <a:r>
              <a:rPr lang="en-US" altLang="en-US">
                <a:solidFill>
                  <a:schemeClr val="bg1"/>
                </a:solidFill>
                <a:sym typeface="Symbol" pitchFamily="2" charset="2"/>
              </a:rPr>
              <a:t> 20% - increased renin release is important</a:t>
            </a:r>
          </a:p>
          <a:p>
            <a:pPr>
              <a:buFontTx/>
              <a:buNone/>
            </a:pPr>
            <a:endParaRPr lang="en-US" altLang="en-US">
              <a:solidFill>
                <a:schemeClr val="bg1"/>
              </a:solidFill>
            </a:endParaRPr>
          </a:p>
          <a:p>
            <a:endParaRPr lang="en-US" altLang="en-US">
              <a:solidFill>
                <a:schemeClr val="bg1"/>
              </a:solidFill>
            </a:endParaRPr>
          </a:p>
          <a:p>
            <a:endParaRPr lang="en-US" altLang="en-US">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Tm="18101"/>
    </mc:Choice>
    <mc:Fallback xmlns="">
      <p:transition spd="slow" advTm="18101"/>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D5E08579-A008-6755-5479-85E81A0C51F2}"/>
              </a:ext>
            </a:extLst>
          </p:cNvPr>
          <p:cNvSpPr>
            <a:spLocks noGrp="1" noChangeArrowheads="1"/>
          </p:cNvSpPr>
          <p:nvPr>
            <p:ph type="title"/>
          </p:nvPr>
        </p:nvSpPr>
        <p:spPr/>
        <p:txBody>
          <a:bodyPr/>
          <a:lstStyle/>
          <a:p>
            <a:r>
              <a:rPr lang="en-US" altLang="en-US" sz="3000">
                <a:solidFill>
                  <a:srgbClr val="FFFF66"/>
                </a:solidFill>
              </a:rPr>
              <a:t>HTN from Renal Disease: mechanism of renin-mediated HTN</a:t>
            </a:r>
          </a:p>
        </p:txBody>
      </p:sp>
      <p:sp>
        <p:nvSpPr>
          <p:cNvPr id="63491" name="Rectangle 3">
            <a:extLst>
              <a:ext uri="{FF2B5EF4-FFF2-40B4-BE49-F238E27FC236}">
                <a16:creationId xmlns:a16="http://schemas.microsoft.com/office/drawing/2014/main" id="{6E163EF8-BB68-1B11-C34C-E56CE30BDC7A}"/>
              </a:ext>
            </a:extLst>
          </p:cNvPr>
          <p:cNvSpPr>
            <a:spLocks noGrp="1" noChangeArrowheads="1"/>
          </p:cNvSpPr>
          <p:nvPr>
            <p:ph type="body" idx="1"/>
          </p:nvPr>
        </p:nvSpPr>
        <p:spPr>
          <a:xfrm>
            <a:off x="457200" y="2057400"/>
            <a:ext cx="7924800" cy="3543300"/>
          </a:xfrm>
        </p:spPr>
        <p:txBody>
          <a:bodyPr/>
          <a:lstStyle/>
          <a:p>
            <a:pPr>
              <a:lnSpc>
                <a:spcPct val="90000"/>
              </a:lnSpc>
            </a:pPr>
            <a:r>
              <a:rPr lang="en-US" altLang="en-US" sz="2800" dirty="0">
                <a:solidFill>
                  <a:schemeClr val="bg1"/>
                </a:solidFill>
              </a:rPr>
              <a:t>Primary vascular disease from vasculitis, hypertensive nephrosclerosis, or atherosclerotic renal artery stenosis</a:t>
            </a:r>
          </a:p>
          <a:p>
            <a:pPr>
              <a:lnSpc>
                <a:spcPct val="90000"/>
              </a:lnSpc>
            </a:pPr>
            <a:endParaRPr lang="en-US" altLang="en-US" sz="2800" dirty="0">
              <a:solidFill>
                <a:schemeClr val="bg1"/>
              </a:solidFill>
            </a:endParaRPr>
          </a:p>
          <a:p>
            <a:pPr>
              <a:lnSpc>
                <a:spcPct val="90000"/>
              </a:lnSpc>
            </a:pPr>
            <a:r>
              <a:rPr lang="en-US" altLang="en-US" sz="2800" dirty="0">
                <a:solidFill>
                  <a:schemeClr val="bg1"/>
                </a:solidFill>
                <a:sym typeface="Symbol" pitchFamily="2" charset="2"/>
              </a:rPr>
              <a:t>Disordered renal architecture causing focal ischemia leading to increased renin release</a:t>
            </a:r>
          </a:p>
          <a:p>
            <a:pPr>
              <a:lnSpc>
                <a:spcPct val="90000"/>
              </a:lnSpc>
            </a:pPr>
            <a:endParaRPr lang="en-US" altLang="en-US" sz="2800" dirty="0">
              <a:solidFill>
                <a:schemeClr val="bg1"/>
              </a:solidFill>
              <a:sym typeface="Symbol" pitchFamily="2" charset="2"/>
            </a:endParaRPr>
          </a:p>
          <a:p>
            <a:pPr algn="ctr">
              <a:lnSpc>
                <a:spcPct val="90000"/>
              </a:lnSpc>
              <a:buFontTx/>
              <a:buNone/>
            </a:pPr>
            <a:r>
              <a:rPr lang="en-US" altLang="en-US" sz="2800" dirty="0">
                <a:solidFill>
                  <a:schemeClr val="bg1"/>
                </a:solidFill>
                <a:sym typeface="Symbol" pitchFamily="2" charset="2"/>
              </a:rPr>
              <a:t>(extrinsic and intrinsic renin stimulation)</a:t>
            </a:r>
          </a:p>
          <a:p>
            <a:pPr>
              <a:lnSpc>
                <a:spcPct val="90000"/>
              </a:lnSpc>
              <a:buFontTx/>
              <a:buNone/>
            </a:pPr>
            <a:endParaRPr lang="en-US" altLang="en-US" sz="2800" dirty="0">
              <a:solidFill>
                <a:schemeClr val="bg1"/>
              </a:solidFill>
            </a:endParaRPr>
          </a:p>
          <a:p>
            <a:pPr>
              <a:lnSpc>
                <a:spcPct val="90000"/>
              </a:lnSpc>
            </a:pPr>
            <a:endParaRPr lang="en-US" altLang="en-US" dirty="0">
              <a:solidFill>
                <a:schemeClr val="bg1"/>
              </a:solidFill>
            </a:endParaRPr>
          </a:p>
          <a:p>
            <a:pPr>
              <a:lnSpc>
                <a:spcPct val="90000"/>
              </a:lnSpc>
            </a:pPr>
            <a:endParaRPr lang="en-US" altLang="en-US"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Tm="24266"/>
    </mc:Choice>
    <mc:Fallback xmlns="">
      <p:transition spd="slow" advTm="24266"/>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9AB7A28C-88DD-EA0B-2546-20BF23699AFC}"/>
              </a:ext>
            </a:extLst>
          </p:cNvPr>
          <p:cNvSpPr>
            <a:spLocks noGrp="1" noChangeArrowheads="1"/>
          </p:cNvSpPr>
          <p:nvPr>
            <p:ph type="title"/>
          </p:nvPr>
        </p:nvSpPr>
        <p:spPr>
          <a:xfrm>
            <a:off x="429491" y="762000"/>
            <a:ext cx="8229600" cy="1143000"/>
          </a:xfrm>
        </p:spPr>
        <p:txBody>
          <a:bodyPr/>
          <a:lstStyle/>
          <a:p>
            <a:r>
              <a:rPr lang="en-US" altLang="en-US" sz="3000" dirty="0">
                <a:solidFill>
                  <a:srgbClr val="FFFF66"/>
                </a:solidFill>
              </a:rPr>
              <a:t>Renal Disease: HTN is necessary for maintenance of homeostasis</a:t>
            </a:r>
          </a:p>
        </p:txBody>
      </p:sp>
      <p:sp>
        <p:nvSpPr>
          <p:cNvPr id="64515" name="Rectangle 3">
            <a:extLst>
              <a:ext uri="{FF2B5EF4-FFF2-40B4-BE49-F238E27FC236}">
                <a16:creationId xmlns:a16="http://schemas.microsoft.com/office/drawing/2014/main" id="{458AD854-521D-D3ED-CDAB-FE39C4AE5C07}"/>
              </a:ext>
            </a:extLst>
          </p:cNvPr>
          <p:cNvSpPr>
            <a:spLocks noGrp="1" noChangeArrowheads="1"/>
          </p:cNvSpPr>
          <p:nvPr>
            <p:ph type="body" idx="1"/>
          </p:nvPr>
        </p:nvSpPr>
        <p:spPr>
          <a:xfrm>
            <a:off x="381000" y="2057400"/>
            <a:ext cx="8305800" cy="3771900"/>
          </a:xfrm>
        </p:spPr>
        <p:txBody>
          <a:bodyPr/>
          <a:lstStyle/>
          <a:p>
            <a:r>
              <a:rPr lang="en-US" altLang="en-US" dirty="0">
                <a:solidFill>
                  <a:schemeClr val="bg1"/>
                </a:solidFill>
              </a:rPr>
              <a:t>Decreased number of nephrons requires that each nephron secrete more sodium</a:t>
            </a:r>
          </a:p>
          <a:p>
            <a:r>
              <a:rPr lang="en-US" altLang="en-US" dirty="0">
                <a:solidFill>
                  <a:schemeClr val="bg1"/>
                </a:solidFill>
              </a:rPr>
              <a:t>HTN leads to increased renal perfusion pressure which increases sodium excretion</a:t>
            </a:r>
          </a:p>
          <a:p>
            <a:r>
              <a:rPr lang="en-US" altLang="en-US" dirty="0">
                <a:solidFill>
                  <a:schemeClr val="bg1"/>
                </a:solidFill>
              </a:rPr>
              <a:t>Thus, HTN is the “price paid” for preventing sodium accumulation</a:t>
            </a:r>
          </a:p>
          <a:p>
            <a:endParaRPr lang="en-US" altLang="en-US"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Tm="25665"/>
    </mc:Choice>
    <mc:Fallback xmlns="">
      <p:transition spd="slow" advTm="25665"/>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B7CF171F-34AE-0D1F-B3DB-E1466B22ECD6}"/>
              </a:ext>
            </a:extLst>
          </p:cNvPr>
          <p:cNvSpPr>
            <a:spLocks noGrp="1" noChangeArrowheads="1"/>
          </p:cNvSpPr>
          <p:nvPr>
            <p:ph type="title"/>
          </p:nvPr>
        </p:nvSpPr>
        <p:spPr>
          <a:xfrm>
            <a:off x="508000" y="68334"/>
            <a:ext cx="8229600" cy="1570038"/>
          </a:xfrm>
        </p:spPr>
        <p:txBody>
          <a:bodyPr/>
          <a:lstStyle/>
          <a:p>
            <a:r>
              <a:rPr lang="en-US" altLang="en-US" sz="3000" dirty="0">
                <a:solidFill>
                  <a:srgbClr val="FFFF66"/>
                </a:solidFill>
              </a:rPr>
              <a:t>HTN from Renal Disease: Treatment</a:t>
            </a:r>
          </a:p>
        </p:txBody>
      </p:sp>
      <p:sp>
        <p:nvSpPr>
          <p:cNvPr id="61443" name="Rectangle 3">
            <a:extLst>
              <a:ext uri="{FF2B5EF4-FFF2-40B4-BE49-F238E27FC236}">
                <a16:creationId xmlns:a16="http://schemas.microsoft.com/office/drawing/2014/main" id="{8A9A3863-F053-480A-8971-C296CE4CAD7B}"/>
              </a:ext>
            </a:extLst>
          </p:cNvPr>
          <p:cNvSpPr>
            <a:spLocks noGrp="1" noChangeArrowheads="1"/>
          </p:cNvSpPr>
          <p:nvPr>
            <p:ph type="body" idx="1"/>
          </p:nvPr>
        </p:nvSpPr>
        <p:spPr>
          <a:xfrm>
            <a:off x="1165225" y="1771650"/>
            <a:ext cx="6915150" cy="3657600"/>
          </a:xfrm>
          <a:ln>
            <a:solidFill>
              <a:schemeClr val="bg1"/>
            </a:solidFill>
            <a:miter lim="800000"/>
            <a:headEnd/>
            <a:tailEnd/>
          </a:ln>
        </p:spPr>
        <p:txBody>
          <a:bodyPr/>
          <a:lstStyle/>
          <a:p>
            <a:pPr algn="ctr">
              <a:buFontTx/>
              <a:buNone/>
              <a:defRPr/>
            </a:pPr>
            <a:r>
              <a:rPr lang="en-US" altLang="en-US" dirty="0">
                <a:solidFill>
                  <a:schemeClr val="bg1"/>
                </a:solidFill>
                <a:sym typeface="Symbol" panose="05050102010706020507" pitchFamily="18" charset="2"/>
              </a:rPr>
              <a:t>Role of Pressure Natriuresis in renal disease:</a:t>
            </a:r>
          </a:p>
          <a:p>
            <a:pPr algn="ctr">
              <a:buFontTx/>
              <a:buNone/>
              <a:defRPr/>
            </a:pPr>
            <a:endParaRPr lang="en-US" altLang="en-US" dirty="0">
              <a:solidFill>
                <a:schemeClr val="bg1"/>
              </a:solidFill>
              <a:sym typeface="Symbol" panose="05050102010706020507" pitchFamily="18" charset="2"/>
            </a:endParaRPr>
          </a:p>
          <a:p>
            <a:pPr lvl="1" algn="ctr">
              <a:buFontTx/>
              <a:buNone/>
              <a:defRPr/>
            </a:pPr>
            <a:r>
              <a:rPr lang="en-US" altLang="en-US" sz="2000" dirty="0">
                <a:solidFill>
                  <a:schemeClr val="bg1"/>
                </a:solidFill>
                <a:sym typeface="Symbol" panose="05050102010706020507" pitchFamily="18" charset="2"/>
              </a:rPr>
              <a:t>Sodium load</a:t>
            </a:r>
          </a:p>
          <a:p>
            <a:pPr lvl="1" algn="ctr">
              <a:buFontTx/>
              <a:buNone/>
              <a:defRPr/>
            </a:pPr>
            <a:endParaRPr lang="en-US" altLang="en-US" dirty="0">
              <a:solidFill>
                <a:schemeClr val="bg1"/>
              </a:solidFill>
              <a:sym typeface="Symbol" panose="05050102010706020507" pitchFamily="18" charset="2"/>
            </a:endParaRPr>
          </a:p>
          <a:p>
            <a:pPr lvl="1" algn="ctr">
              <a:buFontTx/>
              <a:buNone/>
              <a:defRPr/>
            </a:pPr>
            <a:r>
              <a:rPr lang="en-US" altLang="en-US" sz="2000" dirty="0">
                <a:solidFill>
                  <a:srgbClr val="CCFF66"/>
                </a:solidFill>
                <a:sym typeface="Symbol" panose="05050102010706020507" pitchFamily="18" charset="2"/>
              </a:rPr>
              <a:t>Suppression of renin</a:t>
            </a:r>
            <a:r>
              <a:rPr lang="en-US" altLang="en-US" sz="2000" dirty="0">
                <a:solidFill>
                  <a:schemeClr val="bg1"/>
                </a:solidFill>
                <a:sym typeface="Symbol" panose="05050102010706020507" pitchFamily="18" charset="2"/>
              </a:rPr>
              <a:t>       Stimulation of ANP</a:t>
            </a:r>
          </a:p>
          <a:p>
            <a:pPr lvl="1" algn="ctr">
              <a:buFontTx/>
              <a:buNone/>
              <a:defRPr/>
            </a:pPr>
            <a:endParaRPr lang="en-US" altLang="en-US" dirty="0">
              <a:solidFill>
                <a:schemeClr val="bg1"/>
              </a:solidFill>
              <a:sym typeface="Symbol" panose="05050102010706020507" pitchFamily="18" charset="2"/>
            </a:endParaRPr>
          </a:p>
          <a:p>
            <a:pPr lvl="1" algn="ctr">
              <a:buFontTx/>
              <a:buNone/>
              <a:defRPr/>
            </a:pPr>
            <a:r>
              <a:rPr lang="en-US" altLang="en-US" sz="2000" dirty="0">
                <a:solidFill>
                  <a:schemeClr val="bg1"/>
                </a:solidFill>
                <a:sym typeface="Symbol" panose="05050102010706020507" pitchFamily="18" charset="2"/>
              </a:rPr>
              <a:t>Excretion of excess sodium</a:t>
            </a:r>
          </a:p>
          <a:p>
            <a:pPr lvl="1" algn="ctr">
              <a:buFontTx/>
              <a:buNone/>
              <a:defRPr/>
            </a:pPr>
            <a:endParaRPr lang="en-US" altLang="en-US" dirty="0">
              <a:solidFill>
                <a:schemeClr val="bg1"/>
              </a:solidFill>
              <a:sym typeface="Symbol" panose="05050102010706020507" pitchFamily="18" charset="2"/>
            </a:endParaRPr>
          </a:p>
          <a:p>
            <a:pPr lvl="1" algn="ctr">
              <a:buFontTx/>
              <a:buNone/>
              <a:defRPr/>
            </a:pPr>
            <a:endParaRPr lang="en-US" altLang="en-US" sz="1350" dirty="0">
              <a:solidFill>
                <a:schemeClr val="bg1"/>
              </a:solidFill>
              <a:sym typeface="Symbol" panose="05050102010706020507" pitchFamily="18" charset="2"/>
            </a:endParaRPr>
          </a:p>
          <a:p>
            <a:pPr>
              <a:buFontTx/>
              <a:buNone/>
              <a:defRPr/>
            </a:pPr>
            <a:endParaRPr lang="en-US" altLang="en-US" sz="1350" dirty="0">
              <a:solidFill>
                <a:schemeClr val="bg1"/>
              </a:solidFill>
            </a:endParaRPr>
          </a:p>
          <a:p>
            <a:pPr>
              <a:defRPr/>
            </a:pPr>
            <a:endParaRPr lang="en-US" altLang="en-US" dirty="0">
              <a:solidFill>
                <a:schemeClr val="bg1"/>
              </a:solidFill>
            </a:endParaRPr>
          </a:p>
          <a:p>
            <a:pPr>
              <a:defRPr/>
            </a:pPr>
            <a:endParaRPr lang="en-US" altLang="en-US" dirty="0">
              <a:solidFill>
                <a:schemeClr val="bg1"/>
              </a:solidFill>
            </a:endParaRPr>
          </a:p>
        </p:txBody>
      </p:sp>
      <p:sp>
        <p:nvSpPr>
          <p:cNvPr id="65540" name="Line 4">
            <a:extLst>
              <a:ext uri="{FF2B5EF4-FFF2-40B4-BE49-F238E27FC236}">
                <a16:creationId xmlns:a16="http://schemas.microsoft.com/office/drawing/2014/main" id="{104E13D3-C1A6-5E5E-8A21-544AE035C227}"/>
              </a:ext>
            </a:extLst>
          </p:cNvPr>
          <p:cNvSpPr>
            <a:spLocks noChangeShapeType="1"/>
          </p:cNvSpPr>
          <p:nvPr/>
        </p:nvSpPr>
        <p:spPr bwMode="auto">
          <a:xfrm flipH="1">
            <a:off x="3406775" y="3788497"/>
            <a:ext cx="800100" cy="40005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541" name="Line 5">
            <a:extLst>
              <a:ext uri="{FF2B5EF4-FFF2-40B4-BE49-F238E27FC236}">
                <a16:creationId xmlns:a16="http://schemas.microsoft.com/office/drawing/2014/main" id="{0B42617F-1AD9-5072-79C1-726E0DD4874E}"/>
              </a:ext>
            </a:extLst>
          </p:cNvPr>
          <p:cNvSpPr>
            <a:spLocks noChangeShapeType="1"/>
          </p:cNvSpPr>
          <p:nvPr/>
        </p:nvSpPr>
        <p:spPr bwMode="auto">
          <a:xfrm>
            <a:off x="5173735" y="3762375"/>
            <a:ext cx="685800" cy="40005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542" name="Line 6">
            <a:extLst>
              <a:ext uri="{FF2B5EF4-FFF2-40B4-BE49-F238E27FC236}">
                <a16:creationId xmlns:a16="http://schemas.microsoft.com/office/drawing/2014/main" id="{0F8C96B8-29CC-1C7C-F338-E25D3154201D}"/>
              </a:ext>
            </a:extLst>
          </p:cNvPr>
          <p:cNvSpPr>
            <a:spLocks noChangeShapeType="1"/>
          </p:cNvSpPr>
          <p:nvPr/>
        </p:nvSpPr>
        <p:spPr bwMode="auto">
          <a:xfrm>
            <a:off x="3534497" y="4648200"/>
            <a:ext cx="685800" cy="45720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543" name="Line 7">
            <a:extLst>
              <a:ext uri="{FF2B5EF4-FFF2-40B4-BE49-F238E27FC236}">
                <a16:creationId xmlns:a16="http://schemas.microsoft.com/office/drawing/2014/main" id="{F8A282E9-8700-23A3-8A6E-8C2151972683}"/>
              </a:ext>
            </a:extLst>
          </p:cNvPr>
          <p:cNvSpPr>
            <a:spLocks noChangeShapeType="1"/>
          </p:cNvSpPr>
          <p:nvPr/>
        </p:nvSpPr>
        <p:spPr bwMode="auto">
          <a:xfrm flipH="1">
            <a:off x="5121275" y="4679373"/>
            <a:ext cx="628650" cy="45720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544" name="Text Box 8">
            <a:extLst>
              <a:ext uri="{FF2B5EF4-FFF2-40B4-BE49-F238E27FC236}">
                <a16:creationId xmlns:a16="http://schemas.microsoft.com/office/drawing/2014/main" id="{30E4F24A-9E23-CC42-2B6E-DD999CD6326B}"/>
              </a:ext>
            </a:extLst>
          </p:cNvPr>
          <p:cNvSpPr txBox="1">
            <a:spLocks noChangeArrowheads="1"/>
          </p:cNvSpPr>
          <p:nvPr/>
        </p:nvSpPr>
        <p:spPr bwMode="auto">
          <a:xfrm>
            <a:off x="1257300" y="3565814"/>
            <a:ext cx="1200150"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500" dirty="0">
                <a:solidFill>
                  <a:srgbClr val="FF33CC"/>
                </a:solidFill>
              </a:rPr>
              <a:t>Focal renal ischemia prevents  …</a:t>
            </a:r>
          </a:p>
        </p:txBody>
      </p:sp>
      <p:sp>
        <p:nvSpPr>
          <p:cNvPr id="65545" name="Text Box 9">
            <a:extLst>
              <a:ext uri="{FF2B5EF4-FFF2-40B4-BE49-F238E27FC236}">
                <a16:creationId xmlns:a16="http://schemas.microsoft.com/office/drawing/2014/main" id="{61CB0DF5-B505-5C74-AF9E-381A7C9AECE4}"/>
              </a:ext>
            </a:extLst>
          </p:cNvPr>
          <p:cNvSpPr txBox="1">
            <a:spLocks noChangeArrowheads="1"/>
          </p:cNvSpPr>
          <p:nvPr/>
        </p:nvSpPr>
        <p:spPr bwMode="auto">
          <a:xfrm>
            <a:off x="1538720" y="4791076"/>
            <a:ext cx="1200150" cy="785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500" dirty="0">
                <a:solidFill>
                  <a:srgbClr val="FF33CC"/>
                </a:solidFill>
              </a:rPr>
              <a:t>…leading to decreased</a:t>
            </a:r>
          </a:p>
        </p:txBody>
      </p:sp>
      <p:sp>
        <p:nvSpPr>
          <p:cNvPr id="65546" name="Line 10">
            <a:extLst>
              <a:ext uri="{FF2B5EF4-FFF2-40B4-BE49-F238E27FC236}">
                <a16:creationId xmlns:a16="http://schemas.microsoft.com/office/drawing/2014/main" id="{1991BB23-8369-FD45-4419-F2B77A7FA28F}"/>
              </a:ext>
            </a:extLst>
          </p:cNvPr>
          <p:cNvSpPr>
            <a:spLocks noChangeShapeType="1"/>
          </p:cNvSpPr>
          <p:nvPr/>
        </p:nvSpPr>
        <p:spPr bwMode="auto">
          <a:xfrm>
            <a:off x="2371725" y="4140995"/>
            <a:ext cx="171450" cy="171450"/>
          </a:xfrm>
          <a:prstGeom prst="line">
            <a:avLst/>
          </a:prstGeom>
          <a:noFill/>
          <a:ln w="9525">
            <a:solidFill>
              <a:srgbClr val="FF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547" name="Line 11">
            <a:extLst>
              <a:ext uri="{FF2B5EF4-FFF2-40B4-BE49-F238E27FC236}">
                <a16:creationId xmlns:a16="http://schemas.microsoft.com/office/drawing/2014/main" id="{136879B3-8D2B-0C55-2165-4C4EBBF307E5}"/>
              </a:ext>
            </a:extLst>
          </p:cNvPr>
          <p:cNvSpPr>
            <a:spLocks noChangeShapeType="1"/>
          </p:cNvSpPr>
          <p:nvPr/>
        </p:nvSpPr>
        <p:spPr bwMode="auto">
          <a:xfrm>
            <a:off x="2749550" y="5322888"/>
            <a:ext cx="457200" cy="0"/>
          </a:xfrm>
          <a:prstGeom prst="line">
            <a:avLst/>
          </a:prstGeom>
          <a:noFill/>
          <a:ln w="9525">
            <a:solidFill>
              <a:srgbClr val="FF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548" name="Text Box 12">
            <a:extLst>
              <a:ext uri="{FF2B5EF4-FFF2-40B4-BE49-F238E27FC236}">
                <a16:creationId xmlns:a16="http://schemas.microsoft.com/office/drawing/2014/main" id="{73BED43E-A52B-C21C-20B8-4383DB165FB3}"/>
              </a:ext>
            </a:extLst>
          </p:cNvPr>
          <p:cNvSpPr txBox="1">
            <a:spLocks noChangeArrowheads="1"/>
          </p:cNvSpPr>
          <p:nvPr/>
        </p:nvSpPr>
        <p:spPr bwMode="auto">
          <a:xfrm>
            <a:off x="5721350" y="5907881"/>
            <a:ext cx="2343150" cy="78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500" dirty="0">
                <a:solidFill>
                  <a:srgbClr val="FF33CC"/>
                </a:solidFill>
              </a:rPr>
              <a:t>Hyperkalemia stimulates aldosterone release leading to decreased…</a:t>
            </a:r>
          </a:p>
        </p:txBody>
      </p:sp>
      <p:sp>
        <p:nvSpPr>
          <p:cNvPr id="65549" name="Line 13">
            <a:extLst>
              <a:ext uri="{FF2B5EF4-FFF2-40B4-BE49-F238E27FC236}">
                <a16:creationId xmlns:a16="http://schemas.microsoft.com/office/drawing/2014/main" id="{7C6BFC77-B493-2C2C-E8DD-EB2B0C03CA8E}"/>
              </a:ext>
            </a:extLst>
          </p:cNvPr>
          <p:cNvSpPr>
            <a:spLocks noChangeShapeType="1"/>
          </p:cNvSpPr>
          <p:nvPr/>
        </p:nvSpPr>
        <p:spPr bwMode="auto">
          <a:xfrm flipH="1" flipV="1">
            <a:off x="5264150" y="5531572"/>
            <a:ext cx="457200" cy="228600"/>
          </a:xfrm>
          <a:prstGeom prst="line">
            <a:avLst/>
          </a:prstGeom>
          <a:noFill/>
          <a:ln w="9525">
            <a:solidFill>
              <a:srgbClr val="FF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550" name="Text Box 14">
            <a:extLst>
              <a:ext uri="{FF2B5EF4-FFF2-40B4-BE49-F238E27FC236}">
                <a16:creationId xmlns:a16="http://schemas.microsoft.com/office/drawing/2014/main" id="{E9674974-5289-311D-6470-7CE43A0CF467}"/>
              </a:ext>
            </a:extLst>
          </p:cNvPr>
          <p:cNvSpPr txBox="1">
            <a:spLocks noChangeArrowheads="1"/>
          </p:cNvSpPr>
          <p:nvPr/>
        </p:nvSpPr>
        <p:spPr bwMode="auto">
          <a:xfrm>
            <a:off x="2457450" y="5745956"/>
            <a:ext cx="18859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500" dirty="0">
                <a:solidFill>
                  <a:srgbClr val="00FFFF"/>
                </a:solidFill>
              </a:rPr>
              <a:t>diuretics</a:t>
            </a:r>
          </a:p>
        </p:txBody>
      </p:sp>
      <p:sp>
        <p:nvSpPr>
          <p:cNvPr id="65551" name="Oval 15">
            <a:extLst>
              <a:ext uri="{FF2B5EF4-FFF2-40B4-BE49-F238E27FC236}">
                <a16:creationId xmlns:a16="http://schemas.microsoft.com/office/drawing/2014/main" id="{1EFCCA7F-96D4-142C-E3D5-FEAF640F4C5B}"/>
              </a:ext>
            </a:extLst>
          </p:cNvPr>
          <p:cNvSpPr>
            <a:spLocks noChangeArrowheads="1"/>
          </p:cNvSpPr>
          <p:nvPr/>
        </p:nvSpPr>
        <p:spPr bwMode="auto">
          <a:xfrm>
            <a:off x="2349500" y="5679281"/>
            <a:ext cx="1028700" cy="457200"/>
          </a:xfrm>
          <a:prstGeom prst="ellipse">
            <a:avLst/>
          </a:prstGeom>
          <a:noFill/>
          <a:ln w="9525">
            <a:solidFill>
              <a:srgbClr val="00FF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65552" name="Line 16">
            <a:extLst>
              <a:ext uri="{FF2B5EF4-FFF2-40B4-BE49-F238E27FC236}">
                <a16:creationId xmlns:a16="http://schemas.microsoft.com/office/drawing/2014/main" id="{A2E2A728-BB59-7F4B-B114-94E7C56835FC}"/>
              </a:ext>
            </a:extLst>
          </p:cNvPr>
          <p:cNvSpPr>
            <a:spLocks noChangeShapeType="1"/>
          </p:cNvSpPr>
          <p:nvPr/>
        </p:nvSpPr>
        <p:spPr bwMode="auto">
          <a:xfrm flipV="1">
            <a:off x="3334472" y="5502997"/>
            <a:ext cx="400050" cy="285750"/>
          </a:xfrm>
          <a:prstGeom prst="line">
            <a:avLst/>
          </a:prstGeom>
          <a:noFill/>
          <a:ln w="9525">
            <a:solidFill>
              <a:srgbClr val="00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553" name="Text Box 17">
            <a:extLst>
              <a:ext uri="{FF2B5EF4-FFF2-40B4-BE49-F238E27FC236}">
                <a16:creationId xmlns:a16="http://schemas.microsoft.com/office/drawing/2014/main" id="{3717E79A-2693-0E26-C3CF-2A4466CA4F83}"/>
              </a:ext>
            </a:extLst>
          </p:cNvPr>
          <p:cNvSpPr txBox="1">
            <a:spLocks noChangeArrowheads="1"/>
          </p:cNvSpPr>
          <p:nvPr/>
        </p:nvSpPr>
        <p:spPr bwMode="auto">
          <a:xfrm>
            <a:off x="2332470" y="3076359"/>
            <a:ext cx="1085850" cy="1014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500" dirty="0">
                <a:solidFill>
                  <a:srgbClr val="00FFFF"/>
                </a:solidFill>
              </a:rPr>
              <a:t>Renin inhibitor, ACE-I, ARB</a:t>
            </a:r>
            <a:r>
              <a:rPr lang="en-US" altLang="en-US" sz="1500" dirty="0"/>
              <a:t> </a:t>
            </a:r>
          </a:p>
        </p:txBody>
      </p:sp>
      <p:sp>
        <p:nvSpPr>
          <p:cNvPr id="65554" name="Oval 18">
            <a:extLst>
              <a:ext uri="{FF2B5EF4-FFF2-40B4-BE49-F238E27FC236}">
                <a16:creationId xmlns:a16="http://schemas.microsoft.com/office/drawing/2014/main" id="{969AC27F-EDAA-6B82-6734-AED47633761B}"/>
              </a:ext>
            </a:extLst>
          </p:cNvPr>
          <p:cNvSpPr>
            <a:spLocks noChangeArrowheads="1"/>
          </p:cNvSpPr>
          <p:nvPr/>
        </p:nvSpPr>
        <p:spPr bwMode="auto">
          <a:xfrm>
            <a:off x="2191328" y="2882866"/>
            <a:ext cx="971550" cy="1143000"/>
          </a:xfrm>
          <a:prstGeom prst="ellipse">
            <a:avLst/>
          </a:prstGeom>
          <a:noFill/>
          <a:ln w="9525">
            <a:solidFill>
              <a:srgbClr val="00FF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65555" name="Line 19">
            <a:extLst>
              <a:ext uri="{FF2B5EF4-FFF2-40B4-BE49-F238E27FC236}">
                <a16:creationId xmlns:a16="http://schemas.microsoft.com/office/drawing/2014/main" id="{FD6F5E0C-DA2A-CD59-B617-06D4D3069BA3}"/>
              </a:ext>
            </a:extLst>
          </p:cNvPr>
          <p:cNvSpPr>
            <a:spLocks noChangeShapeType="1"/>
          </p:cNvSpPr>
          <p:nvPr/>
        </p:nvSpPr>
        <p:spPr bwMode="auto">
          <a:xfrm>
            <a:off x="2738581" y="4050615"/>
            <a:ext cx="171450" cy="228600"/>
          </a:xfrm>
          <a:prstGeom prst="line">
            <a:avLst/>
          </a:prstGeom>
          <a:noFill/>
          <a:ln w="9525">
            <a:solidFill>
              <a:srgbClr val="00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73130"/>
    </mc:Choice>
    <mc:Fallback xmlns="">
      <p:transition spd="slow" advTm="73130"/>
    </mc:Fallback>
  </mc:AlternateContent>
  <p:extLst>
    <p:ext uri="{3A86A75C-4F4B-4683-9AE1-C65F6400EC91}">
      <p14:laserTraceLst xmlns:p14="http://schemas.microsoft.com/office/powerpoint/2010/main">
        <p14:tracePtLst>
          <p14:tracePt t="19055" x="846138" y="5494338"/>
          <p14:tracePt t="19429" x="2636838" y="6705600"/>
          <p14:tracePt t="19435" x="2803525" y="6499225"/>
          <p14:tracePt t="19443" x="2979738" y="6308725"/>
          <p14:tracePt t="19453" x="3078163" y="6202363"/>
          <p14:tracePt t="19459" x="3246438" y="5989638"/>
          <p14:tracePt t="19470" x="3406775" y="5783263"/>
          <p14:tracePt t="19475" x="3565525" y="5608638"/>
          <p14:tracePt t="19485" x="3741738" y="5402263"/>
          <p14:tracePt t="19491" x="3886200" y="5235575"/>
          <p14:tracePt t="19501" x="4030663" y="5067300"/>
          <p14:tracePt t="19507" x="4183063" y="4914900"/>
          <p14:tracePt t="19515" x="4335463" y="4746625"/>
          <p14:tracePt t="19523" x="4479925" y="4618038"/>
          <p14:tracePt t="19531" x="4556125" y="4556125"/>
          <p14:tracePt t="19540" x="4664075" y="4449763"/>
          <p14:tracePt t="19547" x="4694238" y="4411663"/>
          <p14:tracePt t="19556" x="4770438" y="4351338"/>
          <p14:tracePt t="19564" x="4816475" y="4321175"/>
          <p14:tracePt t="19572" x="4854575" y="4283075"/>
          <p14:tracePt t="19580" x="4876800" y="4267200"/>
          <p14:tracePt t="19588" x="4899025" y="4244975"/>
          <p14:tracePt t="19596" x="4914900" y="4237038"/>
          <p14:tracePt t="19604" x="4922838" y="4237038"/>
          <p14:tracePt t="19620" x="4937125" y="4221163"/>
          <p14:tracePt t="19887" x="4937125" y="4244975"/>
          <p14:tracePt t="19895" x="4937125" y="4283075"/>
          <p14:tracePt t="19903" x="4922838" y="4327525"/>
          <p14:tracePt t="19911" x="4876800" y="4427538"/>
          <p14:tracePt t="19919" x="4830763" y="4533900"/>
          <p14:tracePt t="19927" x="4770438" y="4648200"/>
          <p14:tracePt t="19935" x="4664075" y="4892675"/>
          <p14:tracePt t="19943" x="4579938" y="5113338"/>
          <p14:tracePt t="19951" x="4503738" y="5341938"/>
          <p14:tracePt t="19959" x="4473575" y="5464175"/>
          <p14:tracePt t="19968" x="4389438" y="5676900"/>
          <p14:tracePt t="19976" x="4365625" y="5761038"/>
          <p14:tracePt t="19985" x="4335463" y="5821363"/>
          <p14:tracePt t="19992" x="4305300" y="5913438"/>
          <p14:tracePt t="20002" x="4283075" y="5997575"/>
          <p14:tracePt t="20008" x="4267200" y="6049963"/>
          <p14:tracePt t="20019" x="4267200" y="6096000"/>
          <p14:tracePt t="20024" x="4267200" y="6103938"/>
          <p14:tracePt t="20210" x="4259263" y="6103938"/>
          <p14:tracePt t="20218" x="4267200" y="6103938"/>
          <p14:tracePt t="20226" x="4289425" y="6103938"/>
          <p14:tracePt t="20236" x="4327525" y="6103938"/>
          <p14:tracePt t="20242" x="4365625" y="6103938"/>
          <p14:tracePt t="20253" x="4411663" y="6096000"/>
          <p14:tracePt t="20259" x="4457700" y="6096000"/>
          <p14:tracePt t="20269" x="4564063" y="6080125"/>
          <p14:tracePt t="20274" x="4648200" y="6073775"/>
          <p14:tracePt t="20285" x="4746625" y="6057900"/>
          <p14:tracePt t="20291" x="4808538" y="6057900"/>
          <p14:tracePt t="20492" x="4792663" y="6057900"/>
          <p14:tracePt t="20502" x="4792663" y="6049963"/>
          <p14:tracePt t="20509" x="4778375" y="6035675"/>
          <p14:tracePt t="20525" x="4770438" y="6019800"/>
          <p14:tracePt t="20541" x="4770438" y="6011863"/>
          <p14:tracePt t="20553" x="4754563" y="6011863"/>
          <p14:tracePt t="20557" x="4754563" y="5997575"/>
          <p14:tracePt t="20573" x="4754563" y="5989638"/>
          <p14:tracePt t="20896" x="4754563" y="5973763"/>
          <p14:tracePt t="20904" x="4770438" y="5935663"/>
          <p14:tracePt t="20912" x="4792663" y="5905500"/>
          <p14:tracePt t="20920" x="4816475" y="5867400"/>
          <p14:tracePt t="20928" x="4884738" y="5783263"/>
          <p14:tracePt t="20936" x="4960938" y="5692775"/>
          <p14:tracePt t="20945" x="5051425" y="5554663"/>
          <p14:tracePt t="20953" x="5257800" y="5334000"/>
          <p14:tracePt t="20961" x="5326063" y="5249863"/>
          <p14:tracePt t="20969" x="5464175" y="5067300"/>
          <p14:tracePt t="20977" x="5600700" y="4892675"/>
          <p14:tracePt t="20986" x="5737225" y="4686300"/>
          <p14:tracePt t="20993" x="5867400" y="4511675"/>
          <p14:tracePt t="21001" x="5997575" y="4321175"/>
          <p14:tracePt t="21009" x="6103938" y="4137025"/>
          <p14:tracePt t="21018" x="6210300" y="3984625"/>
          <p14:tracePt t="21025" x="6294438" y="3802063"/>
          <p14:tracePt t="21035" x="6316663" y="3741738"/>
          <p14:tracePt t="21042" x="6378575" y="3611563"/>
          <p14:tracePt t="21052" x="6400800" y="3497263"/>
          <p14:tracePt t="21058" x="6416675" y="3398838"/>
          <p14:tracePt t="21069" x="6416675" y="3306763"/>
          <p14:tracePt t="21074" x="6416675" y="3162300"/>
          <p14:tracePt t="21085" x="6362700" y="3086100"/>
          <p14:tracePt t="21091" x="6294438" y="3017838"/>
          <p14:tracePt t="21101" x="6210300" y="2955925"/>
          <p14:tracePt t="21107" x="6118225" y="2895600"/>
          <p14:tracePt t="21117" x="6019800" y="2865438"/>
          <p14:tracePt t="21123" x="5897563" y="2841625"/>
          <p14:tracePt t="21131" x="5768975" y="2811463"/>
          <p14:tracePt t="21140" x="5638800" y="2811463"/>
          <p14:tracePt t="21151" x="5516563" y="2811463"/>
          <p14:tracePt t="21156" x="5387975" y="2811463"/>
          <p14:tracePt t="21164" x="5241925" y="2827338"/>
          <p14:tracePt t="21172" x="5159375" y="2849563"/>
          <p14:tracePt t="21180" x="5089525" y="2895600"/>
          <p14:tracePt t="21188" x="5021263" y="2933700"/>
          <p14:tracePt t="21196" x="4922838" y="2979738"/>
          <p14:tracePt t="21204" x="4816475" y="3040063"/>
          <p14:tracePt t="21285" x="4816475" y="3055938"/>
          <p14:tracePt t="21293" x="4778375" y="3184525"/>
          <p14:tracePt t="21301" x="4778375" y="3292475"/>
          <p14:tracePt t="21309" x="4778375" y="3390900"/>
          <p14:tracePt t="21318" x="4778375" y="3505200"/>
          <p14:tracePt t="21381" x="4792663" y="3551238"/>
          <p14:tracePt t="21389" x="4838700" y="3649663"/>
          <p14:tracePt t="21397" x="4884738" y="3717925"/>
          <p14:tracePt t="21405" x="4922838" y="3771900"/>
          <p14:tracePt t="21413" x="4983163" y="3817938"/>
          <p14:tracePt t="21421" x="5021263" y="3856038"/>
          <p14:tracePt t="21429" x="5067300" y="3878263"/>
          <p14:tracePt t="21438" x="5127625" y="3902075"/>
          <p14:tracePt t="21446" x="5189538" y="3924300"/>
          <p14:tracePt t="21454" x="5235575" y="3946525"/>
          <p14:tracePt t="21462" x="5280025" y="3970338"/>
          <p14:tracePt t="21470" x="5341938" y="3992563"/>
          <p14:tracePt t="21673" x="5326063" y="3992563"/>
          <p14:tracePt t="21681" x="5280025" y="4008438"/>
          <p14:tracePt t="21689" x="5235575" y="4046538"/>
          <p14:tracePt t="21697" x="5173663" y="4068763"/>
          <p14:tracePt t="21705" x="5127625" y="4098925"/>
          <p14:tracePt t="21713" x="5075238" y="4137025"/>
          <p14:tracePt t="21721" x="4983163" y="4183063"/>
          <p14:tracePt t="21729" x="4884738" y="4244975"/>
          <p14:tracePt t="21738" x="4778375" y="4321175"/>
          <p14:tracePt t="21746" x="4664075" y="4373563"/>
          <p14:tracePt t="21754" x="4564063" y="4435475"/>
          <p14:tracePt t="21762" x="4449763" y="4511675"/>
          <p14:tracePt t="21770" x="4335463" y="4579938"/>
          <p14:tracePt t="21778" x="4206875" y="4648200"/>
          <p14:tracePt t="21786" x="4098925" y="4724400"/>
          <p14:tracePt t="21794" x="4054475" y="4762500"/>
          <p14:tracePt t="21802" x="3946525" y="4830763"/>
          <p14:tracePt t="21810" x="3848100" y="4892675"/>
          <p14:tracePt t="21818" x="3756025" y="4953000"/>
          <p14:tracePt t="21827" x="3679825" y="4999038"/>
          <p14:tracePt t="21835" x="3611563" y="5045075"/>
          <p14:tracePt t="21843" x="3589338" y="5059363"/>
          <p14:tracePt t="21851" x="3543300" y="5089525"/>
          <p14:tracePt t="21859" x="3521075" y="5105400"/>
          <p14:tracePt t="21868" x="3505200" y="5113338"/>
          <p14:tracePt t="21875" x="3489325" y="5127625"/>
          <p14:tracePt t="21885" x="3482975" y="5127625"/>
          <p14:tracePt t="21891" x="3482975" y="5143500"/>
          <p14:tracePt t="23217" x="3467100" y="5143500"/>
          <p14:tracePt t="24857" x="3467100" y="5151438"/>
          <p14:tracePt t="24995" x="3444875" y="5151438"/>
          <p14:tracePt t="25002" x="3436938" y="5143500"/>
          <p14:tracePt t="25011" x="3406775" y="5113338"/>
          <p14:tracePt t="25019" x="3382963" y="5089525"/>
          <p14:tracePt t="25027" x="3360738" y="5067300"/>
          <p14:tracePt t="25035" x="3336925" y="5045075"/>
          <p14:tracePt t="25043" x="3298825" y="5021263"/>
          <p14:tracePt t="25051" x="3268663" y="4983163"/>
          <p14:tracePt t="25059" x="3216275" y="4953000"/>
          <p14:tracePt t="25069" x="3184525" y="4922838"/>
          <p14:tracePt t="25076" x="3124200" y="4892675"/>
          <p14:tracePt t="25085" x="3063875" y="4838700"/>
          <p14:tracePt t="25092" x="3017838" y="4808538"/>
          <p14:tracePt t="25101" x="2941638" y="4770438"/>
          <p14:tracePt t="25108" x="2887663" y="4724400"/>
          <p14:tracePt t="25118" x="2811463" y="4686300"/>
          <p14:tracePt t="25124" x="2765425" y="4648200"/>
          <p14:tracePt t="25135" x="2705100" y="4618038"/>
          <p14:tracePt t="25140" x="2682875" y="4602163"/>
          <p14:tracePt t="25148" x="2644775" y="4579938"/>
          <p14:tracePt t="25156" x="2620963" y="4564063"/>
          <p14:tracePt t="25164" x="2598738" y="4556125"/>
          <p14:tracePt t="25439" x="2590800" y="4556125"/>
          <p14:tracePt t="25447" x="2574925" y="4541838"/>
          <p14:tracePt t="25455" x="2552700" y="4518025"/>
          <p14:tracePt t="25463" x="2514600" y="4495800"/>
          <p14:tracePt t="25472" x="2492375" y="4449763"/>
          <p14:tracePt t="25480" x="2454275" y="4403725"/>
          <p14:tracePt t="25487" x="2422525" y="4343400"/>
          <p14:tracePt t="25496" x="2392363" y="4289425"/>
          <p14:tracePt t="25504" x="2370138" y="4237038"/>
          <p14:tracePt t="25512" x="2339975" y="4175125"/>
          <p14:tracePt t="25520" x="2324100" y="4114800"/>
          <p14:tracePt t="25528" x="2301875" y="4068763"/>
          <p14:tracePt t="25536" x="2278063" y="4016375"/>
          <p14:tracePt t="25544" x="2263775" y="3970338"/>
          <p14:tracePt t="25553" x="2239963" y="3924300"/>
          <p14:tracePt t="25560" x="2232025" y="3878263"/>
          <p14:tracePt t="25569" x="2217738" y="3840163"/>
          <p14:tracePt t="25577" x="2201863" y="3817938"/>
          <p14:tracePt t="25585" x="2193925" y="3779838"/>
          <p14:tracePt t="25593" x="2179638" y="3756025"/>
          <p14:tracePt t="25601" x="2155825" y="3733800"/>
          <p14:tracePt t="25609" x="2149475" y="3711575"/>
          <p14:tracePt t="25618" x="2133600" y="3687763"/>
          <p14:tracePt t="25626" x="2117725" y="3665538"/>
          <p14:tracePt t="25635" x="2095500" y="3649663"/>
          <p14:tracePt t="25642" x="2073275" y="3627438"/>
          <p14:tracePt t="25651" x="2049463" y="3627438"/>
          <p14:tracePt t="25658" x="2027238" y="3603625"/>
          <p14:tracePt t="25669" x="2003425" y="3603625"/>
          <p14:tracePt t="25674" x="1965325" y="3603625"/>
          <p14:tracePt t="25685" x="1927225" y="3603625"/>
          <p14:tracePt t="25690" x="1897063" y="3603625"/>
          <p14:tracePt t="25698" x="1858963" y="3603625"/>
          <p14:tracePt t="25706" x="1812925" y="3603625"/>
          <p14:tracePt t="25718" x="1774825" y="3603625"/>
          <p14:tracePt t="25722" x="1752600" y="3603625"/>
          <p14:tracePt t="25730" x="1730375" y="3603625"/>
          <p14:tracePt t="25738" x="1706563" y="3611563"/>
          <p14:tracePt t="25787" x="1692275" y="3611563"/>
          <p14:tracePt t="25795" x="1684338" y="3635375"/>
          <p14:tracePt t="25803" x="1654175" y="3665538"/>
          <p14:tracePt t="25811" x="1622425" y="3711575"/>
          <p14:tracePt t="25819" x="1600200" y="3741738"/>
          <p14:tracePt t="25827" x="1584325" y="3771900"/>
          <p14:tracePt t="25835" x="1562100" y="3802063"/>
          <p14:tracePt t="25844" x="1546225" y="3817938"/>
          <p14:tracePt t="25852" x="1539875" y="3863975"/>
          <p14:tracePt t="25860" x="1524000" y="3886200"/>
          <p14:tracePt t="25869" x="1524000" y="3908425"/>
          <p14:tracePt t="25875" x="1516063" y="3946525"/>
          <p14:tracePt t="25885" x="1501775" y="3992563"/>
          <p14:tracePt t="25892" x="1501775" y="4016375"/>
          <p14:tracePt t="25902" x="1501775" y="4054475"/>
          <p14:tracePt t="25908" x="1501775" y="4092575"/>
          <p14:tracePt t="25918" x="1501775" y="4114800"/>
          <p14:tracePt t="25924" x="1501775" y="4152900"/>
          <p14:tracePt t="25932" x="1501775" y="4160838"/>
          <p14:tracePt t="25940" x="1501775" y="4198938"/>
          <p14:tracePt t="25948" x="1501775" y="4221163"/>
          <p14:tracePt t="25956" x="1501775" y="4237038"/>
          <p14:tracePt t="25964" x="1501775" y="4244975"/>
          <p14:tracePt t="25972" x="1501775" y="4259263"/>
          <p14:tracePt t="25980" x="1516063" y="4283075"/>
          <p14:tracePt t="25988" x="1539875" y="4289425"/>
          <p14:tracePt t="25996" x="1562100" y="4305300"/>
          <p14:tracePt t="26005" x="1577975" y="4305300"/>
          <p14:tracePt t="26013" x="1584325" y="4321175"/>
          <p14:tracePt t="26021" x="1622425" y="4327525"/>
          <p14:tracePt t="26029" x="1654175" y="4343400"/>
          <p14:tracePt t="26037" x="1684338" y="4351338"/>
          <p14:tracePt t="26045" x="1706563" y="4365625"/>
          <p14:tracePt t="26053" x="1736725" y="4365625"/>
          <p14:tracePt t="26062" x="1774825" y="4373563"/>
          <p14:tracePt t="26069" x="1820863" y="4389438"/>
          <p14:tracePt t="26077" x="1874838" y="4389438"/>
          <p14:tracePt t="26086" x="1920875" y="4403725"/>
          <p14:tracePt t="26094" x="1965325" y="4403725"/>
          <p14:tracePt t="26102" x="1981200" y="4403725"/>
          <p14:tracePt t="26110" x="2027238" y="4403725"/>
          <p14:tracePt t="26118" x="2065338" y="4403725"/>
          <p14:tracePt t="26126" x="2117725" y="4389438"/>
          <p14:tracePt t="26135" x="2155825" y="4365625"/>
          <p14:tracePt t="26142" x="2179638" y="4343400"/>
          <p14:tracePt t="26151" x="2201863" y="4305300"/>
          <p14:tracePt t="26158" x="2232025" y="4267200"/>
          <p14:tracePt t="26168" x="2255838" y="4221163"/>
          <p14:tracePt t="26174" x="2278063" y="4175125"/>
          <p14:tracePt t="26185" x="2286000" y="4130675"/>
          <p14:tracePt t="26191" x="2301875" y="4068763"/>
          <p14:tracePt t="26202" x="2316163" y="4008438"/>
          <p14:tracePt t="26207" x="2316163" y="3946525"/>
          <p14:tracePt t="26218" x="2324100" y="3878263"/>
          <p14:tracePt t="26223" x="2324100" y="3817938"/>
          <p14:tracePt t="26235" x="2324100" y="3771900"/>
          <p14:tracePt t="26239" x="2316163" y="3717925"/>
          <p14:tracePt t="26252" x="2316163" y="3711575"/>
          <p14:tracePt t="26256" x="2286000" y="3649663"/>
          <p14:tracePt t="26268" x="2278063" y="3627438"/>
          <p14:tracePt t="26272" x="2239963" y="3603625"/>
          <p14:tracePt t="26285" x="2232025" y="3581400"/>
          <p14:tracePt t="26288" x="2201863" y="3551238"/>
          <p14:tracePt t="26302" x="2179638" y="3543300"/>
          <p14:tracePt t="26304" x="2155825" y="3527425"/>
          <p14:tracePt t="26318" x="2133600" y="3527425"/>
          <p14:tracePt t="26320" x="2111375" y="3527425"/>
          <p14:tracePt t="26335" x="2087563" y="3527425"/>
          <p14:tracePt t="26337" x="2073275" y="3527425"/>
          <p14:tracePt t="26554" x="2073275" y="3551238"/>
          <p14:tracePt t="26563" x="2073275" y="3565525"/>
          <p14:tracePt t="26571" x="2087563" y="3589338"/>
          <p14:tracePt t="26578" x="2095500" y="3611563"/>
          <p14:tracePt t="26587" x="2111375" y="3627438"/>
          <p14:tracePt t="26595" x="2117725" y="3635375"/>
          <p14:tracePt t="26603" x="2149475" y="3673475"/>
          <p14:tracePt t="26611" x="2155825" y="3687763"/>
          <p14:tracePt t="26619" x="2179638" y="3711575"/>
          <p14:tracePt t="26627" x="2217738" y="3717925"/>
          <p14:tracePt t="26635" x="2255838" y="3741738"/>
          <p14:tracePt t="26643" x="2278063" y="3771900"/>
          <p14:tracePt t="26651" x="2316163" y="3802063"/>
          <p14:tracePt t="26716" x="2324100" y="3817938"/>
          <p14:tracePt t="26723" x="2346325" y="3825875"/>
          <p14:tracePt t="26732" x="2362200" y="3825875"/>
          <p14:tracePt t="26740" x="2362200" y="3840163"/>
          <p14:tracePt t="26752" x="2370138" y="3840163"/>
          <p14:tracePt t="26942" x="2370138" y="3856038"/>
          <p14:tracePt t="26951" x="2370138" y="3878263"/>
          <p14:tracePt t="26958" x="2362200" y="3886200"/>
          <p14:tracePt t="26968" x="2362200" y="3902075"/>
          <p14:tracePt t="26974" x="2362200" y="3924300"/>
          <p14:tracePt t="26985" x="2362200" y="3962400"/>
          <p14:tracePt t="26991" x="2362200" y="3984625"/>
          <p14:tracePt t="27001" x="2362200" y="4016375"/>
          <p14:tracePt t="27007" x="2384425" y="4046538"/>
          <p14:tracePt t="27015" x="2392363" y="4076700"/>
          <p14:tracePt t="27023" x="2422525" y="4114800"/>
          <p14:tracePt t="27031" x="2446338" y="4152900"/>
          <p14:tracePt t="27039" x="2468563" y="4198938"/>
          <p14:tracePt t="27052" x="2492375" y="4237038"/>
          <p14:tracePt t="27055" x="2506663" y="4267200"/>
          <p14:tracePt t="27063" x="2530475" y="4305300"/>
          <p14:tracePt t="27071" x="2552700" y="4351338"/>
          <p14:tracePt t="27079" x="2574925" y="4373563"/>
          <p14:tracePt t="27087" x="2598738" y="4411663"/>
          <p14:tracePt t="27096" x="2620963" y="4449763"/>
          <p14:tracePt t="27104" x="2644775" y="4473575"/>
          <p14:tracePt t="27112" x="2667000" y="4487863"/>
          <p14:tracePt t="27120" x="2697163" y="4511675"/>
          <p14:tracePt t="27128" x="2720975" y="4533900"/>
          <p14:tracePt t="27136" x="2727325" y="4541838"/>
          <p14:tracePt t="27144" x="2751138" y="4564063"/>
          <p14:tracePt t="27152" x="2765425" y="4579938"/>
          <p14:tracePt t="27160" x="2781300" y="4594225"/>
          <p14:tracePt t="27168" x="2789238" y="4602163"/>
          <p14:tracePt t="27177" x="2803525" y="4618038"/>
          <p14:tracePt t="27193" x="2803525" y="4625975"/>
          <p14:tracePt t="27395" x="2811463" y="4625975"/>
          <p14:tracePt t="27403" x="2827338" y="4625975"/>
          <p14:tracePt t="27411" x="2857500" y="4625975"/>
          <p14:tracePt t="27419" x="2887663" y="4625975"/>
          <p14:tracePt t="27427" x="2911475" y="4618038"/>
          <p14:tracePt t="27436" x="2955925" y="4618038"/>
          <p14:tracePt t="27443" x="3017838" y="4618038"/>
          <p14:tracePt t="27451" x="3078163" y="4618038"/>
          <p14:tracePt t="27460" x="3192463" y="4618038"/>
          <p14:tracePt t="27468" x="3292475" y="4618038"/>
          <p14:tracePt t="27476" x="3336925" y="4618038"/>
          <p14:tracePt t="27485" x="3436938" y="4618038"/>
          <p14:tracePt t="27492" x="3573463" y="4618038"/>
          <p14:tracePt t="27501" x="3695700" y="4618038"/>
          <p14:tracePt t="27508" x="3794125" y="4602163"/>
          <p14:tracePt t="27518" x="3848100" y="4602163"/>
          <p14:tracePt t="27524" x="3970338" y="4579938"/>
          <p14:tracePt t="27646" x="3984625" y="4579938"/>
          <p14:tracePt t="27686" x="3970338" y="4579938"/>
          <p14:tracePt t="27694" x="3954463" y="4579938"/>
          <p14:tracePt t="27888" x="3946525" y="4579938"/>
          <p14:tracePt t="27904" x="3954463" y="4579938"/>
          <p14:tracePt t="27912" x="3984625" y="4564063"/>
          <p14:tracePt t="27920" x="4016375" y="4564063"/>
          <p14:tracePt t="27928" x="4068763" y="4556125"/>
          <p14:tracePt t="27936" x="4122738" y="4556125"/>
          <p14:tracePt t="27944" x="4198938" y="4541838"/>
          <p14:tracePt t="28123" x="4183063" y="4541838"/>
          <p14:tracePt t="28131" x="4144963" y="4541838"/>
          <p14:tracePt t="28341" x="4137025" y="4541838"/>
          <p14:tracePt t="28938" x="4122738" y="4541838"/>
          <p14:tracePt t="28946" x="4114800" y="4541838"/>
          <p14:tracePt t="28954" x="4092575" y="4541838"/>
          <p14:tracePt t="28962" x="4068763" y="4541838"/>
          <p14:tracePt t="28970" x="4054475" y="4541838"/>
          <p14:tracePt t="28978" x="4030663" y="4541838"/>
          <p14:tracePt t="28986" x="3992563" y="4541838"/>
          <p14:tracePt t="28995" x="3954463" y="4541838"/>
          <p14:tracePt t="29002" x="3924300" y="4541838"/>
          <p14:tracePt t="29010" x="3870325" y="4541838"/>
          <p14:tracePt t="29019" x="3817938" y="4541838"/>
          <p14:tracePt t="29027" x="3756025" y="4541838"/>
          <p14:tracePt t="29035" x="3695700" y="4541838"/>
          <p14:tracePt t="29043" x="3627438" y="4541838"/>
          <p14:tracePt t="29052" x="3565525" y="4541838"/>
          <p14:tracePt t="29059" x="3489325" y="4541838"/>
          <p14:tracePt t="29068" x="3406775" y="4541838"/>
          <p14:tracePt t="29075" x="3336925" y="4541838"/>
          <p14:tracePt t="29085" x="3268663" y="4541838"/>
          <p14:tracePt t="29091" x="3184525" y="4541838"/>
          <p14:tracePt t="29102" x="3108325" y="4533900"/>
          <p14:tracePt t="29107" x="3040063" y="4518025"/>
          <p14:tracePt t="29119" x="2979738" y="4511675"/>
          <p14:tracePt t="29123" x="2917825" y="4487863"/>
          <p14:tracePt t="29132" x="2857500" y="4473575"/>
          <p14:tracePt t="29140" x="2827338" y="4457700"/>
          <p14:tracePt t="29152" x="2781300" y="4435475"/>
          <p14:tracePt t="29156" x="2743200" y="4427538"/>
          <p14:tracePt t="29164" x="2697163" y="4403725"/>
          <p14:tracePt t="29172" x="2659063" y="4373563"/>
          <p14:tracePt t="29180" x="2636838" y="4351338"/>
          <p14:tracePt t="29188" x="2598738" y="4327525"/>
          <p14:tracePt t="29196" x="2560638" y="4305300"/>
          <p14:tracePt t="29204" x="2552700" y="4289425"/>
          <p14:tracePt t="29213" x="2514600" y="4283075"/>
          <p14:tracePt t="29221" x="2468563" y="4244975"/>
          <p14:tracePt t="29229" x="2446338" y="4237038"/>
          <p14:tracePt t="29237" x="2408238" y="4221163"/>
          <p14:tracePt t="29245" x="2384425" y="4213225"/>
          <p14:tracePt t="29253" x="2362200" y="4198938"/>
          <p14:tracePt t="29262" x="2324100" y="4183063"/>
          <p14:tracePt t="29270" x="2301875" y="4183063"/>
          <p14:tracePt t="29278" x="2263775" y="4183063"/>
          <p14:tracePt t="29286" x="2239963" y="4175125"/>
          <p14:tracePt t="29294" x="2217738" y="4175125"/>
          <p14:tracePt t="29302" x="2193925" y="4160838"/>
          <p14:tracePt t="29310" x="2171700" y="4160838"/>
          <p14:tracePt t="29318" x="2149475" y="4160838"/>
          <p14:tracePt t="29326" x="2133600" y="4160838"/>
          <p14:tracePt t="29335" x="2111375" y="4152900"/>
          <p14:tracePt t="29342" x="2095500" y="4152900"/>
          <p14:tracePt t="29352" x="2087563" y="4152900"/>
          <p14:tracePt t="29359" x="2073275" y="4152900"/>
          <p14:tracePt t="29368" x="2065338" y="4152900"/>
          <p14:tracePt t="29374" x="2065338" y="4137025"/>
          <p14:tracePt t="29385" x="2049463" y="4137025"/>
          <p14:tracePt t="29633" x="2041525" y="4137025"/>
          <p14:tracePt t="29641" x="2011363" y="4152900"/>
          <p14:tracePt t="29653" x="2003425" y="4175125"/>
          <p14:tracePt t="29657" x="1981200" y="4183063"/>
          <p14:tracePt t="29668" x="1958975" y="4213225"/>
          <p14:tracePt t="29674" x="1905000" y="4244975"/>
          <p14:tracePt t="29682" x="1858963" y="4283075"/>
          <p14:tracePt t="29690" x="1798638" y="4321175"/>
          <p14:tracePt t="29698" x="1736725" y="4365625"/>
          <p14:tracePt t="29706" x="1684338" y="4411663"/>
          <p14:tracePt t="29719" x="1584325" y="4511675"/>
          <p14:tracePt t="29723" x="1524000" y="4564063"/>
          <p14:tracePt t="29730" x="1463675" y="4640263"/>
          <p14:tracePt t="29738" x="1417638" y="4686300"/>
          <p14:tracePt t="29747" x="1355725" y="4762500"/>
          <p14:tracePt t="29755" x="1303338" y="4830763"/>
          <p14:tracePt t="29762" x="1249363" y="4914900"/>
          <p14:tracePt t="29771" x="1203325" y="4983163"/>
          <p14:tracePt t="29779" x="1181100" y="5045075"/>
          <p14:tracePt t="29787" x="1165225" y="5083175"/>
          <p14:tracePt t="29795" x="1143000" y="5127625"/>
          <p14:tracePt t="29803" x="1143000" y="5165725"/>
          <p14:tracePt t="29811" x="1135063" y="5197475"/>
          <p14:tracePt t="29819" x="1135063" y="5227638"/>
          <p14:tracePt t="29827" x="1135063" y="5235575"/>
          <p14:tracePt t="29835" x="1135063" y="5249863"/>
          <p14:tracePt t="29843" x="1158875" y="5249863"/>
          <p14:tracePt t="29852" x="1181100" y="5249863"/>
          <p14:tracePt t="30119" x="1181100" y="5257800"/>
          <p14:tracePt t="30127" x="1181100" y="5273675"/>
          <p14:tracePt t="30135" x="1181100" y="5280025"/>
          <p14:tracePt t="30142" x="1181100" y="5311775"/>
          <p14:tracePt t="30153" x="1181100" y="5318125"/>
          <p14:tracePt t="30159" x="1181100" y="5334000"/>
          <p14:tracePt t="30169" x="1181100" y="5341938"/>
          <p14:tracePt t="30175" x="1181100" y="5356225"/>
          <p14:tracePt t="30191" x="1181100" y="5364163"/>
          <p14:tracePt t="30202" x="1181100" y="5380038"/>
          <p14:tracePt t="30223" x="1181100" y="5387975"/>
          <p14:tracePt t="30231" x="1189038" y="5387975"/>
          <p14:tracePt t="30239" x="1189038" y="5402263"/>
          <p14:tracePt t="30256" x="1203325" y="5418138"/>
          <p14:tracePt t="30288" x="1219200" y="5426075"/>
          <p14:tracePt t="30320" x="1227138" y="5426075"/>
          <p14:tracePt t="30894" x="1227138" y="5440363"/>
          <p14:tracePt t="31290" x="1241425" y="5440363"/>
          <p14:tracePt t="31306" x="1249363" y="5440363"/>
          <p14:tracePt t="31323" x="1265238" y="5448300"/>
          <p14:tracePt t="31331" x="1273175" y="5448300"/>
          <p14:tracePt t="31339" x="1287463" y="5448300"/>
          <p14:tracePt t="31347" x="1303338" y="5448300"/>
          <p14:tracePt t="31355" x="1311275" y="5448300"/>
          <p14:tracePt t="31363" x="1325563" y="5448300"/>
          <p14:tracePt t="31387" x="1333500" y="5448300"/>
          <p14:tracePt t="31573" x="1333500" y="5440363"/>
          <p14:tracePt t="31581" x="1333500" y="5426075"/>
          <p14:tracePt t="31597" x="1333500" y="5418138"/>
          <p14:tracePt t="31614" x="1333500" y="5402263"/>
          <p14:tracePt t="31622" x="1333500" y="5380038"/>
          <p14:tracePt t="31630" x="1349375" y="5364163"/>
          <p14:tracePt t="31638" x="1355725" y="5341938"/>
          <p14:tracePt t="31646" x="1355725" y="5311775"/>
          <p14:tracePt t="31654" x="1379538" y="5257800"/>
          <p14:tracePt t="31662" x="1409700" y="5211763"/>
          <p14:tracePt t="31670" x="1431925" y="5151438"/>
          <p14:tracePt t="31678" x="1439863" y="5105400"/>
          <p14:tracePt t="31686" x="1477963" y="5037138"/>
          <p14:tracePt t="31694" x="1524000" y="4960938"/>
          <p14:tracePt t="31702" x="1562100" y="4892675"/>
          <p14:tracePt t="31711" x="1608138" y="4816475"/>
          <p14:tracePt t="31719" x="1646238" y="4746625"/>
          <p14:tracePt t="31727" x="1692275" y="4678363"/>
          <p14:tracePt t="31735" x="1736725" y="4618038"/>
          <p14:tracePt t="31743" x="1774825" y="4556125"/>
          <p14:tracePt t="31752" x="1812925" y="4511675"/>
          <p14:tracePt t="31759" x="1820863" y="4487863"/>
          <p14:tracePt t="31769" x="1851025" y="4449763"/>
          <p14:tracePt t="31775" x="1882775" y="4427538"/>
          <p14:tracePt t="31785" x="1897063" y="4411663"/>
          <p14:tracePt t="31791" x="1905000" y="4403725"/>
          <p14:tracePt t="32010" x="1920875" y="4403725"/>
          <p14:tracePt t="32034" x="1927225" y="4403725"/>
          <p14:tracePt t="32052" x="1943100" y="4403725"/>
          <p14:tracePt t="32058" x="1943100" y="4411663"/>
          <p14:tracePt t="32068" x="1958975" y="4411663"/>
          <p14:tracePt t="32074" x="1965325" y="4411663"/>
          <p14:tracePt t="32084" x="1981200" y="4411663"/>
          <p14:tracePt t="32090" x="2003425" y="4427538"/>
          <p14:tracePt t="32098" x="2027238" y="4427538"/>
          <p14:tracePt t="32106" x="2065338" y="4435475"/>
          <p14:tracePt t="32118" x="2111375" y="4449763"/>
          <p14:tracePt t="32220" x="2149475" y="4457700"/>
          <p14:tracePt t="32228" x="2155825" y="4473575"/>
          <p14:tracePt t="32236" x="2179638" y="4487863"/>
          <p14:tracePt t="32244" x="2193925" y="4487863"/>
          <p14:tracePt t="32252" x="2201863" y="4495800"/>
          <p14:tracePt t="32511" x="2217738" y="4495800"/>
          <p14:tracePt t="32519" x="2232025" y="4495800"/>
          <p14:tracePt t="32527" x="2255838" y="4495800"/>
          <p14:tracePt t="32535" x="2278063" y="4511675"/>
          <p14:tracePt t="32543" x="2286000" y="4518025"/>
          <p14:tracePt t="32552" x="2316163" y="4518025"/>
          <p14:tracePt t="32559" x="2324100" y="4533900"/>
          <p14:tracePt t="32569" x="2346325" y="4533900"/>
          <p14:tracePt t="32575" x="2362200" y="4541838"/>
          <p14:tracePt t="32586" x="2370138" y="4541838"/>
          <p14:tracePt t="32591" x="2392363" y="4541838"/>
          <p14:tracePt t="32601" x="2408238" y="4556125"/>
          <p14:tracePt t="32608" x="2422525" y="4556125"/>
          <p14:tracePt t="32618" x="2430463" y="4556125"/>
          <p14:tracePt t="32624" x="2454275" y="4564063"/>
          <p14:tracePt t="32632" x="2468563" y="4564063"/>
          <p14:tracePt t="32640" x="2476500" y="4564063"/>
          <p14:tracePt t="32648" x="2492375" y="4564063"/>
          <p14:tracePt t="32656" x="2506663" y="4556125"/>
          <p14:tracePt t="32664" x="2514600" y="4556125"/>
          <p14:tracePt t="32672" x="2536825" y="4556125"/>
          <p14:tracePt t="32681" x="2552700" y="4556125"/>
          <p14:tracePt t="32697" x="2560638" y="4556125"/>
          <p14:tracePt t="32705" x="2574925" y="4541838"/>
          <p14:tracePt t="32713" x="2590800" y="4541838"/>
          <p14:tracePt t="32931" x="2598738" y="4541838"/>
          <p14:tracePt t="32939" x="2613025" y="4541838"/>
          <p14:tracePt t="32947" x="2620963" y="4541838"/>
          <p14:tracePt t="32955" x="2636838" y="4541838"/>
          <p14:tracePt t="32963" x="2644775" y="4541838"/>
          <p14:tracePt t="32971" x="2659063" y="4533900"/>
          <p14:tracePt t="32987" x="2667000" y="4533900"/>
          <p14:tracePt t="32996" x="2682875" y="4533900"/>
          <p14:tracePt t="33004" x="2682875" y="4518025"/>
          <p14:tracePt t="33319" x="2697163" y="4533900"/>
          <p14:tracePt t="33327" x="2720975" y="4556125"/>
          <p14:tracePt t="33335" x="2743200" y="4594225"/>
          <p14:tracePt t="33343" x="2781300" y="4625975"/>
          <p14:tracePt t="33353" x="2811463" y="4664075"/>
          <p14:tracePt t="33359" x="2857500" y="4724400"/>
          <p14:tracePt t="33368" x="2933700" y="4816475"/>
          <p14:tracePt t="33375" x="2971800" y="4868863"/>
          <p14:tracePt t="33385" x="3025775" y="4937125"/>
          <p14:tracePt t="33391" x="3086100" y="4999038"/>
          <p14:tracePt t="33401" x="3124200" y="5059363"/>
          <p14:tracePt t="33408" x="3170238" y="5113338"/>
          <p14:tracePt t="33418" x="3192463" y="5143500"/>
          <p14:tracePt t="33424" x="3216275" y="5173663"/>
          <p14:tracePt t="33435" x="3254375" y="5211763"/>
          <p14:tracePt t="33440" x="3276600" y="5235575"/>
          <p14:tracePt t="33448" x="3298825" y="5249863"/>
          <p14:tracePt t="33747" x="3330575" y="5257800"/>
          <p14:tracePt t="33755" x="3360738" y="5280025"/>
          <p14:tracePt t="33763" x="3398838" y="5295900"/>
          <p14:tracePt t="33772" x="3436938" y="5318125"/>
          <p14:tracePt t="33780" x="3482975" y="5341938"/>
          <p14:tracePt t="33788" x="3543300" y="5356225"/>
          <p14:tracePt t="33796" x="3597275" y="5380038"/>
          <p14:tracePt t="33804" x="3657600" y="5387975"/>
          <p14:tracePt t="33812" x="3717925" y="5402263"/>
          <p14:tracePt t="33820" x="3763963" y="5418138"/>
          <p14:tracePt t="33828" x="3794125" y="5418138"/>
          <p14:tracePt t="33836" x="3825875" y="5426075"/>
          <p14:tracePt t="33844" x="3863975" y="5440363"/>
          <p14:tracePt t="33852" x="3870325" y="5440363"/>
          <p14:tracePt t="33860" x="3902075" y="5440363"/>
          <p14:tracePt t="33868" x="3908425" y="5448300"/>
          <p14:tracePt t="33892" x="3924300" y="5448300"/>
          <p14:tracePt t="34095" x="3932238" y="5448300"/>
          <p14:tracePt t="34111" x="3946525" y="5448300"/>
          <p14:tracePt t="34119" x="3954463" y="5448300"/>
          <p14:tracePt t="34127" x="3970338" y="5464175"/>
          <p14:tracePt t="34135" x="3984625" y="5464175"/>
          <p14:tracePt t="34143" x="3992563" y="5464175"/>
          <p14:tracePt t="34152" x="4016375" y="5464175"/>
          <p14:tracePt t="34159" x="4030663" y="5470525"/>
          <p14:tracePt t="34168" x="4038600" y="5470525"/>
          <p14:tracePt t="34175" x="4054475" y="5470525"/>
          <p14:tracePt t="34184" x="4068763" y="5470525"/>
          <p14:tracePt t="34191" x="4076700" y="5470525"/>
          <p14:tracePt t="34201" x="4092575" y="5470525"/>
          <p14:tracePt t="34218" x="4098925" y="5486400"/>
          <p14:tracePt t="34507" x="4092575" y="5486400"/>
          <p14:tracePt t="34515" x="4076700" y="5486400"/>
          <p14:tracePt t="34523" x="4054475" y="5470525"/>
          <p14:tracePt t="34536" x="4016375" y="5464175"/>
          <p14:tracePt t="34539" x="3992563" y="5448300"/>
          <p14:tracePt t="34547" x="3946525" y="5426075"/>
          <p14:tracePt t="34555" x="3908425" y="5418138"/>
          <p14:tracePt t="34563" x="3848100" y="5387975"/>
          <p14:tracePt t="34571" x="3756025" y="5364163"/>
          <p14:tracePt t="34580" x="3711575" y="5341938"/>
          <p14:tracePt t="34588" x="3627438" y="5334000"/>
          <p14:tracePt t="34596" x="3551238" y="5295900"/>
          <p14:tracePt t="34604" x="3482975" y="5273675"/>
          <p14:tracePt t="34612" x="3406775" y="5257800"/>
          <p14:tracePt t="34620" x="3352800" y="5235575"/>
          <p14:tracePt t="34628" x="3292475" y="5227638"/>
          <p14:tracePt t="34636" x="3268663" y="5211763"/>
          <p14:tracePt t="34644" x="3230563" y="5197475"/>
          <p14:tracePt t="34652" x="3192463" y="5189538"/>
          <p14:tracePt t="34660" x="3170238" y="5173663"/>
          <p14:tracePt t="34668" x="3162300" y="5165725"/>
          <p14:tracePt t="34677" x="3146425" y="5165725"/>
          <p14:tracePt t="34685" x="3132138" y="5151438"/>
          <p14:tracePt t="34709" x="3132138" y="5143500"/>
          <p14:tracePt t="35057" x="3132138" y="5127625"/>
          <p14:tracePt t="35073" x="3132138" y="5113338"/>
          <p14:tracePt t="35084" x="3132138" y="5105400"/>
          <p14:tracePt t="35089" x="3132138" y="5089525"/>
          <p14:tracePt t="35097" x="3146425" y="5083175"/>
          <p14:tracePt t="35105" x="3146425" y="5067300"/>
          <p14:tracePt t="35113" x="3170238" y="5067300"/>
          <p14:tracePt t="35121" x="3192463" y="5059363"/>
          <p14:tracePt t="35129" x="3216275" y="5045075"/>
          <p14:tracePt t="35137" x="3246438" y="5045075"/>
          <p14:tracePt t="35145" x="3276600" y="5045075"/>
          <p14:tracePt t="35153" x="3330575" y="5037138"/>
          <p14:tracePt t="35161" x="3375025" y="5037138"/>
          <p14:tracePt t="35169" x="3421063" y="5037138"/>
          <p14:tracePt t="35178" x="3482975" y="5037138"/>
          <p14:tracePt t="35186" x="3589338" y="5045075"/>
          <p14:tracePt t="35194" x="3627438" y="5059363"/>
          <p14:tracePt t="35202" x="3695700" y="5089525"/>
          <p14:tracePt t="35210" x="3763963" y="5113338"/>
          <p14:tracePt t="35218" x="3825875" y="5151438"/>
          <p14:tracePt t="35226" x="3848100" y="5165725"/>
          <p14:tracePt t="35235" x="3886200" y="5197475"/>
          <p14:tracePt t="35242" x="3908425" y="5227638"/>
          <p14:tracePt t="35252" x="3932238" y="5249863"/>
          <p14:tracePt t="35525" x="3932238" y="5257800"/>
          <p14:tracePt t="35535" x="3954463" y="5280025"/>
          <p14:tracePt t="35541" x="3970338" y="5295900"/>
          <p14:tracePt t="35552" x="4008438" y="5318125"/>
          <p14:tracePt t="35557" x="4038600" y="5341938"/>
          <p14:tracePt t="35569" x="4076700" y="5364163"/>
          <p14:tracePt t="35574" x="4114800" y="5387975"/>
          <p14:tracePt t="35585" x="4144963" y="5418138"/>
          <p14:tracePt t="35590" x="4183063" y="5440363"/>
          <p14:tracePt t="35598" x="4198938" y="5448300"/>
          <p14:tracePt t="35606" x="4229100" y="5470525"/>
          <p14:tracePt t="35614" x="4244975" y="5486400"/>
          <p14:tracePt t="35622" x="4283075" y="5502275"/>
          <p14:tracePt t="35630" x="4305300" y="5508625"/>
          <p14:tracePt t="35638" x="4313238" y="5524500"/>
          <p14:tracePt t="35646" x="4335463" y="5524500"/>
          <p14:tracePt t="35654" x="4365625" y="5532438"/>
          <p14:tracePt t="35662" x="4373563" y="5532438"/>
          <p14:tracePt t="35703" x="4373563" y="5546725"/>
          <p14:tracePt t="35897" x="4397375" y="5546725"/>
          <p14:tracePt t="35905" x="4419600" y="5532438"/>
          <p14:tracePt t="35913" x="4473575" y="5532438"/>
          <p14:tracePt t="35921" x="4518025" y="5524500"/>
          <p14:tracePt t="35929" x="4579938" y="5524500"/>
          <p14:tracePt t="35937" x="4648200" y="5508625"/>
          <p14:tracePt t="35945" x="4694238" y="5508625"/>
          <p14:tracePt t="35953" x="4770438" y="5508625"/>
          <p14:tracePt t="35961" x="4838700" y="5508625"/>
          <p14:tracePt t="36123" x="4830763" y="5508625"/>
          <p14:tracePt t="36132" x="4808538" y="5508625"/>
          <p14:tracePt t="36172" x="4778375" y="5508625"/>
          <p14:tracePt t="36180" x="4708525" y="5486400"/>
          <p14:tracePt t="36188" x="4648200" y="5470525"/>
          <p14:tracePt t="36317" x="4648200" y="5464175"/>
          <p14:tracePt t="36325" x="4670425" y="5464175"/>
          <p14:tracePt t="36335" x="4694238" y="5448300"/>
          <p14:tracePt t="36342" x="4746625" y="5440363"/>
          <p14:tracePt t="36352" x="4778375" y="5426075"/>
          <p14:tracePt t="36358" x="4838700" y="5426075"/>
          <p14:tracePt t="36368" x="4899025" y="5418138"/>
          <p14:tracePt t="36374" x="4960938" y="5418138"/>
          <p14:tracePt t="36502" x="4968875" y="5418138"/>
          <p14:tracePt t="36510" x="5006975" y="5418138"/>
          <p14:tracePt t="36519" x="5045075" y="5418138"/>
          <p14:tracePt t="36527" x="5067300" y="5418138"/>
          <p14:tracePt t="36535" x="5089525" y="5418138"/>
          <p14:tracePt t="36543" x="5105400" y="5418138"/>
          <p14:tracePt t="36552" x="5127625" y="5418138"/>
          <p14:tracePt t="36559" x="5135563" y="5418138"/>
          <p14:tracePt t="36568" x="5151438" y="5418138"/>
          <p14:tracePt t="36575" x="5159375" y="5418138"/>
          <p14:tracePt t="36585" x="5173663" y="5418138"/>
          <p14:tracePt t="36591" x="5197475" y="5418138"/>
          <p14:tracePt t="36602" x="5211763" y="5418138"/>
          <p14:tracePt t="36607" x="5219700" y="5402263"/>
          <p14:tracePt t="36618" x="5241925" y="5402263"/>
          <p14:tracePt t="36623" x="5257800" y="5402263"/>
          <p14:tracePt t="36632" x="5273675" y="5402263"/>
          <p14:tracePt t="36652" x="5280025" y="5402263"/>
          <p14:tracePt t="36664" x="5295900" y="5402263"/>
          <p14:tracePt t="36680" x="5303838" y="5402263"/>
          <p14:tracePt t="36696" x="5318125" y="5402263"/>
          <p14:tracePt t="36712" x="5326063" y="5402263"/>
          <p14:tracePt t="36720" x="5341938" y="5402263"/>
          <p14:tracePt t="36753" x="5349875" y="5402263"/>
          <p14:tracePt t="36809" x="5364163" y="5402263"/>
          <p14:tracePt t="36826" x="5364163" y="5387975"/>
          <p14:tracePt t="36842" x="5380038" y="5387975"/>
          <p14:tracePt t="36858" x="5380038" y="5380038"/>
          <p14:tracePt t="36868" x="5387975" y="5380038"/>
          <p14:tracePt t="36890" x="5402263" y="5380038"/>
          <p14:tracePt t="36996" x="5387975" y="5380038"/>
          <p14:tracePt t="37012" x="5380038" y="5380038"/>
          <p14:tracePt t="37020" x="5364163" y="5380038"/>
          <p14:tracePt t="37028" x="5349875" y="5380038"/>
          <p14:tracePt t="37036" x="5326063" y="5387975"/>
          <p14:tracePt t="37044" x="5303838" y="5387975"/>
          <p14:tracePt t="37053" x="5273675" y="5402263"/>
          <p14:tracePt t="37061" x="5235575" y="5418138"/>
          <p14:tracePt t="37069" x="5197475" y="5418138"/>
          <p14:tracePt t="37077" x="5151438" y="5426075"/>
          <p14:tracePt t="37085" x="5105400" y="5440363"/>
          <p14:tracePt t="37093" x="5051425" y="5440363"/>
          <p14:tracePt t="37101" x="5006975" y="5448300"/>
          <p14:tracePt t="37109" x="4945063" y="5448300"/>
          <p14:tracePt t="37119" x="4876800" y="5464175"/>
          <p14:tracePt t="37126" x="4816475" y="5464175"/>
          <p14:tracePt t="37136" x="4746625" y="5464175"/>
          <p14:tracePt t="37141" x="4664075" y="5464175"/>
          <p14:tracePt t="37151" x="4587875" y="5464175"/>
          <p14:tracePt t="37158" x="4518025" y="5464175"/>
          <p14:tracePt t="37168" x="4457700" y="5470525"/>
          <p14:tracePt t="37174" x="4397375" y="5470525"/>
          <p14:tracePt t="37182" x="4335463" y="5470525"/>
          <p14:tracePt t="37190" x="4313238" y="5470525"/>
          <p14:tracePt t="37198" x="4267200" y="5486400"/>
          <p14:tracePt t="37206" x="4244975" y="5486400"/>
          <p14:tracePt t="37219" x="4221163" y="5486400"/>
          <p14:tracePt t="37223" x="4206875" y="5486400"/>
          <p14:tracePt t="37231" x="4198938" y="5486400"/>
          <p14:tracePt t="37239" x="4183063" y="5486400"/>
          <p14:tracePt t="37255" x="4175125" y="5486400"/>
          <p14:tracePt t="37360" x="4183063" y="5486400"/>
          <p14:tracePt t="37368" x="4198938" y="5486400"/>
          <p14:tracePt t="37376" x="4206875" y="5486400"/>
          <p14:tracePt t="37385" x="4221163" y="5486400"/>
          <p14:tracePt t="37392" x="4229100" y="5486400"/>
          <p14:tracePt t="37402" x="4244975" y="5486400"/>
          <p14:tracePt t="37408" x="4267200" y="5486400"/>
          <p14:tracePt t="37418" x="4283075" y="5486400"/>
          <p14:tracePt t="37424" x="4289425" y="5486400"/>
          <p14:tracePt t="37436" x="4313238" y="5486400"/>
          <p14:tracePt t="37441" x="4327525" y="5486400"/>
          <p14:tracePt t="37452" x="4351338" y="5486400"/>
          <p14:tracePt t="37457" x="4365625" y="5486400"/>
          <p14:tracePt t="37465" x="4373563" y="5486400"/>
          <p14:tracePt t="37473" x="4397375" y="5486400"/>
          <p14:tracePt t="37481" x="4411663" y="5486400"/>
          <p14:tracePt t="37489" x="4435475" y="5486400"/>
          <p14:tracePt t="37502" x="4457700" y="5486400"/>
          <p14:tracePt t="37505" x="4479925" y="5470525"/>
          <p14:tracePt t="37513" x="4495800" y="5470525"/>
          <p14:tracePt t="37522" x="4518025" y="5470525"/>
          <p14:tracePt t="37530" x="4541838" y="5470525"/>
          <p14:tracePt t="37538" x="4556125" y="5464175"/>
          <p14:tracePt t="37546" x="4564063" y="5464175"/>
          <p14:tracePt t="37562" x="4579938" y="5464175"/>
          <p14:tracePt t="38362" x="4587875" y="5464175"/>
          <p14:tracePt t="38370" x="4602163" y="5464175"/>
          <p14:tracePt t="38378" x="4610100" y="5464175"/>
          <p14:tracePt t="38386" x="4625975" y="5464175"/>
          <p14:tracePt t="38394" x="4648200" y="5464175"/>
          <p14:tracePt t="38402" x="4686300" y="5464175"/>
          <p14:tracePt t="38410" x="4732338" y="5464175"/>
          <p14:tracePt t="38419" x="4778375" y="5464175"/>
          <p14:tracePt t="38426" x="4838700" y="5464175"/>
          <p14:tracePt t="38435" x="4899025" y="5464175"/>
          <p14:tracePt t="39276" x="4914900" y="5464175"/>
          <p14:tracePt t="39317" x="4922838" y="5464175"/>
          <p14:tracePt t="39348" x="4937125" y="5464175"/>
          <p14:tracePt t="39356" x="4945063" y="5464175"/>
          <p14:tracePt t="39372" x="4960938" y="5464175"/>
          <p14:tracePt t="39380" x="4968875" y="5464175"/>
          <p14:tracePt t="39622" x="4983163" y="5464175"/>
          <p14:tracePt t="39630" x="4999038" y="5464175"/>
          <p14:tracePt t="39638" x="5029200" y="5464175"/>
          <p14:tracePt t="39646" x="5051425" y="5464175"/>
          <p14:tracePt t="39654" x="5089525" y="5464175"/>
          <p14:tracePt t="39662" x="5135563" y="5464175"/>
          <p14:tracePt t="39670" x="5197475" y="5470525"/>
          <p14:tracePt t="39679" x="5257800" y="5486400"/>
          <p14:tracePt t="39687" x="5380038" y="5532438"/>
          <p14:tracePt t="39695" x="5470525" y="5570538"/>
          <p14:tracePt t="39703" x="5570538" y="5630863"/>
          <p14:tracePt t="39711" x="5684838" y="5676900"/>
          <p14:tracePt t="39719" x="5813425" y="5737225"/>
          <p14:tracePt t="39727" x="5973763" y="5807075"/>
          <p14:tracePt t="39735" x="6149975" y="5867400"/>
          <p14:tracePt t="39743" x="6332538" y="5935663"/>
          <p14:tracePt t="39751" x="6545263" y="6011863"/>
          <p14:tracePt t="39759" x="6721475" y="6057900"/>
          <p14:tracePt t="39768" x="6942138" y="6118225"/>
          <p14:tracePt t="39775" x="7102475" y="6164263"/>
          <p14:tracePt t="39785" x="7269163" y="6210300"/>
          <p14:tracePt t="39791" x="7437438" y="6248400"/>
          <p14:tracePt t="39802" x="7497763" y="6264275"/>
          <p14:tracePt t="40205" x="7497763" y="6248400"/>
          <p14:tracePt t="40213" x="7497763" y="6226175"/>
          <p14:tracePt t="40221" x="7497763" y="6202363"/>
          <p14:tracePt t="40229" x="7497763" y="6180138"/>
          <p14:tracePt t="40237" x="7497763" y="6156325"/>
          <p14:tracePt t="40245" x="7497763" y="6134100"/>
          <p14:tracePt t="40253" x="7497763" y="6096000"/>
          <p14:tracePt t="40261" x="7497763" y="6073775"/>
          <p14:tracePt t="40269" x="7497763" y="6049963"/>
          <p14:tracePt t="40277" x="7497763" y="6019800"/>
          <p14:tracePt t="40285" x="7489825" y="5997575"/>
          <p14:tracePt t="40293" x="7489825" y="5989638"/>
          <p14:tracePt t="40301" x="7475538" y="5965825"/>
          <p14:tracePt t="40310" x="7451725" y="5935663"/>
          <p14:tracePt t="40318" x="7437438" y="5913438"/>
          <p14:tracePt t="40326" x="7413625" y="5905500"/>
          <p14:tracePt t="40335" x="7407275" y="5889625"/>
          <p14:tracePt t="40342" x="7375525" y="5883275"/>
          <p14:tracePt t="40351" x="7345363" y="5859463"/>
          <p14:tracePt t="40359" x="7331075" y="5845175"/>
          <p14:tracePt t="40368" x="7292975" y="5845175"/>
          <p14:tracePt t="40374" x="7269163" y="5829300"/>
          <p14:tracePt t="40385" x="7223125" y="5807075"/>
          <p14:tracePt t="40390" x="7200900" y="5799138"/>
          <p14:tracePt t="40401" x="7162800" y="5783263"/>
          <p14:tracePt t="40407" x="7140575" y="5775325"/>
          <p14:tracePt t="40415" x="7116763" y="5761038"/>
          <p14:tracePt t="40423" x="7078663" y="5745163"/>
          <p14:tracePt t="40435" x="7048500" y="5737225"/>
          <p14:tracePt t="40439" x="7010400" y="5722938"/>
          <p14:tracePt t="40447" x="6964363" y="5722938"/>
          <p14:tracePt t="40455" x="6911975" y="5722938"/>
          <p14:tracePt t="40463" x="6858000" y="5715000"/>
          <p14:tracePt t="40471" x="6797675" y="5715000"/>
          <p14:tracePt t="40480" x="6675438" y="5715000"/>
          <p14:tracePt t="40488" x="6629400" y="5715000"/>
          <p14:tracePt t="40496" x="6545263" y="5715000"/>
          <p14:tracePt t="40504" x="6477000" y="5715000"/>
          <p14:tracePt t="40512" x="6378575" y="5715000"/>
          <p14:tracePt t="40520" x="6308725" y="5715000"/>
          <p14:tracePt t="40528" x="6226175" y="5722938"/>
          <p14:tracePt t="40536" x="6149975" y="5737225"/>
          <p14:tracePt t="40544" x="6080125" y="5745163"/>
          <p14:tracePt t="40552" x="6019800" y="5761038"/>
          <p14:tracePt t="40560" x="5997575" y="5761038"/>
          <p14:tracePt t="40568" x="5951538" y="5775325"/>
          <p14:tracePt t="40577" x="5927725" y="5775325"/>
          <p14:tracePt t="40585" x="5897563" y="5783263"/>
          <p14:tracePt t="40593" x="5875338" y="5783263"/>
          <p14:tracePt t="40601" x="5867400" y="5799138"/>
          <p14:tracePt t="40619" x="5851525" y="5799138"/>
          <p14:tracePt t="40635" x="5851525" y="5807075"/>
          <p14:tracePt t="40867" x="5845175" y="5807075"/>
          <p14:tracePt t="40875" x="5829300" y="5829300"/>
          <p14:tracePt t="40884" x="5807075" y="5859463"/>
          <p14:tracePt t="40891" x="5783263" y="5889625"/>
          <p14:tracePt t="40902" x="5761038" y="5905500"/>
          <p14:tracePt t="40907" x="5745163" y="5935663"/>
          <p14:tracePt t="40918" x="5737225" y="5951538"/>
          <p14:tracePt t="40924" x="5707063" y="5973763"/>
          <p14:tracePt t="40940" x="5707063" y="5997575"/>
          <p14:tracePt t="40948" x="5699125" y="6049963"/>
          <p14:tracePt t="40956" x="5699125" y="6080125"/>
          <p14:tracePt t="40964" x="5699125" y="6103938"/>
          <p14:tracePt t="40972" x="5707063" y="6156325"/>
          <p14:tracePt t="40980" x="5745163" y="6188075"/>
          <p14:tracePt t="40988" x="5783263" y="6248400"/>
          <p14:tracePt t="40996" x="5829300" y="6294438"/>
          <p14:tracePt t="41005" x="5875338" y="6354763"/>
          <p14:tracePt t="41013" x="5935663" y="6416675"/>
          <p14:tracePt t="41020" x="5997575" y="6477000"/>
          <p14:tracePt t="41029" x="6103938" y="6583363"/>
          <p14:tracePt t="41037" x="6172200" y="6645275"/>
          <p14:tracePt t="41045" x="6256338" y="6713538"/>
          <p14:tracePt t="41053" x="6308725" y="6735763"/>
          <p14:tracePt t="41061" x="6392863" y="6789738"/>
          <p14:tracePt t="41069" x="6477000" y="6835775"/>
          <p14:tracePt t="41256" x="6888163" y="6835775"/>
          <p14:tracePt t="41263" x="6904038" y="6759575"/>
          <p14:tracePt t="41272" x="6911975" y="6689725"/>
          <p14:tracePt t="41280" x="6911975" y="6629400"/>
          <p14:tracePt t="41288" x="6911975" y="6561138"/>
          <p14:tracePt t="41296" x="6911975" y="6484938"/>
          <p14:tracePt t="41304" x="6911975" y="6416675"/>
          <p14:tracePt t="41312" x="6904038" y="6354763"/>
          <p14:tracePt t="41320" x="6880225" y="6294438"/>
          <p14:tracePt t="41328" x="6865938" y="6248400"/>
          <p14:tracePt t="41336" x="6842125" y="6202363"/>
          <p14:tracePt t="41344" x="6819900" y="6164263"/>
          <p14:tracePt t="41352" x="6781800" y="6134100"/>
          <p14:tracePt t="41360" x="6751638" y="6096000"/>
          <p14:tracePt t="41369" x="6697663" y="6057900"/>
          <p14:tracePt t="41377" x="6651625" y="6019800"/>
          <p14:tracePt t="41385" x="6583363" y="5989638"/>
          <p14:tracePt t="41393" x="6530975" y="5965825"/>
          <p14:tracePt t="41402" x="6477000" y="5927725"/>
          <p14:tracePt t="41409" x="6446838" y="5927725"/>
          <p14:tracePt t="41418" x="6416675" y="5905500"/>
          <p14:tracePt t="41425" x="6378575" y="5889625"/>
          <p14:tracePt t="41435" x="6340475" y="5883275"/>
          <p14:tracePt t="41441" x="6332538" y="5867400"/>
          <p14:tracePt t="41452" x="6308725" y="5859463"/>
          <p14:tracePt t="41457" x="6294438" y="5859463"/>
          <p14:tracePt t="41465" x="6294438" y="5845175"/>
          <p14:tracePt t="41473" x="6286500" y="5845175"/>
          <p14:tracePt t="41773" x="6294438" y="5845175"/>
          <p14:tracePt t="41781" x="6316663" y="5859463"/>
          <p14:tracePt t="41789" x="6340475" y="5883275"/>
          <p14:tracePt t="41797" x="6354763" y="5889625"/>
          <p14:tracePt t="41805" x="6362700" y="5905500"/>
          <p14:tracePt t="41813" x="6392863" y="5913438"/>
          <p14:tracePt t="41821" x="6400800" y="5935663"/>
          <p14:tracePt t="41829" x="6423025" y="5951538"/>
          <p14:tracePt t="41837" x="6438900" y="5973763"/>
          <p14:tracePt t="41845" x="6477000" y="5997575"/>
          <p14:tracePt t="41854" x="6484938" y="6011863"/>
          <p14:tracePt t="41861" x="6507163" y="6019800"/>
          <p14:tracePt t="41869" x="6523038" y="6035675"/>
          <p14:tracePt t="41877" x="6545263" y="6057900"/>
          <p14:tracePt t="41886" x="6569075" y="6073775"/>
          <p14:tracePt t="41902" x="6583363" y="6073775"/>
          <p14:tracePt t="41911" x="6613525" y="6080125"/>
          <p14:tracePt t="41918" x="6637338" y="6096000"/>
          <p14:tracePt t="41927" x="6667500" y="6103938"/>
          <p14:tracePt t="41935" x="6675438" y="6118225"/>
          <p14:tracePt t="41943" x="6697663" y="6134100"/>
          <p14:tracePt t="41952" x="6721475" y="6134100"/>
          <p14:tracePt t="41959" x="6735763" y="6142038"/>
          <p14:tracePt t="41968" x="6759575" y="6156325"/>
          <p14:tracePt t="41974" x="6773863" y="6156325"/>
          <p14:tracePt t="41984" x="6797675" y="6164263"/>
          <p14:tracePt t="42002" x="6819900" y="6164263"/>
          <p14:tracePt t="42007" x="6827838" y="6180138"/>
          <p14:tracePt t="42018" x="6858000" y="6180138"/>
          <p14:tracePt t="42023" x="6865938" y="6180138"/>
          <p14:tracePt t="42031" x="6880225" y="6180138"/>
          <p14:tracePt t="42039" x="6888163" y="6180138"/>
          <p14:tracePt t="42048" x="6904038" y="6180138"/>
          <p14:tracePt t="42056" x="6911975" y="6180138"/>
          <p14:tracePt t="42063" x="6926263" y="6180138"/>
          <p14:tracePt t="42071" x="6942138" y="6180138"/>
          <p14:tracePt t="42161" x="6926263" y="6164263"/>
          <p14:tracePt t="42168" x="6865938" y="6142038"/>
          <p14:tracePt t="42177" x="6819900" y="6118225"/>
          <p14:tracePt t="42185" x="6773863" y="6103938"/>
          <p14:tracePt t="42193" x="6713538" y="6096000"/>
          <p14:tracePt t="42201" x="6651625" y="6080125"/>
          <p14:tracePt t="42209" x="6591300" y="6080125"/>
          <p14:tracePt t="42219" x="6569075" y="6080125"/>
          <p14:tracePt t="42298" x="6569075" y="6096000"/>
          <p14:tracePt t="42306" x="6553200" y="6103938"/>
          <p14:tracePt t="42314" x="6553200" y="6118225"/>
          <p14:tracePt t="42322" x="6553200" y="6134100"/>
          <p14:tracePt t="42330" x="6553200" y="6164263"/>
          <p14:tracePt t="42338" x="6553200" y="6180138"/>
          <p14:tracePt t="42346" x="6553200" y="6210300"/>
          <p14:tracePt t="42354" x="6553200" y="6226175"/>
          <p14:tracePt t="42362" x="6553200" y="6248400"/>
          <p14:tracePt t="42371" x="6553200" y="6270625"/>
          <p14:tracePt t="42379" x="6553200" y="6294438"/>
          <p14:tracePt t="42387" x="6553200" y="6308725"/>
          <p14:tracePt t="42395" x="6569075" y="6324600"/>
          <p14:tracePt t="42403" x="6569075" y="6332538"/>
          <p14:tracePt t="42411" x="6569075" y="6346825"/>
          <p14:tracePt t="42419" x="6569075" y="6354763"/>
          <p14:tracePt t="42427" x="6583363" y="6354763"/>
          <p14:tracePt t="42443" x="6583363" y="6370638"/>
          <p14:tracePt t="42549" x="6583363" y="6354763"/>
          <p14:tracePt t="42589" x="6583363" y="6346825"/>
          <p14:tracePt t="42799" x="6569075" y="6346825"/>
          <p14:tracePt t="42839" x="6553200" y="6346825"/>
          <p14:tracePt t="42912" x="6545263" y="6346825"/>
          <p14:tracePt t="42928" x="6530975" y="6332538"/>
          <p14:tracePt t="42944" x="6523038" y="6332538"/>
          <p14:tracePt t="42952" x="6507163" y="6332538"/>
          <p14:tracePt t="42961" x="6499225" y="6332538"/>
          <p14:tracePt t="42969" x="6499225" y="6324600"/>
          <p14:tracePt t="42986" x="6484938" y="6324600"/>
          <p14:tracePt t="43026" x="6484938" y="6308725"/>
          <p14:tracePt t="43035" x="6477000" y="6308725"/>
          <p14:tracePt t="43058" x="6477000" y="6294438"/>
          <p14:tracePt t="43069" x="6461125" y="6294438"/>
          <p14:tracePt t="43575" x="6461125" y="6286500"/>
          <p14:tracePt t="43585" x="6446838" y="6286500"/>
          <p14:tracePt t="43602" x="6438900" y="6270625"/>
          <p14:tracePt t="43607" x="6438900" y="6264275"/>
          <p14:tracePt t="43618" x="6423025" y="6264275"/>
          <p14:tracePt t="43623" x="6416675" y="6248400"/>
          <p14:tracePt t="43632" x="6400800" y="6240463"/>
          <p14:tracePt t="43639" x="6400800" y="6226175"/>
          <p14:tracePt t="43648" x="6392863" y="6226175"/>
          <p14:tracePt t="43656" x="6378575" y="6210300"/>
          <p14:tracePt t="43664" x="6378575" y="6202363"/>
          <p14:tracePt t="43672" x="6362700" y="6202363"/>
          <p14:tracePt t="43680" x="6354763" y="6188075"/>
          <p14:tracePt t="43688" x="6354763" y="6180138"/>
          <p14:tracePt t="43704" x="6340475" y="6164263"/>
          <p14:tracePt t="43729" x="6332538" y="6164263"/>
          <p14:tracePt t="44205" x="6316663" y="6164263"/>
          <p14:tracePt t="44213" x="6308725" y="6164263"/>
          <p14:tracePt t="44220" x="6286500" y="6164263"/>
          <p14:tracePt t="44229" x="6270625" y="6164263"/>
          <p14:tracePt t="44237" x="6256338" y="6156325"/>
          <p14:tracePt t="44245" x="6248400" y="6156325"/>
          <p14:tracePt t="44253" x="6232525" y="6142038"/>
          <p14:tracePt t="44261" x="6226175" y="6134100"/>
          <p14:tracePt t="44269" x="6202363" y="6118225"/>
          <p14:tracePt t="44278" x="6188075" y="6103938"/>
          <p14:tracePt t="44286" x="6164263" y="6096000"/>
          <p14:tracePt t="44294" x="6142038" y="6080125"/>
          <p14:tracePt t="44302" x="6118225" y="6073775"/>
          <p14:tracePt t="44310" x="6080125" y="6049963"/>
          <p14:tracePt t="44318" x="6057900" y="6035675"/>
          <p14:tracePt t="44326" x="6019800" y="6019800"/>
          <p14:tracePt t="44335" x="6011863" y="6011863"/>
          <p14:tracePt t="44342" x="5973763" y="5989638"/>
          <p14:tracePt t="44352" x="5927725" y="5965825"/>
          <p14:tracePt t="44358" x="5897563" y="5935663"/>
          <p14:tracePt t="44369" x="5867400" y="5913438"/>
          <p14:tracePt t="44374" x="5813425" y="5883275"/>
          <p14:tracePt t="44386" x="5768975" y="5859463"/>
          <p14:tracePt t="44391" x="5707063" y="5821363"/>
          <p14:tracePt t="44402" x="5661025" y="5783263"/>
          <p14:tracePt t="44407" x="5616575" y="5745163"/>
          <p14:tracePt t="44415" x="5570538" y="5715000"/>
          <p14:tracePt t="44423" x="5516563" y="5676900"/>
          <p14:tracePt t="44431" x="5486400" y="5638800"/>
          <p14:tracePt t="44439" x="5448300" y="5616575"/>
          <p14:tracePt t="44448" x="5426075" y="5584825"/>
          <p14:tracePt t="44456" x="5387975" y="5554663"/>
          <p14:tracePt t="44464" x="5380038" y="5532438"/>
          <p14:tracePt t="44472" x="5349875" y="5508625"/>
          <p14:tracePt t="44480" x="5326063" y="5502275"/>
          <p14:tracePt t="44488" x="5318125" y="5470525"/>
          <p14:tracePt t="44496" x="5303838" y="5448300"/>
          <p14:tracePt t="44504" x="5295900" y="5440363"/>
          <p14:tracePt t="44512" x="5280025" y="5440363"/>
          <p14:tracePt t="44520" x="5280025" y="5426075"/>
          <p14:tracePt t="44537" x="5280025" y="5418138"/>
          <p14:tracePt t="44585" x="5303838" y="5418138"/>
          <p14:tracePt t="44593" x="5318125" y="5426075"/>
          <p14:tracePt t="44811" x="5303838" y="5426075"/>
          <p14:tracePt t="44819" x="5295900" y="5426075"/>
          <p14:tracePt t="44827" x="5273675" y="5426075"/>
          <p14:tracePt t="44835" x="5241925" y="5402263"/>
          <p14:tracePt t="44843" x="5219700" y="5402263"/>
          <p14:tracePt t="44851" x="5189538" y="5380038"/>
          <p14:tracePt t="44859" x="5173663" y="5380038"/>
          <p14:tracePt t="44868" x="5151438" y="5364163"/>
          <p14:tracePt t="44876" x="5127625" y="5341938"/>
          <p14:tracePt t="44885" x="5105400" y="5334000"/>
          <p14:tracePt t="44892" x="5089525" y="5334000"/>
          <p14:tracePt t="44901" x="5075238" y="5318125"/>
          <p14:tracePt t="44908" x="5067300" y="5311775"/>
          <p14:tracePt t="44918" x="5051425" y="5295900"/>
          <p14:tracePt t="44925" x="5045075" y="5295900"/>
          <p14:tracePt t="44936" x="5029200" y="5280025"/>
          <p14:tracePt t="44966" x="5029200" y="5273675"/>
          <p14:tracePt t="44981" x="5021263" y="5273675"/>
          <p14:tracePt t="45102" x="5021263" y="5280025"/>
          <p14:tracePt t="45111" x="5021263" y="5295900"/>
          <p14:tracePt t="45118" x="5021263" y="5311775"/>
          <p14:tracePt t="45127" x="5029200" y="5318125"/>
          <p14:tracePt t="45135" x="5029200" y="5334000"/>
          <p14:tracePt t="45143" x="5029200" y="5341938"/>
          <p14:tracePt t="45159" x="5029200" y="5356225"/>
          <p14:tracePt t="45191" x="5029200" y="5364163"/>
          <p14:tracePt t="45668" x="5045075" y="5364163"/>
          <p14:tracePt t="46363" x="5051425" y="5364163"/>
          <p14:tracePt t="46387" x="5067300" y="5364163"/>
          <p14:tracePt t="46411" x="5075238" y="5364163"/>
          <p14:tracePt t="46420" x="5089525" y="5364163"/>
          <p14:tracePt t="46428" x="5105400" y="5380038"/>
          <p14:tracePt t="46436" x="5113338" y="5380038"/>
          <p14:tracePt t="46444" x="5127625" y="5380038"/>
          <p14:tracePt t="46452" x="5135563" y="5387975"/>
          <p14:tracePt t="46460" x="5159375" y="5387975"/>
          <p14:tracePt t="46468" x="5173663" y="5387975"/>
          <p14:tracePt t="46476" x="5189538" y="5402263"/>
          <p14:tracePt t="46485" x="5211763" y="5402263"/>
          <p14:tracePt t="46492" x="5219700" y="5402263"/>
          <p14:tracePt t="46502" x="5241925" y="5418138"/>
          <p14:tracePt t="46508" x="5257800" y="5418138"/>
          <p14:tracePt t="46518" x="5280025" y="5426075"/>
          <p14:tracePt t="46524" x="5295900" y="5426075"/>
          <p14:tracePt t="46534" x="5318125" y="5440363"/>
          <p14:tracePt t="46541" x="5326063" y="5448300"/>
          <p14:tracePt t="46551" x="5341938" y="5464175"/>
          <p14:tracePt t="46557" x="5364163" y="5464175"/>
          <p14:tracePt t="46565" x="5380038" y="5470525"/>
          <p14:tracePt t="46573" x="5402263" y="5486400"/>
          <p14:tracePt t="46589" x="5410200" y="5502275"/>
          <p14:tracePt t="46613" x="5410200" y="5508625"/>
          <p14:tracePt t="46840" x="5426075" y="5508625"/>
          <p14:tracePt t="46848" x="5448300" y="5508625"/>
          <p14:tracePt t="46856" x="5470525" y="5508625"/>
          <p14:tracePt t="46864" x="5494338" y="5532438"/>
          <p14:tracePt t="46872" x="5532438" y="5546725"/>
          <p14:tracePt t="46880" x="5578475" y="5570538"/>
          <p14:tracePt t="46888" x="5616575" y="5592763"/>
          <p14:tracePt t="46896" x="5661025" y="5616575"/>
          <p14:tracePt t="46904" x="5707063" y="5654675"/>
          <p14:tracePt t="46912" x="5761038" y="5692775"/>
          <p14:tracePt t="46920" x="5791200" y="5722938"/>
          <p14:tracePt t="46929" x="5813425" y="5745163"/>
          <p14:tracePt t="46937" x="5851525" y="5783263"/>
          <p14:tracePt t="46945" x="5875338" y="5807075"/>
          <p14:tracePt t="46953" x="5897563" y="5829300"/>
          <p14:tracePt t="46961" x="5927725" y="5845175"/>
          <p14:tracePt t="46969" x="5935663" y="5859463"/>
          <p14:tracePt t="46977" x="5935663" y="5867400"/>
          <p14:tracePt t="46985" x="5951538" y="5867400"/>
          <p14:tracePt t="47001" x="5951538" y="5883275"/>
          <p14:tracePt t="47042" x="5935663" y="5867400"/>
          <p14:tracePt t="47051" x="5913438" y="5845175"/>
          <p14:tracePt t="47058" x="5889625" y="5807075"/>
          <p14:tracePt t="47069" x="5867400" y="5783263"/>
          <p14:tracePt t="47074" x="5845175" y="5745163"/>
          <p14:tracePt t="47086" x="5829300" y="5737225"/>
          <p14:tracePt t="47090" x="5807075" y="5715000"/>
          <p14:tracePt t="47102" x="5783263" y="5699125"/>
          <p14:tracePt t="47106" x="5768975" y="5676900"/>
          <p14:tracePt t="47115" x="5745163" y="5661025"/>
          <p14:tracePt t="47134" x="5737225" y="5654675"/>
          <p14:tracePt t="47139" x="5722938" y="5654675"/>
          <p14:tracePt t="47228" x="5737225" y="5676900"/>
          <p14:tracePt t="47236" x="5761038" y="5699125"/>
          <p14:tracePt t="47244" x="5783263" y="5722938"/>
          <p14:tracePt t="47252" x="5813425" y="5761038"/>
          <p14:tracePt t="47260" x="5851525" y="5799138"/>
          <p14:tracePt t="47268" x="5889625" y="5829300"/>
          <p14:tracePt t="47276" x="5935663" y="5867400"/>
          <p14:tracePt t="47285" x="5981700" y="5905500"/>
          <p14:tracePt t="47292" x="6035675" y="5935663"/>
          <p14:tracePt t="47302" x="6088063" y="5973763"/>
          <p14:tracePt t="47308" x="6118225" y="5989638"/>
          <p14:tracePt t="47319" x="6164263" y="6019800"/>
          <p14:tracePt t="47324" x="6188075" y="6035675"/>
          <p14:tracePt t="47335" x="6210300" y="6049963"/>
          <p14:tracePt t="47340" x="6226175" y="6057900"/>
          <p14:tracePt t="50144" x="6210300" y="6057900"/>
          <p14:tracePt t="50152" x="6202363" y="6049963"/>
          <p14:tracePt t="50160" x="6188075" y="6019800"/>
          <p14:tracePt t="50168" x="6164263" y="5989638"/>
          <p14:tracePt t="50177" x="6142038" y="5951538"/>
          <p14:tracePt t="50185" x="6103938" y="5883275"/>
          <p14:tracePt t="50192" x="6080125" y="5807075"/>
          <p14:tracePt t="50202" x="6042025" y="5722938"/>
          <p14:tracePt t="50208" x="5997575" y="5638800"/>
          <p14:tracePt t="50218" x="5951538" y="5532438"/>
          <p14:tracePt t="50225" x="5875338" y="5426075"/>
          <p14:tracePt t="50234" x="5807075" y="5318125"/>
          <p14:tracePt t="50241" x="5737225" y="5197475"/>
          <p14:tracePt t="50251" x="5699125" y="5151438"/>
          <p14:tracePt t="50257" x="5622925" y="5059363"/>
          <p14:tracePt t="50265" x="5554663" y="4960938"/>
          <p14:tracePt t="50273" x="5448300" y="4808538"/>
          <p14:tracePt t="50281" x="5364163" y="4724400"/>
          <p14:tracePt t="50289" x="5303838" y="4640263"/>
          <p14:tracePt t="50301" x="5273675" y="4594225"/>
          <p14:tracePt t="50305" x="5197475" y="4511675"/>
          <p14:tracePt t="50314" x="5151438" y="4435475"/>
          <p14:tracePt t="50322" x="5113338" y="4373563"/>
          <p14:tracePt t="50330" x="5067300" y="4305300"/>
          <p14:tracePt t="50338" x="5045075" y="4259263"/>
          <p14:tracePt t="50346" x="5021263" y="4213225"/>
          <p14:tracePt t="50354" x="5021263" y="4183063"/>
          <p14:tracePt t="50362" x="5006975" y="4137025"/>
          <p14:tracePt t="50370" x="5006975" y="4098925"/>
          <p14:tracePt t="50379" x="5006975" y="4092575"/>
          <p14:tracePt t="50386" x="5006975" y="4068763"/>
          <p14:tracePt t="50394" x="5006975" y="4054475"/>
          <p14:tracePt t="50402" x="5006975" y="4030663"/>
          <p14:tracePt t="50637" x="4999038" y="4030663"/>
          <p14:tracePt t="50645" x="4968875" y="4030663"/>
          <p14:tracePt t="50653" x="4922838" y="3992563"/>
          <p14:tracePt t="50661" x="4884738" y="3970338"/>
          <p14:tracePt t="50670" x="4838700" y="3924300"/>
          <p14:tracePt t="50678" x="4778375" y="3878263"/>
          <p14:tracePt t="50686" x="4602163" y="3733800"/>
          <p14:tracePt t="50694" x="4449763" y="3611563"/>
          <p14:tracePt t="50701" x="4365625" y="3543300"/>
          <p14:tracePt t="50710" x="4198938" y="3413125"/>
          <p14:tracePt t="50718" x="4030663" y="3276600"/>
          <p14:tracePt t="50726" x="3848100" y="3140075"/>
          <p14:tracePt t="50735" x="3673475" y="3001963"/>
          <p14:tracePt t="50743" x="3521075" y="2895600"/>
          <p14:tracePt t="50751" x="3459163" y="2841625"/>
          <p14:tracePt t="50759" x="3336925" y="2759075"/>
          <p14:tracePt t="50767" x="3230563" y="2697163"/>
          <p14:tracePt t="50775" x="3208338" y="2674938"/>
          <p14:tracePt t="50784" x="3146425" y="2620963"/>
          <p14:tracePt t="50792" x="3124200" y="2598738"/>
          <p14:tracePt t="50802" x="3101975" y="2574925"/>
          <p14:tracePt t="50807" x="3086100" y="2552700"/>
          <p14:tracePt t="50818" x="3086100" y="2536825"/>
          <p14:tracePt t="50824" x="3086100" y="2530475"/>
          <p14:tracePt t="51115" x="3063875" y="2530475"/>
          <p14:tracePt t="51123" x="3040063" y="2530475"/>
          <p14:tracePt t="51131" x="3001963" y="2530475"/>
          <p14:tracePt t="51139" x="2979738" y="2530475"/>
          <p14:tracePt t="51147" x="2941638" y="2530475"/>
          <p14:tracePt t="51155" x="2933700" y="2530475"/>
          <p14:tracePt t="51163" x="2895600" y="2530475"/>
          <p14:tracePt t="51171" x="2857500" y="2530475"/>
          <p14:tracePt t="51179" x="2835275" y="2530475"/>
          <p14:tracePt t="51187" x="2811463" y="2530475"/>
          <p14:tracePt t="51196" x="2789238" y="2530475"/>
          <p14:tracePt t="51204" x="2765425" y="2530475"/>
          <p14:tracePt t="51212" x="2751138" y="2530475"/>
          <p14:tracePt t="51220" x="2743200" y="2536825"/>
          <p14:tracePt t="51228" x="2720975" y="2536825"/>
          <p14:tracePt t="51236" x="2705100" y="2552700"/>
          <p14:tracePt t="51244" x="2682875" y="2568575"/>
          <p14:tracePt t="51252" x="2667000" y="2574925"/>
          <p14:tracePt t="51260" x="2659063" y="2590800"/>
          <p14:tracePt t="51268" x="2620963" y="2598738"/>
          <p14:tracePt t="51277" x="2598738" y="2613025"/>
          <p14:tracePt t="51285" x="2590800" y="2620963"/>
          <p14:tracePt t="51293" x="2552700" y="2644775"/>
          <p14:tracePt t="51302" x="2530475" y="2674938"/>
          <p14:tracePt t="51309" x="2506663" y="2697163"/>
          <p14:tracePt t="51318" x="2476500" y="2705100"/>
          <p14:tracePt t="51325" x="2446338" y="2727325"/>
          <p14:tracePt t="51336" x="2422525" y="2759075"/>
          <p14:tracePt t="51341" x="2384425" y="2781300"/>
          <p14:tracePt t="51351" x="2370138" y="2789238"/>
          <p14:tracePt t="51357" x="2362200" y="2811463"/>
          <p14:tracePt t="51368" x="2339975" y="2841625"/>
          <p14:tracePt t="51374" x="2316163" y="2865438"/>
          <p14:tracePt t="51382" x="2301875" y="2873375"/>
          <p14:tracePt t="51390" x="2286000" y="2895600"/>
          <p14:tracePt t="51398" x="2278063" y="2911475"/>
          <p14:tracePt t="51406" x="2278063" y="2933700"/>
          <p14:tracePt t="51414" x="2278063" y="2949575"/>
          <p14:tracePt t="51430" x="2278063" y="2955925"/>
          <p14:tracePt t="51438" x="2286000" y="2971800"/>
          <p14:tracePt t="51729" x="2278063" y="2979738"/>
          <p14:tracePt t="51737" x="2263775" y="2994025"/>
          <p14:tracePt t="51745" x="2255838" y="3032125"/>
          <p14:tracePt t="51754" x="2239963" y="3040063"/>
          <p14:tracePt t="51762" x="2239963" y="3063875"/>
          <p14:tracePt t="51770" x="2217738" y="3101975"/>
          <p14:tracePt t="51778" x="2217738" y="3116263"/>
          <p14:tracePt t="51786" x="2201863" y="3140075"/>
          <p14:tracePt t="51794" x="2193925" y="3162300"/>
          <p14:tracePt t="51802" x="2179638" y="3184525"/>
          <p14:tracePt t="51810" x="2179638" y="3222625"/>
          <p14:tracePt t="51818" x="2171700" y="3230563"/>
          <p14:tracePt t="51826" x="2171700" y="3254375"/>
          <p14:tracePt t="51834" x="2155825" y="3292475"/>
          <p14:tracePt t="51842" x="2155825" y="3330575"/>
          <p14:tracePt t="51851" x="2155825" y="3352800"/>
          <p14:tracePt t="51858" x="2155825" y="3390900"/>
          <p14:tracePt t="51868" x="2155825" y="3421063"/>
          <p14:tracePt t="51874" x="2155825" y="3459163"/>
          <p14:tracePt t="51885" x="2155825" y="3497263"/>
          <p14:tracePt t="51891" x="2155825" y="3527425"/>
          <p14:tracePt t="51902" x="2155825" y="3581400"/>
          <p14:tracePt t="51907" x="2149475" y="3603625"/>
          <p14:tracePt t="51914" x="2149475" y="3635375"/>
          <p14:tracePt t="51923" x="2149475" y="3665538"/>
          <p14:tracePt t="51931" x="2149475" y="3695700"/>
          <p14:tracePt t="51939" x="2149475" y="3717925"/>
          <p14:tracePt t="51948" x="2149475" y="3733800"/>
          <p14:tracePt t="51955" x="2149475" y="3756025"/>
          <p14:tracePt t="51963" x="2149475" y="3779838"/>
          <p14:tracePt t="51971" x="2149475" y="3794125"/>
          <p14:tracePt t="51988" x="2149475" y="3802063"/>
          <p14:tracePt t="51995" x="2149475" y="3817938"/>
          <p14:tracePt t="52004" x="2155825" y="3817938"/>
          <p14:tracePt t="52287" x="2171700" y="3825875"/>
          <p14:tracePt t="52295" x="2179638" y="3840163"/>
          <p14:tracePt t="52303" x="2193925" y="3856038"/>
          <p14:tracePt t="52311" x="2201863" y="3863975"/>
          <p14:tracePt t="52319" x="2232025" y="3878263"/>
          <p14:tracePt t="52327" x="2239963" y="3902075"/>
          <p14:tracePt t="52335" x="2278063" y="3924300"/>
          <p14:tracePt t="52343" x="2301875" y="3940175"/>
          <p14:tracePt t="52351" x="2324100" y="3946525"/>
          <p14:tracePt t="52359" x="2346325" y="3970338"/>
          <p14:tracePt t="52368" x="2384425" y="3984625"/>
          <p14:tracePt t="52376" x="2408238" y="3992563"/>
          <p14:tracePt t="52385" x="2430463" y="4008438"/>
          <p14:tracePt t="52391" x="2476500" y="4016375"/>
          <p14:tracePt t="52402" x="2514600" y="4046538"/>
          <p14:tracePt t="52408" x="2560638" y="4054475"/>
          <p14:tracePt t="52418" x="2613025" y="4068763"/>
          <p14:tracePt t="52424" x="2659063" y="4092575"/>
          <p14:tracePt t="52434" x="2705100" y="4098925"/>
          <p14:tracePt t="52440" x="2727325" y="4114800"/>
          <p14:tracePt t="52448" x="2765425" y="4130675"/>
          <p14:tracePt t="52456" x="2803525" y="4137025"/>
          <p14:tracePt t="52468" x="2827338" y="4152900"/>
          <p14:tracePt t="52472" x="2849563" y="4160838"/>
          <p14:tracePt t="52480" x="2873375" y="4160838"/>
          <p14:tracePt t="52488" x="2887663" y="4175125"/>
          <p14:tracePt t="52496" x="2895600" y="4175125"/>
          <p14:tracePt t="52504" x="2895600" y="4183063"/>
          <p14:tracePt t="52512" x="2911475" y="4183063"/>
          <p14:tracePt t="52520" x="2917825" y="4183063"/>
          <p14:tracePt t="52529" x="2933700" y="4183063"/>
          <p14:tracePt t="52545" x="2941638" y="4183063"/>
          <p14:tracePt t="52561" x="2955925" y="4183063"/>
          <p14:tracePt t="52594" x="2955925" y="4175125"/>
          <p14:tracePt t="52852" x="2971800" y="4160838"/>
          <p14:tracePt t="52860" x="2994025" y="4152900"/>
          <p14:tracePt t="52869" x="3017838" y="4130675"/>
          <p14:tracePt t="52877" x="3040063" y="4098925"/>
          <p14:tracePt t="52885" x="3063875" y="4076700"/>
          <p14:tracePt t="52893" x="3101975" y="4046538"/>
          <p14:tracePt t="52902" x="3124200" y="4016375"/>
          <p14:tracePt t="52909" x="3146425" y="3984625"/>
          <p14:tracePt t="52918" x="3170238" y="3946525"/>
          <p14:tracePt t="52925" x="3192463" y="3902075"/>
          <p14:tracePt t="52936" x="3208338" y="3863975"/>
          <p14:tracePt t="52941" x="3230563" y="3825875"/>
          <p14:tracePt t="52951" x="3246438" y="3779838"/>
          <p14:tracePt t="52957" x="3246438" y="3733800"/>
          <p14:tracePt t="52968" x="3254375" y="3695700"/>
          <p14:tracePt t="52974" x="3254375" y="3649663"/>
          <p14:tracePt t="52982" x="3254375" y="3611563"/>
          <p14:tracePt t="52990" x="3254375" y="3565525"/>
          <p14:tracePt t="52998" x="3254375" y="3521075"/>
          <p14:tracePt t="53006" x="3254375" y="3505200"/>
          <p14:tracePt t="53018" x="3254375" y="3467100"/>
          <p14:tracePt t="53022" x="3246438" y="3444875"/>
          <p14:tracePt t="53030" x="3230563" y="3413125"/>
          <p14:tracePt t="53038" x="3216275" y="3390900"/>
          <p14:tracePt t="53047" x="3208338" y="3375025"/>
          <p14:tracePt t="53054" x="3192463" y="3360738"/>
          <p14:tracePt t="53063" x="3184525" y="3352800"/>
          <p14:tracePt t="53402" x="3170238" y="3330575"/>
          <p14:tracePt t="53410" x="3162300" y="3306763"/>
          <p14:tracePt t="53418" x="3132138" y="3268663"/>
          <p14:tracePt t="53426" x="3124200" y="3230563"/>
          <p14:tracePt t="53436" x="3101975" y="3192463"/>
          <p14:tracePt t="53442" x="3063875" y="3162300"/>
          <p14:tracePt t="53452" x="3055938" y="3116263"/>
          <p14:tracePt t="53458" x="3025775" y="3078163"/>
          <p14:tracePt t="53468" x="3001963" y="3040063"/>
          <p14:tracePt t="53474" x="3001963" y="3017838"/>
          <p14:tracePt t="53485" x="2979738" y="2979738"/>
          <p14:tracePt t="53491" x="2971800" y="2955925"/>
          <p14:tracePt t="53502" x="2955925" y="2933700"/>
          <p14:tracePt t="53507" x="2941638" y="2911475"/>
          <p14:tracePt t="53518" x="2941638" y="2895600"/>
          <p14:tracePt t="53523" x="2933700" y="2873375"/>
          <p14:tracePt t="53531" x="2933700" y="2865438"/>
          <p14:tracePt t="53539" x="2917825" y="2865438"/>
          <p14:tracePt t="53555" x="2917825" y="2849563"/>
          <p14:tracePt t="53911" x="2911475" y="2849563"/>
          <p14:tracePt t="53919" x="2895600" y="2849563"/>
          <p14:tracePt t="53935" x="2887663" y="2849563"/>
          <p14:tracePt t="53952" x="2873375" y="2849563"/>
          <p14:tracePt t="53969" x="2857500" y="2849563"/>
          <p14:tracePt t="53975" x="2857500" y="2841625"/>
          <p14:tracePt t="54000" x="2849563" y="2841625"/>
          <p14:tracePt t="55511" x="2849563" y="2849563"/>
          <p14:tracePt t="55519" x="2835275" y="2849563"/>
          <p14:tracePt t="55536" x="2827338" y="2865438"/>
          <p14:tracePt t="55560" x="2811463" y="2873375"/>
          <p14:tracePt t="55568" x="2811463" y="2887663"/>
          <p14:tracePt t="55576" x="2803525" y="2887663"/>
          <p14:tracePt t="55600" x="2803525" y="2895600"/>
          <p14:tracePt t="55633" x="2803525" y="2911475"/>
          <p14:tracePt t="55665" x="2789238" y="2911475"/>
          <p14:tracePt t="55673" x="2789238" y="2917825"/>
          <p14:tracePt t="55689" x="2789238" y="2933700"/>
          <p14:tracePt t="55721" x="2781300" y="2949575"/>
          <p14:tracePt t="55835" x="2765425" y="2949575"/>
          <p14:tracePt t="55875" x="2751138" y="2949575"/>
          <p14:tracePt t="55923" x="2743200" y="2949575"/>
          <p14:tracePt t="55940" x="2727325" y="2949575"/>
          <p14:tracePt t="55956" x="2720975" y="2949575"/>
          <p14:tracePt t="55964" x="2705100" y="2949575"/>
          <p14:tracePt t="55972" x="2697163" y="2949575"/>
          <p14:tracePt t="55980" x="2667000" y="2955925"/>
          <p14:tracePt t="55988" x="2644775" y="2971800"/>
          <p14:tracePt t="55996" x="2636838" y="2979738"/>
          <p14:tracePt t="56005" x="2613025" y="3001963"/>
          <p14:tracePt t="56012" x="2590800" y="3017838"/>
          <p14:tracePt t="56020" x="2552700" y="3040063"/>
          <p14:tracePt t="56029" x="2536825" y="3040063"/>
          <p14:tracePt t="56036" x="2514600" y="3063875"/>
          <p14:tracePt t="56044" x="2492375" y="3086100"/>
          <p14:tracePt t="56052" x="2468563" y="3101975"/>
          <p14:tracePt t="56060" x="2454275" y="3116263"/>
          <p14:tracePt t="56069" x="2446338" y="3140075"/>
          <p14:tracePt t="56077" x="2430463" y="3146425"/>
          <p14:tracePt t="56085" x="2422525" y="3146425"/>
          <p14:tracePt t="56093" x="2422525" y="3162300"/>
          <p14:tracePt t="56101" x="2422525" y="3170238"/>
          <p14:tracePt t="56109" x="2422525" y="3184525"/>
          <p14:tracePt t="56457" x="2422525" y="3192463"/>
          <p14:tracePt t="56469" x="2408238" y="3192463"/>
          <p14:tracePt t="56481" x="2408238" y="3208338"/>
          <p14:tracePt t="56505" x="2408238" y="3222625"/>
          <p14:tracePt t="56521" x="2392363" y="3230563"/>
          <p14:tracePt t="56538" x="2392363" y="3246438"/>
          <p14:tracePt t="56546" x="2392363" y="3254375"/>
          <p14:tracePt t="56553" x="2384425" y="3268663"/>
          <p14:tracePt t="56562" x="2384425" y="3276600"/>
          <p14:tracePt t="56578" x="2370138" y="3306763"/>
          <p14:tracePt t="56586" x="2370138" y="3314700"/>
          <p14:tracePt t="56594" x="2370138" y="3330575"/>
          <p14:tracePt t="56602" x="2362200" y="3352800"/>
          <p14:tracePt t="56611" x="2362200" y="3360738"/>
          <p14:tracePt t="56618" x="2362200" y="3390900"/>
          <p14:tracePt t="56626" x="2346325" y="3413125"/>
          <p14:tracePt t="56635" x="2346325" y="3421063"/>
          <p14:tracePt t="56643" x="2346325" y="3444875"/>
          <p14:tracePt t="56651" x="2346325" y="3467100"/>
          <p14:tracePt t="56659" x="2346325" y="3482975"/>
          <p14:tracePt t="56668" x="2346325" y="3505200"/>
          <p14:tracePt t="56675" x="2346325" y="3543300"/>
          <p14:tracePt t="56685" x="2346325" y="3565525"/>
          <p14:tracePt t="56691" x="2346325" y="3589338"/>
          <p14:tracePt t="56701" x="2346325" y="3627438"/>
          <p14:tracePt t="56707" x="2362200" y="3665538"/>
          <p14:tracePt t="56718" x="2370138" y="3695700"/>
          <p14:tracePt t="56723" x="2384425" y="3741738"/>
          <p14:tracePt t="56731" x="2392363" y="3779838"/>
          <p14:tracePt t="56739" x="2422525" y="3817938"/>
          <p14:tracePt t="56751" x="2430463" y="3863975"/>
          <p14:tracePt t="56756" x="2446338" y="3902075"/>
          <p14:tracePt t="56763" x="2468563" y="3940175"/>
          <p14:tracePt t="56772" x="2492375" y="3962400"/>
          <p14:tracePt t="56780" x="2514600" y="3984625"/>
          <p14:tracePt t="57071" x="2530475" y="3984625"/>
          <p14:tracePt t="57087" x="2536825" y="3984625"/>
          <p14:tracePt t="57096" x="2560638" y="3984625"/>
          <p14:tracePt t="57103" x="2574925" y="3984625"/>
          <p14:tracePt t="57112" x="2590800" y="3992563"/>
          <p14:tracePt t="57120" x="2598738" y="3992563"/>
          <p14:tracePt t="57128" x="2613025" y="4008438"/>
          <p14:tracePt t="57136" x="2636838" y="4016375"/>
          <p14:tracePt t="57144" x="2644775" y="4030663"/>
          <p14:tracePt t="57152" x="2667000" y="4030663"/>
          <p14:tracePt t="57160" x="2682875" y="4046538"/>
          <p14:tracePt t="57168" x="2697163" y="4046538"/>
          <p14:tracePt t="57176" x="2705100" y="4054475"/>
          <p14:tracePt t="57185" x="2720975" y="4054475"/>
          <p14:tracePt t="57192" x="2727325" y="4068763"/>
          <p14:tracePt t="57201" x="2743200" y="4068763"/>
          <p14:tracePt t="57208" x="2751138" y="4068763"/>
          <p14:tracePt t="57225" x="2765425" y="4068763"/>
          <p14:tracePt t="57235" x="2781300" y="4068763"/>
          <p14:tracePt t="57241" x="2781300" y="4076700"/>
          <p14:tracePt t="57252" x="2789238" y="4076700"/>
          <p14:tracePt t="57268" x="2803525" y="4076700"/>
          <p14:tracePt t="57281" x="2811463" y="4076700"/>
          <p14:tracePt t="57297" x="2827338" y="4076700"/>
          <p14:tracePt t="57305" x="2827338" y="4092575"/>
          <p14:tracePt t="57313" x="2835275" y="4092575"/>
          <p14:tracePt t="57330" x="2849563" y="4092575"/>
          <p14:tracePt t="57362" x="2857500" y="4092575"/>
          <p14:tracePt t="57758" x="2857500" y="4098925"/>
          <p14:tracePt t="57769" x="2857500" y="4130675"/>
          <p14:tracePt t="57774" x="2857500" y="4152900"/>
          <p14:tracePt t="57786" x="2857500" y="4183063"/>
          <p14:tracePt t="57790" x="2857500" y="4221163"/>
          <p14:tracePt t="57802" x="2857500" y="4267200"/>
          <p14:tracePt t="57807" x="2857500" y="4327525"/>
          <p14:tracePt t="57815" x="2857500" y="4389438"/>
          <p14:tracePt t="57823" x="2857500" y="4449763"/>
          <p14:tracePt t="57835" x="2857500" y="4533900"/>
          <p14:tracePt t="57838" x="2887663" y="4664075"/>
          <p14:tracePt t="57847" x="2911475" y="4762500"/>
          <p14:tracePt t="57855" x="2917825" y="4808538"/>
          <p14:tracePt t="57862" x="2941638" y="4899025"/>
          <p14:tracePt t="57871" x="2971800" y="4975225"/>
          <p14:tracePt t="57879" x="2994025" y="5045075"/>
          <p14:tracePt t="57887" x="3017838" y="5113338"/>
          <p14:tracePt t="57895" x="3025775" y="5143500"/>
          <p14:tracePt t="57903" x="3055938" y="5189538"/>
          <p14:tracePt t="57911" x="3063875" y="5227638"/>
          <p14:tracePt t="58162" x="3040063" y="5227638"/>
          <p14:tracePt t="58170" x="3017838" y="5235575"/>
          <p14:tracePt t="58178" x="2971800" y="5249863"/>
          <p14:tracePt t="58186" x="2917825" y="5257800"/>
          <p14:tracePt t="58194" x="2857500" y="5280025"/>
          <p14:tracePt t="58202" x="2751138" y="5334000"/>
          <p14:tracePt t="58210" x="2682875" y="5356225"/>
          <p14:tracePt t="58219" x="2590800" y="5380038"/>
          <p14:tracePt t="58227" x="2536825" y="5387975"/>
          <p14:tracePt t="58235" x="2446338" y="5426075"/>
          <p14:tracePt t="58243" x="2346325" y="5448300"/>
          <p14:tracePt t="58251" x="2278063" y="5486400"/>
          <p14:tracePt t="58259" x="2201863" y="5508625"/>
          <p14:tracePt t="58267" x="2171700" y="5524500"/>
          <p14:tracePt t="58275" x="2155825" y="5532438"/>
          <p14:tracePt t="58285" x="2133600" y="5546725"/>
          <p14:tracePt t="58291" x="2111375" y="5554663"/>
          <p14:tracePt t="58301" x="2095500" y="5570538"/>
          <p14:tracePt t="58324" x="2087563" y="5584825"/>
          <p14:tracePt t="58334" x="2087563" y="5608638"/>
          <p14:tracePt t="58339" x="2065338" y="5630863"/>
          <p14:tracePt t="58348" x="2065338" y="5661025"/>
          <p14:tracePt t="58356" x="2041525" y="5699125"/>
          <p14:tracePt t="58364" x="2041525" y="5722938"/>
          <p14:tracePt t="58372" x="2027238" y="5761038"/>
          <p14:tracePt t="58380" x="2011363" y="5799138"/>
          <p14:tracePt t="58388" x="2011363" y="5845175"/>
          <p14:tracePt t="58396" x="2011363" y="5883275"/>
          <p14:tracePt t="58404" x="2003425" y="5927725"/>
          <p14:tracePt t="58413" x="2003425" y="5973763"/>
          <p14:tracePt t="58420" x="2003425" y="6035675"/>
          <p14:tracePt t="58429" x="2003425" y="6096000"/>
          <p14:tracePt t="58436" x="2003425" y="6156325"/>
          <p14:tracePt t="58445" x="2011363" y="6226175"/>
          <p14:tracePt t="58453" x="2027238" y="6294438"/>
          <p14:tracePt t="58461" x="2049463" y="6370638"/>
          <p14:tracePt t="58469" x="2073275" y="6438900"/>
          <p14:tracePt t="58477" x="2095500" y="6499225"/>
          <p14:tracePt t="58485" x="2117725" y="6569075"/>
          <p14:tracePt t="58493" x="2149475" y="6621463"/>
          <p14:tracePt t="58501" x="2155825" y="6645275"/>
          <p14:tracePt t="58509" x="2179638" y="6683375"/>
          <p14:tracePt t="58518" x="2201863" y="6705600"/>
          <p14:tracePt t="58525" x="2232025" y="6727825"/>
          <p14:tracePt t="58534" x="2239963" y="6735763"/>
          <p14:tracePt t="58541" x="2263775" y="6751638"/>
          <p14:tracePt t="58551" x="2278063" y="6751638"/>
          <p14:tracePt t="58558" x="2301875" y="6759575"/>
          <p14:tracePt t="58568" x="2324100" y="6759575"/>
          <p14:tracePt t="58574" x="2346325" y="6759575"/>
          <p14:tracePt t="58585" x="2362200" y="6735763"/>
          <p14:tracePt t="58768" x="2370138" y="6735763"/>
          <p14:tracePt t="58776" x="2392363" y="6727825"/>
          <p14:tracePt t="58785" x="2430463" y="6705600"/>
          <p14:tracePt t="58793" x="2476500" y="6689725"/>
          <p14:tracePt t="58802" x="2530475" y="6683375"/>
          <p14:tracePt t="58808" x="2574925" y="6667500"/>
          <p14:tracePt t="58818" x="2636838" y="6651625"/>
          <p14:tracePt t="58824" x="2705100" y="6651625"/>
          <p14:tracePt t="58835" x="2765425" y="6651625"/>
          <p14:tracePt t="58841" x="2827338" y="6651625"/>
          <p14:tracePt t="58852" x="2887663" y="6651625"/>
          <p14:tracePt t="58857" x="2941638" y="6651625"/>
          <p14:tracePt t="58865" x="3001963" y="6683375"/>
          <p14:tracePt t="58873" x="3063875" y="6689725"/>
          <p14:tracePt t="58881" x="3132138" y="6705600"/>
          <p14:tracePt t="58889" x="3192463" y="6713538"/>
          <p14:tracePt t="58897" x="3254375" y="6713538"/>
          <p14:tracePt t="58905" x="3298825" y="6713538"/>
          <p14:tracePt t="58914" x="3360738" y="6713538"/>
          <p14:tracePt t="58921" x="3406775" y="6713538"/>
          <p14:tracePt t="58930" x="3459163" y="6713538"/>
          <p14:tracePt t="58938" x="3521075" y="6713538"/>
          <p14:tracePt t="58946" x="3551238" y="6689725"/>
          <p14:tracePt t="58954" x="3573463" y="6689725"/>
          <p14:tracePt t="58962" x="3611563" y="6683375"/>
          <p14:tracePt t="58970" x="3649663" y="6667500"/>
          <p14:tracePt t="58978" x="3657600" y="6667500"/>
          <p14:tracePt t="58986" x="3673475" y="6651625"/>
          <p14:tracePt t="58994" x="3679825" y="6645275"/>
          <p14:tracePt t="59002" x="3695700" y="6621463"/>
          <p14:tracePt t="59010" x="3695700" y="6599238"/>
          <p14:tracePt t="59018" x="3695700" y="6569075"/>
          <p14:tracePt t="59026" x="3695700" y="6561138"/>
          <p14:tracePt t="59035" x="3695700" y="6523038"/>
          <p14:tracePt t="59042" x="3695700" y="6499225"/>
          <p14:tracePt t="59051" x="3673475" y="6461125"/>
          <p14:tracePt t="59059" x="3649663" y="6430963"/>
          <p14:tracePt t="59068" x="3635375" y="6392863"/>
          <p14:tracePt t="59075" x="3611563" y="6354763"/>
          <p14:tracePt t="59085" x="3589338" y="6324600"/>
          <p14:tracePt t="59091" x="3565525" y="6286500"/>
          <p14:tracePt t="59101" x="3551238" y="6248400"/>
          <p14:tracePt t="59107" x="3543300" y="6240463"/>
          <p14:tracePt t="59118" x="3505200" y="6188075"/>
          <p14:tracePt t="59123" x="3489325" y="6180138"/>
          <p14:tracePt t="59134" x="3467100" y="6156325"/>
          <p14:tracePt t="59140" x="3444875" y="6134100"/>
          <p14:tracePt t="59151" x="3421063" y="6118225"/>
          <p14:tracePt t="59156" x="3398838" y="6096000"/>
          <p14:tracePt t="59168" x="3360738" y="6073775"/>
          <p14:tracePt t="59172" x="3352800" y="6073775"/>
          <p14:tracePt t="59184" x="3298825" y="6049963"/>
          <p14:tracePt t="59188" x="3276600" y="6035675"/>
          <p14:tracePt t="59201" x="3268663" y="6035675"/>
          <p14:tracePt t="59204" x="3216275" y="6011863"/>
          <p14:tracePt t="59218" x="3208338" y="6011863"/>
          <p14:tracePt t="59220" x="3162300" y="5997575"/>
          <p14:tracePt t="59234" x="3124200" y="5989638"/>
          <p14:tracePt t="59236" x="3086100" y="5989638"/>
          <p14:tracePt t="59251" x="3040063" y="5989638"/>
          <p14:tracePt t="59253" x="2994025" y="5989638"/>
          <p14:tracePt t="59267" x="2933700" y="5989638"/>
          <p14:tracePt t="59269" x="2857500" y="5989638"/>
          <p14:tracePt t="59284" x="2811463" y="5989638"/>
          <p14:tracePt t="59285" x="2765425" y="5989638"/>
          <p14:tracePt t="59301" x="2667000" y="5989638"/>
          <p14:tracePt t="59309" x="2644775" y="5989638"/>
          <p14:tracePt t="59318" x="2613025" y="6011863"/>
          <p14:tracePt t="59325" x="2590800" y="6011863"/>
          <p14:tracePt t="59334" x="2552700" y="6035675"/>
          <p14:tracePt t="59341" x="2536825" y="6049963"/>
          <p14:tracePt t="59351" x="2514600" y="6057900"/>
          <p14:tracePt t="59358" x="2506663" y="6073775"/>
          <p14:tracePt t="59368" x="2492375" y="6096000"/>
          <p14:tracePt t="59374" x="2476500" y="6103938"/>
          <p14:tracePt t="59385" x="2468563" y="6134100"/>
          <p14:tracePt t="59390" x="2468563" y="6156325"/>
          <p14:tracePt t="59401" x="2468563" y="6180138"/>
          <p14:tracePt t="59406" x="2468563" y="6210300"/>
          <p14:tracePt t="59418" x="2468563" y="6240463"/>
          <p14:tracePt t="59422" x="2468563" y="6270625"/>
          <p14:tracePt t="59435" x="2492375" y="6308725"/>
          <p14:tracePt t="59438" x="2514600" y="6346825"/>
          <p14:tracePt t="59451" x="2552700" y="6370638"/>
          <p14:tracePt t="59454" x="2620963" y="6430963"/>
          <p14:tracePt t="59468" x="2697163" y="6461125"/>
          <p14:tracePt t="59471" x="2781300" y="6499225"/>
          <p14:tracePt t="59484" x="2849563" y="6499225"/>
          <p14:tracePt t="59487" x="2933700" y="6515100"/>
          <p14:tracePt t="59500" x="2994025" y="6515100"/>
          <p14:tracePt t="59592" x="2994025" y="6499225"/>
          <p14:tracePt t="59601" x="3001963" y="6484938"/>
          <p14:tracePt t="59608" x="3001963" y="6461125"/>
          <p14:tracePt t="59618" x="3001963" y="6454775"/>
          <p14:tracePt t="59625" x="2994025" y="6438900"/>
          <p14:tracePt t="59635" x="2994025" y="6416675"/>
          <p14:tracePt t="59641" x="2971800" y="6392863"/>
          <p14:tracePt t="59652" x="2955925" y="6378575"/>
          <p14:tracePt t="59657" x="2941638" y="6370638"/>
          <p14:tracePt t="59697" x="2941638" y="6354763"/>
          <p14:tracePt t="59706" x="2933700" y="6354763"/>
          <p14:tracePt t="69422" x="2933700" y="6346825"/>
          <p14:tracePt t="69439" x="2933700" y="6332538"/>
          <p14:tracePt t="69447" x="2941638" y="6332538"/>
          <p14:tracePt t="69479" x="2941638" y="6308725"/>
          <p14:tracePt t="69487" x="2979738" y="6248400"/>
          <p14:tracePt t="69495" x="3017838" y="6180138"/>
          <p14:tracePt t="69504" x="3055938" y="6096000"/>
          <p14:tracePt t="69512" x="3108325" y="5997575"/>
          <p14:tracePt t="69520" x="3162300" y="5883275"/>
          <p14:tracePt t="69609" x="3170238" y="5883275"/>
          <p14:tracePt t="69617" x="3170238" y="5845175"/>
          <p14:tracePt t="69625" x="3170238" y="5821363"/>
          <p14:tracePt t="69634" x="3170238" y="5799138"/>
          <p14:tracePt t="69641" x="3170238" y="5783263"/>
          <p14:tracePt t="69651" x="3170238" y="5761038"/>
          <p14:tracePt t="69657" x="3170238" y="5745163"/>
          <p14:tracePt t="69669" x="3162300" y="5745163"/>
          <p14:tracePt t="69674" x="3146425" y="5737225"/>
          <p14:tracePt t="69685" x="3146425" y="5722938"/>
          <p14:tracePt t="69690" x="3132138" y="5722938"/>
          <p14:tracePt t="69701" x="3132138" y="5715000"/>
          <p14:tracePt t="69923" x="3124200" y="5715000"/>
          <p14:tracePt t="69931" x="3101975" y="5715000"/>
          <p14:tracePt t="69939" x="3063875" y="5699125"/>
          <p14:tracePt t="69951" x="3025775" y="5661025"/>
          <p14:tracePt t="69955" x="2994025" y="5638800"/>
          <p14:tracePt t="69964" x="2955925" y="5608638"/>
          <p14:tracePt t="69971" x="2917825" y="5570538"/>
          <p14:tracePt t="69979" x="2887663" y="5532438"/>
          <p14:tracePt t="69988" x="2827338" y="5470525"/>
          <p14:tracePt t="69995" x="2765425" y="5426075"/>
          <p14:tracePt t="70004" x="2697163" y="5380038"/>
          <p14:tracePt t="70013" x="2636838" y="5356225"/>
          <p14:tracePt t="70020" x="2574925" y="5341938"/>
          <p14:tracePt t="70028" x="2468563" y="5341938"/>
          <p14:tracePt t="70037" x="2408238" y="5341938"/>
          <p14:tracePt t="70045" x="2370138" y="5364163"/>
          <p14:tracePt t="70053" x="2324100" y="5418138"/>
          <p14:tracePt t="70061" x="2263775" y="5470525"/>
          <p14:tracePt t="70069" x="2232025" y="5546725"/>
          <p14:tracePt t="70078" x="2193925" y="5616575"/>
          <p14:tracePt t="70086" x="2171700" y="5699125"/>
          <p14:tracePt t="70093" x="2155825" y="5761038"/>
          <p14:tracePt t="70101" x="2155825" y="5905500"/>
          <p14:tracePt t="70109" x="2155825" y="5989638"/>
          <p14:tracePt t="70117" x="2155825" y="6096000"/>
          <p14:tracePt t="70125" x="2193925" y="6202363"/>
          <p14:tracePt t="70135" x="2239963" y="6308725"/>
          <p14:tracePt t="70142" x="2316163" y="6416675"/>
          <p14:tracePt t="70151" x="2346325" y="6477000"/>
          <p14:tracePt t="70158" x="2422525" y="6561138"/>
          <p14:tracePt t="70167" x="2476500" y="6621463"/>
          <p14:tracePt t="70174" x="2530475" y="6667500"/>
          <p14:tracePt t="70184" x="2536825" y="6667500"/>
          <p14:tracePt t="70352" x="2536825" y="6683375"/>
          <p14:tracePt t="70360" x="2536825" y="6705600"/>
          <p14:tracePt t="70368" x="2536825" y="6727825"/>
          <p14:tracePt t="70376" x="2536825" y="6735763"/>
          <p14:tracePt t="70384" x="2536825" y="6751638"/>
          <p14:tracePt t="70392" x="2536825" y="6759575"/>
          <p14:tracePt t="70401" x="2530475" y="6797675"/>
          <p14:tracePt t="70408" x="2514600" y="6811963"/>
          <p14:tracePt t="71253" x="0" y="0"/>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0C3DCB5C-D740-1670-4A94-865668182A7E}"/>
              </a:ext>
            </a:extLst>
          </p:cNvPr>
          <p:cNvSpPr>
            <a:spLocks noGrp="1" noChangeArrowheads="1"/>
          </p:cNvSpPr>
          <p:nvPr>
            <p:ph type="title"/>
          </p:nvPr>
        </p:nvSpPr>
        <p:spPr>
          <a:xfrm>
            <a:off x="670302" y="228600"/>
            <a:ext cx="8229600" cy="1143000"/>
          </a:xfrm>
        </p:spPr>
        <p:txBody>
          <a:bodyPr/>
          <a:lstStyle/>
          <a:p>
            <a:pPr eaLnBrk="1" hangingPunct="1"/>
            <a:r>
              <a:rPr lang="en-US" altLang="en-US" dirty="0">
                <a:solidFill>
                  <a:srgbClr val="FFFF00"/>
                </a:solidFill>
              </a:rPr>
              <a:t>DEFINITION</a:t>
            </a:r>
          </a:p>
        </p:txBody>
      </p:sp>
      <p:sp>
        <p:nvSpPr>
          <p:cNvPr id="7171" name="Rectangle 3">
            <a:extLst>
              <a:ext uri="{FF2B5EF4-FFF2-40B4-BE49-F238E27FC236}">
                <a16:creationId xmlns:a16="http://schemas.microsoft.com/office/drawing/2014/main" id="{CE439040-75C2-4F8F-8191-2C6FE706874F}"/>
              </a:ext>
            </a:extLst>
          </p:cNvPr>
          <p:cNvSpPr>
            <a:spLocks noGrp="1" noChangeArrowheads="1"/>
          </p:cNvSpPr>
          <p:nvPr>
            <p:ph type="body" idx="1"/>
          </p:nvPr>
        </p:nvSpPr>
        <p:spPr>
          <a:xfrm>
            <a:off x="685800" y="1343891"/>
            <a:ext cx="7772400" cy="4800600"/>
          </a:xfrm>
        </p:spPr>
        <p:txBody>
          <a:bodyPr/>
          <a:lstStyle/>
          <a:p>
            <a:pPr marL="0" indent="0" eaLnBrk="1" hangingPunct="1">
              <a:lnSpc>
                <a:spcPct val="90000"/>
              </a:lnSpc>
              <a:buFontTx/>
              <a:buNone/>
              <a:defRPr/>
            </a:pPr>
            <a:r>
              <a:rPr lang="en-US" altLang="en-US" sz="2200" dirty="0">
                <a:solidFill>
                  <a:schemeClr val="bg1"/>
                </a:solidFill>
              </a:rPr>
              <a:t>Which of the following patients have chronic kidney disease?</a:t>
            </a:r>
          </a:p>
          <a:p>
            <a:pPr marL="0" indent="0" eaLnBrk="1" hangingPunct="1">
              <a:lnSpc>
                <a:spcPct val="90000"/>
              </a:lnSpc>
              <a:buFontTx/>
              <a:buNone/>
              <a:defRPr/>
            </a:pPr>
            <a:endParaRPr lang="en-US" altLang="en-US" sz="2200" dirty="0">
              <a:solidFill>
                <a:schemeClr val="bg1"/>
              </a:solidFill>
            </a:endParaRPr>
          </a:p>
          <a:p>
            <a:pPr marL="514350" indent="-514350" eaLnBrk="1" hangingPunct="1">
              <a:lnSpc>
                <a:spcPct val="90000"/>
              </a:lnSpc>
              <a:buFontTx/>
              <a:buAutoNum type="alphaUcPeriod"/>
              <a:defRPr/>
            </a:pPr>
            <a:r>
              <a:rPr lang="en-US" altLang="en-US" sz="2200" dirty="0">
                <a:solidFill>
                  <a:schemeClr val="bg1"/>
                </a:solidFill>
              </a:rPr>
              <a:t>34-year-old woman with diabetes, GFR 110, urine microalbumin 58mg/g creatinine, urinalysis normal</a:t>
            </a:r>
          </a:p>
          <a:p>
            <a:pPr marL="514350" indent="-514350" eaLnBrk="1" hangingPunct="1">
              <a:lnSpc>
                <a:spcPct val="90000"/>
              </a:lnSpc>
              <a:buFontTx/>
              <a:buAutoNum type="alphaUcPeriod"/>
              <a:defRPr/>
            </a:pPr>
            <a:r>
              <a:rPr lang="en-US" altLang="en-US" sz="2200" dirty="0">
                <a:solidFill>
                  <a:schemeClr val="bg1"/>
                </a:solidFill>
              </a:rPr>
              <a:t>24-year-old man with bipolar disorder treated with lithium who has polyuria from nephrogenic diabetes insipidus, GFR 95, serum sodium 148 </a:t>
            </a:r>
            <a:r>
              <a:rPr lang="en-US" altLang="en-US" sz="2200" dirty="0" err="1">
                <a:solidFill>
                  <a:schemeClr val="bg1"/>
                </a:solidFill>
              </a:rPr>
              <a:t>mEq</a:t>
            </a:r>
            <a:r>
              <a:rPr lang="en-US" altLang="en-US" sz="2200" dirty="0">
                <a:solidFill>
                  <a:schemeClr val="bg1"/>
                </a:solidFill>
              </a:rPr>
              <a:t>/L, urinalysis normal, urine microalbumin 22mg/g creatinine</a:t>
            </a:r>
          </a:p>
          <a:p>
            <a:pPr marL="514350" indent="-514350" eaLnBrk="1" hangingPunct="1">
              <a:lnSpc>
                <a:spcPct val="90000"/>
              </a:lnSpc>
              <a:buFontTx/>
              <a:buAutoNum type="alphaUcPeriod"/>
              <a:defRPr/>
            </a:pPr>
            <a:r>
              <a:rPr lang="en-US" altLang="en-US" sz="2200" dirty="0">
                <a:solidFill>
                  <a:schemeClr val="bg1"/>
                </a:solidFill>
              </a:rPr>
              <a:t>56-year-old man with a history of nephrolithiasis, GFR 105, urine microalbumin negative, urinalysis normal.</a:t>
            </a:r>
          </a:p>
          <a:p>
            <a:pPr marL="514350" indent="-514350" eaLnBrk="1" hangingPunct="1">
              <a:lnSpc>
                <a:spcPct val="90000"/>
              </a:lnSpc>
              <a:buFontTx/>
              <a:buAutoNum type="alphaUcPeriod"/>
              <a:defRPr/>
            </a:pPr>
            <a:r>
              <a:rPr lang="en-US" altLang="en-US" sz="2200" dirty="0">
                <a:solidFill>
                  <a:schemeClr val="bg1"/>
                </a:solidFill>
              </a:rPr>
              <a:t>42-year-old woman with IgA nephropathy, GFR 45, urine </a:t>
            </a:r>
            <a:r>
              <a:rPr lang="en-US" altLang="en-US" sz="2200" dirty="0" err="1">
                <a:solidFill>
                  <a:schemeClr val="bg1"/>
                </a:solidFill>
              </a:rPr>
              <a:t>protein:creatinine</a:t>
            </a:r>
            <a:r>
              <a:rPr lang="en-US" altLang="en-US" sz="2200" dirty="0">
                <a:solidFill>
                  <a:schemeClr val="bg1"/>
                </a:solidFill>
              </a:rPr>
              <a:t> ratio 2.3g/g creatinine, urinalysis with protein and 30-60 RBCs/</a:t>
            </a:r>
            <a:r>
              <a:rPr lang="en-US" altLang="en-US" sz="2200" dirty="0" err="1">
                <a:solidFill>
                  <a:schemeClr val="bg1"/>
                </a:solidFill>
              </a:rPr>
              <a:t>hpf</a:t>
            </a:r>
            <a:endParaRPr lang="en-US" altLang="en-US" sz="2200" dirty="0">
              <a:solidFill>
                <a:schemeClr val="bg1"/>
              </a:solidFill>
            </a:endParaRPr>
          </a:p>
          <a:p>
            <a:pPr marL="514350" indent="-514350" eaLnBrk="1" hangingPunct="1">
              <a:lnSpc>
                <a:spcPct val="90000"/>
              </a:lnSpc>
              <a:buFontTx/>
              <a:buAutoNum type="alphaUcPeriod"/>
              <a:defRPr/>
            </a:pPr>
            <a:r>
              <a:rPr lang="en-US" altLang="en-US" sz="2200" dirty="0">
                <a:solidFill>
                  <a:schemeClr val="bg1"/>
                </a:solidFill>
              </a:rPr>
              <a:t>All of the above</a:t>
            </a:r>
          </a:p>
        </p:txBody>
      </p:sp>
      <p:sp>
        <p:nvSpPr>
          <p:cNvPr id="8196" name="FlagCount" hidden="1">
            <a:hlinkClick r:id="rId3" action="ppaction://hlinkfile"/>
            <a:extLst>
              <a:ext uri="{FF2B5EF4-FFF2-40B4-BE49-F238E27FC236}">
                <a16:creationId xmlns:a16="http://schemas.microsoft.com/office/drawing/2014/main" id="{B7BF5814-661F-9A11-87D0-C2DD3C49E171}"/>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56488"/>
    </mc:Choice>
    <mc:Fallback xmlns="">
      <p:transition spd="slow" advTm="56488"/>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61FFCD8F-6746-5879-E3DB-FAA193B04F21}"/>
              </a:ext>
            </a:extLst>
          </p:cNvPr>
          <p:cNvSpPr>
            <a:spLocks noGrp="1" noChangeArrowheads="1"/>
          </p:cNvSpPr>
          <p:nvPr>
            <p:ph type="title"/>
          </p:nvPr>
        </p:nvSpPr>
        <p:spPr/>
        <p:txBody>
          <a:bodyPr/>
          <a:lstStyle/>
          <a:p>
            <a:pPr eaLnBrk="1" hangingPunct="1"/>
            <a:r>
              <a:rPr lang="en-US" altLang="en-US" dirty="0">
                <a:solidFill>
                  <a:srgbClr val="FFFF00"/>
                </a:solidFill>
              </a:rPr>
              <a:t>Preventing Progression: </a:t>
            </a:r>
            <a:br>
              <a:rPr lang="en-US" altLang="en-US" dirty="0">
                <a:solidFill>
                  <a:srgbClr val="FFFF00"/>
                </a:solidFill>
              </a:rPr>
            </a:br>
            <a:r>
              <a:rPr lang="en-US" altLang="en-US" dirty="0">
                <a:solidFill>
                  <a:srgbClr val="FFFF00"/>
                </a:solidFill>
              </a:rPr>
              <a:t>HTN control</a:t>
            </a:r>
          </a:p>
        </p:txBody>
      </p:sp>
      <p:sp>
        <p:nvSpPr>
          <p:cNvPr id="66563" name="Rectangle 3">
            <a:extLst>
              <a:ext uri="{FF2B5EF4-FFF2-40B4-BE49-F238E27FC236}">
                <a16:creationId xmlns:a16="http://schemas.microsoft.com/office/drawing/2014/main" id="{2C196CFC-BE31-06B8-1F2E-AC5184CD93C1}"/>
              </a:ext>
            </a:extLst>
          </p:cNvPr>
          <p:cNvSpPr>
            <a:spLocks noGrp="1" noChangeArrowheads="1"/>
          </p:cNvSpPr>
          <p:nvPr>
            <p:ph type="body" idx="1"/>
          </p:nvPr>
        </p:nvSpPr>
        <p:spPr>
          <a:xfrm>
            <a:off x="457200" y="1638984"/>
            <a:ext cx="8229600" cy="3580031"/>
          </a:xfrm>
        </p:spPr>
        <p:txBody>
          <a:bodyPr/>
          <a:lstStyle/>
          <a:p>
            <a:pPr eaLnBrk="1" hangingPunct="1">
              <a:lnSpc>
                <a:spcPct val="80000"/>
              </a:lnSpc>
            </a:pPr>
            <a:r>
              <a:rPr lang="en-US" altLang="en-US" dirty="0">
                <a:solidFill>
                  <a:schemeClr val="bg1"/>
                </a:solidFill>
              </a:rPr>
              <a:t>ACE-I/ARB</a:t>
            </a:r>
          </a:p>
          <a:p>
            <a:pPr marL="457200" lvl="1" indent="0" eaLnBrk="1" hangingPunct="1">
              <a:lnSpc>
                <a:spcPct val="80000"/>
              </a:lnSpc>
              <a:buNone/>
            </a:pPr>
            <a:r>
              <a:rPr lang="en-US" altLang="en-US" dirty="0">
                <a:solidFill>
                  <a:schemeClr val="bg1"/>
                </a:solidFill>
              </a:rPr>
              <a:t>Traditional recommendation is to continue if the GFR decline over four months is less than 30 percent from baseline value – (there is no study  that shows patients benefit from having ACE-I/ARB stopped of eGFR declines by more than 30% - this number was just made up by experts)</a:t>
            </a:r>
          </a:p>
          <a:p>
            <a:pPr lvl="1" eaLnBrk="1" hangingPunct="1">
              <a:lnSpc>
                <a:spcPct val="80000"/>
              </a:lnSpc>
            </a:pPr>
            <a:endParaRPr lang="en-US" altLang="en-US" dirty="0">
              <a:solidFill>
                <a:schemeClr val="bg1"/>
              </a:solidFill>
            </a:endParaRPr>
          </a:p>
          <a:p>
            <a:pPr eaLnBrk="1" hangingPunct="1">
              <a:lnSpc>
                <a:spcPct val="80000"/>
              </a:lnSpc>
            </a:pPr>
            <a:r>
              <a:rPr lang="en-US" altLang="en-US" dirty="0">
                <a:solidFill>
                  <a:schemeClr val="bg1"/>
                </a:solidFill>
              </a:rPr>
              <a:t>Goal SBP &lt;120 in adults with CKD</a:t>
            </a:r>
          </a:p>
          <a:p>
            <a:pPr lvl="2" eaLnBrk="1" hangingPunct="1">
              <a:lnSpc>
                <a:spcPct val="80000"/>
              </a:lnSpc>
            </a:pPr>
            <a:endParaRPr lang="en-US" altLang="en-US" sz="2000" dirty="0">
              <a:solidFill>
                <a:schemeClr val="bg1"/>
              </a:solidFill>
            </a:endParaRPr>
          </a:p>
        </p:txBody>
      </p:sp>
      <p:sp>
        <p:nvSpPr>
          <p:cNvPr id="66564" name="FlagCount" hidden="1">
            <a:hlinkClick r:id="rId3" action="ppaction://hlinkfile"/>
            <a:extLst>
              <a:ext uri="{FF2B5EF4-FFF2-40B4-BE49-F238E27FC236}">
                <a16:creationId xmlns:a16="http://schemas.microsoft.com/office/drawing/2014/main" id="{7800E1CB-B0F2-E3E4-6272-2E4170BC6684}"/>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22080"/>
    </mc:Choice>
    <mc:Fallback xmlns="">
      <p:transition spd="slow" advTm="2208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61FFCD8F-6746-5879-E3DB-FAA193B04F21}"/>
              </a:ext>
            </a:extLst>
          </p:cNvPr>
          <p:cNvSpPr>
            <a:spLocks noGrp="1" noChangeArrowheads="1"/>
          </p:cNvSpPr>
          <p:nvPr>
            <p:ph type="title"/>
          </p:nvPr>
        </p:nvSpPr>
        <p:spPr>
          <a:xfrm>
            <a:off x="355600" y="1167367"/>
            <a:ext cx="8229600" cy="1143000"/>
          </a:xfrm>
        </p:spPr>
        <p:txBody>
          <a:bodyPr/>
          <a:lstStyle/>
          <a:p>
            <a:pPr rtl="0">
              <a:spcBef>
                <a:spcPts val="0"/>
              </a:spcBef>
              <a:spcAft>
                <a:spcPts val="0"/>
              </a:spcAft>
            </a:pPr>
            <a:r>
              <a:rPr lang="en-US" sz="3600" b="0" i="0" u="none" strike="noStrike" dirty="0">
                <a:solidFill>
                  <a:srgbClr val="FFFF00"/>
                </a:solidFill>
                <a:effectLst/>
                <a:latin typeface="Arial" panose="020B0604020202020204" pitchFamily="34" charset="0"/>
              </a:rPr>
              <a:t>Captopril in Type 1 Diabetes Mellitus (1st landmark study showing slowing of progression of CKD)</a:t>
            </a:r>
            <a:br>
              <a:rPr lang="en-US" sz="3600" b="0" dirty="0">
                <a:solidFill>
                  <a:srgbClr val="FFFF00"/>
                </a:solidFill>
                <a:effectLst/>
              </a:rPr>
            </a:br>
            <a:br>
              <a:rPr lang="en-US" sz="3600" dirty="0">
                <a:solidFill>
                  <a:srgbClr val="FFFF00"/>
                </a:solidFill>
              </a:rPr>
            </a:br>
            <a:endParaRPr lang="en-US" altLang="en-US" sz="3600" dirty="0">
              <a:solidFill>
                <a:srgbClr val="FFFF00"/>
              </a:solidFill>
            </a:endParaRPr>
          </a:p>
        </p:txBody>
      </p:sp>
      <p:sp>
        <p:nvSpPr>
          <p:cNvPr id="66564" name="FlagCount" hidden="1">
            <a:hlinkClick r:id="rId3" action="ppaction://hlinkfile"/>
            <a:extLst>
              <a:ext uri="{FF2B5EF4-FFF2-40B4-BE49-F238E27FC236}">
                <a16:creationId xmlns:a16="http://schemas.microsoft.com/office/drawing/2014/main" id="{7800E1CB-B0F2-E3E4-6272-2E4170BC6684}"/>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pic>
        <p:nvPicPr>
          <p:cNvPr id="41986" name="Picture 2">
            <a:extLst>
              <a:ext uri="{FF2B5EF4-FFF2-40B4-BE49-F238E27FC236}">
                <a16:creationId xmlns:a16="http://schemas.microsoft.com/office/drawing/2014/main" id="{64DA9147-F10C-B205-1365-DC65341AC5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5400" y="2026227"/>
            <a:ext cx="3810000" cy="394854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4E726C1-0D5E-CFEF-397D-9EF39A24585F}"/>
              </a:ext>
            </a:extLst>
          </p:cNvPr>
          <p:cNvSpPr txBox="1"/>
          <p:nvPr/>
        </p:nvSpPr>
        <p:spPr>
          <a:xfrm>
            <a:off x="3886200" y="5892800"/>
            <a:ext cx="4699000" cy="369332"/>
          </a:xfrm>
          <a:prstGeom prst="rect">
            <a:avLst/>
          </a:prstGeom>
          <a:noFill/>
        </p:spPr>
        <p:txBody>
          <a:bodyPr wrap="square" rtlCol="0">
            <a:spAutoFit/>
          </a:bodyPr>
          <a:lstStyle/>
          <a:p>
            <a:r>
              <a:rPr lang="en-US" sz="1800" b="0" i="0" u="none" strike="noStrike" dirty="0">
                <a:solidFill>
                  <a:srgbClr val="000000"/>
                </a:solidFill>
                <a:effectLst/>
                <a:latin typeface="Calibri" panose="020F0502020204030204" pitchFamily="34" charset="0"/>
              </a:rPr>
              <a:t>Lewis EJ, et al. </a:t>
            </a:r>
            <a:r>
              <a:rPr lang="en-US" sz="1800" b="0" i="1" u="none" strike="noStrike" dirty="0">
                <a:solidFill>
                  <a:srgbClr val="000000"/>
                </a:solidFill>
                <a:effectLst/>
                <a:latin typeface="Calibri" panose="020F0502020204030204" pitchFamily="34" charset="0"/>
              </a:rPr>
              <a:t>N </a:t>
            </a:r>
            <a:r>
              <a:rPr lang="en-US" sz="1800" b="0" i="1" u="none" strike="noStrike" dirty="0" err="1">
                <a:solidFill>
                  <a:srgbClr val="000000"/>
                </a:solidFill>
                <a:effectLst/>
                <a:latin typeface="Calibri" panose="020F0502020204030204" pitchFamily="34" charset="0"/>
              </a:rPr>
              <a:t>Engl</a:t>
            </a:r>
            <a:r>
              <a:rPr lang="en-US" sz="1800" b="0" i="1" u="none" strike="noStrike" dirty="0">
                <a:solidFill>
                  <a:srgbClr val="000000"/>
                </a:solidFill>
                <a:effectLst/>
                <a:latin typeface="Calibri" panose="020F0502020204030204" pitchFamily="34" charset="0"/>
              </a:rPr>
              <a:t> J Med</a:t>
            </a:r>
            <a:r>
              <a:rPr lang="en-US" sz="1800" b="0" i="0" u="none" strike="noStrike" dirty="0">
                <a:solidFill>
                  <a:srgbClr val="000000"/>
                </a:solidFill>
                <a:effectLst/>
                <a:latin typeface="Calibri" panose="020F0502020204030204" pitchFamily="34" charset="0"/>
              </a:rPr>
              <a:t> 1993;329:1456</a:t>
            </a:r>
            <a:endParaRPr lang="en-US" dirty="0"/>
          </a:p>
        </p:txBody>
      </p:sp>
    </p:spTree>
    <p:extLst>
      <p:ext uri="{BB962C8B-B14F-4D97-AF65-F5344CB8AC3E}">
        <p14:creationId xmlns:p14="http://schemas.microsoft.com/office/powerpoint/2010/main" val="3950465022"/>
      </p:ext>
    </p:extLst>
  </p:cSld>
  <p:clrMapOvr>
    <a:masterClrMapping/>
  </p:clrMapOvr>
  <mc:AlternateContent xmlns:mc="http://schemas.openxmlformats.org/markup-compatibility/2006" xmlns:p14="http://schemas.microsoft.com/office/powerpoint/2010/main">
    <mc:Choice Requires="p14">
      <p:transition spd="slow" p14:dur="2000" advTm="9741"/>
    </mc:Choice>
    <mc:Fallback xmlns="">
      <p:transition spd="slow" advTm="9741"/>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7BEF57EF-8170-9A53-B12F-35F572A65702}"/>
              </a:ext>
            </a:extLst>
          </p:cNvPr>
          <p:cNvSpPr>
            <a:spLocks noGrp="1" noChangeArrowheads="1"/>
          </p:cNvSpPr>
          <p:nvPr>
            <p:ph type="title"/>
          </p:nvPr>
        </p:nvSpPr>
        <p:spPr/>
        <p:txBody>
          <a:bodyPr/>
          <a:lstStyle/>
          <a:p>
            <a:pPr eaLnBrk="1" hangingPunct="1"/>
            <a:r>
              <a:rPr lang="en-US" altLang="en-US" sz="4000">
                <a:solidFill>
                  <a:srgbClr val="FFFF00"/>
                </a:solidFill>
              </a:rPr>
              <a:t>Creatinine clearance over time in mild and advanced CKD</a:t>
            </a:r>
          </a:p>
        </p:txBody>
      </p:sp>
      <p:sp>
        <p:nvSpPr>
          <p:cNvPr id="68611" name="Rectangle 3">
            <a:extLst>
              <a:ext uri="{FF2B5EF4-FFF2-40B4-BE49-F238E27FC236}">
                <a16:creationId xmlns:a16="http://schemas.microsoft.com/office/drawing/2014/main" id="{C5776621-1D07-662A-1191-3842932C2AC4}"/>
              </a:ext>
            </a:extLst>
          </p:cNvPr>
          <p:cNvSpPr>
            <a:spLocks noGrp="1" noChangeArrowheads="1"/>
          </p:cNvSpPr>
          <p:nvPr>
            <p:ph type="body" sz="half" idx="1"/>
          </p:nvPr>
        </p:nvSpPr>
        <p:spPr>
          <a:xfrm>
            <a:off x="457200" y="1600200"/>
            <a:ext cx="4033838" cy="4525963"/>
          </a:xfrm>
        </p:spPr>
        <p:txBody>
          <a:bodyPr/>
          <a:lstStyle/>
          <a:p>
            <a:pPr eaLnBrk="1" hangingPunct="1">
              <a:lnSpc>
                <a:spcPct val="90000"/>
              </a:lnSpc>
            </a:pPr>
            <a:r>
              <a:rPr lang="en-US" altLang="en-US" sz="2800">
                <a:solidFill>
                  <a:schemeClr val="bg1"/>
                </a:solidFill>
              </a:rPr>
              <a:t>Group 1 – creatinine 1.5-3.0 all got benazepril</a:t>
            </a:r>
          </a:p>
          <a:p>
            <a:pPr eaLnBrk="1" hangingPunct="1">
              <a:lnSpc>
                <a:spcPct val="90000"/>
              </a:lnSpc>
            </a:pPr>
            <a:r>
              <a:rPr lang="en-US" altLang="en-US" sz="2800">
                <a:solidFill>
                  <a:schemeClr val="bg1"/>
                </a:solidFill>
              </a:rPr>
              <a:t>Group 2 – creatinine 3.1-3.5 got either benazepril or placebo</a:t>
            </a:r>
          </a:p>
          <a:p>
            <a:pPr eaLnBrk="1" hangingPunct="1">
              <a:lnSpc>
                <a:spcPct val="90000"/>
              </a:lnSpc>
            </a:pPr>
            <a:r>
              <a:rPr lang="en-US" altLang="en-US" sz="2800">
                <a:solidFill>
                  <a:schemeClr val="bg1"/>
                </a:solidFill>
              </a:rPr>
              <a:t>Even advanced ckd patients benefit from ACE-I</a:t>
            </a:r>
          </a:p>
        </p:txBody>
      </p:sp>
      <p:sp>
        <p:nvSpPr>
          <p:cNvPr id="68612" name="Text Box 4">
            <a:extLst>
              <a:ext uri="{FF2B5EF4-FFF2-40B4-BE49-F238E27FC236}">
                <a16:creationId xmlns:a16="http://schemas.microsoft.com/office/drawing/2014/main" id="{770DD1EF-12B8-8110-AB45-2F3B9730D5D7}"/>
              </a:ext>
            </a:extLst>
          </p:cNvPr>
          <p:cNvSpPr txBox="1">
            <a:spLocks noChangeArrowheads="1"/>
          </p:cNvSpPr>
          <p:nvPr/>
        </p:nvSpPr>
        <p:spPr bwMode="auto">
          <a:xfrm>
            <a:off x="304800" y="6553200"/>
            <a:ext cx="81534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000">
                <a:solidFill>
                  <a:schemeClr val="bg1"/>
                </a:solidFill>
              </a:rPr>
              <a:t>Hou FF, et al. </a:t>
            </a:r>
            <a:r>
              <a:rPr lang="en-US" altLang="en-US" sz="1000" i="1">
                <a:solidFill>
                  <a:schemeClr val="bg1"/>
                </a:solidFill>
              </a:rPr>
              <a:t>N Engl J Med</a:t>
            </a:r>
            <a:r>
              <a:rPr lang="en-US" altLang="en-US" sz="1000">
                <a:solidFill>
                  <a:schemeClr val="bg1"/>
                </a:solidFill>
              </a:rPr>
              <a:t> 2006; 354:131.</a:t>
            </a:r>
          </a:p>
        </p:txBody>
      </p:sp>
      <p:pic>
        <p:nvPicPr>
          <p:cNvPr id="68613" name="Picture 5" descr="Changes_in_BP_proteinu_CrCl">
            <a:extLst>
              <a:ext uri="{FF2B5EF4-FFF2-40B4-BE49-F238E27FC236}">
                <a16:creationId xmlns:a16="http://schemas.microsoft.com/office/drawing/2014/main" id="{83532702-BEA8-8DE9-9AF6-1C36647C8FC3}"/>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211763" y="1752600"/>
            <a:ext cx="3170237" cy="4876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8614" name="FlagCount" hidden="1">
            <a:hlinkClick r:id="rId3" action="ppaction://hlinkfile"/>
            <a:extLst>
              <a:ext uri="{FF2B5EF4-FFF2-40B4-BE49-F238E27FC236}">
                <a16:creationId xmlns:a16="http://schemas.microsoft.com/office/drawing/2014/main" id="{26B43EB9-63FE-89D8-CFB6-AAF3455F383E}"/>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24661"/>
    </mc:Choice>
    <mc:Fallback xmlns="">
      <p:transition spd="slow" advTm="24661"/>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102A81C8-4CB0-0EA9-A460-A1898CA0C7C7}"/>
              </a:ext>
            </a:extLst>
          </p:cNvPr>
          <p:cNvSpPr>
            <a:spLocks noGrp="1" noChangeArrowheads="1"/>
          </p:cNvSpPr>
          <p:nvPr>
            <p:ph type="title"/>
          </p:nvPr>
        </p:nvSpPr>
        <p:spPr/>
        <p:txBody>
          <a:bodyPr/>
          <a:lstStyle/>
          <a:p>
            <a:pPr eaLnBrk="1" hangingPunct="1"/>
            <a:r>
              <a:rPr lang="en-US" altLang="en-US" dirty="0">
                <a:solidFill>
                  <a:srgbClr val="FFFF00"/>
                </a:solidFill>
              </a:rPr>
              <a:t>Preventing Progression: </a:t>
            </a:r>
            <a:br>
              <a:rPr lang="en-US" altLang="en-US" dirty="0">
                <a:solidFill>
                  <a:srgbClr val="FFFF00"/>
                </a:solidFill>
              </a:rPr>
            </a:br>
            <a:r>
              <a:rPr lang="en-US" altLang="en-US" dirty="0">
                <a:solidFill>
                  <a:srgbClr val="FFFF00"/>
                </a:solidFill>
              </a:rPr>
              <a:t>Proteinuria remission</a:t>
            </a:r>
          </a:p>
        </p:txBody>
      </p:sp>
      <p:sp>
        <p:nvSpPr>
          <p:cNvPr id="325635" name="Rectangle 3">
            <a:extLst>
              <a:ext uri="{FF2B5EF4-FFF2-40B4-BE49-F238E27FC236}">
                <a16:creationId xmlns:a16="http://schemas.microsoft.com/office/drawing/2014/main" id="{FD8EB205-6898-44D1-AB0F-58D32F18A995}"/>
              </a:ext>
            </a:extLst>
          </p:cNvPr>
          <p:cNvSpPr>
            <a:spLocks noGrp="1" noChangeArrowheads="1"/>
          </p:cNvSpPr>
          <p:nvPr>
            <p:ph type="body" idx="1"/>
          </p:nvPr>
        </p:nvSpPr>
        <p:spPr/>
        <p:txBody>
          <a:bodyPr/>
          <a:lstStyle/>
          <a:p>
            <a:pPr marL="457200" lvl="1" indent="0" eaLnBrk="1" hangingPunct="1">
              <a:lnSpc>
                <a:spcPct val="80000"/>
              </a:lnSpc>
              <a:buFontTx/>
              <a:buNone/>
              <a:defRPr/>
            </a:pPr>
            <a:endParaRPr lang="en-US" altLang="en-US" sz="2400" dirty="0">
              <a:solidFill>
                <a:schemeClr val="bg1"/>
              </a:solidFill>
            </a:endParaRPr>
          </a:p>
          <a:p>
            <a:pPr eaLnBrk="1" hangingPunct="1">
              <a:lnSpc>
                <a:spcPct val="80000"/>
              </a:lnSpc>
              <a:defRPr/>
            </a:pPr>
            <a:r>
              <a:rPr lang="en-US" altLang="en-US" sz="2800" dirty="0">
                <a:solidFill>
                  <a:schemeClr val="bg1"/>
                </a:solidFill>
              </a:rPr>
              <a:t>Reduction of proteinuria</a:t>
            </a:r>
          </a:p>
          <a:p>
            <a:pPr lvl="1" eaLnBrk="1" hangingPunct="1">
              <a:lnSpc>
                <a:spcPct val="80000"/>
              </a:lnSpc>
              <a:defRPr/>
            </a:pPr>
            <a:r>
              <a:rPr lang="en-US" altLang="en-US" sz="2400" dirty="0">
                <a:solidFill>
                  <a:schemeClr val="bg1"/>
                </a:solidFill>
              </a:rPr>
              <a:t>Reduce protein excretion to &lt;500mg/day, or at least a reduction of 60% baseline values</a:t>
            </a:r>
          </a:p>
          <a:p>
            <a:pPr lvl="1" eaLnBrk="1" hangingPunct="1">
              <a:lnSpc>
                <a:spcPct val="80000"/>
              </a:lnSpc>
              <a:defRPr/>
            </a:pPr>
            <a:endParaRPr lang="en-US" altLang="en-US" sz="2400" dirty="0">
              <a:solidFill>
                <a:schemeClr val="bg1"/>
              </a:solidFill>
            </a:endParaRPr>
          </a:p>
          <a:p>
            <a:pPr marL="514350" indent="-457200" eaLnBrk="1" hangingPunct="1">
              <a:lnSpc>
                <a:spcPct val="80000"/>
              </a:lnSpc>
              <a:defRPr/>
            </a:pPr>
            <a:r>
              <a:rPr lang="en-US" altLang="en-US" sz="2800" dirty="0">
                <a:solidFill>
                  <a:schemeClr val="bg1"/>
                </a:solidFill>
              </a:rPr>
              <a:t>ACE-I/ARB</a:t>
            </a:r>
          </a:p>
          <a:p>
            <a:pPr marL="57150" indent="0" eaLnBrk="1" hangingPunct="1">
              <a:lnSpc>
                <a:spcPct val="80000"/>
              </a:lnSpc>
              <a:buNone/>
              <a:defRPr/>
            </a:pPr>
            <a:endParaRPr lang="en-US" altLang="en-US" sz="2400" dirty="0">
              <a:solidFill>
                <a:schemeClr val="bg1"/>
              </a:solidFill>
            </a:endParaRPr>
          </a:p>
          <a:p>
            <a:pPr eaLnBrk="1" hangingPunct="1">
              <a:lnSpc>
                <a:spcPct val="80000"/>
              </a:lnSpc>
              <a:defRPr/>
            </a:pPr>
            <a:r>
              <a:rPr lang="en-US" altLang="en-US" sz="2800" dirty="0">
                <a:solidFill>
                  <a:schemeClr val="bg1"/>
                </a:solidFill>
              </a:rPr>
              <a:t>SGLT-2 Inhibitors</a:t>
            </a:r>
          </a:p>
          <a:p>
            <a:pPr lvl="1" eaLnBrk="1" hangingPunct="1">
              <a:lnSpc>
                <a:spcPct val="80000"/>
              </a:lnSpc>
              <a:defRPr/>
            </a:pPr>
            <a:r>
              <a:rPr lang="en-US" sz="2200" dirty="0">
                <a:solidFill>
                  <a:schemeClr val="bg1"/>
                </a:solidFill>
              </a:rPr>
              <a:t>Canagliflozin, Empagliflozin, Dapagliflozin</a:t>
            </a:r>
          </a:p>
          <a:p>
            <a:pPr lvl="1" eaLnBrk="1" hangingPunct="1">
              <a:lnSpc>
                <a:spcPct val="80000"/>
              </a:lnSpc>
              <a:defRPr/>
            </a:pPr>
            <a:endParaRPr lang="en-US" altLang="en-US" sz="2200" dirty="0">
              <a:solidFill>
                <a:schemeClr val="bg1"/>
              </a:solidFill>
            </a:endParaRPr>
          </a:p>
          <a:p>
            <a:pPr eaLnBrk="1" hangingPunct="1">
              <a:lnSpc>
                <a:spcPct val="80000"/>
              </a:lnSpc>
              <a:defRPr/>
            </a:pPr>
            <a:r>
              <a:rPr lang="en-US" altLang="en-US" sz="2600" dirty="0">
                <a:solidFill>
                  <a:schemeClr val="bg1"/>
                </a:solidFill>
              </a:rPr>
              <a:t>Mineralocorticoid Receptor Blockers</a:t>
            </a:r>
          </a:p>
          <a:p>
            <a:pPr lvl="1" eaLnBrk="1" hangingPunct="1">
              <a:lnSpc>
                <a:spcPct val="80000"/>
              </a:lnSpc>
              <a:defRPr/>
            </a:pPr>
            <a:r>
              <a:rPr lang="en-US" altLang="en-US" sz="2200" dirty="0">
                <a:solidFill>
                  <a:schemeClr val="bg1"/>
                </a:solidFill>
              </a:rPr>
              <a:t>Spironolactone, Eplerenone, </a:t>
            </a:r>
            <a:r>
              <a:rPr lang="en-US" altLang="en-US" sz="2200" dirty="0" err="1">
                <a:solidFill>
                  <a:schemeClr val="bg1"/>
                </a:solidFill>
              </a:rPr>
              <a:t>Finerenone</a:t>
            </a:r>
            <a:endParaRPr lang="en-US" altLang="en-US" sz="2200" dirty="0">
              <a:solidFill>
                <a:schemeClr val="bg1"/>
              </a:solidFill>
            </a:endParaRPr>
          </a:p>
          <a:p>
            <a:pPr lvl="1" eaLnBrk="1" hangingPunct="1">
              <a:lnSpc>
                <a:spcPct val="80000"/>
              </a:lnSpc>
              <a:defRPr/>
            </a:pPr>
            <a:endParaRPr lang="en-US" altLang="en-US" sz="2400" dirty="0">
              <a:solidFill>
                <a:schemeClr val="bg1"/>
              </a:solidFill>
            </a:endParaRPr>
          </a:p>
          <a:p>
            <a:pPr marL="57150" indent="0" eaLnBrk="1" hangingPunct="1">
              <a:lnSpc>
                <a:spcPct val="80000"/>
              </a:lnSpc>
              <a:buFontTx/>
              <a:buNone/>
              <a:defRPr/>
            </a:pPr>
            <a:r>
              <a:rPr lang="en-US" altLang="en-US" dirty="0">
                <a:solidFill>
                  <a:schemeClr val="bg1"/>
                </a:solidFill>
              </a:rPr>
              <a:t>, </a:t>
            </a:r>
          </a:p>
        </p:txBody>
      </p:sp>
      <p:sp>
        <p:nvSpPr>
          <p:cNvPr id="87044" name="FlagCount" hidden="1">
            <a:hlinkClick r:id="rId3" action="ppaction://hlinkfile"/>
            <a:extLst>
              <a:ext uri="{FF2B5EF4-FFF2-40B4-BE49-F238E27FC236}">
                <a16:creationId xmlns:a16="http://schemas.microsoft.com/office/drawing/2014/main" id="{1245D1E2-5837-E1B1-394D-62E86781BB44}"/>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31445"/>
    </mc:Choice>
    <mc:Fallback xmlns="">
      <p:transition spd="slow" advTm="31445"/>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368AA-A606-8CBB-229D-5D6CE66613C2}"/>
              </a:ext>
            </a:extLst>
          </p:cNvPr>
          <p:cNvSpPr>
            <a:spLocks noGrp="1"/>
          </p:cNvSpPr>
          <p:nvPr>
            <p:ph type="title"/>
          </p:nvPr>
        </p:nvSpPr>
        <p:spPr>
          <a:xfrm>
            <a:off x="249790" y="1524000"/>
            <a:ext cx="2341010" cy="1143000"/>
          </a:xfrm>
        </p:spPr>
        <p:txBody>
          <a:bodyPr/>
          <a:lstStyle/>
          <a:p>
            <a:r>
              <a:rPr lang="en-US" sz="3200" b="0" i="0" u="none" strike="noStrike" dirty="0">
                <a:solidFill>
                  <a:srgbClr val="FFFF00"/>
                </a:solidFill>
                <a:effectLst/>
                <a:latin typeface="Arial" panose="020B0604020202020204" pitchFamily="34" charset="0"/>
              </a:rPr>
              <a:t>SGLT-2 Inhibitors reduce progression of kidney disease</a:t>
            </a:r>
            <a:endParaRPr lang="en-US" sz="3200" dirty="0">
              <a:solidFill>
                <a:srgbClr val="FFFF00"/>
              </a:solidFill>
            </a:endParaRPr>
          </a:p>
        </p:txBody>
      </p:sp>
      <p:pic>
        <p:nvPicPr>
          <p:cNvPr id="44034" name="Picture 2">
            <a:extLst>
              <a:ext uri="{FF2B5EF4-FFF2-40B4-BE49-F238E27FC236}">
                <a16:creationId xmlns:a16="http://schemas.microsoft.com/office/drawing/2014/main" id="{D1A334AB-454D-F4AF-D7B2-3BB1536AA59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590800" y="457200"/>
            <a:ext cx="6158044" cy="5029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1BC3191-0073-F4DA-59F9-1A1E78E008E8}"/>
              </a:ext>
            </a:extLst>
          </p:cNvPr>
          <p:cNvSpPr txBox="1"/>
          <p:nvPr/>
        </p:nvSpPr>
        <p:spPr>
          <a:xfrm>
            <a:off x="2929685" y="5638800"/>
            <a:ext cx="6199705" cy="307777"/>
          </a:xfrm>
          <a:prstGeom prst="rect">
            <a:avLst/>
          </a:prstGeom>
          <a:noFill/>
        </p:spPr>
        <p:txBody>
          <a:bodyPr wrap="square" rtlCol="0">
            <a:spAutoFit/>
          </a:bodyPr>
          <a:lstStyle/>
          <a:p>
            <a:r>
              <a:rPr lang="en-US" sz="1400" b="0" i="0" u="none" strike="noStrike" dirty="0">
                <a:effectLst/>
                <a:latin typeface="Arial" panose="020B0604020202020204" pitchFamily="34" charset="0"/>
              </a:rPr>
              <a:t>Wheeler DC, James J, et al. </a:t>
            </a:r>
            <a:r>
              <a:rPr lang="en-US" sz="1400" b="0" i="1" u="none" strike="noStrike" dirty="0">
                <a:effectLst/>
                <a:latin typeface="Arial" panose="020B0604020202020204" pitchFamily="34" charset="0"/>
                <a:hlinkClick r:id="rId4">
                  <a:extLst>
                    <a:ext uri="{A12FA001-AC4F-418D-AE19-62706E023703}">
                      <ahyp:hlinkClr xmlns:ahyp="http://schemas.microsoft.com/office/drawing/2018/hyperlinkcolor" val="tx"/>
                    </a:ext>
                  </a:extLst>
                </a:hlinkClick>
              </a:rPr>
              <a:t>Diabetes Ther.</a:t>
            </a:r>
            <a:r>
              <a:rPr lang="en-US" sz="1400" b="0" i="1" u="none" strike="noStrike" dirty="0">
                <a:effectLst/>
                <a:latin typeface="Arial" panose="020B0604020202020204" pitchFamily="34" charset="0"/>
              </a:rPr>
              <a:t> </a:t>
            </a:r>
            <a:r>
              <a:rPr lang="en-US" sz="1400" b="0" i="0" u="none" strike="noStrike" dirty="0">
                <a:effectLst/>
                <a:latin typeface="Arial" panose="020B0604020202020204" pitchFamily="34" charset="0"/>
              </a:rPr>
              <a:t>2020 Dec; 11(12): 2757–2774.</a:t>
            </a:r>
            <a:endParaRPr lang="en-US" sz="1400" dirty="0"/>
          </a:p>
        </p:txBody>
      </p:sp>
    </p:spTree>
    <p:extLst>
      <p:ext uri="{BB962C8B-B14F-4D97-AF65-F5344CB8AC3E}">
        <p14:creationId xmlns:p14="http://schemas.microsoft.com/office/powerpoint/2010/main" val="383253620"/>
      </p:ext>
    </p:extLst>
  </p:cSld>
  <p:clrMapOvr>
    <a:masterClrMapping/>
  </p:clrMapOvr>
  <mc:AlternateContent xmlns:mc="http://schemas.openxmlformats.org/markup-compatibility/2006" xmlns:p14="http://schemas.microsoft.com/office/powerpoint/2010/main">
    <mc:Choice Requires="p14">
      <p:transition spd="slow" p14:dur="2000" advTm="8408"/>
    </mc:Choice>
    <mc:Fallback xmlns="">
      <p:transition spd="slow" advTm="8408"/>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C7922-02EA-6E7C-5F5E-C4431CC32357}"/>
              </a:ext>
            </a:extLst>
          </p:cNvPr>
          <p:cNvSpPr>
            <a:spLocks noGrp="1"/>
          </p:cNvSpPr>
          <p:nvPr>
            <p:ph type="title"/>
          </p:nvPr>
        </p:nvSpPr>
        <p:spPr>
          <a:xfrm>
            <a:off x="424375" y="1028700"/>
            <a:ext cx="8229600" cy="1143000"/>
          </a:xfrm>
        </p:spPr>
        <p:txBody>
          <a:bodyPr/>
          <a:lstStyle/>
          <a:p>
            <a:r>
              <a:rPr lang="en-US" sz="3600" dirty="0">
                <a:solidFill>
                  <a:srgbClr val="FFFF00"/>
                </a:solidFill>
              </a:rPr>
              <a:t>SGLT-2 Inhibitors – How they reduce progression of kidney disease</a:t>
            </a:r>
          </a:p>
        </p:txBody>
      </p:sp>
      <p:sp>
        <p:nvSpPr>
          <p:cNvPr id="3" name="Content Placeholder 2">
            <a:extLst>
              <a:ext uri="{FF2B5EF4-FFF2-40B4-BE49-F238E27FC236}">
                <a16:creationId xmlns:a16="http://schemas.microsoft.com/office/drawing/2014/main" id="{7AF391A1-8FE8-6A1A-27B2-FF33A5D3E630}"/>
              </a:ext>
            </a:extLst>
          </p:cNvPr>
          <p:cNvSpPr>
            <a:spLocks noGrp="1"/>
          </p:cNvSpPr>
          <p:nvPr>
            <p:ph idx="1"/>
          </p:nvPr>
        </p:nvSpPr>
        <p:spPr>
          <a:xfrm>
            <a:off x="412652" y="2524443"/>
            <a:ext cx="8229600" cy="3657600"/>
          </a:xfrm>
        </p:spPr>
        <p:txBody>
          <a:bodyPr/>
          <a:lstStyle/>
          <a:p>
            <a:pPr rtl="0" fontAlgn="base">
              <a:spcBef>
                <a:spcPts val="0"/>
              </a:spcBef>
              <a:spcAft>
                <a:spcPts val="0"/>
              </a:spcAft>
              <a:buFont typeface="Arial" panose="020B0604020202020204" pitchFamily="34" charset="0"/>
              <a:buChar char="•"/>
            </a:pPr>
            <a:r>
              <a:rPr lang="en-US" sz="2400" b="0" i="0" u="none" strike="noStrike" dirty="0">
                <a:solidFill>
                  <a:srgbClr val="92D050"/>
                </a:solidFill>
                <a:effectLst/>
                <a:latin typeface="Arial" panose="020B0604020202020204" pitchFamily="34" charset="0"/>
              </a:rPr>
              <a:t>Reduce intraglomerular pressure (via </a:t>
            </a:r>
            <a:r>
              <a:rPr lang="en-US" sz="2400" b="0" i="0" u="none" strike="noStrike" dirty="0" err="1">
                <a:solidFill>
                  <a:srgbClr val="92D050"/>
                </a:solidFill>
                <a:effectLst/>
                <a:latin typeface="Arial" panose="020B0604020202020204" pitchFamily="34" charset="0"/>
              </a:rPr>
              <a:t>tubuloglomerular</a:t>
            </a:r>
            <a:r>
              <a:rPr lang="en-US" sz="2400" b="0" i="0" u="none" strike="noStrike" dirty="0">
                <a:solidFill>
                  <a:srgbClr val="92D050"/>
                </a:solidFill>
                <a:effectLst/>
                <a:latin typeface="Arial" panose="020B0604020202020204" pitchFamily="34" charset="0"/>
              </a:rPr>
              <a:t> feedback)</a:t>
            </a:r>
          </a:p>
          <a:p>
            <a:pPr rtl="0" fontAlgn="base">
              <a:spcBef>
                <a:spcPts val="0"/>
              </a:spcBef>
              <a:spcAft>
                <a:spcPts val="0"/>
              </a:spcAft>
              <a:buFont typeface="Arial" panose="020B0604020202020204" pitchFamily="34" charset="0"/>
              <a:buChar char="•"/>
            </a:pPr>
            <a:r>
              <a:rPr lang="en-US" sz="2400" b="0" i="0" u="none" strike="noStrike" dirty="0">
                <a:solidFill>
                  <a:schemeClr val="bg1"/>
                </a:solidFill>
                <a:effectLst/>
                <a:latin typeface="Arial" panose="020B0604020202020204" pitchFamily="34" charset="0"/>
              </a:rPr>
              <a:t>Reduce glucose reabsorption and sodium reabsorption in the proximal tubule resulting in natriuresis (leading to euvolemia, reduced BP, weight loss)</a:t>
            </a:r>
          </a:p>
          <a:p>
            <a:pPr rtl="0" fontAlgn="base">
              <a:spcBef>
                <a:spcPts val="0"/>
              </a:spcBef>
              <a:spcAft>
                <a:spcPts val="0"/>
              </a:spcAft>
              <a:buFont typeface="Arial" panose="020B0604020202020204" pitchFamily="34" charset="0"/>
              <a:buChar char="•"/>
            </a:pPr>
            <a:r>
              <a:rPr lang="en-US" sz="2400" b="0" i="0" u="none" strike="noStrike" dirty="0">
                <a:solidFill>
                  <a:schemeClr val="bg1"/>
                </a:solidFill>
                <a:effectLst/>
                <a:latin typeface="Arial" panose="020B0604020202020204" pitchFamily="34" charset="0"/>
              </a:rPr>
              <a:t>Modify pro-inflammatory and pro-fibrotic factors</a:t>
            </a:r>
          </a:p>
          <a:p>
            <a:pPr rtl="0" fontAlgn="base">
              <a:spcBef>
                <a:spcPts val="0"/>
              </a:spcBef>
              <a:spcAft>
                <a:spcPts val="0"/>
              </a:spcAft>
              <a:buFont typeface="Arial" panose="020B0604020202020204" pitchFamily="34" charset="0"/>
              <a:buChar char="•"/>
            </a:pPr>
            <a:r>
              <a:rPr lang="en-US" sz="2400" b="0" i="0" u="none" strike="noStrike" dirty="0">
                <a:solidFill>
                  <a:schemeClr val="bg1"/>
                </a:solidFill>
                <a:effectLst/>
                <a:latin typeface="Arial" panose="020B0604020202020204" pitchFamily="34" charset="0"/>
              </a:rPr>
              <a:t>May reduce kidney hypoxia</a:t>
            </a:r>
          </a:p>
          <a:p>
            <a:pPr rtl="0" fontAlgn="base">
              <a:spcBef>
                <a:spcPts val="0"/>
              </a:spcBef>
              <a:spcAft>
                <a:spcPts val="3600"/>
              </a:spcAft>
              <a:buFont typeface="Arial" panose="020B0604020202020204" pitchFamily="34" charset="0"/>
              <a:buChar char="•"/>
            </a:pPr>
            <a:r>
              <a:rPr lang="en-US" sz="2400" b="0" i="0" u="none" strike="noStrike" dirty="0">
                <a:solidFill>
                  <a:schemeClr val="bg1"/>
                </a:solidFill>
                <a:effectLst/>
                <a:latin typeface="Arial" panose="020B0604020202020204" pitchFamily="34" charset="0"/>
              </a:rPr>
              <a:t>May alter mitochondrial metabolism</a:t>
            </a:r>
          </a:p>
        </p:txBody>
      </p:sp>
      <p:sp>
        <p:nvSpPr>
          <p:cNvPr id="4" name="TextBox 3">
            <a:extLst>
              <a:ext uri="{FF2B5EF4-FFF2-40B4-BE49-F238E27FC236}">
                <a16:creationId xmlns:a16="http://schemas.microsoft.com/office/drawing/2014/main" id="{2D86DBAC-3BEA-7E47-E953-8664543E12BB}"/>
              </a:ext>
            </a:extLst>
          </p:cNvPr>
          <p:cNvSpPr txBox="1"/>
          <p:nvPr/>
        </p:nvSpPr>
        <p:spPr>
          <a:xfrm>
            <a:off x="2743200" y="6365509"/>
            <a:ext cx="7010400" cy="307777"/>
          </a:xfrm>
          <a:prstGeom prst="rect">
            <a:avLst/>
          </a:prstGeom>
          <a:noFill/>
        </p:spPr>
        <p:txBody>
          <a:bodyPr wrap="square" rtlCol="0">
            <a:spAutoFit/>
          </a:bodyPr>
          <a:lstStyle/>
          <a:p>
            <a:r>
              <a:rPr lang="en-US" sz="1400" b="0" i="0" strike="noStrike" dirty="0" err="1">
                <a:effectLst/>
                <a:latin typeface="Arial" panose="020B0604020202020204" pitchFamily="34" charset="0"/>
              </a:rPr>
              <a:t>Larmour</a:t>
            </a:r>
            <a:r>
              <a:rPr lang="en-US" sz="1400" b="0" i="0" strike="noStrike" dirty="0">
                <a:effectLst/>
                <a:latin typeface="Arial" panose="020B0604020202020204" pitchFamily="34" charset="0"/>
              </a:rPr>
              <a:t>, K and Levin, A. </a:t>
            </a:r>
            <a:r>
              <a:rPr lang="en-US" sz="1400" b="0" i="1" strike="noStrike" dirty="0">
                <a:effectLst/>
                <a:latin typeface="Arial" panose="020B0604020202020204" pitchFamily="34" charset="0"/>
              </a:rPr>
              <a:t>CJASN</a:t>
            </a:r>
            <a:r>
              <a:rPr lang="en-US" sz="1400" b="0" strike="noStrike" dirty="0">
                <a:effectLst/>
                <a:latin typeface="Arial" panose="020B0604020202020204" pitchFamily="34" charset="0"/>
              </a:rPr>
              <a:t> 16(7):p 1117-1119, July 2021.</a:t>
            </a:r>
            <a:endParaRPr lang="en-US" sz="1400" dirty="0"/>
          </a:p>
        </p:txBody>
      </p:sp>
    </p:spTree>
    <p:extLst>
      <p:ext uri="{BB962C8B-B14F-4D97-AF65-F5344CB8AC3E}">
        <p14:creationId xmlns:p14="http://schemas.microsoft.com/office/powerpoint/2010/main" val="581135874"/>
      </p:ext>
    </p:extLst>
  </p:cSld>
  <p:clrMapOvr>
    <a:masterClrMapping/>
  </p:clrMapOvr>
  <mc:AlternateContent xmlns:mc="http://schemas.openxmlformats.org/markup-compatibility/2006" xmlns:p14="http://schemas.microsoft.com/office/powerpoint/2010/main">
    <mc:Choice Requires="p14">
      <p:transition spd="slow" p14:dur="2000" advTm="54794"/>
    </mc:Choice>
    <mc:Fallback xmlns="">
      <p:transition spd="slow" advTm="54794"/>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02E13-FDD6-4180-D461-76B604C9A665}"/>
              </a:ext>
            </a:extLst>
          </p:cNvPr>
          <p:cNvSpPr>
            <a:spLocks noGrp="1"/>
          </p:cNvSpPr>
          <p:nvPr>
            <p:ph type="title"/>
          </p:nvPr>
        </p:nvSpPr>
        <p:spPr>
          <a:xfrm>
            <a:off x="381000" y="214214"/>
            <a:ext cx="7162800" cy="1143000"/>
          </a:xfrm>
        </p:spPr>
        <p:txBody>
          <a:bodyPr/>
          <a:lstStyle/>
          <a:p>
            <a:r>
              <a:rPr lang="en-US" sz="3200" dirty="0">
                <a:solidFill>
                  <a:srgbClr val="FFFF00"/>
                </a:solidFill>
              </a:rPr>
              <a:t>Mineralocorticoid Receptor Blockers reduce progression of kidney disease</a:t>
            </a:r>
            <a:br>
              <a:rPr lang="en-US" dirty="0">
                <a:solidFill>
                  <a:srgbClr val="FFFF00"/>
                </a:solidFill>
              </a:rPr>
            </a:br>
            <a:endParaRPr lang="en-US" sz="2400" dirty="0">
              <a:solidFill>
                <a:schemeClr val="bg1"/>
              </a:solidFill>
            </a:endParaRPr>
          </a:p>
        </p:txBody>
      </p:sp>
      <p:pic>
        <p:nvPicPr>
          <p:cNvPr id="45058" name="Picture 2">
            <a:extLst>
              <a:ext uri="{FF2B5EF4-FFF2-40B4-BE49-F238E27FC236}">
                <a16:creationId xmlns:a16="http://schemas.microsoft.com/office/drawing/2014/main" id="{3B6A8102-D24D-92C4-47AE-0C6A7AC8C2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7223" y="1143000"/>
            <a:ext cx="5185777" cy="4876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9D8CFE8-C7A5-60CC-EE88-831696AC2DF6}"/>
              </a:ext>
            </a:extLst>
          </p:cNvPr>
          <p:cNvSpPr txBox="1"/>
          <p:nvPr/>
        </p:nvSpPr>
        <p:spPr>
          <a:xfrm>
            <a:off x="635391" y="1370109"/>
            <a:ext cx="2667000" cy="3046988"/>
          </a:xfrm>
          <a:prstGeom prst="rect">
            <a:avLst/>
          </a:prstGeom>
          <a:noFill/>
        </p:spPr>
        <p:txBody>
          <a:bodyPr wrap="square" rtlCol="0">
            <a:spAutoFit/>
          </a:bodyPr>
          <a:lstStyle/>
          <a:p>
            <a:r>
              <a:rPr lang="en-US" sz="2400" b="0" i="0" u="none" strike="noStrike" dirty="0" err="1">
                <a:solidFill>
                  <a:schemeClr val="bg1"/>
                </a:solidFill>
                <a:effectLst/>
                <a:latin typeface="Arial" panose="020B0604020202020204" pitchFamily="34" charset="0"/>
              </a:rPr>
              <a:t>Finerenone</a:t>
            </a:r>
            <a:r>
              <a:rPr lang="en-US" sz="2400" b="0" i="0" u="none" strike="noStrike" dirty="0">
                <a:solidFill>
                  <a:schemeClr val="bg1"/>
                </a:solidFill>
                <a:effectLst/>
                <a:latin typeface="Arial" panose="020B0604020202020204" pitchFamily="34" charset="0"/>
              </a:rPr>
              <a:t>  reduced incidence of composite outcome of kidney failure, 40% decrease in GFR, or death from renal causes</a:t>
            </a:r>
            <a:endParaRPr lang="en-US" sz="2400" dirty="0"/>
          </a:p>
        </p:txBody>
      </p:sp>
      <p:sp>
        <p:nvSpPr>
          <p:cNvPr id="5" name="TextBox 4">
            <a:extLst>
              <a:ext uri="{FF2B5EF4-FFF2-40B4-BE49-F238E27FC236}">
                <a16:creationId xmlns:a16="http://schemas.microsoft.com/office/drawing/2014/main" id="{3C590A01-3136-6120-FC72-880F0E86689A}"/>
              </a:ext>
            </a:extLst>
          </p:cNvPr>
          <p:cNvSpPr txBox="1"/>
          <p:nvPr/>
        </p:nvSpPr>
        <p:spPr>
          <a:xfrm>
            <a:off x="635391" y="6274454"/>
            <a:ext cx="7365609" cy="338554"/>
          </a:xfrm>
          <a:prstGeom prst="rect">
            <a:avLst/>
          </a:prstGeom>
          <a:noFill/>
        </p:spPr>
        <p:txBody>
          <a:bodyPr wrap="square" rtlCol="0">
            <a:spAutoFit/>
          </a:bodyPr>
          <a:lstStyle/>
          <a:p>
            <a:r>
              <a:rPr lang="en-US" sz="1600" b="0" i="0" u="none" strike="noStrike" dirty="0" err="1">
                <a:solidFill>
                  <a:srgbClr val="000000"/>
                </a:solidFill>
                <a:effectLst/>
                <a:latin typeface="Arial" panose="020B0604020202020204" pitchFamily="34" charset="0"/>
              </a:rPr>
              <a:t>Bakris</a:t>
            </a:r>
            <a:r>
              <a:rPr lang="en-US" sz="1600" b="0" i="0" u="none" strike="noStrike" dirty="0">
                <a:solidFill>
                  <a:srgbClr val="000000"/>
                </a:solidFill>
                <a:effectLst/>
                <a:latin typeface="Arial" panose="020B0604020202020204" pitchFamily="34" charset="0"/>
              </a:rPr>
              <a:t> GL, Agarwal R, et al.  </a:t>
            </a:r>
            <a:r>
              <a:rPr lang="en-US" sz="1600" b="0" i="1" u="none" strike="noStrike" dirty="0">
                <a:solidFill>
                  <a:srgbClr val="000000"/>
                </a:solidFill>
                <a:effectLst/>
                <a:latin typeface="Arial" panose="020B0604020202020204" pitchFamily="34" charset="0"/>
              </a:rPr>
              <a:t>N </a:t>
            </a:r>
            <a:r>
              <a:rPr lang="en-US" sz="1600" b="0" i="1" u="none" strike="noStrike" dirty="0" err="1">
                <a:solidFill>
                  <a:srgbClr val="000000"/>
                </a:solidFill>
                <a:effectLst/>
                <a:latin typeface="Arial" panose="020B0604020202020204" pitchFamily="34" charset="0"/>
              </a:rPr>
              <a:t>Engl</a:t>
            </a:r>
            <a:r>
              <a:rPr lang="en-US" sz="1600" b="0" i="1" u="none" strike="noStrike" dirty="0">
                <a:solidFill>
                  <a:srgbClr val="000000"/>
                </a:solidFill>
                <a:effectLst/>
                <a:latin typeface="Arial" panose="020B0604020202020204" pitchFamily="34" charset="0"/>
              </a:rPr>
              <a:t> J Med</a:t>
            </a:r>
            <a:r>
              <a:rPr lang="en-US" sz="1600" b="0" i="0" u="none" strike="noStrike" dirty="0">
                <a:solidFill>
                  <a:srgbClr val="000000"/>
                </a:solidFill>
                <a:effectLst/>
                <a:latin typeface="Arial" panose="020B0604020202020204" pitchFamily="34" charset="0"/>
              </a:rPr>
              <a:t> 2020; 383:2219-2229</a:t>
            </a:r>
            <a:endParaRPr lang="en-US" sz="1600" dirty="0"/>
          </a:p>
        </p:txBody>
      </p:sp>
    </p:spTree>
    <p:extLst>
      <p:ext uri="{BB962C8B-B14F-4D97-AF65-F5344CB8AC3E}">
        <p14:creationId xmlns:p14="http://schemas.microsoft.com/office/powerpoint/2010/main" val="3649938892"/>
      </p:ext>
    </p:extLst>
  </p:cSld>
  <p:clrMapOvr>
    <a:masterClrMapping/>
  </p:clrMapOvr>
  <mc:AlternateContent xmlns:mc="http://schemas.openxmlformats.org/markup-compatibility/2006" xmlns:p14="http://schemas.microsoft.com/office/powerpoint/2010/main">
    <mc:Choice Requires="p14">
      <p:transition spd="slow" p14:dur="2000" advTm="15248"/>
    </mc:Choice>
    <mc:Fallback xmlns="">
      <p:transition spd="slow" advTm="15248"/>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g2405b155927_0_35"/>
          <p:cNvSpPr txBox="1">
            <a:spLocks noGrp="1"/>
          </p:cNvSpPr>
          <p:nvPr>
            <p:ph type="title"/>
          </p:nvPr>
        </p:nvSpPr>
        <p:spPr>
          <a:xfrm>
            <a:off x="348276" y="406500"/>
            <a:ext cx="8520600" cy="572700"/>
          </a:xfrm>
          <a:prstGeom prst="rect">
            <a:avLst/>
          </a:prstGeom>
        </p:spPr>
        <p:txBody>
          <a:bodyPr spcFirstLastPara="1" vert="horz" wrap="square" lIns="91425" tIns="91425" rIns="91425" bIns="91425" numCol="1" rtlCol="0" anchor="t" anchorCtr="0" compatLnSpc="1">
            <a:prstTxWarp prst="textNoShape">
              <a:avLst/>
            </a:prstTxWarp>
            <a:noAutofit/>
          </a:bodyPr>
          <a:lstStyle/>
          <a:p>
            <a:r>
              <a:rPr lang="en" dirty="0">
                <a:solidFill>
                  <a:srgbClr val="FFC000"/>
                </a:solidFill>
              </a:rPr>
              <a:t>GLP-1 Agonists</a:t>
            </a:r>
            <a:endParaRPr dirty="0">
              <a:solidFill>
                <a:srgbClr val="FFC000"/>
              </a:solidFill>
            </a:endParaRPr>
          </a:p>
        </p:txBody>
      </p:sp>
      <p:sp>
        <p:nvSpPr>
          <p:cNvPr id="404" name="Google Shape;404;g2405b155927_0_35"/>
          <p:cNvSpPr txBox="1">
            <a:spLocks noGrp="1"/>
          </p:cNvSpPr>
          <p:nvPr>
            <p:ph type="body" idx="1"/>
          </p:nvPr>
        </p:nvSpPr>
        <p:spPr>
          <a:xfrm>
            <a:off x="311700" y="1977888"/>
            <a:ext cx="2715600" cy="3416400"/>
          </a:xfrm>
          <a:prstGeom prst="rect">
            <a:avLst/>
          </a:prstGeom>
        </p:spPr>
        <p:txBody>
          <a:bodyPr spcFirstLastPara="1" vert="horz" wrap="square" lIns="91425" tIns="91425" rIns="91425" bIns="91425" numCol="1" rtlCol="0" anchor="t" anchorCtr="0" compatLnSpc="1">
            <a:prstTxWarp prst="textNoShape">
              <a:avLst/>
            </a:prstTxWarp>
            <a:noAutofit/>
          </a:bodyPr>
          <a:lstStyle/>
          <a:p>
            <a:pPr marL="0" indent="0">
              <a:spcAft>
                <a:spcPts val="3600"/>
              </a:spcAft>
              <a:buNone/>
            </a:pPr>
            <a:r>
              <a:rPr lang="en" sz="1650" dirty="0" err="1">
                <a:solidFill>
                  <a:schemeClr val="bg1"/>
                </a:solidFill>
              </a:rPr>
              <a:t>Semaglutide</a:t>
            </a:r>
            <a:r>
              <a:rPr lang="en" sz="1650" dirty="0">
                <a:solidFill>
                  <a:schemeClr val="bg1"/>
                </a:solidFill>
              </a:rPr>
              <a:t> reduced incidence of major kidney events by 24%, slowed decline in eGFR by 1.16ml/min, lowered risk of MACE by 18%, and lowered all cause mortality by 20%.</a:t>
            </a:r>
          </a:p>
          <a:p>
            <a:pPr marL="0" indent="0">
              <a:spcAft>
                <a:spcPts val="3600"/>
              </a:spcAft>
              <a:buNone/>
            </a:pPr>
            <a:endParaRPr dirty="0">
              <a:solidFill>
                <a:schemeClr val="dk1"/>
              </a:solidFill>
            </a:endParaRPr>
          </a:p>
        </p:txBody>
      </p:sp>
      <p:sp>
        <p:nvSpPr>
          <p:cNvPr id="405" name="Google Shape;405;g2405b155927_0_35"/>
          <p:cNvSpPr txBox="1"/>
          <p:nvPr/>
        </p:nvSpPr>
        <p:spPr>
          <a:xfrm>
            <a:off x="311700" y="5257740"/>
            <a:ext cx="8209800" cy="679836"/>
          </a:xfrm>
          <a:prstGeom prst="rect">
            <a:avLst/>
          </a:prstGeom>
          <a:noFill/>
          <a:ln>
            <a:noFill/>
          </a:ln>
        </p:spPr>
        <p:txBody>
          <a:bodyPr spcFirstLastPara="1" wrap="square" lIns="91425" tIns="91425" rIns="91425" bIns="91425" anchor="t" anchorCtr="0">
            <a:spAutoFit/>
          </a:bodyPr>
          <a:lstStyle/>
          <a:p>
            <a:pPr marR="190496">
              <a:lnSpc>
                <a:spcPct val="163636"/>
              </a:lnSpc>
              <a:spcBef>
                <a:spcPts val="1500"/>
              </a:spcBef>
            </a:pPr>
            <a:r>
              <a:rPr lang="en" sz="1200" dirty="0" err="1">
                <a:solidFill>
                  <a:schemeClr val="dk1"/>
                </a:solidFill>
                <a:highlight>
                  <a:srgbClr val="FFFFFF"/>
                </a:highlight>
              </a:rPr>
              <a:t>Perkovic</a:t>
            </a:r>
            <a:r>
              <a:rPr lang="en" sz="1200" dirty="0">
                <a:solidFill>
                  <a:schemeClr val="dk1"/>
                </a:solidFill>
                <a:highlight>
                  <a:srgbClr val="FFFFFF"/>
                </a:highlight>
              </a:rPr>
              <a:t> V, Tuttle KR, et al.  </a:t>
            </a:r>
            <a:r>
              <a:rPr lang="en" sz="1200" i="1" dirty="0">
                <a:solidFill>
                  <a:schemeClr val="dk1"/>
                </a:solidFill>
                <a:highlight>
                  <a:srgbClr val="FFFFFF"/>
                </a:highlight>
              </a:rPr>
              <a:t>N Engl J Med</a:t>
            </a:r>
            <a:r>
              <a:rPr lang="en" sz="1200" dirty="0">
                <a:solidFill>
                  <a:schemeClr val="dk1"/>
                </a:solidFill>
                <a:highlight>
                  <a:srgbClr val="FFFFFF"/>
                </a:highlight>
              </a:rPr>
              <a:t> 2024; 391:109-121. </a:t>
            </a:r>
          </a:p>
        </p:txBody>
      </p:sp>
      <p:pic>
        <p:nvPicPr>
          <p:cNvPr id="3" name="Picture 2" descr="A graph of a disease&#10;&#10;Description automatically generated with medium confidence">
            <a:extLst>
              <a:ext uri="{FF2B5EF4-FFF2-40B4-BE49-F238E27FC236}">
                <a16:creationId xmlns:a16="http://schemas.microsoft.com/office/drawing/2014/main" id="{115F26BD-29CE-C208-506A-DA912C061461}"/>
              </a:ext>
            </a:extLst>
          </p:cNvPr>
          <p:cNvPicPr>
            <a:picLocks noChangeAspect="1"/>
          </p:cNvPicPr>
          <p:nvPr/>
        </p:nvPicPr>
        <p:blipFill>
          <a:blip r:embed="rId3"/>
          <a:stretch>
            <a:fillRect/>
          </a:stretch>
        </p:blipFill>
        <p:spPr>
          <a:xfrm>
            <a:off x="4852374" y="305434"/>
            <a:ext cx="3943350" cy="3219450"/>
          </a:xfrm>
          <a:prstGeom prst="rect">
            <a:avLst/>
          </a:prstGeom>
        </p:spPr>
      </p:pic>
      <p:pic>
        <p:nvPicPr>
          <p:cNvPr id="5" name="Picture 4" descr="A graph of a disease&#10;&#10;Description automatically generated with medium confidence">
            <a:extLst>
              <a:ext uri="{FF2B5EF4-FFF2-40B4-BE49-F238E27FC236}">
                <a16:creationId xmlns:a16="http://schemas.microsoft.com/office/drawing/2014/main" id="{5D277DD4-916B-4635-67AA-465B74F3E760}"/>
              </a:ext>
            </a:extLst>
          </p:cNvPr>
          <p:cNvPicPr>
            <a:picLocks noChangeAspect="1"/>
          </p:cNvPicPr>
          <p:nvPr/>
        </p:nvPicPr>
        <p:blipFill>
          <a:blip r:embed="rId4"/>
          <a:stretch>
            <a:fillRect/>
          </a:stretch>
        </p:blipFill>
        <p:spPr>
          <a:xfrm>
            <a:off x="4948754" y="3756842"/>
            <a:ext cx="3750590" cy="2806972"/>
          </a:xfrm>
          <a:prstGeom prst="rect">
            <a:avLst/>
          </a:prstGeom>
        </p:spPr>
      </p:pic>
    </p:spTree>
    <p:extLst>
      <p:ext uri="{BB962C8B-B14F-4D97-AF65-F5344CB8AC3E}">
        <p14:creationId xmlns:p14="http://schemas.microsoft.com/office/powerpoint/2010/main" val="16526272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F0515DCD-B666-ADA6-B751-05053CEA91C7}"/>
              </a:ext>
            </a:extLst>
          </p:cNvPr>
          <p:cNvSpPr>
            <a:spLocks noGrp="1" noChangeArrowheads="1"/>
          </p:cNvSpPr>
          <p:nvPr>
            <p:ph type="title"/>
          </p:nvPr>
        </p:nvSpPr>
        <p:spPr/>
        <p:txBody>
          <a:bodyPr/>
          <a:lstStyle/>
          <a:p>
            <a:pPr eaLnBrk="1" hangingPunct="1"/>
            <a:r>
              <a:rPr lang="en-US" altLang="en-US">
                <a:solidFill>
                  <a:srgbClr val="FFFF00"/>
                </a:solidFill>
              </a:rPr>
              <a:t>Preventing Progression: glycemic control</a:t>
            </a:r>
          </a:p>
        </p:txBody>
      </p:sp>
      <p:sp>
        <p:nvSpPr>
          <p:cNvPr id="89091" name="Rectangle 3">
            <a:extLst>
              <a:ext uri="{FF2B5EF4-FFF2-40B4-BE49-F238E27FC236}">
                <a16:creationId xmlns:a16="http://schemas.microsoft.com/office/drawing/2014/main" id="{9B64D636-8173-3D46-B696-BAF7466FE60F}"/>
              </a:ext>
            </a:extLst>
          </p:cNvPr>
          <p:cNvSpPr>
            <a:spLocks noGrp="1" noChangeArrowheads="1"/>
          </p:cNvSpPr>
          <p:nvPr>
            <p:ph type="body" idx="1"/>
          </p:nvPr>
        </p:nvSpPr>
        <p:spPr/>
        <p:txBody>
          <a:bodyPr/>
          <a:lstStyle/>
          <a:p>
            <a:pPr eaLnBrk="1" hangingPunct="1"/>
            <a:r>
              <a:rPr lang="en-US" altLang="en-US" sz="2800" dirty="0">
                <a:solidFill>
                  <a:schemeClr val="bg1"/>
                </a:solidFill>
              </a:rPr>
              <a:t>HgbA1c &lt;7 in diabetic patients</a:t>
            </a:r>
          </a:p>
          <a:p>
            <a:pPr eaLnBrk="1" hangingPunct="1"/>
            <a:r>
              <a:rPr lang="en-US" altLang="en-US" sz="2800" dirty="0">
                <a:solidFill>
                  <a:schemeClr val="bg1"/>
                </a:solidFill>
              </a:rPr>
              <a:t>More aggressive control than this leads to higher rate of complications (severe hypoglycemia and death)</a:t>
            </a:r>
          </a:p>
        </p:txBody>
      </p:sp>
      <p:sp>
        <p:nvSpPr>
          <p:cNvPr id="89092" name="FlagCount" hidden="1">
            <a:hlinkClick r:id="rId2" action="ppaction://hlinkfile"/>
            <a:extLst>
              <a:ext uri="{FF2B5EF4-FFF2-40B4-BE49-F238E27FC236}">
                <a16:creationId xmlns:a16="http://schemas.microsoft.com/office/drawing/2014/main" id="{00EB4C70-F460-EADE-D004-7504E0138825}"/>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16320"/>
    </mc:Choice>
    <mc:Fallback xmlns="">
      <p:transition spd="slow" advTm="1632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a:extLst>
              <a:ext uri="{FF2B5EF4-FFF2-40B4-BE49-F238E27FC236}">
                <a16:creationId xmlns:a16="http://schemas.microsoft.com/office/drawing/2014/main" id="{05FA4021-A54D-E873-4C40-F6EEF3DA12BE}"/>
              </a:ext>
            </a:extLst>
          </p:cNvPr>
          <p:cNvSpPr>
            <a:spLocks noGrp="1" noChangeArrowheads="1"/>
          </p:cNvSpPr>
          <p:nvPr>
            <p:ph type="title"/>
          </p:nvPr>
        </p:nvSpPr>
        <p:spPr/>
        <p:txBody>
          <a:bodyPr/>
          <a:lstStyle/>
          <a:p>
            <a:pPr eaLnBrk="1" hangingPunct="1"/>
            <a:r>
              <a:rPr lang="en-US" altLang="en-US">
                <a:solidFill>
                  <a:srgbClr val="FFFF00"/>
                </a:solidFill>
              </a:rPr>
              <a:t>Preventing Progression: metabolic acidosis</a:t>
            </a:r>
          </a:p>
        </p:txBody>
      </p:sp>
      <p:sp>
        <p:nvSpPr>
          <p:cNvPr id="47107" name="Rectangle 3">
            <a:extLst>
              <a:ext uri="{FF2B5EF4-FFF2-40B4-BE49-F238E27FC236}">
                <a16:creationId xmlns:a16="http://schemas.microsoft.com/office/drawing/2014/main" id="{7475DA7F-F8CA-4CBD-B385-3C2433E0188D}"/>
              </a:ext>
            </a:extLst>
          </p:cNvPr>
          <p:cNvSpPr>
            <a:spLocks noGrp="1" noChangeArrowheads="1"/>
          </p:cNvSpPr>
          <p:nvPr>
            <p:ph type="body" idx="1"/>
          </p:nvPr>
        </p:nvSpPr>
        <p:spPr/>
        <p:txBody>
          <a:bodyPr/>
          <a:lstStyle/>
          <a:p>
            <a:pPr eaLnBrk="1" hangingPunct="1">
              <a:defRPr/>
            </a:pPr>
            <a:r>
              <a:rPr lang="en-US" altLang="en-US" sz="2400" dirty="0">
                <a:solidFill>
                  <a:schemeClr val="bg1"/>
                </a:solidFill>
              </a:rPr>
              <a:t>Each surviving nephron must make more ammonia to handle daily acid load</a:t>
            </a:r>
          </a:p>
          <a:p>
            <a:pPr lvl="1" eaLnBrk="1" hangingPunct="1">
              <a:defRPr/>
            </a:pPr>
            <a:r>
              <a:rPr lang="en-US" altLang="en-US" sz="2400" dirty="0">
                <a:solidFill>
                  <a:schemeClr val="bg1"/>
                </a:solidFill>
              </a:rPr>
              <a:t>Activates alternative complement pathway which increases renal inflammation</a:t>
            </a:r>
          </a:p>
          <a:p>
            <a:pPr eaLnBrk="1" hangingPunct="1">
              <a:defRPr/>
            </a:pPr>
            <a:endParaRPr lang="en-US" altLang="en-US" sz="2400" dirty="0">
              <a:solidFill>
                <a:schemeClr val="bg1"/>
              </a:solidFill>
            </a:endParaRPr>
          </a:p>
          <a:p>
            <a:pPr marL="0" indent="0" eaLnBrk="1" hangingPunct="1">
              <a:buFontTx/>
              <a:buNone/>
              <a:defRPr/>
            </a:pPr>
            <a:r>
              <a:rPr lang="en-US" altLang="en-US" sz="2400" dirty="0">
                <a:solidFill>
                  <a:schemeClr val="bg1"/>
                </a:solidFill>
              </a:rPr>
              <a:t>2024 KDIGO practice guideline: recommends dietary modification +/- oral alkali therapy if bicarbonate &lt;18</a:t>
            </a:r>
            <a:endParaRPr lang="en-US" altLang="en-US" dirty="0">
              <a:solidFill>
                <a:schemeClr val="bg1"/>
              </a:solidFill>
            </a:endParaRPr>
          </a:p>
        </p:txBody>
      </p:sp>
      <p:sp>
        <p:nvSpPr>
          <p:cNvPr id="90116" name="FlagCount" hidden="1">
            <a:hlinkClick r:id="rId2" action="ppaction://hlinkfile"/>
            <a:extLst>
              <a:ext uri="{FF2B5EF4-FFF2-40B4-BE49-F238E27FC236}">
                <a16:creationId xmlns:a16="http://schemas.microsoft.com/office/drawing/2014/main" id="{AACDBDD1-DD44-DDFF-77F2-05B47BD84EE7}"/>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
        <p:nvSpPr>
          <p:cNvPr id="90117" name="TextBox 1">
            <a:extLst>
              <a:ext uri="{FF2B5EF4-FFF2-40B4-BE49-F238E27FC236}">
                <a16:creationId xmlns:a16="http://schemas.microsoft.com/office/drawing/2014/main" id="{46B1BD52-07BA-D179-F638-F9DA291FBD74}"/>
              </a:ext>
            </a:extLst>
          </p:cNvPr>
          <p:cNvSpPr txBox="1">
            <a:spLocks noChangeArrowheads="1"/>
          </p:cNvSpPr>
          <p:nvPr/>
        </p:nvSpPr>
        <p:spPr bwMode="auto">
          <a:xfrm>
            <a:off x="152400" y="6477000"/>
            <a:ext cx="68580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100"/>
              <a:t>DeBrito et al.  JASN. 2009; 20:2075-84</a:t>
            </a:r>
          </a:p>
        </p:txBody>
      </p:sp>
    </p:spTree>
  </p:cSld>
  <p:clrMapOvr>
    <a:masterClrMapping/>
  </p:clrMapOvr>
  <mc:AlternateContent xmlns:mc="http://schemas.openxmlformats.org/markup-compatibility/2006" xmlns:p14="http://schemas.microsoft.com/office/powerpoint/2010/main">
    <mc:Choice Requires="p14">
      <p:transition spd="slow" p14:dur="2000" advTm="41920"/>
    </mc:Choice>
    <mc:Fallback xmlns="">
      <p:transition spd="slow" advTm="4192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78AAB557-C558-79AA-807D-3243DF4D8DC5}"/>
              </a:ext>
            </a:extLst>
          </p:cNvPr>
          <p:cNvSpPr>
            <a:spLocks noGrp="1" noChangeArrowheads="1"/>
          </p:cNvSpPr>
          <p:nvPr>
            <p:ph type="title"/>
          </p:nvPr>
        </p:nvSpPr>
        <p:spPr/>
        <p:txBody>
          <a:bodyPr/>
          <a:lstStyle/>
          <a:p>
            <a:pPr eaLnBrk="1" hangingPunct="1"/>
            <a:r>
              <a:rPr lang="en-US" altLang="en-US" dirty="0">
                <a:solidFill>
                  <a:srgbClr val="FFFF00"/>
                </a:solidFill>
              </a:rPr>
              <a:t>DEFINITION</a:t>
            </a:r>
          </a:p>
        </p:txBody>
      </p:sp>
      <p:sp>
        <p:nvSpPr>
          <p:cNvPr id="7171" name="Rectangle 3">
            <a:extLst>
              <a:ext uri="{FF2B5EF4-FFF2-40B4-BE49-F238E27FC236}">
                <a16:creationId xmlns:a16="http://schemas.microsoft.com/office/drawing/2014/main" id="{CE439040-75C2-4F8F-8191-2C6FE706874F}"/>
              </a:ext>
            </a:extLst>
          </p:cNvPr>
          <p:cNvSpPr>
            <a:spLocks noGrp="1" noChangeArrowheads="1"/>
          </p:cNvSpPr>
          <p:nvPr>
            <p:ph type="body" idx="1"/>
          </p:nvPr>
        </p:nvSpPr>
        <p:spPr>
          <a:xfrm>
            <a:off x="685800" y="1320800"/>
            <a:ext cx="7772400" cy="4572000"/>
          </a:xfrm>
        </p:spPr>
        <p:txBody>
          <a:bodyPr/>
          <a:lstStyle/>
          <a:p>
            <a:pPr marL="0" indent="0" eaLnBrk="1" hangingPunct="1">
              <a:lnSpc>
                <a:spcPct val="90000"/>
              </a:lnSpc>
              <a:buFontTx/>
              <a:buNone/>
              <a:defRPr/>
            </a:pPr>
            <a:r>
              <a:rPr lang="en-US" altLang="en-US" sz="2200" dirty="0">
                <a:solidFill>
                  <a:schemeClr val="bg1"/>
                </a:solidFill>
              </a:rPr>
              <a:t>Which of the following patients have chronic kidney disease?</a:t>
            </a:r>
          </a:p>
          <a:p>
            <a:pPr marL="0" indent="0" eaLnBrk="1" hangingPunct="1">
              <a:lnSpc>
                <a:spcPct val="90000"/>
              </a:lnSpc>
              <a:buFontTx/>
              <a:buNone/>
              <a:defRPr/>
            </a:pPr>
            <a:endParaRPr lang="en-US" altLang="en-US" sz="2200" dirty="0">
              <a:solidFill>
                <a:schemeClr val="bg1"/>
              </a:solidFill>
            </a:endParaRPr>
          </a:p>
          <a:p>
            <a:pPr marL="514350" indent="-514350" eaLnBrk="1" hangingPunct="1">
              <a:lnSpc>
                <a:spcPct val="90000"/>
              </a:lnSpc>
              <a:buFontTx/>
              <a:buAutoNum type="alphaUcPeriod"/>
              <a:defRPr/>
            </a:pPr>
            <a:r>
              <a:rPr lang="en-US" altLang="en-US" sz="2200" dirty="0">
                <a:solidFill>
                  <a:schemeClr val="bg1"/>
                </a:solidFill>
              </a:rPr>
              <a:t>34-year-old woman with diabetes, GFR 110, urine microalbumin 58mg/g creatinine, urinalysis normal</a:t>
            </a:r>
          </a:p>
          <a:p>
            <a:pPr marL="514350" indent="-514350" eaLnBrk="1" hangingPunct="1">
              <a:lnSpc>
                <a:spcPct val="90000"/>
              </a:lnSpc>
              <a:buFontTx/>
              <a:buAutoNum type="alphaUcPeriod"/>
              <a:defRPr/>
            </a:pPr>
            <a:r>
              <a:rPr lang="en-US" altLang="en-US" sz="2200" dirty="0">
                <a:solidFill>
                  <a:schemeClr val="bg1"/>
                </a:solidFill>
              </a:rPr>
              <a:t>24-year-old man with bipolar disorder treated with lithium who has polyuria from nephrogenic diabetes insipidus, GFR 95, serum sodium 148 </a:t>
            </a:r>
            <a:r>
              <a:rPr lang="en-US" altLang="en-US" sz="2200" dirty="0" err="1">
                <a:solidFill>
                  <a:schemeClr val="bg1"/>
                </a:solidFill>
              </a:rPr>
              <a:t>mEq</a:t>
            </a:r>
            <a:r>
              <a:rPr lang="en-US" altLang="en-US" sz="2200" dirty="0">
                <a:solidFill>
                  <a:schemeClr val="bg1"/>
                </a:solidFill>
              </a:rPr>
              <a:t>/L, urinalysis normal, urine microalbumin 22mg/g creatinine</a:t>
            </a:r>
          </a:p>
          <a:p>
            <a:pPr marL="514350" indent="-514350" eaLnBrk="1" hangingPunct="1">
              <a:lnSpc>
                <a:spcPct val="90000"/>
              </a:lnSpc>
              <a:buFontTx/>
              <a:buAutoNum type="alphaUcPeriod"/>
              <a:defRPr/>
            </a:pPr>
            <a:r>
              <a:rPr lang="en-US" altLang="en-US" sz="2200" dirty="0">
                <a:solidFill>
                  <a:schemeClr val="bg1"/>
                </a:solidFill>
              </a:rPr>
              <a:t>56-year-old man with a history of nephrolithiasis, GFR 105, urine microalbumin negative, urinalysis normal.</a:t>
            </a:r>
          </a:p>
          <a:p>
            <a:pPr marL="514350" indent="-514350" eaLnBrk="1" hangingPunct="1">
              <a:lnSpc>
                <a:spcPct val="90000"/>
              </a:lnSpc>
              <a:buFontTx/>
              <a:buAutoNum type="alphaUcPeriod"/>
              <a:defRPr/>
            </a:pPr>
            <a:r>
              <a:rPr lang="en-US" altLang="en-US" sz="2200" dirty="0">
                <a:solidFill>
                  <a:schemeClr val="bg1"/>
                </a:solidFill>
              </a:rPr>
              <a:t>42-year-old woman with IgA nephropathy, GFR 45, urine </a:t>
            </a:r>
            <a:r>
              <a:rPr lang="en-US" altLang="en-US" sz="2200" dirty="0" err="1">
                <a:solidFill>
                  <a:schemeClr val="bg1"/>
                </a:solidFill>
              </a:rPr>
              <a:t>protein:creatinine</a:t>
            </a:r>
            <a:r>
              <a:rPr lang="en-US" altLang="en-US" sz="2200" dirty="0">
                <a:solidFill>
                  <a:schemeClr val="bg1"/>
                </a:solidFill>
              </a:rPr>
              <a:t> ratio 2.3g/g creatinine, urinalysis with protein and 30-60 RBCs/</a:t>
            </a:r>
            <a:r>
              <a:rPr lang="en-US" altLang="en-US" sz="2200" dirty="0" err="1">
                <a:solidFill>
                  <a:schemeClr val="bg1"/>
                </a:solidFill>
              </a:rPr>
              <a:t>hpf</a:t>
            </a:r>
            <a:endParaRPr lang="en-US" altLang="en-US" sz="2200" dirty="0">
              <a:solidFill>
                <a:schemeClr val="bg1"/>
              </a:solidFill>
            </a:endParaRPr>
          </a:p>
          <a:p>
            <a:pPr marL="514350" indent="-514350" eaLnBrk="1" hangingPunct="1">
              <a:lnSpc>
                <a:spcPct val="90000"/>
              </a:lnSpc>
              <a:buFontTx/>
              <a:buAutoNum type="alphaUcPeriod"/>
              <a:defRPr/>
            </a:pPr>
            <a:r>
              <a:rPr lang="en-US" altLang="en-US" sz="2200" dirty="0">
                <a:solidFill>
                  <a:srgbClr val="92D050"/>
                </a:solidFill>
              </a:rPr>
              <a:t>All of the above</a:t>
            </a:r>
          </a:p>
        </p:txBody>
      </p:sp>
      <p:sp>
        <p:nvSpPr>
          <p:cNvPr id="10244" name="FlagCount" hidden="1">
            <a:hlinkClick r:id="rId3" action="ppaction://hlinkfile"/>
            <a:extLst>
              <a:ext uri="{FF2B5EF4-FFF2-40B4-BE49-F238E27FC236}">
                <a16:creationId xmlns:a16="http://schemas.microsoft.com/office/drawing/2014/main" id="{0D1517B0-994A-E1CC-8F28-E6379DD439A6}"/>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6272"/>
    </mc:Choice>
    <mc:Fallback xmlns="">
      <p:transition spd="slow" advTm="6272"/>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39BE97CF-DD39-EB7C-52FB-9021F34F3118}"/>
              </a:ext>
            </a:extLst>
          </p:cNvPr>
          <p:cNvSpPr>
            <a:spLocks noGrp="1" noChangeArrowheads="1"/>
          </p:cNvSpPr>
          <p:nvPr>
            <p:ph type="title"/>
          </p:nvPr>
        </p:nvSpPr>
        <p:spPr/>
        <p:txBody>
          <a:bodyPr/>
          <a:lstStyle/>
          <a:p>
            <a:pPr eaLnBrk="1" hangingPunct="1"/>
            <a:r>
              <a:rPr lang="en-US" altLang="en-US">
                <a:solidFill>
                  <a:srgbClr val="FFFF00"/>
                </a:solidFill>
              </a:rPr>
              <a:t>Preventing Progression: treatment of dyslipidemia</a:t>
            </a:r>
          </a:p>
        </p:txBody>
      </p:sp>
      <p:sp>
        <p:nvSpPr>
          <p:cNvPr id="91139" name="Rectangle 3">
            <a:extLst>
              <a:ext uri="{FF2B5EF4-FFF2-40B4-BE49-F238E27FC236}">
                <a16:creationId xmlns:a16="http://schemas.microsoft.com/office/drawing/2014/main" id="{493B1782-58AA-4C37-A3A8-00CD7AD4F9D0}"/>
              </a:ext>
            </a:extLst>
          </p:cNvPr>
          <p:cNvSpPr>
            <a:spLocks noGrp="1" noChangeArrowheads="1"/>
          </p:cNvSpPr>
          <p:nvPr>
            <p:ph type="body" idx="1"/>
          </p:nvPr>
        </p:nvSpPr>
        <p:spPr/>
        <p:txBody>
          <a:bodyPr/>
          <a:lstStyle/>
          <a:p>
            <a:pPr eaLnBrk="1" hangingPunct="1"/>
            <a:r>
              <a:rPr lang="en-US" altLang="en-US" dirty="0">
                <a:solidFill>
                  <a:schemeClr val="bg1"/>
                </a:solidFill>
              </a:rPr>
              <a:t>no prospective evidence that treating dyslipidemia prevents the progression of CKD or diabetic nephropathy</a:t>
            </a:r>
          </a:p>
          <a:p>
            <a:pPr eaLnBrk="1" hangingPunct="1"/>
            <a:endParaRPr lang="en-US" altLang="en-US" dirty="0">
              <a:solidFill>
                <a:schemeClr val="bg1"/>
              </a:solidFill>
            </a:endParaRPr>
          </a:p>
          <a:p>
            <a:pPr eaLnBrk="1" hangingPunct="1"/>
            <a:r>
              <a:rPr lang="en-US" altLang="en-US" dirty="0">
                <a:solidFill>
                  <a:schemeClr val="bg1"/>
                </a:solidFill>
              </a:rPr>
              <a:t>BUT, it lowers cardiovascular risk in these patients and statin is recommended</a:t>
            </a:r>
          </a:p>
          <a:p>
            <a:pPr eaLnBrk="1" hangingPunct="1"/>
            <a:endParaRPr lang="en-US" altLang="en-US" dirty="0">
              <a:solidFill>
                <a:schemeClr val="bg1"/>
              </a:solidFill>
            </a:endParaRPr>
          </a:p>
        </p:txBody>
      </p:sp>
      <p:sp>
        <p:nvSpPr>
          <p:cNvPr id="91140" name="FlagCount" hidden="1">
            <a:hlinkClick r:id="rId3" action="ppaction://hlinkfile"/>
            <a:extLst>
              <a:ext uri="{FF2B5EF4-FFF2-40B4-BE49-F238E27FC236}">
                <a16:creationId xmlns:a16="http://schemas.microsoft.com/office/drawing/2014/main" id="{D9347AE8-153E-3BEF-F947-2275F01C1123}"/>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12981"/>
    </mc:Choice>
    <mc:Fallback xmlns="">
      <p:transition spd="slow" advTm="12981"/>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F0DC2B57-102A-5C98-E17F-97B01335B6E8}"/>
              </a:ext>
            </a:extLst>
          </p:cNvPr>
          <p:cNvSpPr>
            <a:spLocks noGrp="1" noChangeArrowheads="1"/>
          </p:cNvSpPr>
          <p:nvPr>
            <p:ph type="title"/>
          </p:nvPr>
        </p:nvSpPr>
        <p:spPr/>
        <p:txBody>
          <a:bodyPr/>
          <a:lstStyle/>
          <a:p>
            <a:pPr eaLnBrk="1" hangingPunct="1"/>
            <a:r>
              <a:rPr lang="en-US" altLang="en-US" dirty="0">
                <a:solidFill>
                  <a:srgbClr val="FFFF00"/>
                </a:solidFill>
              </a:rPr>
              <a:t>Preventing Progression: Case</a:t>
            </a:r>
          </a:p>
        </p:txBody>
      </p:sp>
      <p:sp>
        <p:nvSpPr>
          <p:cNvPr id="80899" name="Rectangle 3">
            <a:extLst>
              <a:ext uri="{FF2B5EF4-FFF2-40B4-BE49-F238E27FC236}">
                <a16:creationId xmlns:a16="http://schemas.microsoft.com/office/drawing/2014/main" id="{D615CCB9-93CE-71AB-FE95-7975AF56F7DC}"/>
              </a:ext>
            </a:extLst>
          </p:cNvPr>
          <p:cNvSpPr>
            <a:spLocks noGrp="1" noChangeArrowheads="1"/>
          </p:cNvSpPr>
          <p:nvPr>
            <p:ph sz="half" idx="1"/>
          </p:nvPr>
        </p:nvSpPr>
        <p:spPr>
          <a:xfrm>
            <a:off x="457200" y="1166018"/>
            <a:ext cx="4648200" cy="4525963"/>
          </a:xfrm>
        </p:spPr>
        <p:txBody>
          <a:bodyPr/>
          <a:lstStyle/>
          <a:p>
            <a:pPr marL="0" indent="0" eaLnBrk="1" hangingPunct="1">
              <a:buNone/>
            </a:pPr>
            <a:r>
              <a:rPr lang="en-US" altLang="en-US" sz="2000" dirty="0">
                <a:solidFill>
                  <a:schemeClr val="bg1"/>
                </a:solidFill>
              </a:rPr>
              <a:t>A 47-year-old woman with type 2 diabetes mellitus and hypertension comes for a routine office visit.  Her mother had diabetes and was on hemodialysis. </a:t>
            </a:r>
          </a:p>
          <a:p>
            <a:pPr marL="0" indent="0" eaLnBrk="1" hangingPunct="1">
              <a:buNone/>
            </a:pPr>
            <a:r>
              <a:rPr lang="en-US" altLang="en-US" sz="2000" dirty="0">
                <a:solidFill>
                  <a:schemeClr val="bg1"/>
                </a:solidFill>
              </a:rPr>
              <a:t>Medications: insulin, chlorthalidone, simvastatin, and aspirin.  </a:t>
            </a:r>
          </a:p>
          <a:p>
            <a:pPr marL="0" indent="0" eaLnBrk="1" hangingPunct="1">
              <a:buNone/>
            </a:pPr>
            <a:r>
              <a:rPr lang="en-US" altLang="en-US" sz="2000" dirty="0">
                <a:solidFill>
                  <a:schemeClr val="bg1"/>
                </a:solidFill>
              </a:rPr>
              <a:t>BP 140/90 mm Hg, but physical exam is otherwise normal.</a:t>
            </a:r>
          </a:p>
          <a:p>
            <a:pPr marL="0" indent="0" eaLnBrk="1" hangingPunct="1">
              <a:buNone/>
            </a:pPr>
            <a:r>
              <a:rPr lang="en-US" altLang="en-US" sz="2000" dirty="0">
                <a:solidFill>
                  <a:schemeClr val="bg1"/>
                </a:solidFill>
              </a:rPr>
              <a:t>Laboratory: </a:t>
            </a:r>
          </a:p>
          <a:p>
            <a:pPr marL="0" indent="0" eaLnBrk="1" hangingPunct="1">
              <a:buNone/>
            </a:pPr>
            <a:r>
              <a:rPr lang="en-US" altLang="en-US" sz="2000" dirty="0">
                <a:solidFill>
                  <a:schemeClr val="bg1"/>
                </a:solidFill>
              </a:rPr>
              <a:t>HgbA1C 7.9%</a:t>
            </a:r>
          </a:p>
          <a:p>
            <a:pPr marL="0" indent="0" eaLnBrk="1" hangingPunct="1">
              <a:buNone/>
            </a:pPr>
            <a:r>
              <a:rPr lang="en-US" altLang="en-US" sz="2000" dirty="0">
                <a:solidFill>
                  <a:schemeClr val="bg1"/>
                </a:solidFill>
              </a:rPr>
              <a:t>creatinine 1.3mg/dL</a:t>
            </a:r>
          </a:p>
          <a:p>
            <a:pPr marL="0" indent="0" eaLnBrk="1" hangingPunct="1">
              <a:buNone/>
            </a:pPr>
            <a:r>
              <a:rPr lang="en-US" altLang="en-US" sz="2000" dirty="0">
                <a:solidFill>
                  <a:schemeClr val="bg1"/>
                </a:solidFill>
              </a:rPr>
              <a:t>potassium 4.0mg/dL</a:t>
            </a:r>
          </a:p>
          <a:p>
            <a:pPr marL="0" indent="0" eaLnBrk="1" hangingPunct="1">
              <a:buNone/>
            </a:pPr>
            <a:r>
              <a:rPr lang="en-US" altLang="en-US" sz="2000" dirty="0">
                <a:solidFill>
                  <a:schemeClr val="bg1"/>
                </a:solidFill>
              </a:rPr>
              <a:t>glucose 170mg/dL</a:t>
            </a:r>
          </a:p>
          <a:p>
            <a:pPr marL="0" indent="0" eaLnBrk="1" hangingPunct="1">
              <a:buNone/>
            </a:pPr>
            <a:r>
              <a:rPr lang="en-US" altLang="en-US" sz="2000" dirty="0">
                <a:solidFill>
                  <a:schemeClr val="bg1"/>
                </a:solidFill>
              </a:rPr>
              <a:t>24-hour urinary protein 2.1g/24 hours</a:t>
            </a:r>
            <a:r>
              <a:rPr lang="en-US" altLang="en-US" sz="2800" dirty="0">
                <a:solidFill>
                  <a:schemeClr val="bg1"/>
                </a:solidFill>
              </a:rPr>
              <a:t>.  </a:t>
            </a:r>
          </a:p>
        </p:txBody>
      </p:sp>
      <p:sp>
        <p:nvSpPr>
          <p:cNvPr id="2" name="Content Placeholder 1">
            <a:extLst>
              <a:ext uri="{FF2B5EF4-FFF2-40B4-BE49-F238E27FC236}">
                <a16:creationId xmlns:a16="http://schemas.microsoft.com/office/drawing/2014/main" id="{0E760B51-F80D-BD74-8B99-E67F0868DCB2}"/>
              </a:ext>
            </a:extLst>
          </p:cNvPr>
          <p:cNvSpPr>
            <a:spLocks noGrp="1"/>
          </p:cNvSpPr>
          <p:nvPr>
            <p:ph sz="half" idx="2"/>
          </p:nvPr>
        </p:nvSpPr>
        <p:spPr>
          <a:xfrm>
            <a:off x="5105400" y="1600200"/>
            <a:ext cx="4038600" cy="4525963"/>
          </a:xfrm>
        </p:spPr>
        <p:txBody>
          <a:bodyPr/>
          <a:lstStyle/>
          <a:p>
            <a:pPr marL="0" indent="0" eaLnBrk="1" hangingPunct="1">
              <a:buFontTx/>
              <a:buNone/>
              <a:defRPr/>
            </a:pPr>
            <a:r>
              <a:rPr lang="en-US" altLang="en-US" sz="2400" dirty="0">
                <a:solidFill>
                  <a:schemeClr val="bg1"/>
                </a:solidFill>
              </a:rPr>
              <a:t>Which of the following medications would have the most beneficial effect on slowing the progression of her kidney disease?</a:t>
            </a:r>
          </a:p>
          <a:p>
            <a:pPr marL="0" indent="0" eaLnBrk="1" hangingPunct="1">
              <a:buFontTx/>
              <a:buNone/>
              <a:defRPr/>
            </a:pPr>
            <a:endParaRPr lang="en-US" altLang="en-US" sz="2400" dirty="0">
              <a:solidFill>
                <a:schemeClr val="bg1"/>
              </a:solidFill>
            </a:endParaRPr>
          </a:p>
          <a:p>
            <a:pPr marL="0" indent="0" eaLnBrk="1" hangingPunct="1">
              <a:buFontTx/>
              <a:buNone/>
              <a:defRPr/>
            </a:pPr>
            <a:r>
              <a:rPr lang="en-US" altLang="en-US" sz="2400" dirty="0">
                <a:solidFill>
                  <a:schemeClr val="bg1"/>
                </a:solidFill>
              </a:rPr>
              <a:t>A. Atenolol</a:t>
            </a:r>
          </a:p>
          <a:p>
            <a:pPr marL="0" indent="0" eaLnBrk="1" hangingPunct="1">
              <a:buFontTx/>
              <a:buNone/>
              <a:defRPr/>
            </a:pPr>
            <a:r>
              <a:rPr lang="en-US" altLang="en-US" sz="2400" dirty="0">
                <a:solidFill>
                  <a:schemeClr val="bg1"/>
                </a:solidFill>
              </a:rPr>
              <a:t>B. Amlodipine</a:t>
            </a:r>
          </a:p>
          <a:p>
            <a:pPr marL="0" indent="0" eaLnBrk="1" hangingPunct="1">
              <a:buFontTx/>
              <a:buNone/>
              <a:defRPr/>
            </a:pPr>
            <a:r>
              <a:rPr lang="en-US" altLang="en-US" sz="2400" dirty="0">
                <a:solidFill>
                  <a:schemeClr val="bg1"/>
                </a:solidFill>
              </a:rPr>
              <a:t>C. Lisinopril</a:t>
            </a:r>
          </a:p>
          <a:p>
            <a:pPr marL="0" indent="0" eaLnBrk="1" hangingPunct="1">
              <a:buFontTx/>
              <a:buNone/>
              <a:defRPr/>
            </a:pPr>
            <a:r>
              <a:rPr lang="en-US" altLang="en-US" sz="2400" dirty="0">
                <a:solidFill>
                  <a:schemeClr val="bg1"/>
                </a:solidFill>
              </a:rPr>
              <a:t>D. Glipizide</a:t>
            </a:r>
          </a:p>
          <a:p>
            <a:pPr marL="0" indent="0">
              <a:buNone/>
            </a:pPr>
            <a:endParaRPr lang="en-US" dirty="0"/>
          </a:p>
        </p:txBody>
      </p:sp>
      <p:sp>
        <p:nvSpPr>
          <p:cNvPr id="80900" name="FlagCount" hidden="1">
            <a:hlinkClick r:id="rId3" action="ppaction://hlinkfile"/>
            <a:extLst>
              <a:ext uri="{FF2B5EF4-FFF2-40B4-BE49-F238E27FC236}">
                <a16:creationId xmlns:a16="http://schemas.microsoft.com/office/drawing/2014/main" id="{79B171D7-DAE4-7BE4-A0D5-D011C28DB1FA}"/>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Tree>
    <p:extLst>
      <p:ext uri="{BB962C8B-B14F-4D97-AF65-F5344CB8AC3E}">
        <p14:creationId xmlns:p14="http://schemas.microsoft.com/office/powerpoint/2010/main" val="2679450910"/>
      </p:ext>
    </p:extLst>
  </p:cSld>
  <p:clrMapOvr>
    <a:masterClrMapping/>
  </p:clrMapOvr>
  <mc:AlternateContent xmlns:mc="http://schemas.openxmlformats.org/markup-compatibility/2006" xmlns:p14="http://schemas.microsoft.com/office/powerpoint/2010/main">
    <mc:Choice Requires="p14">
      <p:transition spd="slow" p14:dur="2000" advTm="35968"/>
    </mc:Choice>
    <mc:Fallback xmlns="">
      <p:transition spd="slow" advTm="35968"/>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F0DC2B57-102A-5C98-E17F-97B01335B6E8}"/>
              </a:ext>
            </a:extLst>
          </p:cNvPr>
          <p:cNvSpPr>
            <a:spLocks noGrp="1" noChangeArrowheads="1"/>
          </p:cNvSpPr>
          <p:nvPr>
            <p:ph type="title"/>
          </p:nvPr>
        </p:nvSpPr>
        <p:spPr/>
        <p:txBody>
          <a:bodyPr/>
          <a:lstStyle/>
          <a:p>
            <a:pPr eaLnBrk="1" hangingPunct="1"/>
            <a:r>
              <a:rPr lang="en-US" altLang="en-US" dirty="0">
                <a:solidFill>
                  <a:srgbClr val="FFFF00"/>
                </a:solidFill>
              </a:rPr>
              <a:t>Preventing Progression: Case</a:t>
            </a:r>
          </a:p>
        </p:txBody>
      </p:sp>
      <p:sp>
        <p:nvSpPr>
          <p:cNvPr id="80899" name="Rectangle 3">
            <a:extLst>
              <a:ext uri="{FF2B5EF4-FFF2-40B4-BE49-F238E27FC236}">
                <a16:creationId xmlns:a16="http://schemas.microsoft.com/office/drawing/2014/main" id="{D615CCB9-93CE-71AB-FE95-7975AF56F7DC}"/>
              </a:ext>
            </a:extLst>
          </p:cNvPr>
          <p:cNvSpPr>
            <a:spLocks noGrp="1" noChangeArrowheads="1"/>
          </p:cNvSpPr>
          <p:nvPr>
            <p:ph sz="half" idx="1"/>
          </p:nvPr>
        </p:nvSpPr>
        <p:spPr>
          <a:xfrm>
            <a:off x="457200" y="1166018"/>
            <a:ext cx="4648200" cy="4525963"/>
          </a:xfrm>
        </p:spPr>
        <p:txBody>
          <a:bodyPr/>
          <a:lstStyle/>
          <a:p>
            <a:pPr marL="0" indent="0" eaLnBrk="1" hangingPunct="1">
              <a:buNone/>
            </a:pPr>
            <a:r>
              <a:rPr lang="en-US" altLang="en-US" sz="2000" dirty="0">
                <a:solidFill>
                  <a:schemeClr val="bg1"/>
                </a:solidFill>
              </a:rPr>
              <a:t>A 47-year-old woman with type 2 diabetes mellitus and hypertension comes for a routine office visit.  Her mother had diabetes and was on hemodialysis. </a:t>
            </a:r>
          </a:p>
          <a:p>
            <a:pPr marL="0" indent="0" eaLnBrk="1" hangingPunct="1">
              <a:buNone/>
            </a:pPr>
            <a:r>
              <a:rPr lang="en-US" altLang="en-US" sz="2000" dirty="0">
                <a:solidFill>
                  <a:schemeClr val="bg1"/>
                </a:solidFill>
              </a:rPr>
              <a:t>Medications: insulin, chlorthalidone, simvastatin, and aspirin.  </a:t>
            </a:r>
          </a:p>
          <a:p>
            <a:pPr marL="0" indent="0" eaLnBrk="1" hangingPunct="1">
              <a:buNone/>
            </a:pPr>
            <a:r>
              <a:rPr lang="en-US" altLang="en-US" sz="2000" dirty="0">
                <a:solidFill>
                  <a:schemeClr val="bg1"/>
                </a:solidFill>
              </a:rPr>
              <a:t>BP 140/90 mm Hg, but physical exam is otherwise normal.</a:t>
            </a:r>
          </a:p>
          <a:p>
            <a:pPr marL="0" indent="0" eaLnBrk="1" hangingPunct="1">
              <a:buNone/>
            </a:pPr>
            <a:r>
              <a:rPr lang="en-US" altLang="en-US" sz="2000" dirty="0">
                <a:solidFill>
                  <a:schemeClr val="bg1"/>
                </a:solidFill>
              </a:rPr>
              <a:t>Laboratory: </a:t>
            </a:r>
          </a:p>
          <a:p>
            <a:pPr marL="0" indent="0" eaLnBrk="1" hangingPunct="1">
              <a:buNone/>
            </a:pPr>
            <a:r>
              <a:rPr lang="en-US" altLang="en-US" sz="2000" dirty="0">
                <a:solidFill>
                  <a:schemeClr val="bg1"/>
                </a:solidFill>
              </a:rPr>
              <a:t>HgbA1C 7.9%</a:t>
            </a:r>
          </a:p>
          <a:p>
            <a:pPr marL="0" indent="0" eaLnBrk="1" hangingPunct="1">
              <a:buNone/>
            </a:pPr>
            <a:r>
              <a:rPr lang="en-US" altLang="en-US" sz="2000" dirty="0">
                <a:solidFill>
                  <a:schemeClr val="bg1"/>
                </a:solidFill>
              </a:rPr>
              <a:t>creatinine 1.3mg/dL</a:t>
            </a:r>
          </a:p>
          <a:p>
            <a:pPr marL="0" indent="0" eaLnBrk="1" hangingPunct="1">
              <a:buNone/>
            </a:pPr>
            <a:r>
              <a:rPr lang="en-US" altLang="en-US" sz="2000" dirty="0">
                <a:solidFill>
                  <a:schemeClr val="bg1"/>
                </a:solidFill>
              </a:rPr>
              <a:t>potassium 4.0mg/dL</a:t>
            </a:r>
          </a:p>
          <a:p>
            <a:pPr marL="0" indent="0" eaLnBrk="1" hangingPunct="1">
              <a:buNone/>
            </a:pPr>
            <a:r>
              <a:rPr lang="en-US" altLang="en-US" sz="2000" dirty="0">
                <a:solidFill>
                  <a:schemeClr val="bg1"/>
                </a:solidFill>
              </a:rPr>
              <a:t>glucose 170mg/dL</a:t>
            </a:r>
          </a:p>
          <a:p>
            <a:pPr marL="0" indent="0" eaLnBrk="1" hangingPunct="1">
              <a:buNone/>
            </a:pPr>
            <a:r>
              <a:rPr lang="en-US" altLang="en-US" sz="2000" dirty="0">
                <a:solidFill>
                  <a:schemeClr val="bg1"/>
                </a:solidFill>
              </a:rPr>
              <a:t>24-hour urinary protein 2.1g/24 hours</a:t>
            </a:r>
            <a:r>
              <a:rPr lang="en-US" altLang="en-US" sz="2800" dirty="0">
                <a:solidFill>
                  <a:schemeClr val="bg1"/>
                </a:solidFill>
              </a:rPr>
              <a:t>.  </a:t>
            </a:r>
          </a:p>
        </p:txBody>
      </p:sp>
      <p:sp>
        <p:nvSpPr>
          <p:cNvPr id="2" name="Content Placeholder 1">
            <a:extLst>
              <a:ext uri="{FF2B5EF4-FFF2-40B4-BE49-F238E27FC236}">
                <a16:creationId xmlns:a16="http://schemas.microsoft.com/office/drawing/2014/main" id="{0E760B51-F80D-BD74-8B99-E67F0868DCB2}"/>
              </a:ext>
            </a:extLst>
          </p:cNvPr>
          <p:cNvSpPr>
            <a:spLocks noGrp="1"/>
          </p:cNvSpPr>
          <p:nvPr>
            <p:ph sz="half" idx="2"/>
          </p:nvPr>
        </p:nvSpPr>
        <p:spPr>
          <a:xfrm>
            <a:off x="5105400" y="1600200"/>
            <a:ext cx="4038600" cy="4525963"/>
          </a:xfrm>
        </p:spPr>
        <p:txBody>
          <a:bodyPr/>
          <a:lstStyle/>
          <a:p>
            <a:pPr marL="0" indent="0" eaLnBrk="1" hangingPunct="1">
              <a:buFontTx/>
              <a:buNone/>
              <a:defRPr/>
            </a:pPr>
            <a:r>
              <a:rPr lang="en-US" altLang="en-US" sz="2400" dirty="0">
                <a:solidFill>
                  <a:schemeClr val="bg1"/>
                </a:solidFill>
              </a:rPr>
              <a:t>Which of the following medications would have the most beneficial effect on slowing the progression of her kidney disease?</a:t>
            </a:r>
          </a:p>
          <a:p>
            <a:pPr marL="0" indent="0" eaLnBrk="1" hangingPunct="1">
              <a:buFontTx/>
              <a:buNone/>
              <a:defRPr/>
            </a:pPr>
            <a:endParaRPr lang="en-US" altLang="en-US" sz="2400" dirty="0">
              <a:solidFill>
                <a:schemeClr val="bg1"/>
              </a:solidFill>
            </a:endParaRPr>
          </a:p>
          <a:p>
            <a:pPr marL="0" indent="0" eaLnBrk="1" hangingPunct="1">
              <a:buFontTx/>
              <a:buNone/>
              <a:defRPr/>
            </a:pPr>
            <a:r>
              <a:rPr lang="en-US" altLang="en-US" sz="2400" dirty="0">
                <a:solidFill>
                  <a:schemeClr val="bg1"/>
                </a:solidFill>
              </a:rPr>
              <a:t>A. Atenolol</a:t>
            </a:r>
          </a:p>
          <a:p>
            <a:pPr marL="0" indent="0" eaLnBrk="1" hangingPunct="1">
              <a:buFontTx/>
              <a:buNone/>
              <a:defRPr/>
            </a:pPr>
            <a:r>
              <a:rPr lang="en-US" altLang="en-US" sz="2400" dirty="0">
                <a:solidFill>
                  <a:schemeClr val="bg1"/>
                </a:solidFill>
              </a:rPr>
              <a:t>B. Amlodipine</a:t>
            </a:r>
          </a:p>
          <a:p>
            <a:pPr marL="0" indent="0" eaLnBrk="1" hangingPunct="1">
              <a:buFontTx/>
              <a:buNone/>
              <a:defRPr/>
            </a:pPr>
            <a:r>
              <a:rPr lang="en-US" altLang="en-US" sz="2400" dirty="0">
                <a:solidFill>
                  <a:srgbClr val="92D050"/>
                </a:solidFill>
              </a:rPr>
              <a:t>C. Lisinopril</a:t>
            </a:r>
          </a:p>
          <a:p>
            <a:pPr marL="0" indent="0" eaLnBrk="1" hangingPunct="1">
              <a:buFontTx/>
              <a:buNone/>
              <a:defRPr/>
            </a:pPr>
            <a:r>
              <a:rPr lang="en-US" altLang="en-US" sz="2400" dirty="0">
                <a:solidFill>
                  <a:schemeClr val="bg1"/>
                </a:solidFill>
              </a:rPr>
              <a:t>D. Glipizide</a:t>
            </a:r>
          </a:p>
          <a:p>
            <a:pPr marL="0" indent="0" eaLnBrk="1" hangingPunct="1">
              <a:buFontTx/>
              <a:buNone/>
              <a:defRPr/>
            </a:pPr>
            <a:endParaRPr lang="en-US" altLang="en-US" sz="2400" dirty="0">
              <a:solidFill>
                <a:schemeClr val="bg1"/>
              </a:solidFill>
            </a:endParaRPr>
          </a:p>
          <a:p>
            <a:pPr marL="0" indent="0">
              <a:buNone/>
            </a:pPr>
            <a:endParaRPr lang="en-US" dirty="0"/>
          </a:p>
        </p:txBody>
      </p:sp>
      <p:sp>
        <p:nvSpPr>
          <p:cNvPr id="80900" name="FlagCount" hidden="1">
            <a:hlinkClick r:id="rId3" action="ppaction://hlinkfile"/>
            <a:extLst>
              <a:ext uri="{FF2B5EF4-FFF2-40B4-BE49-F238E27FC236}">
                <a16:creationId xmlns:a16="http://schemas.microsoft.com/office/drawing/2014/main" id="{79B171D7-DAE4-7BE4-A0D5-D011C28DB1FA}"/>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Tree>
    <p:extLst>
      <p:ext uri="{BB962C8B-B14F-4D97-AF65-F5344CB8AC3E}">
        <p14:creationId xmlns:p14="http://schemas.microsoft.com/office/powerpoint/2010/main" val="1699646921"/>
      </p:ext>
    </p:extLst>
  </p:cSld>
  <p:clrMapOvr>
    <a:masterClrMapping/>
  </p:clrMapOvr>
  <mc:AlternateContent xmlns:mc="http://schemas.openxmlformats.org/markup-compatibility/2006" xmlns:p14="http://schemas.microsoft.com/office/powerpoint/2010/main">
    <mc:Choice Requires="p14">
      <p:transition spd="slow" p14:dur="2000" advTm="7808"/>
    </mc:Choice>
    <mc:Fallback xmlns="">
      <p:transition spd="slow" advTm="7808"/>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07F39-4E99-F28C-0E25-DACCF7668FFF}"/>
              </a:ext>
            </a:extLst>
          </p:cNvPr>
          <p:cNvSpPr>
            <a:spLocks noGrp="1"/>
          </p:cNvSpPr>
          <p:nvPr>
            <p:ph type="title"/>
          </p:nvPr>
        </p:nvSpPr>
        <p:spPr/>
        <p:txBody>
          <a:bodyPr/>
          <a:lstStyle/>
          <a:p>
            <a:r>
              <a:rPr lang="en-US" dirty="0">
                <a:solidFill>
                  <a:srgbClr val="FFFF00"/>
                </a:solidFill>
              </a:rPr>
              <a:t>Preventing Progression: Case</a:t>
            </a:r>
          </a:p>
        </p:txBody>
      </p:sp>
      <p:sp>
        <p:nvSpPr>
          <p:cNvPr id="3" name="Content Placeholder 2">
            <a:extLst>
              <a:ext uri="{FF2B5EF4-FFF2-40B4-BE49-F238E27FC236}">
                <a16:creationId xmlns:a16="http://schemas.microsoft.com/office/drawing/2014/main" id="{0D6CC8E3-908F-9EAC-B866-C29ABFDB11B1}"/>
              </a:ext>
            </a:extLst>
          </p:cNvPr>
          <p:cNvSpPr>
            <a:spLocks noGrp="1"/>
          </p:cNvSpPr>
          <p:nvPr>
            <p:ph idx="1"/>
          </p:nvPr>
        </p:nvSpPr>
        <p:spPr/>
        <p:txBody>
          <a:bodyPr/>
          <a:lstStyle/>
          <a:p>
            <a:pPr marL="0" indent="0">
              <a:buNone/>
            </a:pPr>
            <a:r>
              <a:rPr lang="en-US" dirty="0">
                <a:solidFill>
                  <a:schemeClr val="bg1"/>
                </a:solidFill>
              </a:rPr>
              <a:t>In addition to starting lisinopril, what other interventions could slow progression of her chronic kidney disease?</a:t>
            </a:r>
          </a:p>
          <a:p>
            <a:pPr marL="514350" indent="-514350">
              <a:buAutoNum type="alphaUcPeriod"/>
            </a:pPr>
            <a:r>
              <a:rPr lang="en-US" dirty="0">
                <a:solidFill>
                  <a:schemeClr val="bg1"/>
                </a:solidFill>
              </a:rPr>
              <a:t>Metformin</a:t>
            </a:r>
          </a:p>
          <a:p>
            <a:pPr marL="514350" indent="-514350">
              <a:buAutoNum type="alphaUcPeriod"/>
            </a:pPr>
            <a:r>
              <a:rPr lang="en-US" dirty="0">
                <a:solidFill>
                  <a:schemeClr val="bg1"/>
                </a:solidFill>
              </a:rPr>
              <a:t>Dapagliflozin</a:t>
            </a:r>
          </a:p>
          <a:p>
            <a:pPr marL="514350" indent="-514350">
              <a:buAutoNum type="alphaUcPeriod"/>
            </a:pPr>
            <a:r>
              <a:rPr lang="en-US" dirty="0">
                <a:solidFill>
                  <a:schemeClr val="bg1"/>
                </a:solidFill>
              </a:rPr>
              <a:t>Atorvastatin</a:t>
            </a:r>
          </a:p>
          <a:p>
            <a:pPr marL="514350" indent="-514350">
              <a:buAutoNum type="alphaUcPeriod"/>
            </a:pPr>
            <a:r>
              <a:rPr lang="en-US" dirty="0">
                <a:solidFill>
                  <a:schemeClr val="bg1"/>
                </a:solidFill>
              </a:rPr>
              <a:t>Losartan</a:t>
            </a:r>
          </a:p>
          <a:p>
            <a:pPr marL="514350" indent="-514350">
              <a:buAutoNum type="alphaUcPeriod"/>
            </a:pPr>
            <a:endParaRPr lang="en-US" dirty="0">
              <a:solidFill>
                <a:schemeClr val="bg1"/>
              </a:solidFill>
            </a:endParaRPr>
          </a:p>
        </p:txBody>
      </p:sp>
    </p:spTree>
    <p:extLst>
      <p:ext uri="{BB962C8B-B14F-4D97-AF65-F5344CB8AC3E}">
        <p14:creationId xmlns:p14="http://schemas.microsoft.com/office/powerpoint/2010/main" val="3038374054"/>
      </p:ext>
    </p:extLst>
  </p:cSld>
  <p:clrMapOvr>
    <a:masterClrMapping/>
  </p:clrMapOvr>
  <mc:AlternateContent xmlns:mc="http://schemas.openxmlformats.org/markup-compatibility/2006" xmlns:p14="http://schemas.microsoft.com/office/powerpoint/2010/main">
    <mc:Choice Requires="p14">
      <p:transition spd="slow" p14:dur="2000" advTm="12064"/>
    </mc:Choice>
    <mc:Fallback xmlns="">
      <p:transition spd="slow" advTm="12064"/>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07F39-4E99-F28C-0E25-DACCF7668FFF}"/>
              </a:ext>
            </a:extLst>
          </p:cNvPr>
          <p:cNvSpPr>
            <a:spLocks noGrp="1"/>
          </p:cNvSpPr>
          <p:nvPr>
            <p:ph type="title"/>
          </p:nvPr>
        </p:nvSpPr>
        <p:spPr/>
        <p:txBody>
          <a:bodyPr/>
          <a:lstStyle/>
          <a:p>
            <a:r>
              <a:rPr lang="en-US" dirty="0">
                <a:solidFill>
                  <a:srgbClr val="FFFF00"/>
                </a:solidFill>
              </a:rPr>
              <a:t>Preventing Progression: Case</a:t>
            </a:r>
          </a:p>
        </p:txBody>
      </p:sp>
      <p:sp>
        <p:nvSpPr>
          <p:cNvPr id="3" name="Content Placeholder 2">
            <a:extLst>
              <a:ext uri="{FF2B5EF4-FFF2-40B4-BE49-F238E27FC236}">
                <a16:creationId xmlns:a16="http://schemas.microsoft.com/office/drawing/2014/main" id="{0D6CC8E3-908F-9EAC-B866-C29ABFDB11B1}"/>
              </a:ext>
            </a:extLst>
          </p:cNvPr>
          <p:cNvSpPr>
            <a:spLocks noGrp="1"/>
          </p:cNvSpPr>
          <p:nvPr>
            <p:ph idx="1"/>
          </p:nvPr>
        </p:nvSpPr>
        <p:spPr/>
        <p:txBody>
          <a:bodyPr/>
          <a:lstStyle/>
          <a:p>
            <a:pPr marL="0" indent="0">
              <a:buNone/>
            </a:pPr>
            <a:r>
              <a:rPr lang="en-US" dirty="0">
                <a:solidFill>
                  <a:schemeClr val="bg1"/>
                </a:solidFill>
              </a:rPr>
              <a:t>In addition to starting lisinopril, what other interventions could slow progression of her chronic kidney disease?</a:t>
            </a:r>
          </a:p>
          <a:p>
            <a:pPr marL="514350" indent="-514350">
              <a:buAutoNum type="alphaUcPeriod"/>
            </a:pPr>
            <a:r>
              <a:rPr lang="en-US" dirty="0">
                <a:solidFill>
                  <a:schemeClr val="bg1"/>
                </a:solidFill>
              </a:rPr>
              <a:t>Metformin</a:t>
            </a:r>
          </a:p>
          <a:p>
            <a:pPr marL="514350" indent="-514350">
              <a:buAutoNum type="alphaUcPeriod"/>
            </a:pPr>
            <a:r>
              <a:rPr lang="en-US" dirty="0">
                <a:solidFill>
                  <a:srgbClr val="92D050"/>
                </a:solidFill>
              </a:rPr>
              <a:t>Dapagliflozin</a:t>
            </a:r>
          </a:p>
          <a:p>
            <a:pPr marL="514350" indent="-514350">
              <a:buAutoNum type="alphaUcPeriod"/>
            </a:pPr>
            <a:r>
              <a:rPr lang="en-US" dirty="0">
                <a:solidFill>
                  <a:schemeClr val="bg1"/>
                </a:solidFill>
              </a:rPr>
              <a:t>Atorvastatin</a:t>
            </a:r>
          </a:p>
          <a:p>
            <a:pPr marL="514350" indent="-514350">
              <a:buAutoNum type="alphaUcPeriod"/>
            </a:pPr>
            <a:r>
              <a:rPr lang="en-US" dirty="0">
                <a:solidFill>
                  <a:schemeClr val="bg1"/>
                </a:solidFill>
              </a:rPr>
              <a:t>Losartan</a:t>
            </a:r>
          </a:p>
          <a:p>
            <a:pPr marL="514350" indent="-514350">
              <a:buAutoNum type="alphaUcPeriod"/>
            </a:pPr>
            <a:endParaRPr lang="en-US" dirty="0">
              <a:solidFill>
                <a:schemeClr val="bg1"/>
              </a:solidFill>
            </a:endParaRPr>
          </a:p>
        </p:txBody>
      </p:sp>
    </p:spTree>
    <p:extLst>
      <p:ext uri="{BB962C8B-B14F-4D97-AF65-F5344CB8AC3E}">
        <p14:creationId xmlns:p14="http://schemas.microsoft.com/office/powerpoint/2010/main" val="3016969948"/>
      </p:ext>
    </p:extLst>
  </p:cSld>
  <p:clrMapOvr>
    <a:masterClrMapping/>
  </p:clrMapOvr>
  <mc:AlternateContent xmlns:mc="http://schemas.openxmlformats.org/markup-compatibility/2006" xmlns:p14="http://schemas.microsoft.com/office/powerpoint/2010/main">
    <mc:Choice Requires="p14">
      <p:transition spd="slow" p14:dur="2000" advTm="42549"/>
    </mc:Choice>
    <mc:Fallback xmlns="">
      <p:transition spd="slow" advTm="42549"/>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4">
            <a:extLst>
              <a:ext uri="{FF2B5EF4-FFF2-40B4-BE49-F238E27FC236}">
                <a16:creationId xmlns:a16="http://schemas.microsoft.com/office/drawing/2014/main" id="{26376ABD-C3BD-B6A6-77B8-98AEB5A2B5BD}"/>
              </a:ext>
            </a:extLst>
          </p:cNvPr>
          <p:cNvSpPr>
            <a:spLocks noGrp="1" noChangeArrowheads="1"/>
          </p:cNvSpPr>
          <p:nvPr>
            <p:ph type="title"/>
          </p:nvPr>
        </p:nvSpPr>
        <p:spPr>
          <a:xfrm>
            <a:off x="381000" y="1447800"/>
            <a:ext cx="8229600" cy="1143000"/>
          </a:xfrm>
        </p:spPr>
        <p:txBody>
          <a:bodyPr/>
          <a:lstStyle/>
          <a:p>
            <a:pPr eaLnBrk="1" hangingPunct="1"/>
            <a:r>
              <a:rPr lang="en-US" altLang="en-US">
                <a:solidFill>
                  <a:srgbClr val="FFFF00"/>
                </a:solidFill>
              </a:rPr>
              <a:t>Preventing Comorbidities</a:t>
            </a:r>
          </a:p>
        </p:txBody>
      </p:sp>
    </p:spTree>
  </p:cSld>
  <p:clrMapOvr>
    <a:masterClrMapping/>
  </p:clrMapOvr>
  <mc:AlternateContent xmlns:mc="http://schemas.openxmlformats.org/markup-compatibility/2006" xmlns:p14="http://schemas.microsoft.com/office/powerpoint/2010/main">
    <mc:Choice Requires="p14">
      <p:transition spd="slow" p14:dur="2000" advTm="7829"/>
    </mc:Choice>
    <mc:Fallback xmlns="">
      <p:transition spd="slow" advTm="7829"/>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7CFB8F64-6123-0BC9-F7D1-7070F82CF5A2}"/>
              </a:ext>
            </a:extLst>
          </p:cNvPr>
          <p:cNvSpPr>
            <a:spLocks noGrp="1" noChangeArrowheads="1"/>
          </p:cNvSpPr>
          <p:nvPr>
            <p:ph type="title"/>
          </p:nvPr>
        </p:nvSpPr>
        <p:spPr/>
        <p:txBody>
          <a:bodyPr/>
          <a:lstStyle/>
          <a:p>
            <a:pPr eaLnBrk="1" hangingPunct="1"/>
            <a:r>
              <a:rPr lang="en-US" altLang="en-US">
                <a:solidFill>
                  <a:srgbClr val="FFFF00"/>
                </a:solidFill>
              </a:rPr>
              <a:t>CKD impact on Morbidity</a:t>
            </a:r>
          </a:p>
        </p:txBody>
      </p:sp>
      <p:sp>
        <p:nvSpPr>
          <p:cNvPr id="95235" name="Rectangle 3">
            <a:extLst>
              <a:ext uri="{FF2B5EF4-FFF2-40B4-BE49-F238E27FC236}">
                <a16:creationId xmlns:a16="http://schemas.microsoft.com/office/drawing/2014/main" id="{9D4F2D49-1FA5-ED6F-585F-D76BEE7D33B5}"/>
              </a:ext>
            </a:extLst>
          </p:cNvPr>
          <p:cNvSpPr>
            <a:spLocks noGrp="1" noChangeArrowheads="1"/>
          </p:cNvSpPr>
          <p:nvPr>
            <p:ph type="body" idx="1"/>
          </p:nvPr>
        </p:nvSpPr>
        <p:spPr>
          <a:xfrm>
            <a:off x="685800" y="1981200"/>
            <a:ext cx="7772400" cy="4724400"/>
          </a:xfrm>
        </p:spPr>
        <p:txBody>
          <a:bodyPr/>
          <a:lstStyle/>
          <a:p>
            <a:pPr eaLnBrk="1" hangingPunct="1"/>
            <a:r>
              <a:rPr lang="en-US" altLang="en-US">
                <a:solidFill>
                  <a:schemeClr val="bg1"/>
                </a:solidFill>
              </a:rPr>
              <a:t>Retrospective study – 259pts with CKD (females creatinine &gt;1.5, males &gt;2.0)</a:t>
            </a:r>
          </a:p>
          <a:p>
            <a:pPr lvl="1" eaLnBrk="1" hangingPunct="1"/>
            <a:r>
              <a:rPr lang="en-US" altLang="en-US">
                <a:solidFill>
                  <a:schemeClr val="bg1"/>
                </a:solidFill>
              </a:rPr>
              <a:t>87% HTN</a:t>
            </a:r>
          </a:p>
          <a:p>
            <a:pPr lvl="1" eaLnBrk="1" hangingPunct="1"/>
            <a:r>
              <a:rPr lang="en-US" altLang="en-US">
                <a:solidFill>
                  <a:schemeClr val="bg1"/>
                </a:solidFill>
              </a:rPr>
              <a:t>35% DM</a:t>
            </a:r>
          </a:p>
          <a:p>
            <a:pPr lvl="1" eaLnBrk="1" hangingPunct="1"/>
            <a:r>
              <a:rPr lang="en-US" altLang="en-US">
                <a:solidFill>
                  <a:schemeClr val="bg1"/>
                </a:solidFill>
              </a:rPr>
              <a:t>40% CV disease</a:t>
            </a:r>
          </a:p>
          <a:p>
            <a:pPr lvl="1" eaLnBrk="1" hangingPunct="1"/>
            <a:r>
              <a:rPr lang="en-US" altLang="en-US">
                <a:solidFill>
                  <a:schemeClr val="bg1"/>
                </a:solidFill>
              </a:rPr>
              <a:t>14% peripheral vascular disease</a:t>
            </a:r>
          </a:p>
          <a:p>
            <a:pPr lvl="1" eaLnBrk="1" hangingPunct="1"/>
            <a:r>
              <a:rPr lang="en-US" altLang="en-US">
                <a:solidFill>
                  <a:schemeClr val="bg1"/>
                </a:solidFill>
              </a:rPr>
              <a:t>47% were hospitalized over the following year</a:t>
            </a:r>
          </a:p>
        </p:txBody>
      </p:sp>
      <p:sp>
        <p:nvSpPr>
          <p:cNvPr id="95236" name="FlagCount" hidden="1">
            <a:hlinkClick r:id="rId4" action="ppaction://hlinkfile"/>
            <a:extLst>
              <a:ext uri="{FF2B5EF4-FFF2-40B4-BE49-F238E27FC236}">
                <a16:creationId xmlns:a16="http://schemas.microsoft.com/office/drawing/2014/main" id="{92848FB7-1B96-5C75-6B41-1F4F0315B8CF}"/>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
        <p:nvSpPr>
          <p:cNvPr id="95237" name="TextBox 1">
            <a:extLst>
              <a:ext uri="{FF2B5EF4-FFF2-40B4-BE49-F238E27FC236}">
                <a16:creationId xmlns:a16="http://schemas.microsoft.com/office/drawing/2014/main" id="{CBBC7DFD-20A6-0D6F-9DA2-15252680201B}"/>
              </a:ext>
            </a:extLst>
          </p:cNvPr>
          <p:cNvSpPr txBox="1">
            <a:spLocks noChangeArrowheads="1"/>
          </p:cNvSpPr>
          <p:nvPr/>
        </p:nvSpPr>
        <p:spPr bwMode="auto">
          <a:xfrm>
            <a:off x="457200" y="6335713"/>
            <a:ext cx="9829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solidFill>
                  <a:schemeClr val="bg1"/>
                </a:solidFill>
              </a:rPr>
              <a:t>Modification of Diet in Renal Disease Study</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6378"/>
    </mc:Choice>
    <mc:Fallback xmlns="">
      <p:transition spd="slow" advTm="26378"/>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2556CF7F-4C43-B260-8E49-BDDB74604F26}"/>
              </a:ext>
            </a:extLst>
          </p:cNvPr>
          <p:cNvSpPr>
            <a:spLocks noGrp="1" noChangeArrowheads="1"/>
          </p:cNvSpPr>
          <p:nvPr>
            <p:ph type="title"/>
          </p:nvPr>
        </p:nvSpPr>
        <p:spPr/>
        <p:txBody>
          <a:bodyPr/>
          <a:lstStyle/>
          <a:p>
            <a:pPr eaLnBrk="1" hangingPunct="1"/>
            <a:r>
              <a:rPr lang="en-US" altLang="en-US">
                <a:solidFill>
                  <a:srgbClr val="FFFF00"/>
                </a:solidFill>
              </a:rPr>
              <a:t>CKD impact on Morbidity &amp; Mortality</a:t>
            </a:r>
          </a:p>
        </p:txBody>
      </p:sp>
      <p:sp>
        <p:nvSpPr>
          <p:cNvPr id="97283" name="Rectangle 3">
            <a:extLst>
              <a:ext uri="{FF2B5EF4-FFF2-40B4-BE49-F238E27FC236}">
                <a16:creationId xmlns:a16="http://schemas.microsoft.com/office/drawing/2014/main" id="{DF086907-3654-05EF-24EA-80A2ED8E62F6}"/>
              </a:ext>
            </a:extLst>
          </p:cNvPr>
          <p:cNvSpPr>
            <a:spLocks noGrp="1" noChangeArrowheads="1"/>
          </p:cNvSpPr>
          <p:nvPr>
            <p:ph type="body" idx="1"/>
          </p:nvPr>
        </p:nvSpPr>
        <p:spPr>
          <a:xfrm>
            <a:off x="685800" y="1981200"/>
            <a:ext cx="7772400" cy="4724400"/>
          </a:xfrm>
        </p:spPr>
        <p:txBody>
          <a:bodyPr/>
          <a:lstStyle/>
          <a:p>
            <a:pPr eaLnBrk="1" hangingPunct="1"/>
            <a:r>
              <a:rPr lang="en-US" altLang="en-US">
                <a:solidFill>
                  <a:schemeClr val="bg1"/>
                </a:solidFill>
              </a:rPr>
              <a:t>Rates of hospitalization 3 times higher than in the general population</a:t>
            </a:r>
          </a:p>
          <a:p>
            <a:pPr lvl="1" eaLnBrk="1" hangingPunct="1"/>
            <a:r>
              <a:rPr lang="en-US" altLang="en-US">
                <a:solidFill>
                  <a:schemeClr val="bg1"/>
                </a:solidFill>
              </a:rPr>
              <a:t>Risk of hospitalization increases as GFR declines.</a:t>
            </a:r>
          </a:p>
          <a:p>
            <a:pPr eaLnBrk="1" hangingPunct="1"/>
            <a:r>
              <a:rPr lang="en-US" altLang="en-US">
                <a:solidFill>
                  <a:schemeClr val="bg1"/>
                </a:solidFill>
              </a:rPr>
              <a:t>CKD 3 patients are 20 times more likely to die of a cardiovascular event than to reach ESRD</a:t>
            </a:r>
          </a:p>
          <a:p>
            <a:pPr eaLnBrk="1" hangingPunct="1"/>
            <a:r>
              <a:rPr lang="en-US" altLang="en-US">
                <a:solidFill>
                  <a:schemeClr val="bg1"/>
                </a:solidFill>
              </a:rPr>
              <a:t>2/3 of CKD patients have metabolic syndrome</a:t>
            </a:r>
          </a:p>
        </p:txBody>
      </p:sp>
      <p:sp>
        <p:nvSpPr>
          <p:cNvPr id="97284" name="FlagCount" hidden="1">
            <a:hlinkClick r:id="rId4" action="ppaction://hlinkfile"/>
            <a:extLst>
              <a:ext uri="{FF2B5EF4-FFF2-40B4-BE49-F238E27FC236}">
                <a16:creationId xmlns:a16="http://schemas.microsoft.com/office/drawing/2014/main" id="{960159DF-398F-281A-BB94-F95BBFD48E7A}"/>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1920"/>
    </mc:Choice>
    <mc:Fallback xmlns="">
      <p:transition spd="slow" advTm="2192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5FFDA035-647A-4DFC-9550-2A4FCD6231FD}"/>
              </a:ext>
            </a:extLst>
          </p:cNvPr>
          <p:cNvSpPr>
            <a:spLocks noGrp="1" noChangeArrowheads="1"/>
          </p:cNvSpPr>
          <p:nvPr>
            <p:ph type="title"/>
          </p:nvPr>
        </p:nvSpPr>
        <p:spPr/>
        <p:txBody>
          <a:bodyPr/>
          <a:lstStyle/>
          <a:p>
            <a:pPr eaLnBrk="1" hangingPunct="1"/>
            <a:r>
              <a:rPr lang="en-US" altLang="en-US">
                <a:solidFill>
                  <a:srgbClr val="FFFF00"/>
                </a:solidFill>
              </a:rPr>
              <a:t>CKD impact on Cardiovascular Risk</a:t>
            </a:r>
          </a:p>
        </p:txBody>
      </p:sp>
      <p:sp>
        <p:nvSpPr>
          <p:cNvPr id="99331" name="Rectangle 3">
            <a:extLst>
              <a:ext uri="{FF2B5EF4-FFF2-40B4-BE49-F238E27FC236}">
                <a16:creationId xmlns:a16="http://schemas.microsoft.com/office/drawing/2014/main" id="{F82DA412-562C-E7AB-5180-BC3FEDF97993}"/>
              </a:ext>
            </a:extLst>
          </p:cNvPr>
          <p:cNvSpPr>
            <a:spLocks noGrp="1" noChangeArrowheads="1"/>
          </p:cNvSpPr>
          <p:nvPr>
            <p:ph type="body" idx="1"/>
          </p:nvPr>
        </p:nvSpPr>
        <p:spPr>
          <a:xfrm>
            <a:off x="685800" y="1981200"/>
            <a:ext cx="7772400" cy="4724400"/>
          </a:xfrm>
        </p:spPr>
        <p:txBody>
          <a:bodyPr/>
          <a:lstStyle/>
          <a:p>
            <a:pPr eaLnBrk="1" hangingPunct="1"/>
            <a:r>
              <a:rPr lang="en-US" altLang="en-US" dirty="0">
                <a:solidFill>
                  <a:schemeClr val="bg1"/>
                </a:solidFill>
              </a:rPr>
              <a:t>Degree of renal dysfunction affects CV risk</a:t>
            </a:r>
          </a:p>
          <a:p>
            <a:pPr marL="457200" lvl="1" indent="0" eaLnBrk="1" hangingPunct="1">
              <a:buFontTx/>
              <a:buNone/>
            </a:pPr>
            <a:r>
              <a:rPr lang="en-US" altLang="en-US" dirty="0">
                <a:solidFill>
                  <a:schemeClr val="bg1"/>
                </a:solidFill>
              </a:rPr>
              <a:t>5-year death rates by stage: </a:t>
            </a:r>
          </a:p>
          <a:p>
            <a:pPr marL="457200" lvl="1" indent="0" eaLnBrk="1" hangingPunct="1">
              <a:buFontTx/>
              <a:buNone/>
            </a:pPr>
            <a:r>
              <a:rPr lang="en-US" altLang="en-US" dirty="0">
                <a:solidFill>
                  <a:schemeClr val="bg1"/>
                </a:solidFill>
              </a:rPr>
              <a:t>2 - 19.5%</a:t>
            </a:r>
          </a:p>
          <a:p>
            <a:pPr marL="457200" lvl="1" indent="0" eaLnBrk="1" hangingPunct="1">
              <a:buFontTx/>
              <a:buNone/>
            </a:pPr>
            <a:r>
              <a:rPr lang="en-US" altLang="en-US" dirty="0">
                <a:solidFill>
                  <a:schemeClr val="bg1"/>
                </a:solidFill>
              </a:rPr>
              <a:t>3 – 24.3%</a:t>
            </a:r>
          </a:p>
          <a:p>
            <a:pPr marL="457200" lvl="1" indent="0" eaLnBrk="1" hangingPunct="1">
              <a:buFontTx/>
              <a:buNone/>
            </a:pPr>
            <a:r>
              <a:rPr lang="en-US" altLang="en-US" dirty="0">
                <a:solidFill>
                  <a:schemeClr val="bg1"/>
                </a:solidFill>
              </a:rPr>
              <a:t>4 – 45.7%</a:t>
            </a:r>
          </a:p>
          <a:p>
            <a:pPr eaLnBrk="1" hangingPunct="1"/>
            <a:r>
              <a:rPr lang="en-US" altLang="en-US" dirty="0">
                <a:solidFill>
                  <a:schemeClr val="bg1"/>
                </a:solidFill>
              </a:rPr>
              <a:t>Hyperphosphatemia impacts CV risk</a:t>
            </a:r>
          </a:p>
          <a:p>
            <a:pPr eaLnBrk="1" hangingPunct="1"/>
            <a:r>
              <a:rPr lang="en-US" altLang="en-US" dirty="0">
                <a:solidFill>
                  <a:schemeClr val="bg1"/>
                </a:solidFill>
              </a:rPr>
              <a:t>Proteinuria impacts CV risk</a:t>
            </a:r>
          </a:p>
        </p:txBody>
      </p:sp>
      <p:sp>
        <p:nvSpPr>
          <p:cNvPr id="99332" name="FlagCount" hidden="1">
            <a:hlinkClick r:id="rId4" action="ppaction://hlinkfile"/>
            <a:extLst>
              <a:ext uri="{FF2B5EF4-FFF2-40B4-BE49-F238E27FC236}">
                <a16:creationId xmlns:a16="http://schemas.microsoft.com/office/drawing/2014/main" id="{91BB2159-30FA-6EE4-513F-ECA2B1CCFB30}"/>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3109"/>
    </mc:Choice>
    <mc:Fallback xmlns="">
      <p:transition spd="slow" advTm="33109"/>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5FFDA035-647A-4DFC-9550-2A4FCD6231FD}"/>
              </a:ext>
            </a:extLst>
          </p:cNvPr>
          <p:cNvSpPr>
            <a:spLocks noGrp="1" noChangeArrowheads="1"/>
          </p:cNvSpPr>
          <p:nvPr>
            <p:ph type="title"/>
          </p:nvPr>
        </p:nvSpPr>
        <p:spPr>
          <a:xfrm>
            <a:off x="457200" y="817098"/>
            <a:ext cx="8229600" cy="1143000"/>
          </a:xfrm>
        </p:spPr>
        <p:txBody>
          <a:bodyPr/>
          <a:lstStyle/>
          <a:p>
            <a:pPr eaLnBrk="1" hangingPunct="1"/>
            <a:r>
              <a:rPr lang="en-US" altLang="en-US" dirty="0">
                <a:solidFill>
                  <a:srgbClr val="FFFF00"/>
                </a:solidFill>
              </a:rPr>
              <a:t>Renal Osteodystrophy</a:t>
            </a:r>
          </a:p>
        </p:txBody>
      </p:sp>
      <p:sp>
        <p:nvSpPr>
          <p:cNvPr id="99331" name="Rectangle 3">
            <a:extLst>
              <a:ext uri="{FF2B5EF4-FFF2-40B4-BE49-F238E27FC236}">
                <a16:creationId xmlns:a16="http://schemas.microsoft.com/office/drawing/2014/main" id="{F82DA412-562C-E7AB-5180-BC3FEDF97993}"/>
              </a:ext>
            </a:extLst>
          </p:cNvPr>
          <p:cNvSpPr>
            <a:spLocks noGrp="1" noChangeArrowheads="1"/>
          </p:cNvSpPr>
          <p:nvPr>
            <p:ph type="body" idx="1"/>
          </p:nvPr>
        </p:nvSpPr>
        <p:spPr>
          <a:xfrm>
            <a:off x="685800" y="1981200"/>
            <a:ext cx="7772400" cy="4724400"/>
          </a:xfrm>
        </p:spPr>
        <p:txBody>
          <a:bodyPr/>
          <a:lstStyle/>
          <a:p>
            <a:pPr marL="0" indent="0" eaLnBrk="1" hangingPunct="1">
              <a:buNone/>
            </a:pPr>
            <a:r>
              <a:rPr lang="en-US" altLang="en-US" dirty="0">
                <a:solidFill>
                  <a:schemeClr val="bg1"/>
                </a:solidFill>
              </a:rPr>
              <a:t>Decreased phosphorus excretion</a:t>
            </a:r>
          </a:p>
          <a:p>
            <a:pPr marL="0" indent="0" eaLnBrk="1" hangingPunct="1">
              <a:buNone/>
            </a:pPr>
            <a:endParaRPr lang="en-US" altLang="en-US" dirty="0">
              <a:solidFill>
                <a:schemeClr val="bg1"/>
              </a:solidFill>
            </a:endParaRPr>
          </a:p>
          <a:p>
            <a:pPr marL="0" indent="0" eaLnBrk="1" hangingPunct="1">
              <a:buNone/>
            </a:pPr>
            <a:r>
              <a:rPr lang="en-US" altLang="en-US" dirty="0">
                <a:solidFill>
                  <a:schemeClr val="bg1"/>
                </a:solidFill>
              </a:rPr>
              <a:t>Decreased calcitriol</a:t>
            </a:r>
          </a:p>
          <a:p>
            <a:pPr marL="0" indent="0" eaLnBrk="1" hangingPunct="1">
              <a:buNone/>
            </a:pPr>
            <a:endParaRPr lang="en-US" altLang="en-US" dirty="0">
              <a:solidFill>
                <a:schemeClr val="bg1"/>
              </a:solidFill>
            </a:endParaRPr>
          </a:p>
          <a:p>
            <a:pPr marL="0" indent="0" eaLnBrk="1" hangingPunct="1">
              <a:buNone/>
            </a:pPr>
            <a:r>
              <a:rPr lang="en-US" altLang="en-US" dirty="0">
                <a:solidFill>
                  <a:schemeClr val="bg1"/>
                </a:solidFill>
              </a:rPr>
              <a:t>Secondary hyperparathyroidism</a:t>
            </a:r>
          </a:p>
          <a:p>
            <a:pPr marL="0" indent="0" eaLnBrk="1" hangingPunct="1">
              <a:buNone/>
            </a:pPr>
            <a:endParaRPr lang="en-US" altLang="en-US" dirty="0">
              <a:solidFill>
                <a:schemeClr val="bg1"/>
              </a:solidFill>
            </a:endParaRPr>
          </a:p>
          <a:p>
            <a:pPr marL="0" indent="0" eaLnBrk="1" hangingPunct="1">
              <a:buNone/>
            </a:pPr>
            <a:r>
              <a:rPr lang="en-US" altLang="en-US" dirty="0">
                <a:solidFill>
                  <a:schemeClr val="bg1"/>
                </a:solidFill>
              </a:rPr>
              <a:t>Renal osteodystrophy</a:t>
            </a:r>
          </a:p>
        </p:txBody>
      </p:sp>
      <p:sp>
        <p:nvSpPr>
          <p:cNvPr id="99332" name="FlagCount" hidden="1">
            <a:hlinkClick r:id="rId4" action="ppaction://hlinkfile"/>
            <a:extLst>
              <a:ext uri="{FF2B5EF4-FFF2-40B4-BE49-F238E27FC236}">
                <a16:creationId xmlns:a16="http://schemas.microsoft.com/office/drawing/2014/main" id="{91BB2159-30FA-6EE4-513F-ECA2B1CCFB30}"/>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Tree>
    <p:custDataLst>
      <p:tags r:id="rId1"/>
    </p:custDataLst>
    <p:extLst>
      <p:ext uri="{BB962C8B-B14F-4D97-AF65-F5344CB8AC3E}">
        <p14:creationId xmlns:p14="http://schemas.microsoft.com/office/powerpoint/2010/main" val="3465221115"/>
      </p:ext>
    </p:extLst>
  </p:cSld>
  <p:clrMapOvr>
    <a:masterClrMapping/>
  </p:clrMapOvr>
  <mc:AlternateContent xmlns:mc="http://schemas.openxmlformats.org/markup-compatibility/2006" xmlns:p14="http://schemas.microsoft.com/office/powerpoint/2010/main">
    <mc:Choice Requires="p14">
      <p:transition spd="slow" p14:dur="2000" advTm="26037"/>
    </mc:Choice>
    <mc:Fallback xmlns="">
      <p:transition spd="slow" advTm="26037"/>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AFF52C8C-B089-BD99-E0D2-CE34E3588844}"/>
              </a:ext>
            </a:extLst>
          </p:cNvPr>
          <p:cNvSpPr>
            <a:spLocks noGrp="1" noChangeArrowheads="1"/>
          </p:cNvSpPr>
          <p:nvPr>
            <p:ph type="title"/>
          </p:nvPr>
        </p:nvSpPr>
        <p:spPr>
          <a:xfrm>
            <a:off x="457200" y="446868"/>
            <a:ext cx="8229600" cy="1143000"/>
          </a:xfrm>
        </p:spPr>
        <p:txBody>
          <a:bodyPr/>
          <a:lstStyle/>
          <a:p>
            <a:pPr eaLnBrk="1" hangingPunct="1"/>
            <a:r>
              <a:rPr lang="en-US" altLang="en-US" dirty="0">
                <a:solidFill>
                  <a:srgbClr val="FFFF00"/>
                </a:solidFill>
              </a:rPr>
              <a:t>Definition of Chronic Kidney Disease</a:t>
            </a:r>
          </a:p>
        </p:txBody>
      </p:sp>
      <p:sp>
        <p:nvSpPr>
          <p:cNvPr id="12291" name="Rectangle 3">
            <a:extLst>
              <a:ext uri="{FF2B5EF4-FFF2-40B4-BE49-F238E27FC236}">
                <a16:creationId xmlns:a16="http://schemas.microsoft.com/office/drawing/2014/main" id="{7DE80C99-1FA5-108C-6301-DF338ACFBB5A}"/>
              </a:ext>
            </a:extLst>
          </p:cNvPr>
          <p:cNvSpPr>
            <a:spLocks noGrp="1" noChangeArrowheads="1"/>
          </p:cNvSpPr>
          <p:nvPr>
            <p:ph type="body" idx="1"/>
          </p:nvPr>
        </p:nvSpPr>
        <p:spPr>
          <a:xfrm>
            <a:off x="433953" y="1856755"/>
            <a:ext cx="8229600" cy="4525963"/>
          </a:xfrm>
        </p:spPr>
        <p:txBody>
          <a:bodyPr/>
          <a:lstStyle/>
          <a:p>
            <a:pPr marL="0" indent="0" eaLnBrk="1" hangingPunct="1">
              <a:buNone/>
            </a:pPr>
            <a:r>
              <a:rPr lang="en-US" altLang="en-US" sz="2400" dirty="0">
                <a:solidFill>
                  <a:schemeClr val="bg1"/>
                </a:solidFill>
              </a:rPr>
              <a:t>The presence of markers of kidney damage for ≥3 months</a:t>
            </a:r>
          </a:p>
          <a:p>
            <a:pPr lvl="1" eaLnBrk="1" hangingPunct="1"/>
            <a:r>
              <a:rPr lang="en-US" altLang="en-US" sz="1800" dirty="0">
                <a:solidFill>
                  <a:schemeClr val="bg1"/>
                </a:solidFill>
              </a:rPr>
              <a:t>Albuminuria &gt;30mg/24hrs</a:t>
            </a:r>
          </a:p>
          <a:p>
            <a:pPr lvl="1" eaLnBrk="1" hangingPunct="1"/>
            <a:r>
              <a:rPr lang="en-US" altLang="en-US" sz="1800" dirty="0">
                <a:solidFill>
                  <a:schemeClr val="bg1"/>
                </a:solidFill>
              </a:rPr>
              <a:t>Urine sediment abnormalities</a:t>
            </a:r>
          </a:p>
          <a:p>
            <a:pPr lvl="1" eaLnBrk="1" hangingPunct="1"/>
            <a:r>
              <a:rPr lang="en-US" altLang="en-US" sz="1800" dirty="0">
                <a:solidFill>
                  <a:schemeClr val="bg1"/>
                </a:solidFill>
              </a:rPr>
              <a:t>Electrolyte and other abnormalities due to tubular disorders</a:t>
            </a:r>
          </a:p>
          <a:p>
            <a:pPr lvl="1" eaLnBrk="1" hangingPunct="1"/>
            <a:r>
              <a:rPr lang="en-US" altLang="en-US" sz="1800" dirty="0">
                <a:solidFill>
                  <a:schemeClr val="bg1"/>
                </a:solidFill>
              </a:rPr>
              <a:t>Abnormalities detected on histology</a:t>
            </a:r>
          </a:p>
          <a:p>
            <a:pPr lvl="1" eaLnBrk="1" hangingPunct="1"/>
            <a:r>
              <a:rPr lang="en-US" altLang="en-US" sz="1800" dirty="0">
                <a:solidFill>
                  <a:schemeClr val="bg1"/>
                </a:solidFill>
              </a:rPr>
              <a:t>Abnormalities detected on imaging</a:t>
            </a:r>
          </a:p>
          <a:p>
            <a:pPr lvl="1" eaLnBrk="1" hangingPunct="1"/>
            <a:r>
              <a:rPr lang="en-US" altLang="en-US" sz="1800" dirty="0">
                <a:solidFill>
                  <a:schemeClr val="bg1"/>
                </a:solidFill>
              </a:rPr>
              <a:t>History of kidney transplant</a:t>
            </a:r>
          </a:p>
          <a:p>
            <a:pPr lvl="1" eaLnBrk="1" hangingPunct="1"/>
            <a:endParaRPr lang="en-US" altLang="en-US" sz="1800" dirty="0">
              <a:solidFill>
                <a:schemeClr val="bg1"/>
              </a:solidFill>
            </a:endParaRPr>
          </a:p>
          <a:p>
            <a:pPr algn="ctr" eaLnBrk="1" hangingPunct="1">
              <a:buFontTx/>
              <a:buNone/>
            </a:pPr>
            <a:r>
              <a:rPr lang="en-US" altLang="en-US" sz="2400" dirty="0">
                <a:solidFill>
                  <a:schemeClr val="bg1"/>
                </a:solidFill>
              </a:rPr>
              <a:t>OR</a:t>
            </a:r>
          </a:p>
          <a:p>
            <a:pPr algn="ctr" eaLnBrk="1" hangingPunct="1">
              <a:buFontTx/>
              <a:buNone/>
            </a:pPr>
            <a:endParaRPr lang="en-US" altLang="en-US" sz="2400" dirty="0">
              <a:solidFill>
                <a:schemeClr val="bg1"/>
              </a:solidFill>
            </a:endParaRPr>
          </a:p>
          <a:p>
            <a:pPr marL="0" indent="0" eaLnBrk="1" hangingPunct="1">
              <a:buNone/>
            </a:pPr>
            <a:r>
              <a:rPr lang="en-US" altLang="en-US" sz="2400" dirty="0">
                <a:solidFill>
                  <a:schemeClr val="bg1"/>
                </a:solidFill>
              </a:rPr>
              <a:t>The presence of </a:t>
            </a:r>
            <a:r>
              <a:rPr lang="en-US" altLang="en-US" sz="2400" u="sng" dirty="0">
                <a:solidFill>
                  <a:schemeClr val="bg1"/>
                </a:solidFill>
              </a:rPr>
              <a:t>GFR &lt;60</a:t>
            </a:r>
            <a:r>
              <a:rPr lang="en-US" altLang="en-US" sz="2400" dirty="0">
                <a:solidFill>
                  <a:schemeClr val="bg1"/>
                </a:solidFill>
              </a:rPr>
              <a:t> mL/min/1.73 m</a:t>
            </a:r>
            <a:r>
              <a:rPr lang="en-US" altLang="en-US" sz="2400" baseline="30000" dirty="0">
                <a:solidFill>
                  <a:schemeClr val="bg1"/>
                </a:solidFill>
              </a:rPr>
              <a:t>2</a:t>
            </a:r>
            <a:r>
              <a:rPr lang="en-US" altLang="en-US" sz="2400" dirty="0">
                <a:solidFill>
                  <a:schemeClr val="bg1"/>
                </a:solidFill>
              </a:rPr>
              <a:t> for ≥3 months</a:t>
            </a:r>
          </a:p>
          <a:p>
            <a:pPr eaLnBrk="1" hangingPunct="1">
              <a:buFontTx/>
              <a:buNone/>
            </a:pPr>
            <a:endParaRPr lang="en-US" altLang="en-US" sz="2200" dirty="0">
              <a:solidFill>
                <a:schemeClr val="bg1"/>
              </a:solidFill>
            </a:endParaRPr>
          </a:p>
        </p:txBody>
      </p:sp>
      <p:sp>
        <p:nvSpPr>
          <p:cNvPr id="12292" name="FlagCount" hidden="1">
            <a:hlinkClick r:id="rId4" action="ppaction://hlinkfile"/>
            <a:extLst>
              <a:ext uri="{FF2B5EF4-FFF2-40B4-BE49-F238E27FC236}">
                <a16:creationId xmlns:a16="http://schemas.microsoft.com/office/drawing/2014/main" id="{791244AE-1F80-A510-6545-52406862CDD9}"/>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pic>
        <p:nvPicPr>
          <p:cNvPr id="2" name="Audio 1">
            <a:hlinkClick r:id="" action="ppaction://media"/>
            <a:extLst>
              <a:ext uri="{FF2B5EF4-FFF2-40B4-BE49-F238E27FC236}">
                <a16:creationId xmlns:a16="http://schemas.microsoft.com/office/drawing/2014/main" id="{19D89983-5308-B282-3DE6-1F310DC7683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1552"/>
    </mc:Choice>
    <mc:Fallback xmlns="">
      <p:transition spd="slow" advTm="315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5FFDA035-647A-4DFC-9550-2A4FCD6231FD}"/>
              </a:ext>
            </a:extLst>
          </p:cNvPr>
          <p:cNvSpPr>
            <a:spLocks noGrp="1" noChangeArrowheads="1"/>
          </p:cNvSpPr>
          <p:nvPr>
            <p:ph type="title"/>
          </p:nvPr>
        </p:nvSpPr>
        <p:spPr/>
        <p:txBody>
          <a:bodyPr/>
          <a:lstStyle/>
          <a:p>
            <a:pPr eaLnBrk="1" hangingPunct="1"/>
            <a:r>
              <a:rPr lang="en-US" altLang="en-US" dirty="0">
                <a:solidFill>
                  <a:srgbClr val="FFFF00"/>
                </a:solidFill>
              </a:rPr>
              <a:t>Roles of Hormones - PTH</a:t>
            </a:r>
          </a:p>
        </p:txBody>
      </p:sp>
      <p:sp>
        <p:nvSpPr>
          <p:cNvPr id="4" name="Content Placeholder 3">
            <a:extLst>
              <a:ext uri="{FF2B5EF4-FFF2-40B4-BE49-F238E27FC236}">
                <a16:creationId xmlns:a16="http://schemas.microsoft.com/office/drawing/2014/main" id="{1D3E689D-F5A2-E624-E0A1-1F971A0FEFA2}"/>
              </a:ext>
            </a:extLst>
          </p:cNvPr>
          <p:cNvSpPr>
            <a:spLocks noGrp="1"/>
          </p:cNvSpPr>
          <p:nvPr>
            <p:ph sz="half" idx="1"/>
          </p:nvPr>
        </p:nvSpPr>
        <p:spPr/>
        <p:txBody>
          <a:bodyPr/>
          <a:lstStyle/>
          <a:p>
            <a:r>
              <a:rPr lang="en-US" sz="2000" dirty="0">
                <a:solidFill>
                  <a:schemeClr val="bg1"/>
                </a:solidFill>
              </a:rPr>
              <a:t>Increases calcium reabsorption in the distal tubule</a:t>
            </a:r>
          </a:p>
          <a:p>
            <a:r>
              <a:rPr lang="en-US" sz="2000" dirty="0">
                <a:solidFill>
                  <a:schemeClr val="bg1"/>
                </a:solidFill>
              </a:rPr>
              <a:t>Increases calcium and phosphorus exit from bone</a:t>
            </a:r>
          </a:p>
          <a:p>
            <a:r>
              <a:rPr lang="en-US" sz="2000" dirty="0">
                <a:solidFill>
                  <a:schemeClr val="bg1"/>
                </a:solidFill>
              </a:rPr>
              <a:t>Increases 1</a:t>
            </a:r>
            <a:r>
              <a:rPr lang="el-GR" sz="2000" baseline="30000" dirty="0">
                <a:solidFill>
                  <a:schemeClr val="bg1"/>
                </a:solidFill>
              </a:rPr>
              <a:t>α</a:t>
            </a:r>
            <a:r>
              <a:rPr lang="en-US" sz="2000" dirty="0">
                <a:solidFill>
                  <a:schemeClr val="bg1"/>
                </a:solidFill>
              </a:rPr>
              <a:t> hydroxylase in the proximal tubule</a:t>
            </a:r>
          </a:p>
          <a:p>
            <a:pPr lvl="1"/>
            <a:r>
              <a:rPr lang="en-US" sz="1800" dirty="0">
                <a:solidFill>
                  <a:schemeClr val="bg1"/>
                </a:solidFill>
              </a:rPr>
              <a:t>Increases calcitriol</a:t>
            </a:r>
          </a:p>
          <a:p>
            <a:r>
              <a:rPr lang="en-US" sz="2000" dirty="0">
                <a:solidFill>
                  <a:schemeClr val="bg1"/>
                </a:solidFill>
              </a:rPr>
              <a:t>Increases phosphorus excretion</a:t>
            </a:r>
          </a:p>
          <a:p>
            <a:pPr lvl="1"/>
            <a:r>
              <a:rPr lang="en-US" sz="1800" dirty="0">
                <a:solidFill>
                  <a:schemeClr val="bg1"/>
                </a:solidFill>
              </a:rPr>
              <a:t>Inhibits sodium phosphate cotransporter in the proximal tubule</a:t>
            </a:r>
          </a:p>
          <a:p>
            <a:r>
              <a:rPr lang="en-US" sz="2000" dirty="0">
                <a:solidFill>
                  <a:schemeClr val="bg1"/>
                </a:solidFill>
              </a:rPr>
              <a:t>Negative feedback: stimulates FGF-23 which inhibits PTH</a:t>
            </a:r>
          </a:p>
          <a:p>
            <a:endParaRPr lang="en-US" dirty="0"/>
          </a:p>
        </p:txBody>
      </p:sp>
      <p:pic>
        <p:nvPicPr>
          <p:cNvPr id="10" name="Content Placeholder 9" descr="Timeline&#10;&#10;Description automatically generated">
            <a:extLst>
              <a:ext uri="{FF2B5EF4-FFF2-40B4-BE49-F238E27FC236}">
                <a16:creationId xmlns:a16="http://schemas.microsoft.com/office/drawing/2014/main" id="{83F05DA6-00DE-2F0B-3BCD-AE6F0A786AA7}"/>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495800" y="1501082"/>
            <a:ext cx="4495800" cy="4525962"/>
          </a:xfrm>
        </p:spPr>
      </p:pic>
      <p:sp>
        <p:nvSpPr>
          <p:cNvPr id="99332" name="FlagCount" hidden="1">
            <a:hlinkClick r:id="rId5" action="ppaction://hlinkfile"/>
            <a:extLst>
              <a:ext uri="{FF2B5EF4-FFF2-40B4-BE49-F238E27FC236}">
                <a16:creationId xmlns:a16="http://schemas.microsoft.com/office/drawing/2014/main" id="{91BB2159-30FA-6EE4-513F-ECA2B1CCFB30}"/>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
        <p:nvSpPr>
          <p:cNvPr id="6" name="TextBox 5">
            <a:extLst>
              <a:ext uri="{FF2B5EF4-FFF2-40B4-BE49-F238E27FC236}">
                <a16:creationId xmlns:a16="http://schemas.microsoft.com/office/drawing/2014/main" id="{523815A5-751F-FD32-BD69-981AFEE10B80}"/>
              </a:ext>
            </a:extLst>
          </p:cNvPr>
          <p:cNvSpPr txBox="1"/>
          <p:nvPr/>
        </p:nvSpPr>
        <p:spPr>
          <a:xfrm>
            <a:off x="2476500" y="6550223"/>
            <a:ext cx="6705600" cy="523220"/>
          </a:xfrm>
          <a:prstGeom prst="rect">
            <a:avLst/>
          </a:prstGeom>
          <a:noFill/>
        </p:spPr>
        <p:txBody>
          <a:bodyPr wrap="square" rtlCol="0">
            <a:spAutoFit/>
          </a:bodyPr>
          <a:lstStyle/>
          <a:p>
            <a:r>
              <a:rPr lang="en-US" sz="1400" dirty="0">
                <a:solidFill>
                  <a:schemeClr val="bg1"/>
                </a:solidFill>
              </a:rPr>
              <a:t>Helmut G. </a:t>
            </a:r>
            <a:r>
              <a:rPr lang="en-US" sz="1400" dirty="0" err="1">
                <a:solidFill>
                  <a:schemeClr val="bg1"/>
                </a:solidFill>
              </a:rPr>
              <a:t>Rennke</a:t>
            </a:r>
            <a:r>
              <a:rPr lang="en-US" sz="1400" dirty="0">
                <a:solidFill>
                  <a:schemeClr val="bg1"/>
                </a:solidFill>
              </a:rPr>
              <a:t>, Bradley M. </a:t>
            </a:r>
            <a:r>
              <a:rPr lang="en-US" sz="1400" dirty="0" err="1">
                <a:solidFill>
                  <a:schemeClr val="bg1"/>
                </a:solidFill>
              </a:rPr>
              <a:t>Denker</a:t>
            </a:r>
            <a:r>
              <a:rPr lang="en-US" sz="1400" dirty="0">
                <a:solidFill>
                  <a:schemeClr val="bg1"/>
                </a:solidFill>
              </a:rPr>
              <a:t>.  Renal Pathophysiology: The Essentials</a:t>
            </a:r>
          </a:p>
          <a:p>
            <a:r>
              <a:rPr lang="en-US" sz="1400" dirty="0">
                <a:solidFill>
                  <a:schemeClr val="bg1"/>
                </a:solidFill>
              </a:rPr>
              <a:t>Linda Costanzo.  </a:t>
            </a:r>
          </a:p>
        </p:txBody>
      </p:sp>
    </p:spTree>
    <p:custDataLst>
      <p:tags r:id="rId1"/>
    </p:custDataLst>
    <p:extLst>
      <p:ext uri="{BB962C8B-B14F-4D97-AF65-F5344CB8AC3E}">
        <p14:creationId xmlns:p14="http://schemas.microsoft.com/office/powerpoint/2010/main" val="1863482358"/>
      </p:ext>
    </p:extLst>
  </p:cSld>
  <p:clrMapOvr>
    <a:masterClrMapping/>
  </p:clrMapOvr>
  <mc:AlternateContent xmlns:mc="http://schemas.openxmlformats.org/markup-compatibility/2006" xmlns:p14="http://schemas.microsoft.com/office/powerpoint/2010/main">
    <mc:Choice Requires="p14">
      <p:transition spd="slow" p14:dur="2000" advTm="67114"/>
    </mc:Choice>
    <mc:Fallback xmlns="">
      <p:transition spd="slow" advTm="67114"/>
    </mc:Fallback>
  </mc:AlternateContent>
  <p:extLst>
    <p:ext uri="{3A86A75C-4F4B-4683-9AE1-C65F6400EC91}">
      <p14:laserTraceLst xmlns:p14="http://schemas.microsoft.com/office/powerpoint/2010/main">
        <p14:tracePtLst>
          <p14:tracePt t="15824" x="854075" y="5494338"/>
          <p14:tracePt t="16235" x="2613025" y="6842125"/>
          <p14:tracePt t="16242" x="3040063" y="6461125"/>
          <p14:tracePt t="16250" x="3421063" y="6156325"/>
          <p14:tracePt t="16258" x="3825875" y="5829300"/>
          <p14:tracePt t="16271" x="4267200" y="5502275"/>
          <p14:tracePt t="16275" x="4792663" y="5105400"/>
          <p14:tracePt t="16283" x="5303838" y="4708525"/>
          <p14:tracePt t="16291" x="5845175" y="4343400"/>
          <p14:tracePt t="16299" x="6332538" y="4008438"/>
          <p14:tracePt t="16307" x="6545263" y="3856038"/>
          <p14:tracePt t="16316" x="6988175" y="3581400"/>
          <p14:tracePt t="16323" x="7140575" y="3467100"/>
          <p14:tracePt t="16331" x="7451725" y="3276600"/>
          <p14:tracePt t="16339" x="7680325" y="3140075"/>
          <p14:tracePt t="16348" x="7750175" y="3086100"/>
          <p14:tracePt t="16356" x="7902575" y="3017838"/>
          <p14:tracePt t="16364" x="7940675" y="2994025"/>
          <p14:tracePt t="16598" x="7924800" y="2994025"/>
          <p14:tracePt t="16606" x="7902575" y="2994025"/>
          <p14:tracePt t="16614" x="7878763" y="2994025"/>
          <p14:tracePt t="16622" x="7840663" y="2994025"/>
          <p14:tracePt t="16630" x="7818438" y="2994025"/>
          <p14:tracePt t="16639" x="7764463" y="2994025"/>
          <p14:tracePt t="16647" x="7680325" y="2994025"/>
          <p14:tracePt t="16655" x="7581900" y="2994025"/>
          <p14:tracePt t="16663" x="7535863" y="2994025"/>
          <p14:tracePt t="16671" x="7437438" y="2994025"/>
          <p14:tracePt t="16679" x="7353300" y="2994025"/>
          <p14:tracePt t="16687" x="7246938" y="2994025"/>
          <p14:tracePt t="16695" x="7154863" y="2994025"/>
          <p14:tracePt t="16704" x="7056438" y="2971800"/>
          <p14:tracePt t="16712" x="6964363" y="2949575"/>
          <p14:tracePt t="16720" x="6880225" y="2917825"/>
          <p14:tracePt t="16728" x="6804025" y="2911475"/>
          <p14:tracePt t="16737" x="6735763" y="2887663"/>
          <p14:tracePt t="16744" x="6651625" y="2873375"/>
          <p14:tracePt t="16754" x="6591300" y="2865438"/>
          <p14:tracePt t="16760" x="6553200" y="2865438"/>
          <p14:tracePt t="16771" x="6523038" y="2849563"/>
          <p14:tracePt t="16776" x="6484938" y="2849563"/>
          <p14:tracePt t="16784" x="6446838" y="2849563"/>
          <p14:tracePt t="16792" x="6438900" y="2849563"/>
          <p14:tracePt t="17035" x="6423025" y="2849563"/>
          <p14:tracePt t="17042" x="6416675" y="2849563"/>
          <p14:tracePt t="17050" x="6392863" y="2849563"/>
          <p14:tracePt t="17059" x="6378575" y="2849563"/>
          <p14:tracePt t="17067" x="6354763" y="2849563"/>
          <p14:tracePt t="17075" x="6340475" y="2849563"/>
          <p14:tracePt t="17083" x="6316663" y="2849563"/>
          <p14:tracePt t="17091" x="6294438" y="2841625"/>
          <p14:tracePt t="17099" x="6256338" y="2841625"/>
          <p14:tracePt t="17107" x="6248400" y="2827338"/>
          <p14:tracePt t="17116" x="6226175" y="2811463"/>
          <p14:tracePt t="17124" x="6202363" y="2803525"/>
          <p14:tracePt t="17132" x="6188075" y="2781300"/>
          <p14:tracePt t="17140" x="6164263" y="2765425"/>
          <p14:tracePt t="17148" x="6149975" y="2759075"/>
          <p14:tracePt t="17157" x="6142038" y="2743200"/>
          <p14:tracePt t="17165" x="6126163" y="2720975"/>
          <p14:tracePt t="17172" x="6118225" y="2705100"/>
          <p14:tracePt t="17181" x="6088063" y="2682875"/>
          <p14:tracePt t="17189" x="6080125" y="2674938"/>
          <p14:tracePt t="17197" x="6065838" y="2644775"/>
          <p14:tracePt t="17205" x="6057900" y="2636838"/>
          <p14:tracePt t="17213" x="6057900" y="2620963"/>
          <p14:tracePt t="17221" x="6042025" y="2598738"/>
          <p14:tracePt t="17229" x="6035675" y="2590800"/>
          <p14:tracePt t="17238" x="6035675" y="2574925"/>
          <p14:tracePt t="17245" x="6019800" y="2568575"/>
          <p14:tracePt t="17254" x="6019800" y="2552700"/>
          <p14:tracePt t="17262" x="6019800" y="2536825"/>
          <p14:tracePt t="17270" x="6019800" y="2530475"/>
          <p14:tracePt t="17278" x="6019800" y="2514600"/>
          <p14:tracePt t="17288" x="6019800" y="2506663"/>
          <p14:tracePt t="17310" x="6019800" y="2492375"/>
          <p14:tracePt t="17359" x="6019800" y="2484438"/>
          <p14:tracePt t="17488" x="6019800" y="2492375"/>
          <p14:tracePt t="17496" x="6019800" y="2506663"/>
          <p14:tracePt t="17504" x="6019800" y="2514600"/>
          <p14:tracePt t="17512" x="6035675" y="2536825"/>
          <p14:tracePt t="17520" x="6035675" y="2568575"/>
          <p14:tracePt t="17528" x="6035675" y="2598738"/>
          <p14:tracePt t="17537" x="6042025" y="2613025"/>
          <p14:tracePt t="17544" x="6042025" y="2636838"/>
          <p14:tracePt t="17554" x="6057900" y="2674938"/>
          <p14:tracePt t="17560" x="6057900" y="2697163"/>
          <p14:tracePt t="17570" x="6057900" y="2705100"/>
          <p14:tracePt t="17577" x="6057900" y="2727325"/>
          <p14:tracePt t="17588" x="6057900" y="2743200"/>
          <p14:tracePt t="17593" x="6057900" y="2765425"/>
          <p14:tracePt t="17601" x="6065838" y="2765425"/>
          <p14:tracePt t="17609" x="6065838" y="2781300"/>
          <p14:tracePt t="17617" x="6065838" y="2789238"/>
          <p14:tracePt t="17625" x="6065838" y="2803525"/>
          <p14:tracePt t="17641" x="6065838" y="2811463"/>
          <p14:tracePt t="17649" x="6065838" y="2827338"/>
          <p14:tracePt t="17657" x="6065838" y="2841625"/>
          <p14:tracePt t="17674" x="6065838" y="2849563"/>
          <p14:tracePt t="17690" x="6065838" y="2865438"/>
          <p14:tracePt t="17714" x="6065838" y="2873375"/>
          <p14:tracePt t="17747" x="6080125" y="2873375"/>
          <p14:tracePt t="18078" x="6088063" y="2873375"/>
          <p14:tracePt t="18110" x="6103938" y="2873375"/>
          <p14:tracePt t="18126" x="6118225" y="2873375"/>
          <p14:tracePt t="18142" x="6126163" y="2873375"/>
          <p14:tracePt t="18159" x="6142038" y="2873375"/>
          <p14:tracePt t="18175" x="6142038" y="2887663"/>
          <p14:tracePt t="18183" x="6149975" y="2887663"/>
          <p14:tracePt t="18926" x="6142038" y="2887663"/>
          <p14:tracePt t="18937" x="6118225" y="2873375"/>
          <p14:tracePt t="18942" x="6103938" y="2873375"/>
          <p14:tracePt t="18950" x="6080125" y="2865438"/>
          <p14:tracePt t="18958" x="6042025" y="2849563"/>
          <p14:tracePt t="18970" x="6019800" y="2849563"/>
          <p14:tracePt t="18974" x="5973763" y="2841625"/>
          <p14:tracePt t="18983" x="5913438" y="2827338"/>
          <p14:tracePt t="18991" x="5851525" y="2811463"/>
          <p14:tracePt t="18999" x="5791200" y="2803525"/>
          <p14:tracePt t="19007" x="5745163" y="2789238"/>
          <p14:tracePt t="19015" x="5707063" y="2781300"/>
          <p14:tracePt t="19023" x="5676900" y="2781300"/>
          <p14:tracePt t="19096" x="5661025" y="2781300"/>
          <p14:tracePt t="19104" x="5654675" y="2781300"/>
          <p14:tracePt t="19112" x="5622925" y="2789238"/>
          <p14:tracePt t="19121" x="5600700" y="2803525"/>
          <p14:tracePt t="19128" x="5592763" y="2811463"/>
          <p14:tracePt t="19137" x="5570538" y="2827338"/>
          <p14:tracePt t="19144" x="5546725" y="2849563"/>
          <p14:tracePt t="19154" x="5532438" y="2865438"/>
          <p14:tracePt t="19161" x="5508625" y="2873375"/>
          <p14:tracePt t="19171" x="5494338" y="2887663"/>
          <p14:tracePt t="19176" x="5486400" y="2895600"/>
          <p14:tracePt t="19188" x="5470525" y="2911475"/>
          <p14:tracePt t="19193" x="5464175" y="2917825"/>
          <p14:tracePt t="19209" x="5448300" y="2933700"/>
          <p14:tracePt t="19217" x="5432425" y="2949575"/>
          <p14:tracePt t="19225" x="5432425" y="2955925"/>
          <p14:tracePt t="19233" x="5426075" y="2971800"/>
          <p14:tracePt t="19241" x="5426075" y="2994025"/>
          <p14:tracePt t="19258" x="5410200" y="3001963"/>
          <p14:tracePt t="19266" x="5410200" y="3032125"/>
          <p14:tracePt t="19274" x="5402263" y="3055938"/>
          <p14:tracePt t="19282" x="5380038" y="3078163"/>
          <p14:tracePt t="19290" x="5364163" y="3086100"/>
          <p14:tracePt t="19298" x="5349875" y="3116263"/>
          <p14:tracePt t="19306" x="5341938" y="3140075"/>
          <p14:tracePt t="19314" x="5326063" y="3162300"/>
          <p14:tracePt t="19322" x="5318125" y="3184525"/>
          <p14:tracePt t="19330" x="5318125" y="3192463"/>
          <p14:tracePt t="19338" x="5303838" y="3222625"/>
          <p14:tracePt t="19346" x="5303838" y="3230563"/>
          <p14:tracePt t="19355" x="5303838" y="3246438"/>
          <p14:tracePt t="19654" x="5295900" y="3246438"/>
          <p14:tracePt t="19661" x="5280025" y="3246438"/>
          <p14:tracePt t="19670" x="5280025" y="3254375"/>
          <p14:tracePt t="19678" x="5273675" y="3254375"/>
          <p14:tracePt t="19687" x="5257800" y="3268663"/>
          <p14:tracePt t="19694" x="5257800" y="3276600"/>
          <p14:tracePt t="19705" x="5241925" y="3276600"/>
          <p14:tracePt t="19722" x="5235575" y="3292475"/>
          <p14:tracePt t="19737" x="5219700" y="3306763"/>
          <p14:tracePt t="19751" x="5219700" y="3314700"/>
          <p14:tracePt t="19758" x="5211763" y="3314700"/>
          <p14:tracePt t="19775" x="5211763" y="3330575"/>
          <p14:tracePt t="19799" x="5197475" y="3336925"/>
          <p14:tracePt t="19839" x="5197475" y="3352800"/>
          <p14:tracePt t="19921" x="5197475" y="3336925"/>
          <p14:tracePt t="19938" x="5197475" y="3330575"/>
          <p14:tracePt t="19944" x="5197475" y="3314700"/>
          <p14:tracePt t="19954" x="5197475" y="3306763"/>
          <p14:tracePt t="19961" x="5189538" y="3292475"/>
          <p14:tracePt t="19970" x="5189538" y="3276600"/>
          <p14:tracePt t="19977" x="5189538" y="3254375"/>
          <p14:tracePt t="19987" x="5173663" y="3246438"/>
          <p14:tracePt t="19993" x="5159375" y="3222625"/>
          <p14:tracePt t="20004" x="5159375" y="3208338"/>
          <p14:tracePt t="20009" x="5159375" y="3184525"/>
          <p14:tracePt t="20017" x="5151438" y="3170238"/>
          <p14:tracePt t="20025" x="5151438" y="3162300"/>
          <p14:tracePt t="20037" x="5151438" y="3146425"/>
          <p14:tracePt t="20041" x="5151438" y="3140075"/>
          <p14:tracePt t="20050" x="5135563" y="3124200"/>
          <p14:tracePt t="20058" x="5135563" y="3116263"/>
          <p14:tracePt t="20074" x="5135563" y="3101975"/>
          <p14:tracePt t="20082" x="5127625" y="3086100"/>
          <p14:tracePt t="20090" x="5127625" y="3078163"/>
          <p14:tracePt t="20106" x="5113338" y="3078163"/>
          <p14:tracePt t="20114" x="5113338" y="3063875"/>
          <p14:tracePt t="20131" x="5105400" y="3055938"/>
          <p14:tracePt t="20146" x="5089525" y="3055938"/>
          <p14:tracePt t="20171" x="5075238" y="3055938"/>
          <p14:tracePt t="20211" x="5067300" y="3055938"/>
          <p14:tracePt t="20236" x="5051425" y="3063875"/>
          <p14:tracePt t="20244" x="5051425" y="3078163"/>
          <p14:tracePt t="20254" x="5051425" y="3086100"/>
          <p14:tracePt t="20260" x="5045075" y="3101975"/>
          <p14:tracePt t="20270" x="5045075" y="3116263"/>
          <p14:tracePt t="20284" x="5045075" y="3140075"/>
          <p14:tracePt t="20292" x="5029200" y="3146425"/>
          <p14:tracePt t="20304" x="5029200" y="3162300"/>
          <p14:tracePt t="20308" x="5021263" y="3184525"/>
          <p14:tracePt t="20316" x="5021263" y="3208338"/>
          <p14:tracePt t="20325" x="5021263" y="3230563"/>
          <p14:tracePt t="20333" x="5021263" y="3254375"/>
          <p14:tracePt t="20341" x="5006975" y="3268663"/>
          <p14:tracePt t="20349" x="5006975" y="3292475"/>
          <p14:tracePt t="20357" x="5006975" y="3306763"/>
          <p14:tracePt t="20365" x="5006975" y="3314700"/>
          <p14:tracePt t="20373" x="5006975" y="3336925"/>
          <p14:tracePt t="20381" x="5006975" y="3352800"/>
          <p14:tracePt t="20389" x="5006975" y="3360738"/>
          <p14:tracePt t="20397" x="5006975" y="3375025"/>
          <p14:tracePt t="20405" x="5006975" y="3390900"/>
          <p14:tracePt t="20414" x="5006975" y="3398838"/>
          <p14:tracePt t="20422" x="5006975" y="3421063"/>
          <p14:tracePt t="20429" x="5006975" y="3436938"/>
          <p14:tracePt t="20437" x="5006975" y="3444875"/>
          <p14:tracePt t="20446" x="5006975" y="3467100"/>
          <p14:tracePt t="20454" x="5006975" y="3482975"/>
          <p14:tracePt t="20462" x="5006975" y="3505200"/>
          <p14:tracePt t="20470" x="5006975" y="3521075"/>
          <p14:tracePt t="20478" x="5006975" y="3543300"/>
          <p14:tracePt t="20487" x="5006975" y="3551238"/>
          <p14:tracePt t="20494" x="5006975" y="3565525"/>
          <p14:tracePt t="20504" x="5006975" y="3589338"/>
          <p14:tracePt t="20510" x="5006975" y="3603625"/>
          <p14:tracePt t="20521" x="5006975" y="3627438"/>
          <p14:tracePt t="20537" x="5006975" y="3649663"/>
          <p14:tracePt t="20543" x="5006975" y="3665538"/>
          <p14:tracePt t="20551" x="5006975" y="3673475"/>
          <p14:tracePt t="20559" x="4999038" y="3687763"/>
          <p14:tracePt t="20571" x="4999038" y="3711575"/>
          <p14:tracePt t="20575" x="4999038" y="3717925"/>
          <p14:tracePt t="20583" x="4983163" y="3741738"/>
          <p14:tracePt t="20591" x="4983163" y="3756025"/>
          <p14:tracePt t="20599" x="4983163" y="3771900"/>
          <p14:tracePt t="20607" x="4983163" y="3779838"/>
          <p14:tracePt t="20615" x="4983163" y="3794125"/>
          <p14:tracePt t="20882" x="4983163" y="3817938"/>
          <p14:tracePt t="20890" x="4983163" y="3856038"/>
          <p14:tracePt t="20898" x="4983163" y="3878263"/>
          <p14:tracePt t="20906" x="4983163" y="3908425"/>
          <p14:tracePt t="20914" x="4983163" y="3962400"/>
          <p14:tracePt t="20922" x="4983163" y="3970338"/>
          <p14:tracePt t="20930" x="4983163" y="4008438"/>
          <p14:tracePt t="20938" x="4968875" y="4046538"/>
          <p14:tracePt t="20947" x="4968875" y="4076700"/>
          <p14:tracePt t="20955" x="4960938" y="4114800"/>
          <p14:tracePt t="20963" x="4960938" y="4152900"/>
          <p14:tracePt t="20971" x="4945063" y="4183063"/>
          <p14:tracePt t="20979" x="4945063" y="4221163"/>
          <p14:tracePt t="20987" x="4945063" y="4259263"/>
          <p14:tracePt t="20995" x="4945063" y="4267200"/>
          <p14:tracePt t="21004" x="4945063" y="4305300"/>
          <p14:tracePt t="21011" x="4945063" y="4327525"/>
          <p14:tracePt t="21022" x="4945063" y="4365625"/>
          <p14:tracePt t="21027" x="4937125" y="4389438"/>
          <p14:tracePt t="21038" x="4937125" y="4411663"/>
          <p14:tracePt t="21044" x="4937125" y="4435475"/>
          <p14:tracePt t="21055" x="4922838" y="4449763"/>
          <p14:tracePt t="21060" x="4922838" y="4457700"/>
          <p14:tracePt t="21070" x="4922838" y="4487863"/>
          <p14:tracePt t="21076" x="4914900" y="4495800"/>
          <p14:tracePt t="21084" x="4914900" y="4511675"/>
          <p14:tracePt t="21092" x="4914900" y="4518025"/>
          <p14:tracePt t="21104" x="4899025" y="4541838"/>
          <p14:tracePt t="21108" x="4899025" y="4556125"/>
          <p14:tracePt t="21116" x="4899025" y="4564063"/>
          <p14:tracePt t="21124" x="4884738" y="4564063"/>
          <p14:tracePt t="21132" x="4884738" y="4579938"/>
          <p14:tracePt t="21156" x="4884738" y="4594225"/>
          <p14:tracePt t="21545" x="4884738" y="4602163"/>
          <p14:tracePt t="21554" x="4884738" y="4618038"/>
          <p14:tracePt t="21561" x="4884738" y="4625975"/>
          <p14:tracePt t="21570" x="4884738" y="4640263"/>
          <p14:tracePt t="21593" x="4884738" y="4648200"/>
          <p14:tracePt t="22369" x="4899025" y="4648200"/>
          <p14:tracePt t="22393" x="4914900" y="4648200"/>
          <p14:tracePt t="22409" x="4922838" y="4648200"/>
          <p14:tracePt t="22417" x="4937125" y="4648200"/>
          <p14:tracePt t="22426" x="4945063" y="4648200"/>
          <p14:tracePt t="22437" x="4968875" y="4640263"/>
          <p14:tracePt t="22450" x="4983163" y="4640263"/>
          <p14:tracePt t="22458" x="4999038" y="4640263"/>
          <p14:tracePt t="22466" x="5006975" y="4640263"/>
          <p14:tracePt t="22482" x="5006975" y="4625975"/>
          <p14:tracePt t="22491" x="5021263" y="4625975"/>
          <p14:tracePt t="22498" x="5029200" y="4625975"/>
          <p14:tracePt t="22507" x="5029200" y="4618038"/>
          <p14:tracePt t="22523" x="5045075" y="4602163"/>
          <p14:tracePt t="22539" x="5051425" y="4594225"/>
          <p14:tracePt t="22547" x="5051425" y="4579938"/>
          <p14:tracePt t="22555" x="5051425" y="4564063"/>
          <p14:tracePt t="22563" x="5067300" y="4556125"/>
          <p14:tracePt t="22571" x="5067300" y="4541838"/>
          <p14:tracePt t="22579" x="5067300" y="4533900"/>
          <p14:tracePt t="22587" x="5075238" y="4518025"/>
          <p14:tracePt t="22595" x="5075238" y="4495800"/>
          <p14:tracePt t="22604" x="5075238" y="4473575"/>
          <p14:tracePt t="22611" x="5075238" y="4457700"/>
          <p14:tracePt t="22621" x="5075238" y="4449763"/>
          <p14:tracePt t="22628" x="5075238" y="4427538"/>
          <p14:tracePt t="22638" x="5075238" y="4411663"/>
          <p14:tracePt t="22644" x="5075238" y="4403725"/>
          <p14:tracePt t="22655" x="5075238" y="4389438"/>
          <p14:tracePt t="22671" x="5075238" y="4373563"/>
          <p14:tracePt t="22692" x="5075238" y="4365625"/>
          <p14:tracePt t="22708" x="5067300" y="4365625"/>
          <p14:tracePt t="22725" x="5051425" y="4365625"/>
          <p14:tracePt t="22741" x="5045075" y="4365625"/>
          <p14:tracePt t="22765" x="5029200" y="4365625"/>
          <p14:tracePt t="22773" x="5029200" y="4373563"/>
          <p14:tracePt t="22781" x="5021263" y="4373563"/>
          <p14:tracePt t="23040" x="5021263" y="4389438"/>
          <p14:tracePt t="23048" x="5006975" y="4403725"/>
          <p14:tracePt t="23056" x="4999038" y="4427538"/>
          <p14:tracePt t="23064" x="4999038" y="4435475"/>
          <p14:tracePt t="23072" x="4968875" y="4457700"/>
          <p14:tracePt t="23080" x="4960938" y="4473575"/>
          <p14:tracePt t="23088" x="4937125" y="4495800"/>
          <p14:tracePt t="23096" x="4922838" y="4518025"/>
          <p14:tracePt t="23104" x="4884738" y="4541838"/>
          <p14:tracePt t="23113" x="4860925" y="4564063"/>
          <p14:tracePt t="23121" x="4838700" y="4602163"/>
          <p14:tracePt t="23129" x="4808538" y="4640263"/>
          <p14:tracePt t="23137" x="4770438" y="4678363"/>
          <p14:tracePt t="23145" x="4732338" y="4702175"/>
          <p14:tracePt t="23155" x="4686300" y="4746625"/>
          <p14:tracePt t="23161" x="4648200" y="4784725"/>
          <p14:tracePt t="23171" x="4610100" y="4808538"/>
          <p14:tracePt t="23177" x="4579938" y="4854575"/>
          <p14:tracePt t="23187" x="4564063" y="4868863"/>
          <p14:tracePt t="23193" x="4556125" y="4899025"/>
          <p14:tracePt t="23203" x="4533900" y="4922838"/>
          <p14:tracePt t="23209" x="4518025" y="4953000"/>
          <p14:tracePt t="23217" x="4503738" y="4983163"/>
          <p14:tracePt t="23225" x="4503738" y="4999038"/>
          <p14:tracePt t="23233" x="4503738" y="5021263"/>
          <p14:tracePt t="23241" x="4503738" y="5045075"/>
          <p14:tracePt t="23250" x="4503738" y="5059363"/>
          <p14:tracePt t="23258" x="4503738" y="5083175"/>
          <p14:tracePt t="23266" x="4503738" y="5089525"/>
          <p14:tracePt t="23274" x="4503738" y="5113338"/>
          <p14:tracePt t="23282" x="4518025" y="5127625"/>
          <p14:tracePt t="23290" x="4533900" y="5143500"/>
          <p14:tracePt t="23298" x="4533900" y="5151438"/>
          <p14:tracePt t="23306" x="4541838" y="5165725"/>
          <p14:tracePt t="23314" x="4556125" y="5165725"/>
          <p14:tracePt t="23322" x="4564063" y="5173663"/>
          <p14:tracePt t="23330" x="4587875" y="5173663"/>
          <p14:tracePt t="23621" x="4587875" y="5189538"/>
          <p14:tracePt t="23629" x="4587875" y="5211763"/>
          <p14:tracePt t="23637" x="4587875" y="5235575"/>
          <p14:tracePt t="23645" x="4587875" y="5280025"/>
          <p14:tracePt t="23654" x="4587875" y="5318125"/>
          <p14:tracePt t="23661" x="4602163" y="5364163"/>
          <p14:tracePt t="23671" x="4602163" y="5387975"/>
          <p14:tracePt t="23677" x="4602163" y="5448300"/>
          <p14:tracePt t="23688" x="4610100" y="5486400"/>
          <p14:tracePt t="23693" x="4625975" y="5502275"/>
          <p14:tracePt t="23705" x="4625975" y="5532438"/>
          <p14:tracePt t="23709" x="4640263" y="5554663"/>
          <p14:tracePt t="23720" x="4648200" y="5608638"/>
          <p14:tracePt t="23725" x="4664075" y="5630863"/>
          <p14:tracePt t="23734" x="4670425" y="5654675"/>
          <p14:tracePt t="23742" x="4686300" y="5692775"/>
          <p14:tracePt t="23754" x="4708525" y="5699125"/>
          <p14:tracePt t="23758" x="4724400" y="5722938"/>
          <p14:tracePt t="23766" x="4732338" y="5745163"/>
          <p14:tracePt t="23774" x="4754563" y="5761038"/>
          <p14:tracePt t="23782" x="4778375" y="5783263"/>
          <p14:tracePt t="23790" x="4792663" y="5799138"/>
          <p14:tracePt t="23798" x="4816475" y="5807075"/>
          <p14:tracePt t="23806" x="4838700" y="5821363"/>
          <p14:tracePt t="23815" x="4876800" y="5821363"/>
          <p14:tracePt t="23822" x="4899025" y="5829300"/>
          <p14:tracePt t="23830" x="4922838" y="5829300"/>
          <p14:tracePt t="23839" x="4960938" y="5829300"/>
          <p14:tracePt t="23847" x="4999038" y="5829300"/>
          <p14:tracePt t="23855" x="5029200" y="5829300"/>
          <p14:tracePt t="23863" x="5051425" y="5829300"/>
          <p14:tracePt t="23871" x="5089525" y="5821363"/>
          <p14:tracePt t="23879" x="5127625" y="5807075"/>
          <p14:tracePt t="23887" x="5159375" y="5783263"/>
          <p14:tracePt t="23895" x="5189538" y="5761038"/>
          <p14:tracePt t="23904" x="5211763" y="5737225"/>
          <p14:tracePt t="23911" x="5241925" y="5715000"/>
          <p14:tracePt t="23920" x="5257800" y="5661025"/>
          <p14:tracePt t="23928" x="5295900" y="5630863"/>
          <p14:tracePt t="23938" x="5303838" y="5592763"/>
          <p14:tracePt t="23944" x="5326063" y="5546725"/>
          <p14:tracePt t="23954" x="5349875" y="5508625"/>
          <p14:tracePt t="23960" x="5364163" y="5464175"/>
          <p14:tracePt t="23970" x="5364163" y="5402263"/>
          <p14:tracePt t="23976" x="5380038" y="5356225"/>
          <p14:tracePt t="23987" x="5380038" y="5311775"/>
          <p14:tracePt t="23993" x="5380038" y="5257800"/>
          <p14:tracePt t="24004" x="5380038" y="5227638"/>
          <p14:tracePt t="24009" x="5364163" y="5197475"/>
          <p14:tracePt t="24020" x="5349875" y="5173663"/>
          <p14:tracePt t="24025" x="5326063" y="5151438"/>
          <p14:tracePt t="24036" x="5303838" y="5127625"/>
          <p14:tracePt t="24042" x="5273675" y="5105400"/>
          <p14:tracePt t="24054" x="5241925" y="5089525"/>
          <p14:tracePt t="24058" x="5211763" y="5083175"/>
          <p14:tracePt t="24070" x="5159375" y="5083175"/>
          <p14:tracePt t="24074" x="5127625" y="5083175"/>
          <p14:tracePt t="24087" x="5067300" y="5083175"/>
          <p14:tracePt t="24090" x="5029200" y="5083175"/>
          <p14:tracePt t="24103" x="4999038" y="5083175"/>
          <p14:tracePt t="24106" x="4960938" y="5083175"/>
          <p14:tracePt t="24120" x="4937125" y="5089525"/>
          <p14:tracePt t="24122" x="4884738" y="5127625"/>
          <p14:tracePt t="24136" x="4860925" y="5151438"/>
          <p14:tracePt t="24138" x="4838700" y="5189538"/>
          <p14:tracePt t="24153" x="4808538" y="5227638"/>
          <p14:tracePt t="24154" x="4778375" y="5257800"/>
          <p14:tracePt t="24170" x="4754563" y="5318125"/>
          <p14:tracePt t="24170" x="4732338" y="5364163"/>
          <p14:tracePt t="24178" x="4724400" y="5418138"/>
          <p14:tracePt t="24187" x="4694238" y="5470525"/>
          <p14:tracePt t="24194" x="4686300" y="5532438"/>
          <p14:tracePt t="24204" x="4670425" y="5584825"/>
          <p14:tracePt t="24210" x="4670425" y="5630863"/>
          <p14:tracePt t="24220" x="4670425" y="5676900"/>
          <p14:tracePt t="24226" x="4670425" y="5722938"/>
          <p14:tracePt t="24237" x="4670425" y="5745163"/>
          <p14:tracePt t="24243" x="4670425" y="5783263"/>
          <p14:tracePt t="24254" x="4694238" y="5807075"/>
          <p14:tracePt t="24259" x="4732338" y="5845175"/>
          <p14:tracePt t="24270" x="4754563" y="5859463"/>
          <p14:tracePt t="24275" x="4808538" y="5883275"/>
          <p14:tracePt t="24286" x="4838700" y="5883275"/>
          <p14:tracePt t="24291" x="4899025" y="5889625"/>
          <p14:tracePt t="24304" x="4945063" y="5905500"/>
          <p14:tracePt t="24307" x="4999038" y="5905500"/>
          <p14:tracePt t="24320" x="5051425" y="5913438"/>
          <p14:tracePt t="24323" x="5089525" y="5913438"/>
          <p14:tracePt t="24337" x="5113338" y="5913438"/>
          <p14:tracePt t="24339" x="5159375" y="5913438"/>
          <p14:tracePt t="24353" x="5197475" y="5913438"/>
          <p14:tracePt t="24356" x="5235575" y="5913438"/>
          <p14:tracePt t="24370" x="5241925" y="5913438"/>
          <p14:tracePt t="24372" x="5280025" y="5889625"/>
          <p14:tracePt t="24387" x="5303838" y="5883275"/>
          <p14:tracePt t="24388" x="5326063" y="5859463"/>
          <p14:tracePt t="24404" x="5341938" y="5829300"/>
          <p14:tracePt t="24404" x="5341938" y="5799138"/>
          <p14:tracePt t="24412" x="5341938" y="5745163"/>
          <p14:tracePt t="24421" x="5349875" y="5715000"/>
          <p14:tracePt t="24429" x="5349875" y="5654675"/>
          <p14:tracePt t="24437" x="5349875" y="5638800"/>
          <p14:tracePt t="24445" x="5349875" y="5592763"/>
          <p14:tracePt t="24454" x="5349875" y="5570538"/>
          <p14:tracePt t="24461" x="5349875" y="5532438"/>
          <p14:tracePt t="24471" x="5341938" y="5524500"/>
          <p14:tracePt t="24477" x="5341938" y="5508625"/>
          <p14:tracePt t="25083" x="5341938" y="5502275"/>
          <p14:tracePt t="25091" x="5349875" y="5486400"/>
          <p14:tracePt t="25099" x="5364163" y="5464175"/>
          <p14:tracePt t="25107" x="5387975" y="5426075"/>
          <p14:tracePt t="25115" x="5426075" y="5402263"/>
          <p14:tracePt t="25124" x="5448300" y="5364163"/>
          <p14:tracePt t="25131" x="5486400" y="5334000"/>
          <p14:tracePt t="25139" x="5516563" y="5273675"/>
          <p14:tracePt t="25148" x="5592763" y="5197475"/>
          <p14:tracePt t="25156" x="5638800" y="5143500"/>
          <p14:tracePt t="25164" x="5699125" y="5067300"/>
          <p14:tracePt t="25172" x="5768975" y="4999038"/>
          <p14:tracePt t="25180" x="5851525" y="4914900"/>
          <p14:tracePt t="25188" x="5951538" y="4816475"/>
          <p14:tracePt t="25196" x="6065838" y="4732338"/>
          <p14:tracePt t="25204" x="6188075" y="4640263"/>
          <p14:tracePt t="25212" x="6248400" y="4602163"/>
          <p14:tracePt t="25220" x="6354763" y="4518025"/>
          <p14:tracePt t="25228" x="6446838" y="4435475"/>
          <p14:tracePt t="25237" x="6613525" y="4305300"/>
          <p14:tracePt t="25245" x="6721475" y="4244975"/>
          <p14:tracePt t="25254" x="6804025" y="4175125"/>
          <p14:tracePt t="25261" x="6911975" y="4114800"/>
          <p14:tracePt t="25271" x="6950075" y="4076700"/>
          <p14:tracePt t="25277" x="7102475" y="3962400"/>
          <p14:tracePt t="25288" x="7200900" y="3886200"/>
          <p14:tracePt t="25293" x="7246938" y="3863975"/>
          <p14:tracePt t="25305" x="7323138" y="3794125"/>
          <p14:tracePt t="25309" x="7391400" y="3733800"/>
          <p14:tracePt t="25320" x="7413625" y="3711575"/>
          <p14:tracePt t="25326" x="7459663" y="3673475"/>
          <p14:tracePt t="25334" x="7497763" y="3627438"/>
          <p14:tracePt t="25342" x="7513638" y="3603625"/>
          <p14:tracePt t="25350" x="7521575" y="3581400"/>
          <p14:tracePt t="25358" x="7521575" y="3565525"/>
          <p14:tracePt t="25374" x="7521575" y="3551238"/>
          <p14:tracePt t="25657" x="7521575" y="3527425"/>
          <p14:tracePt t="25665" x="7513638" y="3497263"/>
          <p14:tracePt t="25673" x="7489825" y="3459163"/>
          <p14:tracePt t="25681" x="7475538" y="3413125"/>
          <p14:tracePt t="25689" x="7459663" y="3360738"/>
          <p14:tracePt t="25697" x="7437438" y="3306763"/>
          <p14:tracePt t="25705" x="7413625" y="3268663"/>
          <p14:tracePt t="25713" x="7407275" y="3208338"/>
          <p14:tracePt t="25721" x="7375525" y="3170238"/>
          <p14:tracePt t="25730" x="7369175" y="3146425"/>
          <p14:tracePt t="25738" x="7345363" y="3116263"/>
          <p14:tracePt t="25746" x="7331075" y="3078163"/>
          <p14:tracePt t="25754" x="7331075" y="3055938"/>
          <p14:tracePt t="25762" x="7307263" y="3032125"/>
          <p14:tracePt t="25771" x="7307263" y="3017838"/>
          <p14:tracePt t="25778" x="7292975" y="3001963"/>
          <p14:tracePt t="25788" x="7285038" y="2994025"/>
          <p14:tracePt t="25795" x="7285038" y="2979738"/>
          <p14:tracePt t="25803" x="7269163" y="2971800"/>
          <p14:tracePt t="25811" x="7269163" y="2955925"/>
          <p14:tracePt t="25820" x="7269163" y="2949575"/>
          <p14:tracePt t="25827" x="7261225" y="2949575"/>
          <p14:tracePt t="25837" x="7261225" y="2933700"/>
          <p14:tracePt t="25852" x="7246938" y="2933700"/>
          <p14:tracePt t="25875" x="7246938" y="2917825"/>
          <p14:tracePt t="25900" x="7246938" y="2911475"/>
          <p14:tracePt t="25908" x="7261225" y="2911475"/>
          <p14:tracePt t="25925" x="7269163" y="2911475"/>
          <p14:tracePt t="25932" x="7292975" y="2911475"/>
          <p14:tracePt t="25940" x="7307263" y="2911475"/>
          <p14:tracePt t="25957" x="7331075" y="2911475"/>
          <p14:tracePt t="25965" x="7345363" y="2911475"/>
          <p14:tracePt t="25973" x="7369175" y="2911475"/>
          <p14:tracePt t="25981" x="7375525" y="2917825"/>
          <p14:tracePt t="25989" x="7391400" y="2933700"/>
          <p14:tracePt t="25997" x="7407275" y="2949575"/>
          <p14:tracePt t="26005" x="7413625" y="2949575"/>
          <p14:tracePt t="26013" x="7429500" y="2955925"/>
          <p14:tracePt t="26030" x="7437438" y="2971800"/>
          <p14:tracePt t="26062" x="7437438" y="2979738"/>
          <p14:tracePt t="26078" x="7437438" y="2994025"/>
          <p14:tracePt t="26094" x="7437438" y="3017838"/>
          <p14:tracePt t="26104" x="7429500" y="3032125"/>
          <p14:tracePt t="26110" x="7413625" y="3055938"/>
          <p14:tracePt t="26121" x="7413625" y="3063875"/>
          <p14:tracePt t="26126" x="7391400" y="3086100"/>
          <p14:tracePt t="26138" x="7391400" y="3116263"/>
          <p14:tracePt t="26143" x="7375525" y="3140075"/>
          <p14:tracePt t="26154" x="7369175" y="3146425"/>
          <p14:tracePt t="26159" x="7353300" y="3170238"/>
          <p14:tracePt t="26167" x="7345363" y="3192463"/>
          <p14:tracePt t="26175" x="7345363" y="3208338"/>
          <p14:tracePt t="26187" x="7331075" y="3230563"/>
          <p14:tracePt t="26191" x="7331075" y="3246438"/>
          <p14:tracePt t="26199" x="7331075" y="3254375"/>
          <p14:tracePt t="26207" x="7323138" y="3268663"/>
          <p14:tracePt t="26224" x="7323138" y="3276600"/>
          <p14:tracePt t="26232" x="7323138" y="3292475"/>
          <p14:tracePt t="26248" x="7323138" y="3306763"/>
          <p14:tracePt t="26264" x="7323138" y="3314700"/>
          <p14:tracePt t="26272" x="7307263" y="3330575"/>
          <p14:tracePt t="26281" x="7307263" y="3336925"/>
          <p14:tracePt t="26288" x="7307263" y="3352800"/>
          <p14:tracePt t="26313" x="7307263" y="3360738"/>
          <p14:tracePt t="26345" x="7307263" y="3375025"/>
          <p14:tracePt t="26409" x="7307263" y="3390900"/>
          <p14:tracePt t="26781" x="7307263" y="3398838"/>
          <p14:tracePt t="26789" x="7307263" y="3413125"/>
          <p14:tracePt t="26798" x="7307263" y="3421063"/>
          <p14:tracePt t="26806" x="7307263" y="3436938"/>
          <p14:tracePt t="26814" x="7307263" y="3444875"/>
          <p14:tracePt t="26822" x="7307263" y="3459163"/>
          <p14:tracePt t="26830" x="7292975" y="3459163"/>
          <p14:tracePt t="26838" x="7292975" y="3467100"/>
          <p14:tracePt t="26862" x="7292975" y="3482975"/>
          <p14:tracePt t="27735" x="7285038" y="3482975"/>
          <p14:tracePt t="28042" x="7269163" y="3482975"/>
          <p14:tracePt t="28050" x="7261225" y="3482975"/>
          <p14:tracePt t="28058" x="7261225" y="3497263"/>
          <p14:tracePt t="28071" x="7239000" y="3497263"/>
          <p14:tracePt t="28074" x="7223125" y="3497263"/>
          <p14:tracePt t="28082" x="7216775" y="3505200"/>
          <p14:tracePt t="28090" x="7200900" y="3505200"/>
          <p14:tracePt t="28099" x="7178675" y="3505200"/>
          <p14:tracePt t="28106" x="7162800" y="3521075"/>
          <p14:tracePt t="28115" x="7154863" y="3521075"/>
          <p14:tracePt t="28123" x="7132638" y="3521075"/>
          <p14:tracePt t="28131" x="7094538" y="3521075"/>
          <p14:tracePt t="28139" x="7078663" y="3527425"/>
          <p14:tracePt t="28147" x="7048500" y="3543300"/>
          <p14:tracePt t="28155" x="7026275" y="3565525"/>
          <p14:tracePt t="28163" x="6972300" y="3589338"/>
          <p14:tracePt t="28171" x="6926263" y="3611563"/>
          <p14:tracePt t="28180" x="6865938" y="3649663"/>
          <p14:tracePt t="28187" x="6804025" y="3695700"/>
          <p14:tracePt t="28196" x="6751638" y="3733800"/>
          <p14:tracePt t="28204" x="6689725" y="3771900"/>
          <p14:tracePt t="28212" x="6629400" y="3802063"/>
          <p14:tracePt t="28220" x="6583363" y="3840163"/>
          <p14:tracePt t="28228" x="6523038" y="3878263"/>
          <p14:tracePt t="28237" x="6461125" y="3908425"/>
          <p14:tracePt t="28244" x="6400800" y="3946525"/>
          <p14:tracePt t="28254" x="6362700" y="3984625"/>
          <p14:tracePt t="28260" x="6316663" y="4016375"/>
          <p14:tracePt t="28271" x="6286500" y="4046538"/>
          <p14:tracePt t="28277" x="6248400" y="4076700"/>
          <p14:tracePt t="28287" x="6232525" y="4092575"/>
          <p14:tracePt t="28292" x="6188075" y="4137025"/>
          <p14:tracePt t="28304" x="6172200" y="4152900"/>
          <p14:tracePt t="28309" x="6149975" y="4183063"/>
          <p14:tracePt t="28320" x="6142038" y="4213225"/>
          <p14:tracePt t="28325" x="6126163" y="4237038"/>
          <p14:tracePt t="28337" x="6126163" y="4267200"/>
          <p14:tracePt t="28341" x="6118225" y="4305300"/>
          <p14:tracePt t="28354" x="6118225" y="4343400"/>
          <p14:tracePt t="28357" x="6103938" y="4373563"/>
          <p14:tracePt t="28370" x="6103938" y="4411663"/>
          <p14:tracePt t="28373" x="6103938" y="4473575"/>
          <p14:tracePt t="28387" x="6103938" y="4511675"/>
          <p14:tracePt t="28389" x="6103938" y="4564063"/>
          <p14:tracePt t="28403" x="6103938" y="4602163"/>
          <p14:tracePt t="28405" x="6103938" y="4648200"/>
          <p14:tracePt t="28419" x="6118225" y="4678363"/>
          <p14:tracePt t="28422" x="6126163" y="4708525"/>
          <p14:tracePt t="28436" x="6164263" y="4746625"/>
          <p14:tracePt t="28438" x="6188075" y="4762500"/>
          <p14:tracePt t="28454" x="6210300" y="4770438"/>
          <p14:tracePt t="28721" x="6210300" y="4784725"/>
          <p14:tracePt t="28729" x="6210300" y="4808538"/>
          <p14:tracePt t="28737" x="6210300" y="4830763"/>
          <p14:tracePt t="28745" x="6210300" y="4868863"/>
          <p14:tracePt t="28755" x="6210300" y="4892675"/>
          <p14:tracePt t="28761" x="6210300" y="4922838"/>
          <p14:tracePt t="28771" x="6226175" y="4975225"/>
          <p14:tracePt t="28777" x="6226175" y="5021263"/>
          <p14:tracePt t="28787" x="6232525" y="5045075"/>
          <p14:tracePt t="28793" x="6232525" y="5083175"/>
          <p14:tracePt t="28804" x="6232525" y="5113338"/>
          <p14:tracePt t="28810" x="6248400" y="5143500"/>
          <p14:tracePt t="28820" x="6248400" y="5173663"/>
          <p14:tracePt t="28826" x="6256338" y="5189538"/>
          <p14:tracePt t="28833" x="6256338" y="5211763"/>
          <p14:tracePt t="28842" x="6256338" y="5235575"/>
          <p14:tracePt t="28850" x="6256338" y="5249863"/>
          <p14:tracePt t="28858" x="6256338" y="5273675"/>
          <p14:tracePt t="28866" x="6256338" y="5280025"/>
          <p14:tracePt t="28874" x="6256338" y="5318125"/>
          <p14:tracePt t="28882" x="6256338" y="5341938"/>
          <p14:tracePt t="28890" x="6256338" y="5380038"/>
          <p14:tracePt t="28899" x="6256338" y="5402263"/>
          <p14:tracePt t="28907" x="6256338" y="5426075"/>
          <p14:tracePt t="28915" x="6256338" y="5464175"/>
          <p14:tracePt t="28922" x="6256338" y="5470525"/>
          <p14:tracePt t="28931" x="6270625" y="5502275"/>
          <p14:tracePt t="28939" x="6270625" y="5524500"/>
          <p14:tracePt t="28947" x="6270625" y="5532438"/>
          <p14:tracePt t="28955" x="6286500" y="5546725"/>
          <p14:tracePt t="28963" x="6286500" y="5554663"/>
          <p14:tracePt t="29294" x="6286500" y="5570538"/>
          <p14:tracePt t="29303" x="6286500" y="5584825"/>
          <p14:tracePt t="29327" x="6286500" y="5592763"/>
          <p14:tracePt t="29343" x="6286500" y="5608638"/>
          <p14:tracePt t="29367" x="6286500" y="5616575"/>
          <p14:tracePt t="29399" x="6286500" y="5630863"/>
          <p14:tracePt t="29553" x="6286500" y="5638800"/>
          <p14:tracePt t="29577" x="6270625" y="5638800"/>
          <p14:tracePt t="29594" x="6270625" y="5654675"/>
          <p14:tracePt t="29989" x="6270625" y="5661025"/>
          <p14:tracePt t="30071" x="6270625" y="5676900"/>
          <p14:tracePt t="30102" x="6270625" y="5692775"/>
          <p14:tracePt t="30121" x="6256338" y="5692775"/>
          <p14:tracePt t="30126" x="6256338" y="5699125"/>
          <p14:tracePt t="30232" x="6256338" y="5715000"/>
          <p14:tracePt t="30402" x="6256338" y="5722938"/>
          <p14:tracePt t="32293" x="6256338" y="5715000"/>
          <p14:tracePt t="32309" x="6256338" y="5699125"/>
          <p14:tracePt t="32317" x="6256338" y="5692775"/>
          <p14:tracePt t="32325" x="6256338" y="5676900"/>
          <p14:tracePt t="32333" x="6256338" y="5661025"/>
          <p14:tracePt t="32341" x="6270625" y="5654675"/>
          <p14:tracePt t="32349" x="6270625" y="5638800"/>
          <p14:tracePt t="32357" x="6270625" y="5616575"/>
          <p14:tracePt t="32365" x="6286500" y="5616575"/>
          <p14:tracePt t="32373" x="6286500" y="5592763"/>
          <p14:tracePt t="32382" x="6286500" y="5584825"/>
          <p14:tracePt t="32390" x="6294438" y="5570538"/>
          <p14:tracePt t="32398" x="6294438" y="5546725"/>
          <p14:tracePt t="32414" x="6294438" y="5532438"/>
          <p14:tracePt t="32422" x="6308725" y="5524500"/>
          <p14:tracePt t="32430" x="6308725" y="5502275"/>
          <p14:tracePt t="32438" x="6308725" y="5486400"/>
          <p14:tracePt t="32447" x="6316663" y="5470525"/>
          <p14:tracePt t="32454" x="6316663" y="5464175"/>
          <p14:tracePt t="32462" x="6316663" y="5448300"/>
          <p14:tracePt t="32470" x="6332538" y="5440363"/>
          <p14:tracePt t="32478" x="6332538" y="5426075"/>
          <p14:tracePt t="32487" x="6332538" y="5418138"/>
          <p14:tracePt t="32494" x="6340475" y="5402263"/>
          <p14:tracePt t="32511" x="6340475" y="5387975"/>
          <p14:tracePt t="32527" x="6354763" y="5380038"/>
          <p14:tracePt t="32538" x="6354763" y="5364163"/>
          <p14:tracePt t="32559" x="6354763" y="5356225"/>
          <p14:tracePt t="32584" x="6354763" y="5341938"/>
          <p14:tracePt t="32592" x="6362700" y="5334000"/>
          <p14:tracePt t="32616" x="6362700" y="5318125"/>
          <p14:tracePt t="32624" x="6362700" y="5311775"/>
          <p14:tracePt t="32640" x="6362700" y="5295900"/>
          <p14:tracePt t="32665" x="6362700" y="5280025"/>
          <p14:tracePt t="32745" x="6378575" y="5280025"/>
          <p14:tracePt t="33925" x="6378575" y="5273675"/>
          <p14:tracePt t="33941" x="6362700" y="5249863"/>
          <p14:tracePt t="33949" x="6362700" y="5227638"/>
          <p14:tracePt t="33957" x="6354763" y="5189538"/>
          <p14:tracePt t="33965" x="6354763" y="5151438"/>
          <p14:tracePt t="33973" x="6340475" y="5127625"/>
          <p14:tracePt t="33981" x="6332538" y="5083175"/>
          <p14:tracePt t="33989" x="6332538" y="5037138"/>
          <p14:tracePt t="33997" x="6316663" y="4983163"/>
          <p14:tracePt t="34005" x="6308725" y="4937125"/>
          <p14:tracePt t="34013" x="6294438" y="4876800"/>
          <p14:tracePt t="34021" x="6286500" y="4854575"/>
          <p14:tracePt t="34029" x="6270625" y="4816475"/>
          <p14:tracePt t="34038" x="6256338" y="4792663"/>
          <p14:tracePt t="34046" x="6232525" y="4784725"/>
          <p14:tracePt t="34054" x="6210300" y="4746625"/>
          <p14:tracePt t="34062" x="6188075" y="4746625"/>
          <p14:tracePt t="34071" x="6164263" y="4746625"/>
          <p14:tracePt t="34078" x="6126163" y="4746625"/>
          <p14:tracePt t="34088" x="6088063" y="4762500"/>
          <p14:tracePt t="34094" x="6057900" y="4770438"/>
          <p14:tracePt t="34103" x="6019800" y="4792663"/>
          <p14:tracePt t="34110" x="5981700" y="4816475"/>
          <p14:tracePt t="34120" x="5959475" y="4830763"/>
          <p14:tracePt t="34126" x="5927725" y="4854575"/>
          <p14:tracePt t="34138" x="5913438" y="4876800"/>
          <p14:tracePt t="34143" x="5875338" y="4899025"/>
          <p14:tracePt t="34151" x="5867400" y="4914900"/>
          <p14:tracePt t="34159" x="5845175" y="4937125"/>
          <p14:tracePt t="34167" x="5845175" y="4953000"/>
          <p14:tracePt t="34175" x="5813425" y="4983163"/>
          <p14:tracePt t="34188" x="5807075" y="5006975"/>
          <p14:tracePt t="34191" x="5807075" y="5037138"/>
          <p14:tracePt t="34199" x="5791200" y="5067300"/>
          <p14:tracePt t="34207" x="5791200" y="5105400"/>
          <p14:tracePt t="34215" x="5791200" y="5151438"/>
          <p14:tracePt t="34223" x="5791200" y="5197475"/>
          <p14:tracePt t="34232" x="5791200" y="5249863"/>
          <p14:tracePt t="34240" x="5791200" y="5311775"/>
          <p14:tracePt t="34248" x="5783263" y="5334000"/>
          <p14:tracePt t="34256" x="5783263" y="5380038"/>
          <p14:tracePt t="34264" x="5783263" y="5402263"/>
          <p14:tracePt t="34272" x="5783263" y="5448300"/>
          <p14:tracePt t="34280" x="5768975" y="5502275"/>
          <p14:tracePt t="34288" x="5768975" y="5524500"/>
          <p14:tracePt t="34296" x="5768975" y="5584825"/>
          <p14:tracePt t="34304" x="5768975" y="5608638"/>
          <p14:tracePt t="34311" x="5768975" y="5638800"/>
          <p14:tracePt t="34320" x="5768975" y="5676900"/>
          <p14:tracePt t="34327" x="5768975" y="5699125"/>
          <p14:tracePt t="34337" x="5783263" y="5737225"/>
          <p14:tracePt t="34344" x="5791200" y="5745163"/>
          <p14:tracePt t="34354" x="5813425" y="5775325"/>
          <p14:tracePt t="34360" x="5829300" y="5799138"/>
          <p14:tracePt t="34371" x="5845175" y="5821363"/>
          <p14:tracePt t="34376" x="5867400" y="5829300"/>
          <p14:tracePt t="34387" x="5897563" y="5845175"/>
          <p14:tracePt t="34392" x="5927725" y="5859463"/>
          <p14:tracePt t="34404" x="5951538" y="5867400"/>
          <p14:tracePt t="34408" x="5981700" y="5867400"/>
          <p14:tracePt t="34420" x="6019800" y="5867400"/>
          <p14:tracePt t="34424" x="6042025" y="5867400"/>
          <p14:tracePt t="34437" x="6080125" y="5867400"/>
          <p14:tracePt t="34441" x="6118225" y="5867400"/>
          <p14:tracePt t="34454" x="6149975" y="5867400"/>
          <p14:tracePt t="34457" x="6164263" y="5867400"/>
          <p14:tracePt t="34470" x="6188075" y="5867400"/>
          <p14:tracePt t="34473" x="6210300" y="5867400"/>
          <p14:tracePt t="34486" x="6226175" y="5883275"/>
          <p14:tracePt t="34489" x="6232525" y="5883275"/>
          <p14:tracePt t="34502" x="6248400" y="5883275"/>
          <p14:tracePt t="34529" x="6256338" y="5883275"/>
          <p14:tracePt t="34886" x="6270625" y="5883275"/>
          <p14:tracePt t="34950" x="6286500" y="5883275"/>
          <p14:tracePt t="34974" x="6308725" y="5883275"/>
          <p14:tracePt t="34982" x="6332538" y="5883275"/>
          <p14:tracePt t="34990" x="6392863" y="5883275"/>
          <p14:tracePt t="34998" x="6461125" y="5883275"/>
          <p14:tracePt t="35006" x="6507163" y="5883275"/>
          <p14:tracePt t="35015" x="6651625" y="5883275"/>
          <p14:tracePt t="35022" x="6759575" y="5867400"/>
          <p14:tracePt t="35031" x="6888163" y="5859463"/>
          <p14:tracePt t="35039" x="6950075" y="5845175"/>
          <p14:tracePt t="35047" x="7056438" y="5829300"/>
          <p14:tracePt t="35055" x="7162800" y="5807075"/>
          <p14:tracePt t="35063" x="7246938" y="5783263"/>
          <p14:tracePt t="35071" x="7285038" y="5783263"/>
          <p14:tracePt t="35079" x="7331075" y="5761038"/>
          <p14:tracePt t="35087" x="7369175" y="5745163"/>
          <p14:tracePt t="35095" x="7407275" y="5737225"/>
          <p14:tracePt t="35103" x="7429500" y="5737225"/>
          <p14:tracePt t="35111" x="7437438" y="5722938"/>
          <p14:tracePt t="35128" x="7437438" y="5715000"/>
          <p14:tracePt t="35137" x="7451725" y="5715000"/>
          <p14:tracePt t="35144" x="7451725" y="5699125"/>
          <p14:tracePt t="35155" x="7451725" y="5692775"/>
          <p14:tracePt t="35160" x="7451725" y="5676900"/>
          <p14:tracePt t="35171" x="7451725" y="5661025"/>
          <p14:tracePt t="35176" x="7451725" y="5654675"/>
          <p14:tracePt t="35187" x="7451725" y="5638800"/>
          <p14:tracePt t="35192" x="7451725" y="5630863"/>
          <p14:tracePt t="35208" x="7451725" y="5616575"/>
          <p14:tracePt t="35220" x="7451725" y="5608638"/>
          <p14:tracePt t="35241" x="7451725" y="5592763"/>
          <p14:tracePt t="35249" x="7451725" y="5584825"/>
          <p14:tracePt t="35273" x="7451725" y="5570538"/>
          <p14:tracePt t="35281" x="7451725" y="5554663"/>
          <p14:tracePt t="35297" x="7451725" y="5546725"/>
          <p14:tracePt t="35321" x="7451725" y="5532438"/>
          <p14:tracePt t="35710" x="7451725" y="5524500"/>
          <p14:tracePt t="35721" x="7451725" y="5502275"/>
          <p14:tracePt t="35726" x="7459663" y="5470525"/>
          <p14:tracePt t="35737" x="7475538" y="5440363"/>
          <p14:tracePt t="35743" x="7489825" y="5426075"/>
          <p14:tracePt t="35753" x="7497763" y="5380038"/>
          <p14:tracePt t="35759" x="7521575" y="5356225"/>
          <p14:tracePt t="35767" x="7521575" y="5341938"/>
          <p14:tracePt t="35776" x="7535863" y="5311775"/>
          <p14:tracePt t="35787" x="7559675" y="5280025"/>
          <p14:tracePt t="35791" x="7559675" y="5257800"/>
          <p14:tracePt t="35799" x="7581900" y="5235575"/>
          <p14:tracePt t="35807" x="7581900" y="5211763"/>
          <p14:tracePt t="35815" x="7597775" y="5189538"/>
          <p14:tracePt t="35823" x="7597775" y="5165725"/>
          <p14:tracePt t="35831" x="7604125" y="5143500"/>
          <p14:tracePt t="35840" x="7620000" y="5113338"/>
          <p14:tracePt t="35848" x="7627938" y="5105400"/>
          <p14:tracePt t="35856" x="7627938" y="5083175"/>
          <p14:tracePt t="35864" x="7642225" y="5067300"/>
          <p14:tracePt t="35872" x="7642225" y="5045075"/>
          <p14:tracePt t="35880" x="7650163" y="5037138"/>
          <p14:tracePt t="35888" x="7650163" y="5006975"/>
          <p14:tracePt t="35896" x="7666038" y="4983163"/>
          <p14:tracePt t="35904" x="7666038" y="4975225"/>
          <p14:tracePt t="35913" x="7680325" y="4960938"/>
          <p14:tracePt t="35921" x="7680325" y="4953000"/>
          <p14:tracePt t="35929" x="7688263" y="4937125"/>
          <p14:tracePt t="35937" x="7688263" y="4914900"/>
          <p14:tracePt t="35945" x="7704138" y="4914900"/>
          <p14:tracePt t="35954" x="7704138" y="4899025"/>
          <p14:tracePt t="35961" x="7712075" y="4876800"/>
          <p14:tracePt t="35970" x="7712075" y="4868863"/>
          <p14:tracePt t="35977" x="7712075" y="4854575"/>
          <p14:tracePt t="35987" x="7726363" y="4838700"/>
          <p14:tracePt t="35993" x="7726363" y="4830763"/>
          <p14:tracePt t="36004" x="7726363" y="4808538"/>
          <p14:tracePt t="36009" x="7726363" y="4792663"/>
          <p14:tracePt t="36020" x="7726363" y="4784725"/>
          <p14:tracePt t="36025" x="7726363" y="4770438"/>
          <p14:tracePt t="36037" x="7726363" y="4762500"/>
          <p14:tracePt t="36042" x="7726363" y="4746625"/>
          <p14:tracePt t="36053" x="7726363" y="4732338"/>
          <p14:tracePt t="36058" x="7726363" y="4724400"/>
          <p14:tracePt t="36074" x="7726363" y="4708525"/>
          <p14:tracePt t="36082" x="7712075" y="4702175"/>
          <p14:tracePt t="36098" x="7712075" y="4686300"/>
          <p14:tracePt t="36114" x="7704138" y="4678363"/>
          <p14:tracePt t="36147" x="7704138" y="4664075"/>
          <p14:tracePt t="36219" x="7688263" y="4648200"/>
          <p14:tracePt t="36365" x="7688263" y="4664075"/>
          <p14:tracePt t="36381" x="7688263" y="4678363"/>
          <p14:tracePt t="36389" x="7680325" y="4678363"/>
          <p14:tracePt t="36398" x="7680325" y="4686300"/>
          <p14:tracePt t="36405" x="7680325" y="4702175"/>
          <p14:tracePt t="36414" x="7666038" y="4702175"/>
          <p14:tracePt t="36422" x="7666038" y="4708525"/>
          <p14:tracePt t="36430" x="7666038" y="4724400"/>
          <p14:tracePt t="36438" x="7650163" y="4724400"/>
          <p14:tracePt t="36446" x="7650163" y="4732338"/>
          <p14:tracePt t="36454" x="7642225" y="4746625"/>
          <p14:tracePt t="36470" x="7627938" y="4762500"/>
          <p14:tracePt t="36488" x="7620000" y="4770438"/>
          <p14:tracePt t="36494" x="7620000" y="4784725"/>
          <p14:tracePt t="36504" x="7604125" y="4792663"/>
          <p14:tracePt t="36510" x="7597775" y="4808538"/>
          <p14:tracePt t="36521" x="7597775" y="4816475"/>
          <p14:tracePt t="36526" x="7581900" y="4830763"/>
          <p14:tracePt t="36538" x="7566025" y="4838700"/>
          <p14:tracePt t="36543" x="7566025" y="4854575"/>
          <p14:tracePt t="36553" x="7559675" y="4868863"/>
          <p14:tracePt t="36559" x="7559675" y="4892675"/>
          <p14:tracePt t="36567" x="7543800" y="4892675"/>
          <p14:tracePt t="36575" x="7543800" y="4899025"/>
          <p14:tracePt t="36583" x="7535863" y="4914900"/>
          <p14:tracePt t="36591" x="7535863" y="4922838"/>
          <p14:tracePt t="36607" x="7535863" y="4937125"/>
          <p14:tracePt t="36632" x="7521575" y="4953000"/>
          <p14:tracePt t="36664" x="7521575" y="4960938"/>
          <p14:tracePt t="36704" x="7521575" y="4975225"/>
          <p14:tracePt t="36729" x="7513638" y="4975225"/>
          <p14:tracePt t="36738" x="7513638" y="4983163"/>
          <p14:tracePt t="36755" x="7513638" y="4999038"/>
          <p14:tracePt t="36770" x="7497763" y="5006975"/>
          <p14:tracePt t="36787" x="7497763" y="5021263"/>
          <p14:tracePt t="36804" x="7489825" y="5037138"/>
          <p14:tracePt t="36825" x="7489825" y="5045075"/>
          <p14:tracePt t="36874" x="7489825" y="5059363"/>
          <p14:tracePt t="36907" x="7475538" y="5059363"/>
          <p14:tracePt t="36980" x="7459663" y="5059363"/>
          <p14:tracePt t="36995" x="7459663" y="5045075"/>
          <p14:tracePt t="38628" x="7459663" y="5037138"/>
          <p14:tracePt t="39792" x="7459663" y="5021263"/>
          <p14:tracePt t="39800" x="7475538" y="5021263"/>
          <p14:tracePt t="39808" x="7489825" y="5006975"/>
          <p14:tracePt t="39816" x="7497763" y="4999038"/>
          <p14:tracePt t="39824" x="7521575" y="4983163"/>
          <p14:tracePt t="39832" x="7535863" y="4975225"/>
          <p14:tracePt t="39840" x="7566025" y="4953000"/>
          <p14:tracePt t="39849" x="7604125" y="4922838"/>
          <p14:tracePt t="39856" x="7650163" y="4899025"/>
          <p14:tracePt t="39864" x="7704138" y="4876800"/>
          <p14:tracePt t="39872" x="7750175" y="4838700"/>
          <p14:tracePt t="39880" x="7794625" y="4808538"/>
          <p14:tracePt t="39888" x="7832725" y="4784725"/>
          <p14:tracePt t="39897" x="7894638" y="4746625"/>
          <p14:tracePt t="39904" x="7954963" y="4708525"/>
          <p14:tracePt t="39913" x="7985125" y="4678363"/>
          <p14:tracePt t="39921" x="8031163" y="4648200"/>
          <p14:tracePt t="39929" x="8061325" y="4640263"/>
          <p14:tracePt t="39937" x="8093075" y="4618038"/>
          <p14:tracePt t="39945" x="8115300" y="4594225"/>
          <p14:tracePt t="39954" x="8145463" y="4579938"/>
          <p14:tracePt t="39961" x="8169275" y="4556125"/>
          <p14:tracePt t="39970" x="8191500" y="4541838"/>
          <p14:tracePt t="39978" x="8199438" y="4533900"/>
          <p14:tracePt t="39987" x="8213725" y="4533900"/>
          <p14:tracePt t="39994" x="8251825" y="4511675"/>
          <p14:tracePt t="40004" x="8275638" y="4487863"/>
          <p14:tracePt t="40010" x="8283575" y="4473575"/>
          <p14:tracePt t="40020" x="8335963" y="4449763"/>
          <p14:tracePt t="40026" x="8366125" y="4435475"/>
          <p14:tracePt t="40037" x="8382000" y="4427538"/>
          <p14:tracePt t="40042" x="8420100" y="4411663"/>
          <p14:tracePt t="40054" x="8428038" y="4403725"/>
          <p14:tracePt t="40058" x="8442325" y="4403725"/>
          <p14:tracePt t="40350" x="8450263" y="4403725"/>
          <p14:tracePt t="40357" x="8466138" y="4403725"/>
          <p14:tracePt t="40365" x="8474075" y="4403725"/>
          <p14:tracePt t="40374" x="8488363" y="4403725"/>
          <p14:tracePt t="40382" x="8504238" y="4403725"/>
          <p14:tracePt t="40390" x="8512175" y="4411663"/>
          <p14:tracePt t="40398" x="8526463" y="4427538"/>
          <p14:tracePt t="40406" x="8534400" y="4435475"/>
          <p14:tracePt t="40414" x="8550275" y="4449763"/>
          <p14:tracePt t="40422" x="8556625" y="4457700"/>
          <p14:tracePt t="40430" x="8572500" y="4457700"/>
          <p14:tracePt t="40438" x="8572500" y="4473575"/>
          <p14:tracePt t="40447" x="8572500" y="4487863"/>
          <p14:tracePt t="40454" x="8580438" y="4487863"/>
          <p14:tracePt t="40462" x="8580438" y="4495800"/>
          <p14:tracePt t="40487" x="8580438" y="4511675"/>
          <p14:tracePt t="40535" x="8580438" y="4518025"/>
          <p14:tracePt t="40988" x="8580438" y="4533900"/>
          <p14:tracePt t="41117" x="8580438" y="4541838"/>
          <p14:tracePt t="41125" x="8572500" y="4541838"/>
          <p14:tracePt t="41158" x="8556625" y="4541838"/>
          <p14:tracePt t="41166" x="8556625" y="4556125"/>
          <p14:tracePt t="41190" x="8550275" y="4556125"/>
          <p14:tracePt t="41206" x="8534400" y="4564063"/>
          <p14:tracePt t="41222" x="8526463" y="4564063"/>
          <p14:tracePt t="41238" x="8512175" y="4564063"/>
          <p14:tracePt t="41255" x="8512175" y="4579938"/>
          <p14:tracePt t="41335" x="8504238" y="4579938"/>
          <p14:tracePt t="41354" x="8504238" y="4594225"/>
          <p14:tracePt t="41594" x="8512175" y="4594225"/>
          <p14:tracePt t="41604" x="8526463" y="4602163"/>
          <p14:tracePt t="41610" x="8534400" y="4602163"/>
          <p14:tracePt t="41621" x="8550275" y="4618038"/>
          <p14:tracePt t="41626" x="8572500" y="4618038"/>
          <p14:tracePt t="41637" x="8580438" y="4625975"/>
          <p14:tracePt t="41642" x="8594725" y="4640263"/>
          <p14:tracePt t="41658" x="8610600" y="4640263"/>
          <p14:tracePt t="41666" x="8618538" y="4648200"/>
          <p14:tracePt t="41723" x="8632825" y="4648200"/>
          <p14:tracePt t="41756" x="8632825" y="4640263"/>
          <p14:tracePt t="41763" x="8640763" y="4625975"/>
          <p14:tracePt t="41772" x="8640763" y="4618038"/>
          <p14:tracePt t="41780" x="8640763" y="4579938"/>
          <p14:tracePt t="41788" x="8640763" y="4564063"/>
          <p14:tracePt t="41796" x="8640763" y="4533900"/>
          <p14:tracePt t="41804" x="8640763" y="4518025"/>
          <p14:tracePt t="41812" x="8640763" y="4495800"/>
          <p14:tracePt t="41820" x="8640763" y="4457700"/>
          <p14:tracePt t="41828" x="8632825" y="4435475"/>
          <p14:tracePt t="41837" x="8610600" y="4427538"/>
          <p14:tracePt t="41844" x="8594725" y="4403725"/>
          <p14:tracePt t="41854" x="8580438" y="4389438"/>
          <p14:tracePt t="41861" x="8572500" y="4365625"/>
          <p14:tracePt t="41871" x="8556625" y="4351338"/>
          <p14:tracePt t="41877" x="8534400" y="4343400"/>
          <p14:tracePt t="41888" x="8526463" y="4327525"/>
          <p14:tracePt t="41893" x="8512175" y="4321175"/>
          <p14:tracePt t="41905" x="8504238" y="4305300"/>
          <p14:tracePt t="41909" x="8488363" y="4305300"/>
          <p14:tracePt t="41920" x="8474075" y="4289425"/>
          <p14:tracePt t="41925" x="8466138" y="4289425"/>
          <p14:tracePt t="41934" x="8450263" y="4283075"/>
          <p14:tracePt t="41942" x="8442325" y="4283075"/>
          <p14:tracePt t="41954" x="8428038" y="4283075"/>
          <p14:tracePt t="41958" x="8420100" y="4283075"/>
          <p14:tracePt t="41965" x="8389938" y="4283075"/>
          <p14:tracePt t="41974" x="8382000" y="4283075"/>
          <p14:tracePt t="41982" x="8359775" y="4283075"/>
          <p14:tracePt t="41990" x="8335963" y="4283075"/>
          <p14:tracePt t="41998" x="8321675" y="4283075"/>
          <p14:tracePt t="42006" x="8297863" y="4289425"/>
          <p14:tracePt t="42014" x="8275638" y="4305300"/>
          <p14:tracePt t="42022" x="8259763" y="4321175"/>
          <p14:tracePt t="42030" x="8237538" y="4343400"/>
          <p14:tracePt t="42038" x="8229600" y="4351338"/>
          <p14:tracePt t="42047" x="8213725" y="4365625"/>
          <p14:tracePt t="42055" x="8199438" y="4373563"/>
          <p14:tracePt t="42063" x="8191500" y="4389438"/>
          <p14:tracePt t="42071" x="8191500" y="4411663"/>
          <p14:tracePt t="42079" x="8175625" y="4427538"/>
          <p14:tracePt t="42087" x="8169275" y="4457700"/>
          <p14:tracePt t="42095" x="8153400" y="4487863"/>
          <p14:tracePt t="42104" x="8153400" y="4511675"/>
          <p14:tracePt t="42111" x="8153400" y="4541838"/>
          <p14:tracePt t="42120" x="8153400" y="4556125"/>
          <p14:tracePt t="42128" x="8145463" y="4579938"/>
          <p14:tracePt t="42137" x="8145463" y="4618038"/>
          <p14:tracePt t="42144" x="8131175" y="4640263"/>
          <p14:tracePt t="42153" x="8131175" y="4664075"/>
          <p14:tracePt t="42160" x="8131175" y="4686300"/>
          <p14:tracePt t="42170" x="8131175" y="4702175"/>
          <p14:tracePt t="42176" x="8131175" y="4724400"/>
          <p14:tracePt t="42187" x="8131175" y="4732338"/>
          <p14:tracePt t="42192" x="8131175" y="4746625"/>
          <p14:tracePt t="42204" x="8131175" y="4770438"/>
          <p14:tracePt t="42208" x="8145463" y="4784725"/>
          <p14:tracePt t="42220" x="8169275" y="4792663"/>
          <p14:tracePt t="42224" x="8175625" y="4816475"/>
          <p14:tracePt t="42237" x="8191500" y="4816475"/>
          <p14:tracePt t="42240" x="8213725" y="4838700"/>
          <p14:tracePt t="42252" x="8237538" y="4854575"/>
          <p14:tracePt t="42256" x="8259763" y="4876800"/>
          <p14:tracePt t="42269" x="8283575" y="4892675"/>
          <p14:tracePt t="42272" x="8297863" y="4914900"/>
          <p14:tracePt t="42287" x="8321675" y="4922838"/>
          <p14:tracePt t="42289" x="8343900" y="4937125"/>
          <p14:tracePt t="42304" x="8359775" y="4937125"/>
          <p14:tracePt t="42305" x="8366125" y="4953000"/>
          <p14:tracePt t="42320" x="8382000" y="4953000"/>
          <p14:tracePt t="42321" x="8389938" y="4960938"/>
          <p14:tracePt t="42337" x="8404225" y="4960938"/>
          <p14:tracePt t="42653" x="8404225" y="4975225"/>
          <p14:tracePt t="42671" x="8404225" y="4983163"/>
          <p14:tracePt t="42688" x="8420100" y="4983163"/>
          <p14:tracePt t="42709" x="8420100" y="4999038"/>
          <p14:tracePt t="42733" x="8428038" y="4999038"/>
          <p14:tracePt t="42766" x="8442325" y="4999038"/>
          <p14:tracePt t="42774" x="8442325" y="5006975"/>
          <p14:tracePt t="42798" x="8450263" y="5006975"/>
          <p14:tracePt t="42847" x="8466138" y="5006975"/>
          <p14:tracePt t="42863" x="8474075" y="5006975"/>
          <p14:tracePt t="42871" x="8488363" y="4983163"/>
          <p14:tracePt t="42879" x="8504238" y="4975225"/>
          <p14:tracePt t="42887" x="8512175" y="4960938"/>
          <p14:tracePt t="42895" x="8526463" y="4937125"/>
          <p14:tracePt t="42905" x="8550275" y="4899025"/>
          <p14:tracePt t="42911" x="8556625" y="4892675"/>
          <p14:tracePt t="42920" x="8580438" y="4838700"/>
          <p14:tracePt t="42928" x="8594725" y="4816475"/>
          <p14:tracePt t="42937" x="8610600" y="4784725"/>
          <p14:tracePt t="42944" x="8610600" y="4770438"/>
          <p14:tracePt t="42954" x="8618538" y="4732338"/>
          <p14:tracePt t="42959" x="8632825" y="4708525"/>
          <p14:tracePt t="42971" x="8632825" y="4678363"/>
          <p14:tracePt t="42976" x="8640763" y="4648200"/>
          <p14:tracePt t="42984" x="8640763" y="4625975"/>
          <p14:tracePt t="42992" x="8640763" y="4602163"/>
          <p14:tracePt t="43000" x="8640763" y="4594225"/>
          <p14:tracePt t="43008" x="8640763" y="4564063"/>
          <p14:tracePt t="43016" x="8640763" y="4556125"/>
          <p14:tracePt t="43024" x="8640763" y="4541838"/>
          <p14:tracePt t="43032" x="8640763" y="4533900"/>
          <p14:tracePt t="43040" x="8632825" y="4518025"/>
          <p14:tracePt t="43049" x="8632825" y="4511675"/>
          <p14:tracePt t="43056" x="8618538" y="4495800"/>
          <p14:tracePt t="43065" x="8610600" y="4487863"/>
          <p14:tracePt t="43081" x="8594725" y="4473575"/>
          <p14:tracePt t="43089" x="8594725" y="4457700"/>
          <p14:tracePt t="43105" x="8580438" y="4449763"/>
          <p14:tracePt t="43477" x="8556625" y="4449763"/>
          <p14:tracePt t="43488" x="8550275" y="4435475"/>
          <p14:tracePt t="43493" x="8526463" y="4435475"/>
          <p14:tracePt t="43505" x="8504238" y="4427538"/>
          <p14:tracePt t="43509" x="8488363" y="4411663"/>
          <p14:tracePt t="43520" x="8466138" y="4403725"/>
          <p14:tracePt t="43525" x="8450263" y="4389438"/>
          <p14:tracePt t="43533" x="8428038" y="4389438"/>
          <p14:tracePt t="43542" x="8420100" y="4373563"/>
          <p14:tracePt t="43549" x="8404225" y="4373563"/>
          <p14:tracePt t="43558" x="8389938" y="4373563"/>
          <p14:tracePt t="43565" x="8389938" y="4365625"/>
          <p14:tracePt t="43574" x="8382000" y="4365625"/>
          <p14:tracePt t="43590" x="8366125" y="4365625"/>
          <p14:tracePt t="43606" x="8359775" y="4365625"/>
          <p14:tracePt t="43631" x="8343900" y="4373563"/>
          <p14:tracePt t="43639" x="8335963" y="4389438"/>
          <p14:tracePt t="43647" x="8335963" y="4403725"/>
          <p14:tracePt t="43654" x="8321675" y="4403725"/>
          <p14:tracePt t="43663" x="8305800" y="4411663"/>
          <p14:tracePt t="43671" x="8305800" y="4435475"/>
          <p14:tracePt t="43679" x="8297863" y="4449763"/>
          <p14:tracePt t="43687" x="8297863" y="4457700"/>
          <p14:tracePt t="43695" x="8283575" y="4473575"/>
          <p14:tracePt t="43703" x="8283575" y="4495800"/>
          <p14:tracePt t="43711" x="8275638" y="4511675"/>
          <p14:tracePt t="43720" x="8275638" y="4518025"/>
          <p14:tracePt t="43728" x="8275638" y="4533900"/>
          <p14:tracePt t="43737" x="8275638" y="4556125"/>
          <p14:tracePt t="43743" x="8275638" y="4564063"/>
          <p14:tracePt t="43754" x="8275638" y="4579938"/>
          <p14:tracePt t="43760" x="8275638" y="4594225"/>
          <p14:tracePt t="43770" x="8275638" y="4618038"/>
          <p14:tracePt t="43775" x="8275638" y="4625975"/>
          <p14:tracePt t="43787" x="8275638" y="4640263"/>
          <p14:tracePt t="43792" x="8275638" y="4648200"/>
          <p14:tracePt t="43800" x="8275638" y="4664075"/>
          <p14:tracePt t="43808" x="8283575" y="4678363"/>
          <p14:tracePt t="43816" x="8283575" y="4686300"/>
          <p14:tracePt t="43824" x="8297863" y="4702175"/>
          <p14:tracePt t="43848" x="8305800" y="4708525"/>
          <p14:tracePt t="44131" x="8305800" y="4732338"/>
          <p14:tracePt t="44139" x="8305800" y="4746625"/>
          <p14:tracePt t="44147" x="8305800" y="4762500"/>
          <p14:tracePt t="44155" x="8305800" y="4784725"/>
          <p14:tracePt t="44163" x="8305800" y="4808538"/>
          <p14:tracePt t="44171" x="8305800" y="4830763"/>
          <p14:tracePt t="44180" x="8305800" y="4854575"/>
          <p14:tracePt t="44187" x="8305800" y="4876800"/>
          <p14:tracePt t="44195" x="8305800" y="4892675"/>
          <p14:tracePt t="44204" x="8305800" y="4914900"/>
          <p14:tracePt t="44212" x="8305800" y="4960938"/>
          <p14:tracePt t="44220" x="8321675" y="4983163"/>
          <p14:tracePt t="44228" x="8335963" y="5021263"/>
          <p14:tracePt t="44237" x="8343900" y="5037138"/>
          <p14:tracePt t="44244" x="8343900" y="5059363"/>
          <p14:tracePt t="44254" x="8366125" y="5083175"/>
          <p14:tracePt t="44260" x="8366125" y="5105400"/>
          <p14:tracePt t="44271" x="8382000" y="5113338"/>
          <p14:tracePt t="44277" x="8389938" y="5127625"/>
          <p14:tracePt t="44288" x="8389938" y="5143500"/>
          <p14:tracePt t="44292" x="8404225" y="5151438"/>
          <p14:tracePt t="44317" x="8404225" y="5165725"/>
          <p14:tracePt t="44552" x="8404225" y="5197475"/>
          <p14:tracePt t="44560" x="8404225" y="5211763"/>
          <p14:tracePt t="44571" x="8389938" y="5235575"/>
          <p14:tracePt t="44576" x="8382000" y="5257800"/>
          <p14:tracePt t="44584" x="8382000" y="5280025"/>
          <p14:tracePt t="44592" x="8366125" y="5334000"/>
          <p14:tracePt t="44600" x="8366125" y="5341938"/>
          <p14:tracePt t="44608" x="8359775" y="5364163"/>
          <p14:tracePt t="44616" x="8359775" y="5418138"/>
          <p14:tracePt t="44624" x="8359775" y="5426075"/>
          <p14:tracePt t="44637" x="8343900" y="5464175"/>
          <p14:tracePt t="44640" x="8343900" y="5486400"/>
          <p14:tracePt t="44648" x="8343900" y="5508625"/>
          <p14:tracePt t="44656" x="8343900" y="5546725"/>
          <p14:tracePt t="44665" x="8343900" y="5570538"/>
          <p14:tracePt t="44672" x="8343900" y="5584825"/>
          <p14:tracePt t="44681" x="8343900" y="5616575"/>
          <p14:tracePt t="44689" x="8343900" y="5638800"/>
          <p14:tracePt t="44697" x="8343900" y="5661025"/>
          <p14:tracePt t="44705" x="8343900" y="5676900"/>
          <p14:tracePt t="45069" x="8343900" y="5692775"/>
          <p14:tracePt t="45087" x="8343900" y="5699125"/>
          <p14:tracePt t="45093" x="8343900" y="5715000"/>
          <p14:tracePt t="45105" x="8343900" y="5722938"/>
          <p14:tracePt t="45109" x="8343900" y="5737225"/>
          <p14:tracePt t="45117" x="8343900" y="5745163"/>
          <p14:tracePt t="45125" x="8343900" y="5761038"/>
          <p14:tracePt t="45141" x="8359775" y="5775325"/>
          <p14:tracePt t="45149" x="8359775" y="5783263"/>
          <p14:tracePt t="45165" x="8359775" y="5799138"/>
          <p14:tracePt t="45174" x="8359775" y="5807075"/>
          <p14:tracePt t="45190" x="8366125" y="5821363"/>
          <p14:tracePt t="45223" x="8366125" y="5829300"/>
          <p14:tracePt t="45239" x="8366125" y="5845175"/>
          <p14:tracePt t="45408" x="8366125" y="5829300"/>
          <p14:tracePt t="45424" x="8366125" y="5821363"/>
          <p14:tracePt t="45432" x="8366125" y="5807075"/>
          <p14:tracePt t="45440" x="8366125" y="5799138"/>
          <p14:tracePt t="45457" x="8366125" y="5783263"/>
          <p14:tracePt t="45464" x="8382000" y="5775325"/>
          <p14:tracePt t="45489" x="8382000" y="5761038"/>
          <p14:tracePt t="45497" x="8389938" y="5761038"/>
          <p14:tracePt t="45505" x="8389938" y="5745163"/>
          <p14:tracePt t="45529" x="8389938" y="5737225"/>
          <p14:tracePt t="45570" x="8389938" y="5722938"/>
          <p14:tracePt t="45610" x="8382000" y="5722938"/>
          <p14:tracePt t="45621" x="8366125" y="5722938"/>
          <p14:tracePt t="45626" x="8366125" y="5715000"/>
          <p14:tracePt t="45638" x="8359775" y="5715000"/>
          <p14:tracePt t="45642" x="8343900" y="5715000"/>
          <p14:tracePt t="45653" x="8335963" y="5715000"/>
          <p14:tracePt t="45659" x="8321675" y="5715000"/>
          <p14:tracePt t="45667" x="8305800" y="5715000"/>
          <p14:tracePt t="45675" x="8297863" y="5715000"/>
          <p14:tracePt t="45731" x="8297863" y="5699125"/>
          <p14:tracePt t="45812" x="8283575" y="5699125"/>
          <p14:tracePt t="45989" x="8297863" y="5699125"/>
          <p14:tracePt t="46192" x="8305800" y="5699125"/>
          <p14:tracePt t="46200" x="8321675" y="5699125"/>
          <p14:tracePt t="46216" x="8335963" y="5699125"/>
          <p14:tracePt t="46224" x="8343900" y="5699125"/>
          <p14:tracePt t="46232" x="8359775" y="5699125"/>
          <p14:tracePt t="46240" x="8366125" y="5699125"/>
          <p14:tracePt t="46248" x="8382000" y="5699125"/>
          <p14:tracePt t="46256" x="8389938" y="5699125"/>
          <p14:tracePt t="46264" x="8420100" y="5699125"/>
          <p14:tracePt t="46280" x="8442325" y="5699125"/>
          <p14:tracePt t="46288" x="8450263" y="5699125"/>
          <p14:tracePt t="46296" x="8466138" y="5699125"/>
          <p14:tracePt t="46337" x="8474075" y="5699125"/>
          <p14:tracePt t="46354" x="8488363" y="5699125"/>
          <p14:tracePt t="46371" x="8504238" y="5699125"/>
          <p14:tracePt t="46402" x="8512175" y="5699125"/>
          <p14:tracePt t="46409" x="8512175" y="5692775"/>
          <p14:tracePt t="46434" x="8526463" y="5692775"/>
          <p14:tracePt t="46450" x="8526463" y="5676900"/>
          <p14:tracePt t="46458" x="8534400" y="5676900"/>
          <p14:tracePt t="46474" x="8550275" y="5676900"/>
          <p14:tracePt t="46483" x="8550275" y="5661025"/>
          <p14:tracePt t="46498" x="8556625" y="5661025"/>
          <p14:tracePt t="46515" x="8572500" y="5661025"/>
          <p14:tracePt t="46523" x="8572500" y="5654675"/>
          <p14:tracePt t="46531" x="8580438" y="5654675"/>
          <p14:tracePt t="46555" x="8594725" y="5638800"/>
          <p14:tracePt t="46571" x="8610600" y="5630863"/>
          <p14:tracePt t="46579" x="8610600" y="5616575"/>
          <p14:tracePt t="46587" x="8618538" y="5608638"/>
          <p14:tracePt t="46595" x="8632825" y="5592763"/>
          <p14:tracePt t="46604" x="8632825" y="5570538"/>
          <p14:tracePt t="46611" x="8640763" y="5546725"/>
          <p14:tracePt t="46620" x="8656638" y="5524500"/>
          <p14:tracePt t="46628" x="8664575" y="5486400"/>
          <p14:tracePt t="46638" x="8664575" y="5448300"/>
          <p14:tracePt t="46644" x="8664575" y="5418138"/>
          <p14:tracePt t="46655" x="8678863" y="5380038"/>
          <p14:tracePt t="46660" x="8678863" y="5334000"/>
          <p14:tracePt t="46670" x="8678863" y="5311775"/>
          <p14:tracePt t="46676" x="8678863" y="5280025"/>
          <p14:tracePt t="46687" x="8678863" y="5249863"/>
          <p14:tracePt t="46692" x="8678863" y="5227638"/>
          <p14:tracePt t="46703" x="8678863" y="5211763"/>
          <p14:tracePt t="46709" x="8678863" y="5189538"/>
          <p14:tracePt t="46717" x="8678863" y="5173663"/>
          <p14:tracePt t="46725" x="8678863" y="5165725"/>
          <p14:tracePt t="46749" x="8664575" y="5151438"/>
          <p14:tracePt t="46935" x="8656638" y="5151438"/>
          <p14:tracePt t="46959" x="8656638" y="5165725"/>
          <p14:tracePt t="46971" x="8640763" y="5165725"/>
          <p14:tracePt t="46984" x="8632825" y="5165725"/>
          <p14:tracePt t="46992" x="8632825" y="5173663"/>
          <p14:tracePt t="47008" x="8618538" y="5173663"/>
          <p14:tracePt t="47016" x="8618538" y="5189538"/>
          <p14:tracePt t="47032" x="8610600" y="5189538"/>
          <p14:tracePt t="47048" x="8594725" y="5197475"/>
          <p14:tracePt t="47081" x="8580438" y="5211763"/>
          <p14:tracePt t="47097" x="8580438" y="5227638"/>
          <p14:tracePt t="47113" x="8572500" y="5235575"/>
          <p14:tracePt t="47121" x="8572500" y="5249863"/>
          <p14:tracePt t="47129" x="8556625" y="5257800"/>
          <p14:tracePt t="47137" x="8550275" y="5273675"/>
          <p14:tracePt t="47145" x="8550275" y="5280025"/>
          <p14:tracePt t="47153" x="8550275" y="5295900"/>
          <p14:tracePt t="47161" x="8534400" y="5311775"/>
          <p14:tracePt t="47170" x="8534400" y="5318125"/>
          <p14:tracePt t="47178" x="8526463" y="5334000"/>
          <p14:tracePt t="47194" x="8526463" y="5341938"/>
          <p14:tracePt t="47204" x="8526463" y="5356225"/>
          <p14:tracePt t="47210" x="8526463" y="5364163"/>
          <p14:tracePt t="47226" x="8526463" y="5380038"/>
          <p14:tracePt t="47258" x="8512175" y="5387975"/>
          <p14:tracePt t="51008" x="8504238" y="5387975"/>
          <p14:tracePt t="51016" x="8474075" y="5387975"/>
          <p14:tracePt t="51024" x="8442325" y="5380038"/>
          <p14:tracePt t="51032" x="8404225" y="5364163"/>
          <p14:tracePt t="51040" x="8366125" y="5334000"/>
          <p14:tracePt t="51048" x="8335963" y="5311775"/>
          <p14:tracePt t="51056" x="8283575" y="5257800"/>
          <p14:tracePt t="51065" x="8237538" y="5235575"/>
          <p14:tracePt t="51072" x="8191500" y="5173663"/>
          <p14:tracePt t="51081" x="8153400" y="5143500"/>
          <p14:tracePt t="51089" x="8107363" y="5105400"/>
          <p14:tracePt t="51097" x="8093075" y="5083175"/>
          <p14:tracePt t="51105" x="8061325" y="5045075"/>
          <p14:tracePt t="51113" x="8031163" y="5021263"/>
          <p14:tracePt t="51121" x="8008938" y="4999038"/>
          <p14:tracePt t="51129" x="7985125" y="4983163"/>
          <p14:tracePt t="51137" x="7978775" y="4975225"/>
          <p14:tracePt t="51145" x="7962900" y="4960938"/>
          <p14:tracePt t="51153" x="7954963" y="4953000"/>
          <p14:tracePt t="51161" x="7954963" y="4937125"/>
          <p14:tracePt t="51187" x="7954963" y="4922838"/>
          <p14:tracePt t="51428" x="7940675" y="4922838"/>
          <p14:tracePt t="51437" x="7916863" y="4922838"/>
          <p14:tracePt t="51444" x="7902575" y="4922838"/>
          <p14:tracePt t="51453" x="7878763" y="4922838"/>
          <p14:tracePt t="51460" x="7856538" y="4922838"/>
          <p14:tracePt t="51470" x="7810500" y="4922838"/>
          <p14:tracePt t="51476" x="7764463" y="4899025"/>
          <p14:tracePt t="51488" x="7712075" y="4876800"/>
          <p14:tracePt t="51493" x="7650163" y="4838700"/>
          <p14:tracePt t="51503" x="7597775" y="4808538"/>
          <p14:tracePt t="51508" x="7543800" y="4762500"/>
          <p14:tracePt t="51517" x="7497763" y="4708525"/>
          <p14:tracePt t="51525" x="7459663" y="4664075"/>
          <p14:tracePt t="51537" x="7437438" y="4640263"/>
          <p14:tracePt t="51541" x="7413625" y="4618038"/>
          <p14:tracePt t="51549" x="7391400" y="4579938"/>
          <p14:tracePt t="51557" x="7369175" y="4556125"/>
          <p14:tracePt t="51565" x="7353300" y="4533900"/>
          <p14:tracePt t="51573" x="7345363" y="4511675"/>
          <p14:tracePt t="51581" x="7345363" y="4495800"/>
          <p14:tracePt t="51589" x="7345363" y="4487863"/>
          <p14:tracePt t="51597" x="7345363" y="4473575"/>
          <p14:tracePt t="51614" x="7345363" y="4457700"/>
          <p14:tracePt t="51622" x="7353300" y="4449763"/>
          <p14:tracePt t="51630" x="7375525" y="4435475"/>
          <p14:tracePt t="51638" x="7413625" y="4427538"/>
          <p14:tracePt t="51646" x="7489825" y="4411663"/>
          <p14:tracePt t="51654" x="7566025" y="4411663"/>
          <p14:tracePt t="51662" x="7666038" y="4389438"/>
          <p14:tracePt t="51670" x="7794625" y="4389438"/>
          <p14:tracePt t="51678" x="8061325" y="4365625"/>
          <p14:tracePt t="51687" x="8259763" y="4351338"/>
          <p14:tracePt t="51694" x="8389938" y="4351338"/>
          <p14:tracePt t="51704" x="8594725" y="4351338"/>
          <p14:tracePt t="51710" x="8809038" y="4351338"/>
          <p14:tracePt t="51986" x="8823325" y="4351338"/>
          <p14:tracePt t="51994" x="8855075" y="4343400"/>
          <p14:tracePt t="52005" x="8885238" y="4327525"/>
          <p14:tracePt t="52010" x="8907463" y="4321175"/>
          <p14:tracePt t="52021" x="8937625" y="4289425"/>
          <p14:tracePt t="52026" x="8953500" y="4289425"/>
          <p14:tracePt t="52037" x="8975725" y="4283075"/>
          <p14:tracePt t="52042" x="8999538" y="4267200"/>
          <p14:tracePt t="52050" x="9013825" y="4259263"/>
          <p14:tracePt t="52058" x="9021763" y="4259263"/>
          <p14:tracePt t="52066" x="9037638" y="4244975"/>
          <p14:tracePt t="52124" x="9021763" y="4244975"/>
          <p14:tracePt t="52132" x="8999538" y="4244975"/>
          <p14:tracePt t="52140" x="8969375" y="4244975"/>
          <p14:tracePt t="52148" x="8915400" y="4244975"/>
          <p14:tracePt t="52156" x="8869363" y="4259263"/>
          <p14:tracePt t="52164" x="8801100" y="4283075"/>
          <p14:tracePt t="52172" x="8724900" y="4305300"/>
          <p14:tracePt t="52180" x="8656638" y="4327525"/>
          <p14:tracePt t="52188" x="8572500" y="4365625"/>
          <p14:tracePt t="52196" x="8504238" y="4403725"/>
          <p14:tracePt t="52204" x="8428038" y="4435475"/>
          <p14:tracePt t="52212" x="8297863" y="4495800"/>
          <p14:tracePt t="52221" x="8213725" y="4541838"/>
          <p14:tracePt t="52229" x="8115300" y="4579938"/>
          <p14:tracePt t="52237" x="8031163" y="4625975"/>
          <p14:tracePt t="52245" x="7985125" y="4664075"/>
          <p14:tracePt t="52253" x="7902575" y="4708525"/>
          <p14:tracePt t="52261" x="7840663" y="4762500"/>
          <p14:tracePt t="52270" x="7772400" y="4808538"/>
          <p14:tracePt t="52277" x="7712075" y="4854575"/>
          <p14:tracePt t="52288" x="7688263" y="4868863"/>
          <p14:tracePt t="52293" x="7666038" y="4892675"/>
          <p14:tracePt t="52303" x="7627938" y="4914900"/>
          <p14:tracePt t="52309" x="7620000" y="4937125"/>
          <p14:tracePt t="52321" x="7604125" y="4953000"/>
          <p14:tracePt t="52326" x="7604125" y="4975225"/>
          <p14:tracePt t="52600" x="7581900" y="4975225"/>
          <p14:tracePt t="52609" x="7543800" y="4983163"/>
          <p14:tracePt t="52616" x="7521575" y="4999038"/>
          <p14:tracePt t="52624" x="7459663" y="5037138"/>
          <p14:tracePt t="52632" x="7429500" y="5059363"/>
          <p14:tracePt t="52641" x="7369175" y="5083175"/>
          <p14:tracePt t="52648" x="7323138" y="5113338"/>
          <p14:tracePt t="52657" x="7269163" y="5151438"/>
          <p14:tracePt t="52665" x="7223125" y="5173663"/>
          <p14:tracePt t="52673" x="7178675" y="5197475"/>
          <p14:tracePt t="52681" x="7132638" y="5235575"/>
          <p14:tracePt t="52689" x="7094538" y="5280025"/>
          <p14:tracePt t="52697" x="7056438" y="5311775"/>
          <p14:tracePt t="52705" x="7026275" y="5356225"/>
          <p14:tracePt t="52713" x="7010400" y="5380038"/>
          <p14:tracePt t="52721" x="6988175" y="5402263"/>
          <p14:tracePt t="52729" x="6972300" y="5440363"/>
          <p14:tracePt t="52738" x="6964363" y="5470525"/>
          <p14:tracePt t="52746" x="6964363" y="5508625"/>
          <p14:tracePt t="52754" x="6964363" y="5546725"/>
          <p14:tracePt t="52762" x="6964363" y="5570538"/>
          <p14:tracePt t="52770" x="6964363" y="5592763"/>
          <p14:tracePt t="52778" x="6988175" y="5616575"/>
          <p14:tracePt t="53174" x="6988175" y="5630863"/>
          <p14:tracePt t="53190" x="6988175" y="5638800"/>
          <p14:tracePt t="53206" x="6988175" y="5654675"/>
          <p14:tracePt t="53222" x="6988175" y="5661025"/>
          <p14:tracePt t="53230" x="6994525" y="5661025"/>
          <p14:tracePt t="53238" x="6994525" y="5676900"/>
          <p14:tracePt t="53255" x="7010400" y="5676900"/>
          <p14:tracePt t="53262" x="7010400" y="5692775"/>
          <p14:tracePt t="53271" x="7026275" y="5692775"/>
          <p14:tracePt t="53295" x="7032625" y="5699125"/>
          <p14:tracePt t="53327" x="7048500" y="5699125"/>
          <p14:tracePt t="53343" x="7048500" y="5692775"/>
          <p14:tracePt t="53354" x="7056438" y="5676900"/>
          <p14:tracePt t="53359" x="7056438" y="5661025"/>
          <p14:tracePt t="53371" x="7070725" y="5638800"/>
          <p14:tracePt t="53375" x="7070725" y="5630863"/>
          <p14:tracePt t="53384" x="7078663" y="5608638"/>
          <p14:tracePt t="53392" x="7078663" y="5584825"/>
          <p14:tracePt t="53400" x="7078663" y="5570538"/>
          <p14:tracePt t="53408" x="7094538" y="5554663"/>
          <p14:tracePt t="53416" x="7094538" y="5532438"/>
          <p14:tracePt t="53424" x="7094538" y="5524500"/>
          <p14:tracePt t="53433" x="7102475" y="5508625"/>
          <p14:tracePt t="53441" x="7102475" y="5486400"/>
          <p14:tracePt t="53448" x="7116763" y="5470525"/>
          <p14:tracePt t="53456" x="7116763" y="5464175"/>
          <p14:tracePt t="53465" x="7132638" y="5464175"/>
          <p14:tracePt t="53473" x="7132638" y="5448300"/>
          <p14:tracePt t="62560" x="7132638" y="5440363"/>
          <p14:tracePt t="62576" x="7132638" y="5426075"/>
          <p14:tracePt t="62587" x="7132638" y="5418138"/>
          <p14:tracePt t="62592" x="7132638" y="5402263"/>
          <p14:tracePt t="62604" x="7116763" y="5380038"/>
          <p14:tracePt t="62609" x="7102475" y="5364163"/>
          <p14:tracePt t="62617" x="7102475" y="5356225"/>
          <p14:tracePt t="62625" x="7102475" y="5334000"/>
          <p14:tracePt t="62633" x="7094538" y="5311775"/>
          <p14:tracePt t="62641" x="7094538" y="5295900"/>
          <p14:tracePt t="62649" x="7078663" y="5273675"/>
          <p14:tracePt t="62657" x="7078663" y="5257800"/>
          <p14:tracePt t="62665" x="7078663" y="5249863"/>
          <p14:tracePt t="62673" x="7078663" y="5235575"/>
          <p14:tracePt t="62681" x="7078663" y="5227638"/>
          <p14:tracePt t="62690" x="7078663" y="5211763"/>
          <p14:tracePt t="62697" x="7070725" y="5211763"/>
          <p14:tracePt t="62722" x="7070725" y="5197475"/>
          <p14:tracePt t="64175" x="7048500" y="5197475"/>
          <p14:tracePt t="64187" x="7010400" y="5197475"/>
          <p14:tracePt t="64192" x="6964363" y="5197475"/>
          <p14:tracePt t="64200" x="6911975" y="5197475"/>
          <p14:tracePt t="64208" x="6865938" y="5197475"/>
          <p14:tracePt t="64216" x="6797675" y="5197475"/>
          <p14:tracePt t="64224" x="6675438" y="5197475"/>
          <p14:tracePt t="64232" x="6553200" y="5197475"/>
          <p14:tracePt t="64240" x="6484938" y="5197475"/>
          <p14:tracePt t="64249" x="6362700" y="5197475"/>
          <p14:tracePt t="64256" x="6270625" y="5197475"/>
          <p14:tracePt t="64265" x="6149975" y="5197475"/>
          <p14:tracePt t="64273" x="6057900" y="5189538"/>
          <p14:tracePt t="64281" x="5959475" y="5165725"/>
          <p14:tracePt t="64289" x="5897563" y="5151438"/>
          <p14:tracePt t="64297" x="5845175" y="5127625"/>
          <p14:tracePt t="64306" x="5783263" y="5105400"/>
          <p14:tracePt t="64314" x="5745163" y="5083175"/>
          <p14:tracePt t="64322" x="5722938" y="5067300"/>
          <p14:tracePt t="64330" x="5699125" y="5059363"/>
          <p14:tracePt t="64338" x="5676900" y="5037138"/>
          <p14:tracePt t="64346" x="5654675" y="5021263"/>
          <p14:tracePt t="64354" x="5638800" y="4999038"/>
          <p14:tracePt t="64363" x="5622925" y="4983163"/>
          <p14:tracePt t="64371" x="5622925" y="4975225"/>
          <p14:tracePt t="64379" x="5616575" y="4960938"/>
          <p14:tracePt t="64387" x="5616575" y="4953000"/>
          <p14:tracePt t="64404" x="5600700" y="4937125"/>
          <p14:tracePt t="64419" x="5600700" y="4922838"/>
          <p14:tracePt t="64427" x="5600700" y="4914900"/>
          <p14:tracePt t="64443" x="5600700" y="4899025"/>
          <p14:tracePt t="64468" x="5600700" y="4892675"/>
          <p14:tracePt t="64605" x="5616575" y="4892675"/>
          <p14:tracePt t="64613" x="5616575" y="4899025"/>
          <p14:tracePt t="64630" x="5616575" y="4914900"/>
          <p14:tracePt t="64646" x="5616575" y="4922838"/>
          <p14:tracePt t="64654" x="5616575" y="4937125"/>
          <p14:tracePt t="64662" x="5616575" y="4953000"/>
          <p14:tracePt t="64678" x="5616575" y="4960938"/>
          <p14:tracePt t="64687" x="5600700" y="4975225"/>
          <p14:tracePt t="64710" x="5600700" y="4983163"/>
          <p14:tracePt t="64721" x="5592763" y="4983163"/>
          <p14:tracePt t="64737" x="5592763" y="4999038"/>
          <p14:tracePt t="64783" x="5578475" y="4999038"/>
          <p14:tracePt t="64815" x="5570538" y="4999038"/>
          <p14:tracePt t="64831" x="5570538" y="4983163"/>
          <p14:tracePt t="64839" x="5554663" y="4983163"/>
          <p14:tracePt t="64848" x="5554663" y="4975225"/>
          <p14:tracePt t="64856" x="5554663" y="4960938"/>
          <p14:tracePt t="64864" x="5546725" y="4953000"/>
          <p14:tracePt t="64872" x="5532438" y="4922838"/>
          <p14:tracePt t="64880" x="5516563" y="4899025"/>
          <p14:tracePt t="64888" x="5508625" y="4868863"/>
          <p14:tracePt t="64896" x="5494338" y="4838700"/>
          <p14:tracePt t="64904" x="5494338" y="4816475"/>
          <p14:tracePt t="64912" x="5470525" y="4792663"/>
          <p14:tracePt t="64920" x="5464175" y="4762500"/>
          <p14:tracePt t="64928" x="5448300" y="4724400"/>
          <p14:tracePt t="64937" x="5448300" y="4708525"/>
          <p14:tracePt t="64945" x="5426075" y="4664075"/>
          <p14:tracePt t="64953" x="5426075" y="4648200"/>
          <p14:tracePt t="64961" x="5426075" y="4618038"/>
          <p14:tracePt t="64970" x="5410200" y="4594225"/>
          <p14:tracePt t="64977" x="5410200" y="4564063"/>
          <p14:tracePt t="64987" x="5410200" y="4541838"/>
          <p14:tracePt t="64993" x="5410200" y="4511675"/>
          <p14:tracePt t="65003" x="5410200" y="4487863"/>
          <p14:tracePt t="65009" x="5410200" y="4435475"/>
          <p14:tracePt t="65020" x="5410200" y="4411663"/>
          <p14:tracePt t="65025" x="5410200" y="4373563"/>
          <p14:tracePt t="65036" x="5426075" y="4351338"/>
          <p14:tracePt t="65042" x="5426075" y="4343400"/>
          <p14:tracePt t="65050" x="5432425" y="4321175"/>
          <p14:tracePt t="65058" x="5448300" y="4289425"/>
          <p14:tracePt t="65066" x="5448300" y="4283075"/>
          <p14:tracePt t="65082" x="5448300" y="4267200"/>
          <p14:tracePt t="65090" x="5464175" y="4267200"/>
          <p14:tracePt t="65098" x="5464175" y="4259263"/>
          <p14:tracePt t="65114" x="5470525" y="4259263"/>
          <p14:tracePt t="65123" x="5470525" y="4244975"/>
          <p14:tracePt t="65139" x="5486400" y="4244975"/>
          <p14:tracePt t="65147" x="5486400" y="4237038"/>
          <p14:tracePt t="65163" x="5494338" y="4237038"/>
          <p14:tracePt t="65170" x="5508625" y="4237038"/>
          <p14:tracePt t="65179" x="5516563" y="4237038"/>
          <p14:tracePt t="65308" x="5432425" y="4327525"/>
          <p14:tracePt t="65316" x="5326063" y="4473575"/>
          <p14:tracePt t="65324" x="5211763" y="4602163"/>
          <p14:tracePt t="65332" x="5075238" y="4724400"/>
          <p14:tracePt t="65339" x="4960938" y="4838700"/>
          <p14:tracePt t="65347" x="4816475" y="4953000"/>
          <p14:tracePt t="65356" x="4670425" y="5059363"/>
          <p14:tracePt t="65364" x="4533900" y="5165725"/>
          <p14:tracePt t="65372" x="4206875" y="5387975"/>
          <p14:tracePt t="65380" x="3863975" y="5630863"/>
          <p14:tracePt t="65388" x="3527425" y="5829300"/>
          <p14:tracePt t="65397" x="3398838" y="5913438"/>
          <p14:tracePt t="65405" x="3108325" y="6073775"/>
          <p14:tracePt t="65413" x="2873375" y="6202363"/>
          <p14:tracePt t="65422" x="2789238" y="6248400"/>
          <p14:tracePt t="65430" x="2636838" y="6324600"/>
          <p14:tracePt t="65438" x="2590800" y="6346825"/>
          <p14:tracePt t="65446" x="2514600" y="6392863"/>
          <p14:tracePt t="65454" x="2468563" y="6416675"/>
          <p14:tracePt t="65462" x="2430463" y="6430963"/>
          <p14:tracePt t="65470" x="2408238" y="6438900"/>
          <p14:tracePt t="65478" x="2392363" y="6438900"/>
          <p14:tracePt t="65503" x="2392363" y="6454775"/>
          <p14:tracePt t="65511" x="2384425" y="6461125"/>
          <p14:tracePt t="65519" x="2384425" y="6484938"/>
          <p14:tracePt t="65527" x="2384425" y="6499225"/>
          <p14:tracePt t="65537" x="2370138" y="6523038"/>
          <p14:tracePt t="65543" x="2362200" y="6537325"/>
          <p14:tracePt t="65554" x="2346325" y="6545263"/>
          <p14:tracePt t="65559" x="2339975" y="6569075"/>
          <p14:tracePt t="65571" x="2316163" y="6583363"/>
          <p14:tracePt t="65575" x="2301875" y="6599238"/>
          <p14:tracePt t="65586" x="2286000" y="6621463"/>
          <p14:tracePt t="65591" x="2263775" y="6629400"/>
          <p14:tracePt t="65600" x="2255838" y="6645275"/>
          <p14:tracePt t="65608" x="2232025" y="6645275"/>
          <p14:tracePt t="65616" x="2217738" y="6651625"/>
          <p14:tracePt t="65624" x="2201863" y="6667500"/>
          <p14:tracePt t="65632" x="2201863" y="6683375"/>
          <p14:tracePt t="65640" x="2201863" y="6689725"/>
          <p14:tracePt t="65648" x="2193925" y="6705600"/>
          <p14:tracePt t="65680" x="2193925" y="6713538"/>
          <p14:tracePt t="65697" x="2201863" y="6713538"/>
          <p14:tracePt t="65713" x="2217738" y="6727825"/>
          <p14:tracePt t="65721" x="2232025" y="6751638"/>
          <p14:tracePt t="65729" x="2239963" y="6789738"/>
          <p14:tracePt t="65737" x="2239963" y="6819900"/>
          <p14:tracePt t="66288" x="0" y="0"/>
        </p14:tracePtLst>
      </p14:laserTraceLst>
    </p:ext>
  </p:extLs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5FFDA035-647A-4DFC-9550-2A4FCD6231FD}"/>
              </a:ext>
            </a:extLst>
          </p:cNvPr>
          <p:cNvSpPr>
            <a:spLocks noGrp="1" noChangeArrowheads="1"/>
          </p:cNvSpPr>
          <p:nvPr>
            <p:ph type="title"/>
          </p:nvPr>
        </p:nvSpPr>
        <p:spPr>
          <a:xfrm>
            <a:off x="457200" y="152399"/>
            <a:ext cx="8229600" cy="1143000"/>
          </a:xfrm>
        </p:spPr>
        <p:txBody>
          <a:bodyPr/>
          <a:lstStyle/>
          <a:p>
            <a:pPr eaLnBrk="1" hangingPunct="1"/>
            <a:r>
              <a:rPr lang="en-US" altLang="en-US" dirty="0">
                <a:solidFill>
                  <a:srgbClr val="FFFF00"/>
                </a:solidFill>
              </a:rPr>
              <a:t>Roles of Hormones - PTH</a:t>
            </a:r>
          </a:p>
        </p:txBody>
      </p:sp>
      <p:sp>
        <p:nvSpPr>
          <p:cNvPr id="4" name="Content Placeholder 3">
            <a:extLst>
              <a:ext uri="{FF2B5EF4-FFF2-40B4-BE49-F238E27FC236}">
                <a16:creationId xmlns:a16="http://schemas.microsoft.com/office/drawing/2014/main" id="{1D3E689D-F5A2-E624-E0A1-1F971A0FEFA2}"/>
              </a:ext>
            </a:extLst>
          </p:cNvPr>
          <p:cNvSpPr>
            <a:spLocks noGrp="1"/>
          </p:cNvSpPr>
          <p:nvPr>
            <p:ph sz="half" idx="1"/>
          </p:nvPr>
        </p:nvSpPr>
        <p:spPr>
          <a:xfrm>
            <a:off x="457200" y="1600200"/>
            <a:ext cx="2971800" cy="4525963"/>
          </a:xfrm>
        </p:spPr>
        <p:txBody>
          <a:bodyPr/>
          <a:lstStyle/>
          <a:p>
            <a:r>
              <a:rPr lang="en-US" sz="2000" dirty="0">
                <a:solidFill>
                  <a:schemeClr val="bg1"/>
                </a:solidFill>
              </a:rPr>
              <a:t>Increases 1</a:t>
            </a:r>
            <a:r>
              <a:rPr lang="el-GR" sz="2000" baseline="30000" dirty="0">
                <a:solidFill>
                  <a:schemeClr val="bg1"/>
                </a:solidFill>
              </a:rPr>
              <a:t>α</a:t>
            </a:r>
            <a:r>
              <a:rPr lang="en-US" sz="2000" dirty="0">
                <a:solidFill>
                  <a:schemeClr val="bg1"/>
                </a:solidFill>
              </a:rPr>
              <a:t> hydroxylase in the proximal tubule</a:t>
            </a:r>
          </a:p>
          <a:p>
            <a:pPr lvl="1"/>
            <a:r>
              <a:rPr lang="en-US" sz="1800" dirty="0">
                <a:solidFill>
                  <a:schemeClr val="bg1"/>
                </a:solidFill>
              </a:rPr>
              <a:t>Increases calcitriol</a:t>
            </a:r>
          </a:p>
          <a:p>
            <a:r>
              <a:rPr lang="en-US" sz="2000" dirty="0">
                <a:solidFill>
                  <a:schemeClr val="bg1"/>
                </a:solidFill>
              </a:rPr>
              <a:t>Increases phosphorus excretion</a:t>
            </a:r>
          </a:p>
          <a:p>
            <a:pPr lvl="1"/>
            <a:r>
              <a:rPr lang="en-US" sz="1800" dirty="0">
                <a:solidFill>
                  <a:schemeClr val="bg1"/>
                </a:solidFill>
              </a:rPr>
              <a:t>Inhibits sodium phosphate cotransporter in the proximal tubule</a:t>
            </a:r>
          </a:p>
          <a:p>
            <a:pPr lvl="1"/>
            <a:r>
              <a:rPr lang="en-US" sz="1800" dirty="0">
                <a:solidFill>
                  <a:schemeClr val="bg1"/>
                </a:solidFill>
              </a:rPr>
              <a:t>Stimulates FGF-23</a:t>
            </a:r>
          </a:p>
          <a:p>
            <a:r>
              <a:rPr lang="en-US" sz="2200" dirty="0">
                <a:solidFill>
                  <a:schemeClr val="bg1"/>
                </a:solidFill>
              </a:rPr>
              <a:t>Increases calcium reabsorption in distal tubule</a:t>
            </a:r>
          </a:p>
        </p:txBody>
      </p:sp>
      <p:sp>
        <p:nvSpPr>
          <p:cNvPr id="99332" name="FlagCount" hidden="1">
            <a:hlinkClick r:id="rId4" action="ppaction://hlinkfile"/>
            <a:extLst>
              <a:ext uri="{FF2B5EF4-FFF2-40B4-BE49-F238E27FC236}">
                <a16:creationId xmlns:a16="http://schemas.microsoft.com/office/drawing/2014/main" id="{91BB2159-30FA-6EE4-513F-ECA2B1CCFB30}"/>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
        <p:nvSpPr>
          <p:cNvPr id="6" name="TextBox 5">
            <a:extLst>
              <a:ext uri="{FF2B5EF4-FFF2-40B4-BE49-F238E27FC236}">
                <a16:creationId xmlns:a16="http://schemas.microsoft.com/office/drawing/2014/main" id="{523815A5-751F-FD32-BD69-981AFEE10B80}"/>
              </a:ext>
            </a:extLst>
          </p:cNvPr>
          <p:cNvSpPr txBox="1"/>
          <p:nvPr/>
        </p:nvSpPr>
        <p:spPr>
          <a:xfrm>
            <a:off x="2466975" y="6225212"/>
            <a:ext cx="6705600" cy="523220"/>
          </a:xfrm>
          <a:prstGeom prst="rect">
            <a:avLst/>
          </a:prstGeom>
          <a:noFill/>
        </p:spPr>
        <p:txBody>
          <a:bodyPr wrap="square" rtlCol="0">
            <a:spAutoFit/>
          </a:bodyPr>
          <a:lstStyle/>
          <a:p>
            <a:r>
              <a:rPr lang="en-US" sz="1400" dirty="0">
                <a:solidFill>
                  <a:schemeClr val="bg1"/>
                </a:solidFill>
              </a:rPr>
              <a:t>Helmut G. </a:t>
            </a:r>
            <a:r>
              <a:rPr lang="en-US" sz="1400" dirty="0" err="1">
                <a:solidFill>
                  <a:schemeClr val="bg1"/>
                </a:solidFill>
              </a:rPr>
              <a:t>Rennke</a:t>
            </a:r>
            <a:r>
              <a:rPr lang="en-US" sz="1400" dirty="0">
                <a:solidFill>
                  <a:schemeClr val="bg1"/>
                </a:solidFill>
              </a:rPr>
              <a:t>, Bradley M. </a:t>
            </a:r>
            <a:r>
              <a:rPr lang="en-US" sz="1400" dirty="0" err="1">
                <a:solidFill>
                  <a:schemeClr val="bg1"/>
                </a:solidFill>
              </a:rPr>
              <a:t>Denker</a:t>
            </a:r>
            <a:r>
              <a:rPr lang="en-US" sz="1400" dirty="0">
                <a:solidFill>
                  <a:schemeClr val="bg1"/>
                </a:solidFill>
              </a:rPr>
              <a:t>.  </a:t>
            </a:r>
            <a:r>
              <a:rPr lang="en-US" sz="1400" i="1" dirty="0">
                <a:solidFill>
                  <a:schemeClr val="bg1"/>
                </a:solidFill>
              </a:rPr>
              <a:t>Renal Pathophysiology: The Essentials</a:t>
            </a:r>
          </a:p>
          <a:p>
            <a:r>
              <a:rPr lang="en-US" sz="1400" dirty="0">
                <a:solidFill>
                  <a:schemeClr val="bg1"/>
                </a:solidFill>
              </a:rPr>
              <a:t>Linda Costanzo.  </a:t>
            </a:r>
            <a:r>
              <a:rPr lang="en-US" sz="1400" i="1" dirty="0">
                <a:solidFill>
                  <a:schemeClr val="bg1"/>
                </a:solidFill>
              </a:rPr>
              <a:t>Physiology</a:t>
            </a:r>
          </a:p>
        </p:txBody>
      </p:sp>
      <p:pic>
        <p:nvPicPr>
          <p:cNvPr id="12" name="Picture 11" descr="Graphical user interface, text, application, chat or text message&#10;&#10;Description automatically generated">
            <a:extLst>
              <a:ext uri="{FF2B5EF4-FFF2-40B4-BE49-F238E27FC236}">
                <a16:creationId xmlns:a16="http://schemas.microsoft.com/office/drawing/2014/main" id="{DC937C86-A3EF-4E6D-16BD-912CE5DB83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4712" y="1128811"/>
            <a:ext cx="2971800" cy="2501701"/>
          </a:xfrm>
          <a:prstGeom prst="rect">
            <a:avLst/>
          </a:prstGeom>
        </p:spPr>
      </p:pic>
      <p:pic>
        <p:nvPicPr>
          <p:cNvPr id="5" name="Picture 4" descr="Diagram&#10;&#10;Description automatically generated">
            <a:extLst>
              <a:ext uri="{FF2B5EF4-FFF2-40B4-BE49-F238E27FC236}">
                <a16:creationId xmlns:a16="http://schemas.microsoft.com/office/drawing/2014/main" id="{44E699F7-27A6-34F2-5EAA-D1818303D5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50756" y="2271811"/>
            <a:ext cx="2971800" cy="3989785"/>
          </a:xfrm>
          <a:prstGeom prst="rect">
            <a:avLst/>
          </a:prstGeom>
        </p:spPr>
      </p:pic>
    </p:spTree>
    <p:custDataLst>
      <p:tags r:id="rId1"/>
    </p:custDataLst>
    <p:extLst>
      <p:ext uri="{BB962C8B-B14F-4D97-AF65-F5344CB8AC3E}">
        <p14:creationId xmlns:p14="http://schemas.microsoft.com/office/powerpoint/2010/main" val="3575322589"/>
      </p:ext>
    </p:extLst>
  </p:cSld>
  <p:clrMapOvr>
    <a:masterClrMapping/>
  </p:clrMapOvr>
  <mc:AlternateContent xmlns:mc="http://schemas.openxmlformats.org/markup-compatibility/2006" xmlns:p14="http://schemas.microsoft.com/office/powerpoint/2010/main">
    <mc:Choice Requires="p14">
      <p:transition spd="slow" p14:dur="2000" advTm="22261"/>
    </mc:Choice>
    <mc:Fallback xmlns="">
      <p:transition spd="slow" advTm="22261"/>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5FFDA035-647A-4DFC-9550-2A4FCD6231FD}"/>
              </a:ext>
            </a:extLst>
          </p:cNvPr>
          <p:cNvSpPr>
            <a:spLocks noGrp="1" noChangeArrowheads="1"/>
          </p:cNvSpPr>
          <p:nvPr>
            <p:ph type="title"/>
          </p:nvPr>
        </p:nvSpPr>
        <p:spPr/>
        <p:txBody>
          <a:bodyPr/>
          <a:lstStyle/>
          <a:p>
            <a:pPr eaLnBrk="1" hangingPunct="1"/>
            <a:r>
              <a:rPr lang="en-US" altLang="en-US" dirty="0">
                <a:solidFill>
                  <a:srgbClr val="FFFF00"/>
                </a:solidFill>
              </a:rPr>
              <a:t>Roles of Hormones – FGF-23</a:t>
            </a:r>
          </a:p>
        </p:txBody>
      </p:sp>
      <p:sp>
        <p:nvSpPr>
          <p:cNvPr id="4" name="Content Placeholder 3">
            <a:extLst>
              <a:ext uri="{FF2B5EF4-FFF2-40B4-BE49-F238E27FC236}">
                <a16:creationId xmlns:a16="http://schemas.microsoft.com/office/drawing/2014/main" id="{1D3E689D-F5A2-E624-E0A1-1F971A0FEFA2}"/>
              </a:ext>
            </a:extLst>
          </p:cNvPr>
          <p:cNvSpPr>
            <a:spLocks noGrp="1"/>
          </p:cNvSpPr>
          <p:nvPr>
            <p:ph sz="half" idx="1"/>
          </p:nvPr>
        </p:nvSpPr>
        <p:spPr/>
        <p:txBody>
          <a:bodyPr/>
          <a:lstStyle/>
          <a:p>
            <a:r>
              <a:rPr lang="en-US" sz="2400" dirty="0">
                <a:solidFill>
                  <a:schemeClr val="bg1"/>
                </a:solidFill>
              </a:rPr>
              <a:t>Secreted by osteocytes &amp; osteoclasts</a:t>
            </a:r>
          </a:p>
          <a:p>
            <a:r>
              <a:rPr lang="en-US" sz="2400" dirty="0">
                <a:solidFill>
                  <a:schemeClr val="bg1"/>
                </a:solidFill>
              </a:rPr>
              <a:t>Stimulated by PTH and phosphorus</a:t>
            </a:r>
          </a:p>
          <a:p>
            <a:r>
              <a:rPr lang="en-US" sz="2400" dirty="0">
                <a:solidFill>
                  <a:schemeClr val="bg1"/>
                </a:solidFill>
              </a:rPr>
              <a:t>Inhibits sodium-phosphate cotransporters in proximal tubule </a:t>
            </a:r>
          </a:p>
          <a:p>
            <a:pPr lvl="1"/>
            <a:r>
              <a:rPr lang="en-US" sz="2000" dirty="0">
                <a:solidFill>
                  <a:schemeClr val="bg1"/>
                </a:solidFill>
              </a:rPr>
              <a:t>--&gt;increased phosphate secretion</a:t>
            </a:r>
          </a:p>
          <a:p>
            <a:r>
              <a:rPr lang="en-US" sz="2000" dirty="0">
                <a:solidFill>
                  <a:schemeClr val="bg1"/>
                </a:solidFill>
              </a:rPr>
              <a:t>Negative feedback: </a:t>
            </a:r>
          </a:p>
          <a:p>
            <a:pPr lvl="1"/>
            <a:r>
              <a:rPr lang="en-US" sz="1800" dirty="0">
                <a:solidFill>
                  <a:schemeClr val="bg1"/>
                </a:solidFill>
              </a:rPr>
              <a:t>Inhibits calcitriol</a:t>
            </a:r>
          </a:p>
          <a:p>
            <a:pPr lvl="1"/>
            <a:r>
              <a:rPr lang="en-US" sz="1800" dirty="0">
                <a:solidFill>
                  <a:schemeClr val="bg1"/>
                </a:solidFill>
              </a:rPr>
              <a:t>Inhibits PTH</a:t>
            </a:r>
          </a:p>
          <a:p>
            <a:endParaRPr lang="en-US" dirty="0"/>
          </a:p>
        </p:txBody>
      </p:sp>
      <p:sp>
        <p:nvSpPr>
          <p:cNvPr id="5" name="Content Placeholder 4">
            <a:extLst>
              <a:ext uri="{FF2B5EF4-FFF2-40B4-BE49-F238E27FC236}">
                <a16:creationId xmlns:a16="http://schemas.microsoft.com/office/drawing/2014/main" id="{0F06928E-60CC-BD0C-EC53-3E036CBB5624}"/>
              </a:ext>
            </a:extLst>
          </p:cNvPr>
          <p:cNvSpPr>
            <a:spLocks noGrp="1"/>
          </p:cNvSpPr>
          <p:nvPr>
            <p:ph sz="half" idx="2"/>
          </p:nvPr>
        </p:nvSpPr>
        <p:spPr/>
        <p:txBody>
          <a:bodyPr/>
          <a:lstStyle/>
          <a:p>
            <a:endParaRPr lang="en-US"/>
          </a:p>
        </p:txBody>
      </p:sp>
      <p:sp>
        <p:nvSpPr>
          <p:cNvPr id="99332" name="FlagCount" hidden="1">
            <a:hlinkClick r:id="rId4" action="ppaction://hlinkfile"/>
            <a:extLst>
              <a:ext uri="{FF2B5EF4-FFF2-40B4-BE49-F238E27FC236}">
                <a16:creationId xmlns:a16="http://schemas.microsoft.com/office/drawing/2014/main" id="{91BB2159-30FA-6EE4-513F-ECA2B1CCFB30}"/>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pic>
        <p:nvPicPr>
          <p:cNvPr id="3" name="Picture 2" descr="Diagram, schematic&#10;&#10;Description automatically generated">
            <a:extLst>
              <a:ext uri="{FF2B5EF4-FFF2-40B4-BE49-F238E27FC236}">
                <a16:creationId xmlns:a16="http://schemas.microsoft.com/office/drawing/2014/main" id="{44C96227-DED2-B984-134C-0690F45CE6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4400" y="1600200"/>
            <a:ext cx="4114800" cy="4114800"/>
          </a:xfrm>
          <a:prstGeom prst="rect">
            <a:avLst/>
          </a:prstGeom>
        </p:spPr>
      </p:pic>
      <p:sp>
        <p:nvSpPr>
          <p:cNvPr id="6" name="TextBox 5">
            <a:extLst>
              <a:ext uri="{FF2B5EF4-FFF2-40B4-BE49-F238E27FC236}">
                <a16:creationId xmlns:a16="http://schemas.microsoft.com/office/drawing/2014/main" id="{523815A5-751F-FD32-BD69-981AFEE10B80}"/>
              </a:ext>
            </a:extLst>
          </p:cNvPr>
          <p:cNvSpPr txBox="1"/>
          <p:nvPr/>
        </p:nvSpPr>
        <p:spPr>
          <a:xfrm>
            <a:off x="2476500" y="6550223"/>
            <a:ext cx="6705600" cy="307777"/>
          </a:xfrm>
          <a:prstGeom prst="rect">
            <a:avLst/>
          </a:prstGeom>
          <a:noFill/>
        </p:spPr>
        <p:txBody>
          <a:bodyPr wrap="square" rtlCol="0">
            <a:spAutoFit/>
          </a:bodyPr>
          <a:lstStyle/>
          <a:p>
            <a:r>
              <a:rPr lang="en-US" sz="1400" dirty="0">
                <a:solidFill>
                  <a:schemeClr val="bg1"/>
                </a:solidFill>
              </a:rPr>
              <a:t>Helmut G. </a:t>
            </a:r>
            <a:r>
              <a:rPr lang="en-US" sz="1400" dirty="0" err="1">
                <a:solidFill>
                  <a:schemeClr val="bg1"/>
                </a:solidFill>
              </a:rPr>
              <a:t>Rennke</a:t>
            </a:r>
            <a:r>
              <a:rPr lang="en-US" sz="1400" dirty="0">
                <a:solidFill>
                  <a:schemeClr val="bg1"/>
                </a:solidFill>
              </a:rPr>
              <a:t>, Bradley M. </a:t>
            </a:r>
            <a:r>
              <a:rPr lang="en-US" sz="1400" dirty="0" err="1">
                <a:solidFill>
                  <a:schemeClr val="bg1"/>
                </a:solidFill>
              </a:rPr>
              <a:t>Denker</a:t>
            </a:r>
            <a:r>
              <a:rPr lang="en-US" sz="1400" dirty="0">
                <a:solidFill>
                  <a:schemeClr val="bg1"/>
                </a:solidFill>
              </a:rPr>
              <a:t>.  Renal Pathophysiology: The Essentials</a:t>
            </a:r>
          </a:p>
        </p:txBody>
      </p:sp>
    </p:spTree>
    <p:custDataLst>
      <p:tags r:id="rId1"/>
    </p:custDataLst>
    <p:extLst>
      <p:ext uri="{BB962C8B-B14F-4D97-AF65-F5344CB8AC3E}">
        <p14:creationId xmlns:p14="http://schemas.microsoft.com/office/powerpoint/2010/main" val="2102921807"/>
      </p:ext>
    </p:extLst>
  </p:cSld>
  <p:clrMapOvr>
    <a:masterClrMapping/>
  </p:clrMapOvr>
  <mc:AlternateContent xmlns:mc="http://schemas.openxmlformats.org/markup-compatibility/2006" xmlns:p14="http://schemas.microsoft.com/office/powerpoint/2010/main">
    <mc:Choice Requires="p14">
      <p:transition spd="slow" p14:dur="2000" advTm="64928"/>
    </mc:Choice>
    <mc:Fallback xmlns="">
      <p:transition spd="slow" advTm="64928"/>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BF485-4322-FE6C-20DD-5DF3C18C4845}"/>
              </a:ext>
            </a:extLst>
          </p:cNvPr>
          <p:cNvSpPr>
            <a:spLocks noGrp="1"/>
          </p:cNvSpPr>
          <p:nvPr>
            <p:ph type="title"/>
          </p:nvPr>
        </p:nvSpPr>
        <p:spPr/>
        <p:txBody>
          <a:bodyPr/>
          <a:lstStyle/>
          <a:p>
            <a:r>
              <a:rPr lang="en-US" sz="3600" dirty="0">
                <a:solidFill>
                  <a:srgbClr val="FFFF00"/>
                </a:solidFill>
              </a:rPr>
              <a:t>Membrane-bound Klotho </a:t>
            </a:r>
            <a:br>
              <a:rPr lang="en-US" sz="3600" dirty="0">
                <a:solidFill>
                  <a:srgbClr val="FFFF00"/>
                </a:solidFill>
              </a:rPr>
            </a:br>
            <a:r>
              <a:rPr lang="en-US" sz="3600" dirty="0">
                <a:solidFill>
                  <a:srgbClr val="FFFF00"/>
                </a:solidFill>
              </a:rPr>
              <a:t>(m-Klotho)</a:t>
            </a:r>
          </a:p>
        </p:txBody>
      </p:sp>
      <p:sp>
        <p:nvSpPr>
          <p:cNvPr id="3" name="Content Placeholder 2">
            <a:extLst>
              <a:ext uri="{FF2B5EF4-FFF2-40B4-BE49-F238E27FC236}">
                <a16:creationId xmlns:a16="http://schemas.microsoft.com/office/drawing/2014/main" id="{0590380C-13C7-A70F-AC28-06687CF997D4}"/>
              </a:ext>
            </a:extLst>
          </p:cNvPr>
          <p:cNvSpPr>
            <a:spLocks noGrp="1"/>
          </p:cNvSpPr>
          <p:nvPr>
            <p:ph idx="1"/>
          </p:nvPr>
        </p:nvSpPr>
        <p:spPr>
          <a:xfrm>
            <a:off x="628650" y="1897285"/>
            <a:ext cx="3696462" cy="3263504"/>
          </a:xfrm>
        </p:spPr>
        <p:txBody>
          <a:bodyPr>
            <a:normAutofit fontScale="62500" lnSpcReduction="20000"/>
          </a:bodyPr>
          <a:lstStyle/>
          <a:p>
            <a:r>
              <a:rPr lang="en-US" dirty="0">
                <a:solidFill>
                  <a:schemeClr val="bg1"/>
                </a:solidFill>
              </a:rPr>
              <a:t>Located in renal distal tubular cells</a:t>
            </a:r>
          </a:p>
          <a:p>
            <a:r>
              <a:rPr lang="en-US" dirty="0">
                <a:solidFill>
                  <a:schemeClr val="bg1"/>
                </a:solidFill>
              </a:rPr>
              <a:t>Co-receptor for FGF23</a:t>
            </a:r>
          </a:p>
          <a:p>
            <a:r>
              <a:rPr lang="en-US" dirty="0">
                <a:solidFill>
                  <a:schemeClr val="bg1"/>
                </a:solidFill>
              </a:rPr>
              <a:t>FGF23 secreted by osteocytes and osteoblasts in bones</a:t>
            </a:r>
          </a:p>
          <a:p>
            <a:pPr lvl="1"/>
            <a:r>
              <a:rPr lang="en-US" dirty="0">
                <a:solidFill>
                  <a:schemeClr val="bg1"/>
                </a:solidFill>
              </a:rPr>
              <a:t>FGF23 has low affinity with it’s receptor, so it needs m-Klotho as co-receptor</a:t>
            </a:r>
          </a:p>
          <a:p>
            <a:pPr lvl="1"/>
            <a:r>
              <a:rPr lang="en-US" dirty="0">
                <a:solidFill>
                  <a:schemeClr val="bg1"/>
                </a:solidFill>
              </a:rPr>
              <a:t>FGF23-FGFR-Klotho complex forms in renal tubular cells</a:t>
            </a:r>
          </a:p>
          <a:p>
            <a:endParaRPr lang="en-US" dirty="0"/>
          </a:p>
        </p:txBody>
      </p:sp>
      <p:pic>
        <p:nvPicPr>
          <p:cNvPr id="5" name="Picture 4" descr="Diagram of a diagram of a human body&#10;&#10;Description automatically generated">
            <a:extLst>
              <a:ext uri="{FF2B5EF4-FFF2-40B4-BE49-F238E27FC236}">
                <a16:creationId xmlns:a16="http://schemas.microsoft.com/office/drawing/2014/main" id="{1DFA5EDB-81DD-D26F-2B5E-A162B37909DC}"/>
              </a:ext>
            </a:extLst>
          </p:cNvPr>
          <p:cNvPicPr>
            <a:picLocks noChangeAspect="1"/>
          </p:cNvPicPr>
          <p:nvPr/>
        </p:nvPicPr>
        <p:blipFill>
          <a:blip r:embed="rId2"/>
          <a:stretch>
            <a:fillRect/>
          </a:stretch>
        </p:blipFill>
        <p:spPr>
          <a:xfrm>
            <a:off x="4387804" y="2641706"/>
            <a:ext cx="4438650" cy="2981325"/>
          </a:xfrm>
          <a:prstGeom prst="rect">
            <a:avLst/>
          </a:prstGeom>
        </p:spPr>
      </p:pic>
      <p:sp>
        <p:nvSpPr>
          <p:cNvPr id="6" name="TextBox 5">
            <a:extLst>
              <a:ext uri="{FF2B5EF4-FFF2-40B4-BE49-F238E27FC236}">
                <a16:creationId xmlns:a16="http://schemas.microsoft.com/office/drawing/2014/main" id="{60823AA1-334A-6D05-081C-95493AE2BCE6}"/>
              </a:ext>
            </a:extLst>
          </p:cNvPr>
          <p:cNvSpPr txBox="1"/>
          <p:nvPr/>
        </p:nvSpPr>
        <p:spPr>
          <a:xfrm>
            <a:off x="4808237" y="5891662"/>
            <a:ext cx="5175885" cy="230832"/>
          </a:xfrm>
          <a:prstGeom prst="rect">
            <a:avLst/>
          </a:prstGeom>
          <a:noFill/>
        </p:spPr>
        <p:txBody>
          <a:bodyPr wrap="square" rtlCol="0">
            <a:spAutoFit/>
          </a:bodyPr>
          <a:lstStyle/>
          <a:p>
            <a:r>
              <a:rPr lang="en-US" sz="900" dirty="0"/>
              <a:t>Figure generated by ChatGPT</a:t>
            </a:r>
          </a:p>
        </p:txBody>
      </p:sp>
      <p:pic>
        <p:nvPicPr>
          <p:cNvPr id="4" name="Picture 3" descr="A person holding a bird&#10;&#10;Description automatically generated">
            <a:extLst>
              <a:ext uri="{FF2B5EF4-FFF2-40B4-BE49-F238E27FC236}">
                <a16:creationId xmlns:a16="http://schemas.microsoft.com/office/drawing/2014/main" id="{ADBCE71F-11A0-96B4-B578-BE4E678C52AB}"/>
              </a:ext>
            </a:extLst>
          </p:cNvPr>
          <p:cNvPicPr>
            <a:picLocks noChangeAspect="1"/>
          </p:cNvPicPr>
          <p:nvPr/>
        </p:nvPicPr>
        <p:blipFill>
          <a:blip r:embed="rId3"/>
          <a:stretch>
            <a:fillRect/>
          </a:stretch>
        </p:blipFill>
        <p:spPr>
          <a:xfrm>
            <a:off x="7396180" y="3048"/>
            <a:ext cx="1750868" cy="2265218"/>
          </a:xfrm>
          <a:prstGeom prst="rect">
            <a:avLst/>
          </a:prstGeom>
        </p:spPr>
      </p:pic>
    </p:spTree>
    <p:extLst>
      <p:ext uri="{BB962C8B-B14F-4D97-AF65-F5344CB8AC3E}">
        <p14:creationId xmlns:p14="http://schemas.microsoft.com/office/powerpoint/2010/main" val="156448051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44C0C-1D10-FCB7-45E7-D5F4FFFB5044}"/>
              </a:ext>
            </a:extLst>
          </p:cNvPr>
          <p:cNvSpPr>
            <a:spLocks noGrp="1"/>
          </p:cNvSpPr>
          <p:nvPr>
            <p:ph type="title"/>
          </p:nvPr>
        </p:nvSpPr>
        <p:spPr/>
        <p:txBody>
          <a:bodyPr/>
          <a:lstStyle/>
          <a:p>
            <a:r>
              <a:rPr lang="en-US" dirty="0">
                <a:solidFill>
                  <a:srgbClr val="FFFF00"/>
                </a:solidFill>
              </a:rPr>
              <a:t>Klotho-FGF23 Signaling Pathway</a:t>
            </a:r>
          </a:p>
        </p:txBody>
      </p:sp>
      <p:sp>
        <p:nvSpPr>
          <p:cNvPr id="3" name="Content Placeholder 2">
            <a:extLst>
              <a:ext uri="{FF2B5EF4-FFF2-40B4-BE49-F238E27FC236}">
                <a16:creationId xmlns:a16="http://schemas.microsoft.com/office/drawing/2014/main" id="{872061EB-C195-5A7F-51F5-F8F1162611DA}"/>
              </a:ext>
            </a:extLst>
          </p:cNvPr>
          <p:cNvSpPr>
            <a:spLocks noGrp="1"/>
          </p:cNvSpPr>
          <p:nvPr>
            <p:ph idx="1"/>
          </p:nvPr>
        </p:nvSpPr>
        <p:spPr>
          <a:xfrm>
            <a:off x="299466" y="2226469"/>
            <a:ext cx="4299966" cy="3263504"/>
          </a:xfrm>
        </p:spPr>
        <p:txBody>
          <a:bodyPr>
            <a:normAutofit fontScale="47500" lnSpcReduction="20000"/>
          </a:bodyPr>
          <a:lstStyle/>
          <a:p>
            <a:r>
              <a:rPr lang="en-US" dirty="0">
                <a:solidFill>
                  <a:schemeClr val="bg1"/>
                </a:solidFill>
              </a:rPr>
              <a:t>FGF23-FGFR-Klotho complex triggers intracellular cascades</a:t>
            </a:r>
          </a:p>
          <a:p>
            <a:pPr lvl="1"/>
            <a:r>
              <a:rPr lang="en-US" dirty="0">
                <a:solidFill>
                  <a:schemeClr val="bg1"/>
                </a:solidFill>
              </a:rPr>
              <a:t>MAPK/ERK (mitogen-activated protein kinase/extracellular signal-regulated kinase) -&gt;regulates phosphate transporter (Na</a:t>
            </a:r>
            <a:r>
              <a:rPr lang="en-US" baseline="30000" dirty="0">
                <a:solidFill>
                  <a:schemeClr val="bg1"/>
                </a:solidFill>
              </a:rPr>
              <a:t>+</a:t>
            </a:r>
            <a:r>
              <a:rPr lang="en-US" dirty="0">
                <a:solidFill>
                  <a:schemeClr val="bg1"/>
                </a:solidFill>
              </a:rPr>
              <a:t>/Pi cotransporter) expression-&gt; decreased phosphate reabsorption</a:t>
            </a:r>
          </a:p>
          <a:p>
            <a:pPr lvl="1"/>
            <a:r>
              <a:rPr lang="en-US" dirty="0">
                <a:solidFill>
                  <a:schemeClr val="bg1"/>
                </a:solidFill>
              </a:rPr>
              <a:t>PI3K/Akt (promotes cell survival and inhibits apoptosis)</a:t>
            </a:r>
          </a:p>
          <a:p>
            <a:pPr lvl="1"/>
            <a:r>
              <a:rPr lang="en-US" dirty="0">
                <a:solidFill>
                  <a:schemeClr val="bg1"/>
                </a:solidFill>
              </a:rPr>
              <a:t>PLC𝛾/Ca</a:t>
            </a:r>
            <a:r>
              <a:rPr lang="en-US" baseline="30000" dirty="0">
                <a:solidFill>
                  <a:schemeClr val="bg1"/>
                </a:solidFill>
              </a:rPr>
              <a:t>2+  </a:t>
            </a:r>
            <a:r>
              <a:rPr lang="en-US" dirty="0">
                <a:solidFill>
                  <a:schemeClr val="bg1"/>
                </a:solidFill>
              </a:rPr>
              <a:t>-&gt; regulates intracellular calcium signaling and gene expression</a:t>
            </a:r>
          </a:p>
          <a:p>
            <a:pPr lvl="1"/>
            <a:r>
              <a:rPr lang="en-US" dirty="0">
                <a:solidFill>
                  <a:schemeClr val="bg1"/>
                </a:solidFill>
              </a:rPr>
              <a:t>Downregulates 1𝜶-hydroxylase -&gt;reduces conversion of 25(OH)D3 to 1,25 (OH)</a:t>
            </a:r>
            <a:r>
              <a:rPr lang="en-US" baseline="-25000" dirty="0">
                <a:solidFill>
                  <a:schemeClr val="bg1"/>
                </a:solidFill>
              </a:rPr>
              <a:t>2</a:t>
            </a:r>
            <a:r>
              <a:rPr lang="en-US" dirty="0">
                <a:solidFill>
                  <a:schemeClr val="bg1"/>
                </a:solidFill>
              </a:rPr>
              <a:t>D</a:t>
            </a:r>
            <a:r>
              <a:rPr lang="en-US" baseline="-25000" dirty="0">
                <a:solidFill>
                  <a:schemeClr val="bg1"/>
                </a:solidFill>
              </a:rPr>
              <a:t>3</a:t>
            </a:r>
          </a:p>
          <a:p>
            <a:pPr lvl="1"/>
            <a:r>
              <a:rPr lang="en-US" dirty="0">
                <a:solidFill>
                  <a:schemeClr val="bg1"/>
                </a:solidFill>
              </a:rPr>
              <a:t>Upregulates 24-hydroxylase which degrades 1,25 (OH)</a:t>
            </a:r>
            <a:r>
              <a:rPr lang="en-US" baseline="-25000" dirty="0">
                <a:solidFill>
                  <a:schemeClr val="bg1"/>
                </a:solidFill>
              </a:rPr>
              <a:t>2</a:t>
            </a:r>
            <a:r>
              <a:rPr lang="en-US" dirty="0">
                <a:solidFill>
                  <a:schemeClr val="bg1"/>
                </a:solidFill>
              </a:rPr>
              <a:t>D</a:t>
            </a:r>
            <a:r>
              <a:rPr lang="en-US" baseline="-25000" dirty="0">
                <a:solidFill>
                  <a:schemeClr val="bg1"/>
                </a:solidFill>
              </a:rPr>
              <a:t>3</a:t>
            </a:r>
            <a:endParaRPr lang="en-US" dirty="0">
              <a:solidFill>
                <a:schemeClr val="bg1"/>
              </a:solidFill>
            </a:endParaRPr>
          </a:p>
          <a:p>
            <a:pPr lvl="1"/>
            <a:endParaRPr lang="en-US" baseline="30000" dirty="0"/>
          </a:p>
        </p:txBody>
      </p:sp>
      <p:pic>
        <p:nvPicPr>
          <p:cNvPr id="4" name="Picture 3" descr="Diagram of a diagram of a human body&#10;&#10;Description automatically generated">
            <a:extLst>
              <a:ext uri="{FF2B5EF4-FFF2-40B4-BE49-F238E27FC236}">
                <a16:creationId xmlns:a16="http://schemas.microsoft.com/office/drawing/2014/main" id="{92598287-F5BF-8046-84C6-6B6D15678E41}"/>
              </a:ext>
            </a:extLst>
          </p:cNvPr>
          <p:cNvPicPr>
            <a:picLocks noChangeAspect="1"/>
          </p:cNvPicPr>
          <p:nvPr/>
        </p:nvPicPr>
        <p:blipFill>
          <a:blip r:embed="rId2"/>
          <a:stretch>
            <a:fillRect/>
          </a:stretch>
        </p:blipFill>
        <p:spPr>
          <a:xfrm>
            <a:off x="4535424" y="2226469"/>
            <a:ext cx="4438650" cy="2981325"/>
          </a:xfrm>
          <a:prstGeom prst="rect">
            <a:avLst/>
          </a:prstGeom>
        </p:spPr>
      </p:pic>
      <p:sp>
        <p:nvSpPr>
          <p:cNvPr id="5" name="TextBox 4">
            <a:extLst>
              <a:ext uri="{FF2B5EF4-FFF2-40B4-BE49-F238E27FC236}">
                <a16:creationId xmlns:a16="http://schemas.microsoft.com/office/drawing/2014/main" id="{6F73E08F-870F-BB26-AAA6-682498E9ED39}"/>
              </a:ext>
            </a:extLst>
          </p:cNvPr>
          <p:cNvSpPr txBox="1"/>
          <p:nvPr/>
        </p:nvSpPr>
        <p:spPr>
          <a:xfrm>
            <a:off x="6300216" y="5489973"/>
            <a:ext cx="1856232" cy="507831"/>
          </a:xfrm>
          <a:prstGeom prst="rect">
            <a:avLst/>
          </a:prstGeom>
          <a:noFill/>
        </p:spPr>
        <p:txBody>
          <a:bodyPr wrap="square" rtlCol="0">
            <a:spAutoFit/>
          </a:bodyPr>
          <a:lstStyle/>
          <a:p>
            <a:r>
              <a:rPr lang="en-US" sz="900" dirty="0"/>
              <a:t>Figure generated by ChatGPT</a:t>
            </a:r>
          </a:p>
          <a:p>
            <a:endParaRPr lang="en-US" dirty="0"/>
          </a:p>
        </p:txBody>
      </p:sp>
    </p:spTree>
    <p:extLst>
      <p:ext uri="{BB962C8B-B14F-4D97-AF65-F5344CB8AC3E}">
        <p14:creationId xmlns:p14="http://schemas.microsoft.com/office/powerpoint/2010/main" val="5242602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84430E-4582-F48D-928B-C2E3A7251D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5DA93B-64E9-553D-984F-42EE0B43B7E2}"/>
              </a:ext>
            </a:extLst>
          </p:cNvPr>
          <p:cNvSpPr>
            <a:spLocks noGrp="1"/>
          </p:cNvSpPr>
          <p:nvPr>
            <p:ph type="title"/>
          </p:nvPr>
        </p:nvSpPr>
        <p:spPr>
          <a:xfrm>
            <a:off x="457200" y="811471"/>
            <a:ext cx="8229600" cy="1143000"/>
          </a:xfrm>
        </p:spPr>
        <p:txBody>
          <a:bodyPr>
            <a:normAutofit fontScale="90000"/>
          </a:bodyPr>
          <a:lstStyle/>
          <a:p>
            <a:pPr algn="ctr"/>
            <a:r>
              <a:rPr lang="en-US" i="0" dirty="0">
                <a:solidFill>
                  <a:srgbClr val="FFFF00"/>
                </a:solidFill>
                <a:effectLst/>
                <a:latin typeface="+mn-lt"/>
              </a:rPr>
              <a:t>Rescue of the </a:t>
            </a:r>
            <a:r>
              <a:rPr lang="en-US" i="1" dirty="0">
                <a:solidFill>
                  <a:srgbClr val="FFFF00"/>
                </a:solidFill>
                <a:effectLst/>
                <a:latin typeface="+mn-lt"/>
              </a:rPr>
              <a:t>klotho</a:t>
            </a:r>
            <a:r>
              <a:rPr lang="en-US" i="0" dirty="0">
                <a:solidFill>
                  <a:srgbClr val="FFFF00"/>
                </a:solidFill>
                <a:effectLst/>
                <a:latin typeface="+mn-lt"/>
              </a:rPr>
              <a:t> mice by exogenous </a:t>
            </a:r>
            <a:r>
              <a:rPr lang="en-US" i="1" dirty="0">
                <a:solidFill>
                  <a:srgbClr val="FFFF00"/>
                </a:solidFill>
                <a:effectLst/>
                <a:latin typeface="+mn-lt"/>
              </a:rPr>
              <a:t>kl</a:t>
            </a:r>
            <a:r>
              <a:rPr lang="en-US" i="0" dirty="0">
                <a:solidFill>
                  <a:srgbClr val="FFFF00"/>
                </a:solidFill>
                <a:effectLst/>
                <a:latin typeface="+mn-lt"/>
              </a:rPr>
              <a:t> gene expression reverses aortic calcification</a:t>
            </a:r>
            <a:endParaRPr lang="en-US" dirty="0">
              <a:solidFill>
                <a:srgbClr val="FFFF00"/>
              </a:solidFill>
              <a:latin typeface="+mn-lt"/>
            </a:endParaRPr>
          </a:p>
        </p:txBody>
      </p:sp>
      <p:graphicFrame>
        <p:nvGraphicFramePr>
          <p:cNvPr id="4" name="Table 3">
            <a:extLst>
              <a:ext uri="{FF2B5EF4-FFF2-40B4-BE49-F238E27FC236}">
                <a16:creationId xmlns:a16="http://schemas.microsoft.com/office/drawing/2014/main" id="{7BA93669-6292-B7E5-26DB-B90BFB8158FB}"/>
              </a:ext>
            </a:extLst>
          </p:cNvPr>
          <p:cNvGraphicFramePr>
            <a:graphicFrameLocks noGrp="1"/>
          </p:cNvGraphicFramePr>
          <p:nvPr/>
        </p:nvGraphicFramePr>
        <p:xfrm>
          <a:off x="628650" y="3721061"/>
          <a:ext cx="7886700" cy="281940"/>
        </p:xfrm>
        <a:graphic>
          <a:graphicData uri="http://schemas.openxmlformats.org/drawingml/2006/table">
            <a:tbl>
              <a:tblPr/>
              <a:tblGrid>
                <a:gridCol w="7886700">
                  <a:extLst>
                    <a:ext uri="{9D8B030D-6E8A-4147-A177-3AD203B41FA5}">
                      <a16:colId xmlns:a16="http://schemas.microsoft.com/office/drawing/2014/main" val="3859242594"/>
                    </a:ext>
                  </a:extLst>
                </a:gridCol>
              </a:tblGrid>
              <a:tr h="274320">
                <a:tc>
                  <a:txBody>
                    <a:bodyPr/>
                    <a:lstStyle/>
                    <a:p>
                      <a:endParaRPr lang="en-US" sz="1400" dirty="0"/>
                    </a:p>
                  </a:txBody>
                  <a:tcPr marL="68580" marR="68580" marT="34290" marB="34290" anchor="ctr">
                    <a:lnL>
                      <a:noFill/>
                    </a:lnL>
                    <a:lnR>
                      <a:noFill/>
                    </a:lnR>
                    <a:lnT>
                      <a:noFill/>
                    </a:lnT>
                    <a:lnB>
                      <a:noFill/>
                    </a:lnB>
                    <a:noFill/>
                  </a:tcPr>
                </a:tc>
                <a:extLst>
                  <a:ext uri="{0D108BD9-81ED-4DB2-BD59-A6C34878D82A}">
                    <a16:rowId xmlns:a16="http://schemas.microsoft.com/office/drawing/2014/main" val="1370764756"/>
                  </a:ext>
                </a:extLst>
              </a:tr>
            </a:tbl>
          </a:graphicData>
        </a:graphic>
      </p:graphicFrame>
      <p:sp>
        <p:nvSpPr>
          <p:cNvPr id="10" name="TextBox 9">
            <a:extLst>
              <a:ext uri="{FF2B5EF4-FFF2-40B4-BE49-F238E27FC236}">
                <a16:creationId xmlns:a16="http://schemas.microsoft.com/office/drawing/2014/main" id="{4A6B0CB5-78F0-1897-925E-D560EE000C69}"/>
              </a:ext>
            </a:extLst>
          </p:cNvPr>
          <p:cNvSpPr txBox="1"/>
          <p:nvPr/>
        </p:nvSpPr>
        <p:spPr>
          <a:xfrm>
            <a:off x="628650" y="5591175"/>
            <a:ext cx="7509510" cy="230832"/>
          </a:xfrm>
          <a:prstGeom prst="rect">
            <a:avLst/>
          </a:prstGeom>
          <a:noFill/>
        </p:spPr>
        <p:txBody>
          <a:bodyPr wrap="square" rtlCol="0">
            <a:spAutoFit/>
          </a:bodyPr>
          <a:lstStyle/>
          <a:p>
            <a:r>
              <a:rPr lang="en-US" sz="900" dirty="0">
                <a:solidFill>
                  <a:srgbClr val="222222"/>
                </a:solidFill>
                <a:latin typeface="-apple-system"/>
              </a:rPr>
              <a:t>Kuro-o, M., Matsumura, Y., Aizawa, H. </a:t>
            </a:r>
            <a:r>
              <a:rPr lang="en-US" sz="900" i="1" dirty="0">
                <a:solidFill>
                  <a:srgbClr val="222222"/>
                </a:solidFill>
                <a:latin typeface="-apple-system"/>
              </a:rPr>
              <a:t>et al.</a:t>
            </a:r>
            <a:r>
              <a:rPr lang="en-US" sz="900" dirty="0">
                <a:solidFill>
                  <a:srgbClr val="222222"/>
                </a:solidFill>
                <a:latin typeface="-apple-system"/>
              </a:rPr>
              <a:t> Mutation of the mouse </a:t>
            </a:r>
            <a:r>
              <a:rPr lang="en-US" sz="900" i="1" dirty="0">
                <a:solidFill>
                  <a:srgbClr val="222222"/>
                </a:solidFill>
                <a:latin typeface="-apple-system"/>
              </a:rPr>
              <a:t>klotho</a:t>
            </a:r>
            <a:r>
              <a:rPr lang="en-US" sz="900" dirty="0">
                <a:solidFill>
                  <a:srgbClr val="222222"/>
                </a:solidFill>
                <a:latin typeface="-apple-system"/>
              </a:rPr>
              <a:t> gene leads to a syndrome resembling ageing. </a:t>
            </a:r>
            <a:r>
              <a:rPr lang="en-US" sz="900" i="1" dirty="0">
                <a:solidFill>
                  <a:srgbClr val="222222"/>
                </a:solidFill>
                <a:latin typeface="-apple-system"/>
              </a:rPr>
              <a:t>Nature</a:t>
            </a:r>
            <a:r>
              <a:rPr lang="en-US" sz="900" dirty="0">
                <a:solidFill>
                  <a:srgbClr val="222222"/>
                </a:solidFill>
                <a:latin typeface="-apple-system"/>
              </a:rPr>
              <a:t> </a:t>
            </a:r>
            <a:r>
              <a:rPr lang="en-US" sz="900" b="1" dirty="0">
                <a:solidFill>
                  <a:srgbClr val="222222"/>
                </a:solidFill>
                <a:latin typeface="-apple-system"/>
              </a:rPr>
              <a:t>390</a:t>
            </a:r>
            <a:r>
              <a:rPr lang="en-US" sz="900" dirty="0">
                <a:solidFill>
                  <a:srgbClr val="222222"/>
                </a:solidFill>
                <a:latin typeface="-apple-system"/>
              </a:rPr>
              <a:t>, 45–51 (1997).</a:t>
            </a:r>
            <a:endParaRPr lang="en-US" sz="900" dirty="0"/>
          </a:p>
        </p:txBody>
      </p:sp>
      <p:pic>
        <p:nvPicPr>
          <p:cNvPr id="7" name="Content Placeholder 6" descr="A close-up of a microscope&#10;&#10;Description automatically generated">
            <a:extLst>
              <a:ext uri="{FF2B5EF4-FFF2-40B4-BE49-F238E27FC236}">
                <a16:creationId xmlns:a16="http://schemas.microsoft.com/office/drawing/2014/main" id="{6470436B-2A5A-D30A-83EF-0E325AC20BF8}"/>
              </a:ext>
            </a:extLst>
          </p:cNvPr>
          <p:cNvPicPr>
            <a:picLocks noGrp="1" noChangeAspect="1"/>
          </p:cNvPicPr>
          <p:nvPr>
            <p:ph idx="1"/>
          </p:nvPr>
        </p:nvPicPr>
        <p:blipFill>
          <a:blip r:embed="rId2"/>
          <a:stretch>
            <a:fillRect/>
          </a:stretch>
        </p:blipFill>
        <p:spPr>
          <a:xfrm>
            <a:off x="1638300" y="2748558"/>
            <a:ext cx="5867400" cy="2219325"/>
          </a:xfrm>
        </p:spPr>
      </p:pic>
    </p:spTree>
    <p:extLst>
      <p:ext uri="{BB962C8B-B14F-4D97-AF65-F5344CB8AC3E}">
        <p14:creationId xmlns:p14="http://schemas.microsoft.com/office/powerpoint/2010/main" val="107618503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5FFDA035-647A-4DFC-9550-2A4FCD6231FD}"/>
              </a:ext>
            </a:extLst>
          </p:cNvPr>
          <p:cNvSpPr>
            <a:spLocks noGrp="1" noChangeArrowheads="1"/>
          </p:cNvSpPr>
          <p:nvPr>
            <p:ph type="title"/>
          </p:nvPr>
        </p:nvSpPr>
        <p:spPr/>
        <p:txBody>
          <a:bodyPr/>
          <a:lstStyle/>
          <a:p>
            <a:pPr eaLnBrk="1" hangingPunct="1"/>
            <a:r>
              <a:rPr lang="en-US" altLang="en-US" dirty="0">
                <a:solidFill>
                  <a:srgbClr val="FFFF00"/>
                </a:solidFill>
              </a:rPr>
              <a:t>Roles of Hormones - Calcitriol</a:t>
            </a:r>
          </a:p>
        </p:txBody>
      </p:sp>
      <p:sp>
        <p:nvSpPr>
          <p:cNvPr id="4" name="Content Placeholder 3">
            <a:extLst>
              <a:ext uri="{FF2B5EF4-FFF2-40B4-BE49-F238E27FC236}">
                <a16:creationId xmlns:a16="http://schemas.microsoft.com/office/drawing/2014/main" id="{1D3E689D-F5A2-E624-E0A1-1F971A0FEFA2}"/>
              </a:ext>
            </a:extLst>
          </p:cNvPr>
          <p:cNvSpPr>
            <a:spLocks noGrp="1"/>
          </p:cNvSpPr>
          <p:nvPr>
            <p:ph sz="half" idx="1"/>
          </p:nvPr>
        </p:nvSpPr>
        <p:spPr>
          <a:xfrm>
            <a:off x="457200" y="1691462"/>
            <a:ext cx="4038600" cy="4525963"/>
          </a:xfrm>
        </p:spPr>
        <p:txBody>
          <a:bodyPr/>
          <a:lstStyle/>
          <a:p>
            <a:r>
              <a:rPr lang="en-US" sz="2000" dirty="0">
                <a:solidFill>
                  <a:schemeClr val="bg1"/>
                </a:solidFill>
              </a:rPr>
              <a:t>Increases GI calcium and phosphorus absorption</a:t>
            </a:r>
          </a:p>
          <a:p>
            <a:r>
              <a:rPr lang="en-US" sz="2000" dirty="0">
                <a:solidFill>
                  <a:schemeClr val="bg1"/>
                </a:solidFill>
              </a:rPr>
              <a:t>Promotes osteoclast maturation, increased Ca and phosphate release from bone</a:t>
            </a:r>
          </a:p>
          <a:p>
            <a:r>
              <a:rPr lang="en-US" sz="2000" dirty="0">
                <a:solidFill>
                  <a:schemeClr val="bg1"/>
                </a:solidFill>
              </a:rPr>
              <a:t>Decreases renal phosphate excretion</a:t>
            </a:r>
          </a:p>
          <a:p>
            <a:pPr marL="0" indent="0">
              <a:buNone/>
            </a:pPr>
            <a:endParaRPr lang="en-US" sz="2000" dirty="0">
              <a:solidFill>
                <a:schemeClr val="bg1"/>
              </a:solidFill>
            </a:endParaRPr>
          </a:p>
          <a:p>
            <a:r>
              <a:rPr lang="en-US" sz="2000" dirty="0">
                <a:solidFill>
                  <a:schemeClr val="bg1"/>
                </a:solidFill>
              </a:rPr>
              <a:t>(negative feedback) Decreases PTH transcription via Vitamin D receptor (VDR) in the parathyroid gland</a:t>
            </a:r>
          </a:p>
          <a:p>
            <a:endParaRPr lang="en-US" dirty="0"/>
          </a:p>
        </p:txBody>
      </p:sp>
      <p:sp>
        <p:nvSpPr>
          <p:cNvPr id="99332" name="FlagCount" hidden="1">
            <a:hlinkClick r:id="rId4" action="ppaction://hlinkfile"/>
            <a:extLst>
              <a:ext uri="{FF2B5EF4-FFF2-40B4-BE49-F238E27FC236}">
                <a16:creationId xmlns:a16="http://schemas.microsoft.com/office/drawing/2014/main" id="{91BB2159-30FA-6EE4-513F-ECA2B1CCFB30}"/>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
        <p:nvSpPr>
          <p:cNvPr id="6" name="TextBox 5">
            <a:extLst>
              <a:ext uri="{FF2B5EF4-FFF2-40B4-BE49-F238E27FC236}">
                <a16:creationId xmlns:a16="http://schemas.microsoft.com/office/drawing/2014/main" id="{523815A5-751F-FD32-BD69-981AFEE10B80}"/>
              </a:ext>
            </a:extLst>
          </p:cNvPr>
          <p:cNvSpPr txBox="1"/>
          <p:nvPr/>
        </p:nvSpPr>
        <p:spPr>
          <a:xfrm>
            <a:off x="2476500" y="6550223"/>
            <a:ext cx="6705600" cy="307777"/>
          </a:xfrm>
          <a:prstGeom prst="rect">
            <a:avLst/>
          </a:prstGeom>
          <a:noFill/>
        </p:spPr>
        <p:txBody>
          <a:bodyPr wrap="square" rtlCol="0">
            <a:spAutoFit/>
          </a:bodyPr>
          <a:lstStyle/>
          <a:p>
            <a:r>
              <a:rPr lang="en-US" sz="1400" dirty="0">
                <a:solidFill>
                  <a:schemeClr val="bg1"/>
                </a:solidFill>
              </a:rPr>
              <a:t>Helmut G. </a:t>
            </a:r>
            <a:r>
              <a:rPr lang="en-US" sz="1400" dirty="0" err="1">
                <a:solidFill>
                  <a:schemeClr val="bg1"/>
                </a:solidFill>
              </a:rPr>
              <a:t>Rennke</a:t>
            </a:r>
            <a:r>
              <a:rPr lang="en-US" sz="1400" dirty="0">
                <a:solidFill>
                  <a:schemeClr val="bg1"/>
                </a:solidFill>
              </a:rPr>
              <a:t>, Bradley M. </a:t>
            </a:r>
            <a:r>
              <a:rPr lang="en-US" sz="1400" dirty="0" err="1">
                <a:solidFill>
                  <a:schemeClr val="bg1"/>
                </a:solidFill>
              </a:rPr>
              <a:t>Denker</a:t>
            </a:r>
            <a:r>
              <a:rPr lang="en-US" sz="1400" dirty="0">
                <a:solidFill>
                  <a:schemeClr val="bg1"/>
                </a:solidFill>
              </a:rPr>
              <a:t>.  Renal Pathophysiology: The Essentials</a:t>
            </a:r>
          </a:p>
        </p:txBody>
      </p:sp>
      <p:pic>
        <p:nvPicPr>
          <p:cNvPr id="5" name="Content Placeholder 4" descr="Timeline&#10;&#10;Description automatically generated">
            <a:extLst>
              <a:ext uri="{FF2B5EF4-FFF2-40B4-BE49-F238E27FC236}">
                <a16:creationId xmlns:a16="http://schemas.microsoft.com/office/drawing/2014/main" id="{E04E7D25-8859-C449-35E9-987C89FBAF92}"/>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4648202" y="1691462"/>
            <a:ext cx="4225975" cy="4434701"/>
          </a:xfrm>
        </p:spPr>
      </p:pic>
    </p:spTree>
    <p:custDataLst>
      <p:tags r:id="rId1"/>
    </p:custDataLst>
    <p:extLst>
      <p:ext uri="{BB962C8B-B14F-4D97-AF65-F5344CB8AC3E}">
        <p14:creationId xmlns:p14="http://schemas.microsoft.com/office/powerpoint/2010/main" val="1714932582"/>
      </p:ext>
    </p:extLst>
  </p:cSld>
  <p:clrMapOvr>
    <a:masterClrMapping/>
  </p:clrMapOvr>
  <mc:AlternateContent xmlns:mc="http://schemas.openxmlformats.org/markup-compatibility/2006" xmlns:p14="http://schemas.microsoft.com/office/powerpoint/2010/main">
    <mc:Choice Requires="p14">
      <p:transition spd="slow" p14:dur="2000" advTm="49632"/>
    </mc:Choice>
    <mc:Fallback xmlns="">
      <p:transition spd="slow" advTm="49632"/>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5FFDA035-647A-4DFC-9550-2A4FCD6231FD}"/>
              </a:ext>
            </a:extLst>
          </p:cNvPr>
          <p:cNvSpPr>
            <a:spLocks noGrp="1" noChangeArrowheads="1"/>
          </p:cNvSpPr>
          <p:nvPr>
            <p:ph type="title"/>
          </p:nvPr>
        </p:nvSpPr>
        <p:spPr/>
        <p:txBody>
          <a:bodyPr/>
          <a:lstStyle/>
          <a:p>
            <a:pPr eaLnBrk="1" hangingPunct="1"/>
            <a:r>
              <a:rPr lang="en-US" altLang="en-US" dirty="0">
                <a:solidFill>
                  <a:srgbClr val="FFFF00"/>
                </a:solidFill>
              </a:rPr>
              <a:t>Hormonal Derangements in Renal Failure</a:t>
            </a:r>
          </a:p>
        </p:txBody>
      </p:sp>
      <p:sp>
        <p:nvSpPr>
          <p:cNvPr id="99332" name="FlagCount" hidden="1">
            <a:hlinkClick r:id="rId4" action="ppaction://hlinkfile"/>
            <a:extLst>
              <a:ext uri="{FF2B5EF4-FFF2-40B4-BE49-F238E27FC236}">
                <a16:creationId xmlns:a16="http://schemas.microsoft.com/office/drawing/2014/main" id="{91BB2159-30FA-6EE4-513F-ECA2B1CCFB30}"/>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
        <p:nvSpPr>
          <p:cNvPr id="6" name="TextBox 5">
            <a:extLst>
              <a:ext uri="{FF2B5EF4-FFF2-40B4-BE49-F238E27FC236}">
                <a16:creationId xmlns:a16="http://schemas.microsoft.com/office/drawing/2014/main" id="{523815A5-751F-FD32-BD69-981AFEE10B80}"/>
              </a:ext>
            </a:extLst>
          </p:cNvPr>
          <p:cNvSpPr txBox="1"/>
          <p:nvPr/>
        </p:nvSpPr>
        <p:spPr>
          <a:xfrm>
            <a:off x="2476500" y="6550223"/>
            <a:ext cx="6705600" cy="307777"/>
          </a:xfrm>
          <a:prstGeom prst="rect">
            <a:avLst/>
          </a:prstGeom>
          <a:noFill/>
        </p:spPr>
        <p:txBody>
          <a:bodyPr wrap="square" rtlCol="0">
            <a:spAutoFit/>
          </a:bodyPr>
          <a:lstStyle/>
          <a:p>
            <a:r>
              <a:rPr lang="en-US" sz="1400" dirty="0">
                <a:solidFill>
                  <a:schemeClr val="bg1"/>
                </a:solidFill>
              </a:rPr>
              <a:t>Helmut G. </a:t>
            </a:r>
            <a:r>
              <a:rPr lang="en-US" sz="1400" dirty="0" err="1">
                <a:solidFill>
                  <a:schemeClr val="bg1"/>
                </a:solidFill>
              </a:rPr>
              <a:t>Rennke</a:t>
            </a:r>
            <a:r>
              <a:rPr lang="en-US" sz="1400" dirty="0">
                <a:solidFill>
                  <a:schemeClr val="bg1"/>
                </a:solidFill>
              </a:rPr>
              <a:t>, Bradley M. </a:t>
            </a:r>
            <a:r>
              <a:rPr lang="en-US" sz="1400" dirty="0" err="1">
                <a:solidFill>
                  <a:schemeClr val="bg1"/>
                </a:solidFill>
              </a:rPr>
              <a:t>Denker</a:t>
            </a:r>
            <a:r>
              <a:rPr lang="en-US" sz="1400" dirty="0">
                <a:solidFill>
                  <a:schemeClr val="bg1"/>
                </a:solidFill>
              </a:rPr>
              <a:t>.  Renal Pathophysiology: The Essentials</a:t>
            </a:r>
          </a:p>
        </p:txBody>
      </p:sp>
      <p:pic>
        <p:nvPicPr>
          <p:cNvPr id="5" name="Content Placeholder 4">
            <a:extLst>
              <a:ext uri="{FF2B5EF4-FFF2-40B4-BE49-F238E27FC236}">
                <a16:creationId xmlns:a16="http://schemas.microsoft.com/office/drawing/2014/main" id="{D23C09B5-BE3B-B643-F69D-23DD425B048B}"/>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1066800" y="1600200"/>
            <a:ext cx="7162800" cy="4648200"/>
          </a:xfrm>
        </p:spPr>
      </p:pic>
    </p:spTree>
    <p:custDataLst>
      <p:tags r:id="rId1"/>
    </p:custDataLst>
    <p:extLst>
      <p:ext uri="{BB962C8B-B14F-4D97-AF65-F5344CB8AC3E}">
        <p14:creationId xmlns:p14="http://schemas.microsoft.com/office/powerpoint/2010/main" val="3339545908"/>
      </p:ext>
    </p:extLst>
  </p:cSld>
  <p:clrMapOvr>
    <a:masterClrMapping/>
  </p:clrMapOvr>
  <mc:AlternateContent xmlns:mc="http://schemas.openxmlformats.org/markup-compatibility/2006" xmlns:p14="http://schemas.microsoft.com/office/powerpoint/2010/main">
    <mc:Choice Requires="p14">
      <p:transition spd="slow" p14:dur="2000" advTm="53290"/>
    </mc:Choice>
    <mc:Fallback xmlns="">
      <p:transition spd="slow" advTm="53290"/>
    </mc:Fallback>
  </mc:AlternateContent>
  <p:extLst>
    <p:ext uri="{3A86A75C-4F4B-4683-9AE1-C65F6400EC91}">
      <p14:laserTraceLst xmlns:p14="http://schemas.microsoft.com/office/powerpoint/2010/main">
        <p14:tracePtLst>
          <p14:tracePt t="6097" x="838200" y="5426075"/>
          <p14:tracePt t="6341" x="2454275" y="6811963"/>
          <p14:tracePt t="6346" x="2598738" y="6651625"/>
          <p14:tracePt t="6354" x="2781300" y="6461125"/>
          <p14:tracePt t="6362" x="2994025" y="6248400"/>
          <p14:tracePt t="6371" x="3406775" y="5807075"/>
          <p14:tracePt t="6379" x="3551238" y="5661025"/>
          <p14:tracePt t="6388" x="3840163" y="5364163"/>
          <p14:tracePt t="6396" x="4092575" y="5089525"/>
          <p14:tracePt t="6404" x="4198938" y="4983163"/>
          <p14:tracePt t="6412" x="4419600" y="4762500"/>
          <p14:tracePt t="6420" x="4495800" y="4686300"/>
          <p14:tracePt t="6428" x="4640263" y="4533900"/>
          <p14:tracePt t="6436" x="4746625" y="4427538"/>
          <p14:tracePt t="6444" x="4830763" y="4327525"/>
          <p14:tracePt t="6452" x="4854575" y="4289425"/>
          <p14:tracePt t="6460" x="4914900" y="4237038"/>
          <p14:tracePt t="6468" x="4937125" y="4183063"/>
          <p14:tracePt t="6477" x="4983163" y="4098925"/>
          <p14:tracePt t="6484" x="4999038" y="4068763"/>
          <p14:tracePt t="6494" x="5006975" y="4046538"/>
          <p14:tracePt t="6500" x="5021263" y="4016375"/>
          <p14:tracePt t="6511" x="5021263" y="3992563"/>
          <p14:tracePt t="6517" x="5021263" y="3962400"/>
          <p14:tracePt t="6527" x="5021263" y="3946525"/>
          <p14:tracePt t="6533" x="5021263" y="3924300"/>
          <p14:tracePt t="6543" x="5021263" y="3902075"/>
          <p14:tracePt t="6549" x="5021263" y="3886200"/>
          <p14:tracePt t="6565" x="5021263" y="3878263"/>
          <p14:tracePt t="6581" x="5021263" y="3863975"/>
          <p14:tracePt t="6598" x="5029200" y="3856038"/>
          <p14:tracePt t="6605" x="5045075" y="3825875"/>
          <p14:tracePt t="6614" x="5067300" y="3817938"/>
          <p14:tracePt t="6622" x="5075238" y="3802063"/>
          <p14:tracePt t="6630" x="5113338" y="3779838"/>
          <p14:tracePt t="6831" x="5127625" y="3741738"/>
          <p14:tracePt t="6839" x="5159375" y="3687763"/>
          <p14:tracePt t="6848" x="5211763" y="3627438"/>
          <p14:tracePt t="6856" x="5318125" y="3505200"/>
          <p14:tracePt t="6864" x="5448300" y="3352800"/>
          <p14:tracePt t="6872" x="5532438" y="3268663"/>
          <p14:tracePt t="6880" x="5676900" y="3101975"/>
          <p14:tracePt t="6888" x="5813425" y="2933700"/>
          <p14:tracePt t="6896" x="5867400" y="2873375"/>
          <p14:tracePt t="6904" x="5973763" y="2759075"/>
          <p14:tracePt t="6913" x="6011863" y="2705100"/>
          <p14:tracePt t="6920" x="6065838" y="2636838"/>
          <p14:tracePt t="6928" x="6118225" y="2574925"/>
          <p14:tracePt t="6937" x="6142038" y="2536825"/>
          <p14:tracePt t="6945" x="6149975" y="2514600"/>
          <p14:tracePt t="6953" x="6164263" y="2506663"/>
          <p14:tracePt t="6961" x="6164263" y="2492375"/>
          <p14:tracePt t="6978" x="6164263" y="2484438"/>
          <p14:tracePt t="7026" x="6149975" y="2484438"/>
          <p14:tracePt t="7034" x="6142038" y="2484438"/>
          <p14:tracePt t="7044" x="6126163" y="2484438"/>
          <p14:tracePt t="7050" x="6118225" y="2492375"/>
          <p14:tracePt t="7060" x="6103938" y="2506663"/>
          <p14:tracePt t="7077" x="6088063" y="2514600"/>
          <p14:tracePt t="7082" x="6088063" y="2530475"/>
          <p14:tracePt t="7090" x="6080125" y="2530475"/>
          <p14:tracePt t="7098" x="6080125" y="2536825"/>
          <p14:tracePt t="7110" x="6065838" y="2536825"/>
          <p14:tracePt t="7115" x="6057900" y="2552700"/>
          <p14:tracePt t="7123" x="6042025" y="2568575"/>
          <p14:tracePt t="7131" x="6042025" y="2590800"/>
          <p14:tracePt t="7139" x="6035675" y="2598738"/>
          <p14:tracePt t="7147" x="6011863" y="2636838"/>
          <p14:tracePt t="7155" x="5997575" y="2659063"/>
          <p14:tracePt t="7163" x="5973763" y="2682875"/>
          <p14:tracePt t="7171" x="5951538" y="2705100"/>
          <p14:tracePt t="7179" x="5927725" y="2743200"/>
          <p14:tracePt t="7187" x="5897563" y="2765425"/>
          <p14:tracePt t="7196" x="5867400" y="2803525"/>
          <p14:tracePt t="7204" x="5845175" y="2827338"/>
          <p14:tracePt t="7211" x="5807075" y="2849563"/>
          <p14:tracePt t="7220" x="5791200" y="2865438"/>
          <p14:tracePt t="7228" x="5768975" y="2887663"/>
          <p14:tracePt t="7236" x="5745163" y="2895600"/>
          <p14:tracePt t="7244" x="5722938" y="2911475"/>
          <p14:tracePt t="7252" x="5707063" y="2917825"/>
          <p14:tracePt t="7260" x="5684838" y="2933700"/>
          <p14:tracePt t="7268" x="5684838" y="2949575"/>
          <p14:tracePt t="7277" x="5676900" y="2949575"/>
          <p14:tracePt t="7284" x="5676900" y="2955925"/>
          <p14:tracePt t="7430" x="5684838" y="2955925"/>
          <p14:tracePt t="7438" x="5699125" y="2955925"/>
          <p14:tracePt t="7446" x="5707063" y="2955925"/>
          <p14:tracePt t="7455" x="5722938" y="2955925"/>
          <p14:tracePt t="7462" x="5761038" y="2955925"/>
          <p14:tracePt t="7470" x="5783263" y="2955925"/>
          <p14:tracePt t="7479" x="5813425" y="2955925"/>
          <p14:tracePt t="7487" x="5851525" y="2955925"/>
          <p14:tracePt t="7494" x="5897563" y="2955925"/>
          <p14:tracePt t="7502" x="5935663" y="2955925"/>
          <p14:tracePt t="7510" x="6035675" y="2955925"/>
          <p14:tracePt t="7518" x="6118225" y="2955925"/>
          <p14:tracePt t="7527" x="6210300" y="2955925"/>
          <p14:tracePt t="7535" x="6308725" y="2955925"/>
          <p14:tracePt t="7543" x="6416675" y="2955925"/>
          <p14:tracePt t="7551" x="6545263" y="2955925"/>
          <p14:tracePt t="7560" x="6689725" y="2971800"/>
          <p14:tracePt t="7567" x="6827838" y="2979738"/>
          <p14:tracePt t="7577" x="6972300" y="2979738"/>
          <p14:tracePt t="7583" x="7132638" y="2994025"/>
          <p14:tracePt t="7594" x="7292975" y="3001963"/>
          <p14:tracePt t="7599" x="7459663" y="3017838"/>
          <p14:tracePt t="7610" x="7627938" y="3017838"/>
          <p14:tracePt t="7615" x="7772400" y="3040063"/>
          <p14:tracePt t="7623" x="7832725" y="3040063"/>
          <p14:tracePt t="7632" x="7954963" y="3063875"/>
          <p14:tracePt t="7640" x="8069263" y="3078163"/>
          <p14:tracePt t="7647" x="8107363" y="3086100"/>
          <p14:tracePt t="7655" x="8175625" y="3101975"/>
          <p14:tracePt t="7930" x="8175625" y="3086100"/>
          <p14:tracePt t="7938" x="8175625" y="3078163"/>
          <p14:tracePt t="7946" x="8175625" y="3055938"/>
          <p14:tracePt t="7955" x="8169275" y="3017838"/>
          <p14:tracePt t="7963" x="8153400" y="2979738"/>
          <p14:tracePt t="7971" x="8145463" y="2949575"/>
          <p14:tracePt t="7979" x="8131175" y="2911475"/>
          <p14:tracePt t="7987" x="8107363" y="2873375"/>
          <p14:tracePt t="7995" x="8093075" y="2849563"/>
          <p14:tracePt t="8003" x="8069263" y="2811463"/>
          <p14:tracePt t="8012" x="8047038" y="2781300"/>
          <p14:tracePt t="8020" x="8008938" y="2743200"/>
          <p14:tracePt t="8028" x="7978775" y="2720975"/>
          <p14:tracePt t="8036" x="7924800" y="2697163"/>
          <p14:tracePt t="8044" x="7878763" y="2659063"/>
          <p14:tracePt t="8052" x="7818438" y="2636838"/>
          <p14:tracePt t="8060" x="7764463" y="2613025"/>
          <p14:tracePt t="8068" x="7704138" y="2590800"/>
          <p14:tracePt t="8078" x="7642225" y="2568575"/>
          <p14:tracePt t="8084" x="7597775" y="2536825"/>
          <p14:tracePt t="8094" x="7535863" y="2514600"/>
          <p14:tracePt t="8100" x="7489825" y="2506663"/>
          <p14:tracePt t="8110" x="7459663" y="2492375"/>
          <p14:tracePt t="8116" x="7429500" y="2484438"/>
          <p14:tracePt t="8127" x="7391400" y="2454275"/>
          <p14:tracePt t="8133" x="7353300" y="2446338"/>
          <p14:tracePt t="8143" x="7331075" y="2430463"/>
          <p14:tracePt t="8149" x="7307263" y="2430463"/>
          <p14:tracePt t="8157" x="7285038" y="2422525"/>
          <p14:tracePt t="8165" x="7261225" y="2422525"/>
          <p14:tracePt t="8177" x="7223125" y="2422525"/>
          <p14:tracePt t="8181" x="7216775" y="2422525"/>
          <p14:tracePt t="8189" x="7185025" y="2422525"/>
          <p14:tracePt t="8197" x="7154863" y="2422525"/>
          <p14:tracePt t="8205" x="7116763" y="2422525"/>
          <p14:tracePt t="8213" x="7078663" y="2422525"/>
          <p14:tracePt t="8222" x="7032625" y="2430463"/>
          <p14:tracePt t="8230" x="6988175" y="2446338"/>
          <p14:tracePt t="8238" x="6950075" y="2468563"/>
          <p14:tracePt t="8246" x="6911975" y="2484438"/>
          <p14:tracePt t="8254" x="6888163" y="2492375"/>
          <p14:tracePt t="8262" x="6827838" y="2514600"/>
          <p14:tracePt t="8270" x="6819900" y="2530475"/>
          <p14:tracePt t="8278" x="6781800" y="2552700"/>
          <p14:tracePt t="8286" x="6759575" y="2590800"/>
          <p14:tracePt t="8294" x="6735763" y="2613025"/>
          <p14:tracePt t="8302" x="6713538" y="2636838"/>
          <p14:tracePt t="8310" x="6713538" y="2659063"/>
          <p14:tracePt t="8318" x="6697663" y="2682875"/>
          <p14:tracePt t="8327" x="6689725" y="2705100"/>
          <p14:tracePt t="8334" x="6675438" y="2759075"/>
          <p14:tracePt t="8343" x="6667500" y="2781300"/>
          <p14:tracePt t="8350" x="6667500" y="2827338"/>
          <p14:tracePt t="8361" x="6667500" y="2865438"/>
          <p14:tracePt t="8366" x="6667500" y="2895600"/>
          <p14:tracePt t="8377" x="6667500" y="2955925"/>
          <p14:tracePt t="8382" x="6667500" y="3001963"/>
          <p14:tracePt t="8394" x="6689725" y="3063875"/>
          <p14:tracePt t="8399" x="6713538" y="3124200"/>
          <p14:tracePt t="8410" x="6751638" y="3192463"/>
          <p14:tracePt t="8414" x="6773863" y="3254375"/>
          <p14:tracePt t="8426" x="6804025" y="3314700"/>
          <p14:tracePt t="8431" x="6827838" y="3375025"/>
          <p14:tracePt t="8443" x="6858000" y="3421063"/>
          <p14:tracePt t="8447" x="6865938" y="3436938"/>
          <p14:tracePt t="8460" x="6911975" y="3505200"/>
          <p14:tracePt t="8463" x="6942138" y="3527425"/>
          <p14:tracePt t="8476" x="6972300" y="3551238"/>
          <p14:tracePt t="8479" x="7010400" y="3565525"/>
          <p14:tracePt t="8493" x="7056438" y="3581400"/>
          <p14:tracePt t="8495" x="7102475" y="3581400"/>
          <p14:tracePt t="8510" x="7200900" y="3581400"/>
          <p14:tracePt t="8512" x="7269163" y="3581400"/>
          <p14:tracePt t="8527" x="7369175" y="3551238"/>
          <p14:tracePt t="8528" x="7459663" y="3521075"/>
          <p14:tracePt t="8543" x="7497763" y="3505200"/>
          <p14:tracePt t="8545" x="7597775" y="3459163"/>
          <p14:tracePt t="8559" x="7666038" y="3421063"/>
          <p14:tracePt t="8561" x="7734300" y="3375025"/>
          <p14:tracePt t="8577" x="7856538" y="3276600"/>
          <p14:tracePt t="8584" x="7894638" y="3230563"/>
          <p14:tracePt t="8594" x="7924800" y="3184525"/>
          <p14:tracePt t="8600" x="7940675" y="3140075"/>
          <p14:tracePt t="8610" x="7962900" y="3086100"/>
          <p14:tracePt t="8617" x="7962900" y="3032125"/>
          <p14:tracePt t="8627" x="7962900" y="2979738"/>
          <p14:tracePt t="8633" x="7962900" y="2949575"/>
          <p14:tracePt t="8643" x="7962900" y="2895600"/>
          <p14:tracePt t="8649" x="7902575" y="2811463"/>
          <p14:tracePt t="8660" x="7840663" y="2781300"/>
          <p14:tracePt t="8666" x="7772400" y="2743200"/>
          <p14:tracePt t="8677" x="7726363" y="2720975"/>
          <p14:tracePt t="8682" x="7627938" y="2697163"/>
          <p14:tracePt t="8694" x="7475538" y="2644775"/>
          <p14:tracePt t="8699" x="7369175" y="2636838"/>
          <p14:tracePt t="8710" x="7261225" y="2636838"/>
          <p14:tracePt t="8715" x="7200900" y="2636838"/>
          <p14:tracePt t="8727" x="7078663" y="2636838"/>
          <p14:tracePt t="8731" x="6988175" y="2636838"/>
          <p14:tracePt t="8744" x="6904038" y="2636838"/>
          <p14:tracePt t="8747" x="6827838" y="2636838"/>
          <p14:tracePt t="8760" x="6804025" y="2636838"/>
          <p14:tracePt t="8763" x="6773863" y="2636838"/>
          <p14:tracePt t="8777" x="6759575" y="2644775"/>
          <p14:tracePt t="8779" x="6735763" y="2659063"/>
          <p14:tracePt t="8793" x="6721475" y="2674938"/>
          <p14:tracePt t="8795" x="6697663" y="2682875"/>
          <p14:tracePt t="8810" x="6697663" y="2697163"/>
          <p14:tracePt t="8811" x="6689725" y="2720975"/>
          <p14:tracePt t="8828" x="6689725" y="2727325"/>
          <p14:tracePt t="8836" x="6689725" y="2743200"/>
          <p14:tracePt t="8844" x="6675438" y="2789238"/>
          <p14:tracePt t="8852" x="6667500" y="2827338"/>
          <p14:tracePt t="8861" x="6667500" y="2865438"/>
          <p14:tracePt t="8868" x="6667500" y="2895600"/>
          <p14:tracePt t="8877" x="6667500" y="2933700"/>
          <p14:tracePt t="8884" x="6667500" y="2979738"/>
          <p14:tracePt t="8894" x="6667500" y="3032125"/>
          <p14:tracePt t="8901" x="6667500" y="3063875"/>
          <p14:tracePt t="8910" x="6667500" y="3116263"/>
          <p14:tracePt t="8916" x="6675438" y="3140075"/>
          <p14:tracePt t="8927" x="6697663" y="3162300"/>
          <p14:tracePt t="8933" x="6721475" y="3170238"/>
          <p14:tracePt t="8944" x="6751638" y="3192463"/>
          <p14:tracePt t="8960" x="6773863" y="3192463"/>
          <p14:tracePt t="8965" x="6797675" y="3192463"/>
          <p14:tracePt t="8974" x="6819900" y="3208338"/>
          <p14:tracePt t="9046" x="6827838" y="3208338"/>
          <p14:tracePt t="9055" x="6858000" y="3192463"/>
          <p14:tracePt t="9062" x="6904038" y="3184525"/>
          <p14:tracePt t="9070" x="6942138" y="3170238"/>
          <p14:tracePt t="9078" x="6964363" y="3162300"/>
          <p14:tracePt t="9087" x="6994525" y="3146425"/>
          <p14:tracePt t="9095" x="7032625" y="3124200"/>
          <p14:tracePt t="9103" x="7048500" y="3116263"/>
          <p14:tracePt t="9111" x="7070725" y="3101975"/>
          <p14:tracePt t="9119" x="7078663" y="3086100"/>
          <p14:tracePt t="9127" x="7102475" y="3063875"/>
          <p14:tracePt t="9135" x="7116763" y="3055938"/>
          <p14:tracePt t="9144" x="7132638" y="3040063"/>
          <p14:tracePt t="9151" x="7140575" y="3040063"/>
          <p14:tracePt t="9161" x="7154863" y="3032125"/>
          <p14:tracePt t="9167" x="7162800" y="3032125"/>
          <p14:tracePt t="9177" x="7178675" y="3017838"/>
          <p14:tracePt t="9184" x="7185025" y="3017838"/>
          <p14:tracePt t="9193" x="7200900" y="3017838"/>
          <p14:tracePt t="9200" x="7216775" y="3001963"/>
          <p14:tracePt t="9210" x="7223125" y="3001963"/>
          <p14:tracePt t="9216" x="7223125" y="2994025"/>
          <p14:tracePt t="9227" x="7239000" y="2994025"/>
          <p14:tracePt t="9240" x="7246938" y="2994025"/>
          <p14:tracePt t="9256" x="7261225" y="2994025"/>
          <p14:tracePt t="9273" x="7269163" y="2994025"/>
          <p14:tracePt t="9281" x="7285038" y="2994025"/>
          <p14:tracePt t="9289" x="7292975" y="2994025"/>
          <p14:tracePt t="9297" x="7323138" y="2994025"/>
          <p14:tracePt t="9304" x="7331075" y="2994025"/>
          <p14:tracePt t="9313" x="7345363" y="2994025"/>
          <p14:tracePt t="9321" x="7369175" y="2994025"/>
          <p14:tracePt t="9329" x="7375525" y="2994025"/>
          <p14:tracePt t="9337" x="7391400" y="2994025"/>
          <p14:tracePt t="9346" x="7407275" y="2994025"/>
          <p14:tracePt t="9353" x="7429500" y="2994025"/>
          <p14:tracePt t="9361" x="7437438" y="3001963"/>
          <p14:tracePt t="9369" x="7451725" y="3001963"/>
          <p14:tracePt t="9378" x="7459663" y="3001963"/>
          <p14:tracePt t="9386" x="7475538" y="3001963"/>
          <p14:tracePt t="9394" x="7497763" y="3001963"/>
          <p14:tracePt t="9402" x="7521575" y="3001963"/>
          <p14:tracePt t="9410" x="7535863" y="3001963"/>
          <p14:tracePt t="9418" x="7559675" y="3001963"/>
          <p14:tracePt t="9427" x="7581900" y="3001963"/>
          <p14:tracePt t="9434" x="7620000" y="3001963"/>
          <p14:tracePt t="9444" x="7642225" y="3001963"/>
          <p14:tracePt t="9450" x="7650163" y="2994025"/>
          <p14:tracePt t="9555" x="7650163" y="2979738"/>
          <p14:tracePt t="9564" x="7642225" y="2971800"/>
          <p14:tracePt t="9580" x="7627938" y="2971800"/>
          <p14:tracePt t="9588" x="7627938" y="2955925"/>
          <p14:tracePt t="9596" x="7620000" y="2955925"/>
          <p14:tracePt t="9620" x="7604125" y="2949575"/>
          <p14:tracePt t="9773" x="7604125" y="2955925"/>
          <p14:tracePt t="9839" x="7597775" y="2955925"/>
          <p14:tracePt t="9846" x="7581900" y="2971800"/>
          <p14:tracePt t="9854" x="7566025" y="2971800"/>
          <p14:tracePt t="9871" x="7543800" y="2979738"/>
          <p14:tracePt t="9880" x="7535863" y="2979738"/>
          <p14:tracePt t="9887" x="7521575" y="2994025"/>
          <p14:tracePt t="9895" x="7513638" y="2994025"/>
          <p14:tracePt t="9903" x="7497763" y="2994025"/>
          <p14:tracePt t="9912" x="7489825" y="3001963"/>
          <p14:tracePt t="9935" x="7475538" y="3001963"/>
          <p14:tracePt t="9960" x="7459663" y="3001963"/>
          <p14:tracePt t="9968" x="7451725" y="3001963"/>
          <p14:tracePt t="9977" x="7437438" y="3001963"/>
          <p14:tracePt t="9984" x="7407275" y="3001963"/>
          <p14:tracePt t="9993" x="7375525" y="3001963"/>
          <p14:tracePt t="10000" x="7353300" y="3001963"/>
          <p14:tracePt t="10011" x="7331075" y="3001963"/>
          <p14:tracePt t="10017" x="7292975" y="3001963"/>
          <p14:tracePt t="10028" x="7246938" y="3001963"/>
          <p14:tracePt t="10032" x="7200900" y="3001963"/>
          <p14:tracePt t="10043" x="7140575" y="3001963"/>
          <p14:tracePt t="10049" x="7056438" y="3001963"/>
          <p14:tracePt t="10057" x="6972300" y="3001963"/>
          <p14:tracePt t="10065" x="6865938" y="3001963"/>
          <p14:tracePt t="10077" x="6759575" y="3001963"/>
          <p14:tracePt t="10081" x="6613525" y="2994025"/>
          <p14:tracePt t="10089" x="6477000" y="2979738"/>
          <p14:tracePt t="10097" x="6294438" y="2949575"/>
          <p14:tracePt t="10106" x="6126163" y="2917825"/>
          <p14:tracePt t="10114" x="5951538" y="2895600"/>
          <p14:tracePt t="10121" x="5768975" y="2873375"/>
          <p14:tracePt t="10129" x="5578475" y="2865438"/>
          <p14:tracePt t="10138" x="5387975" y="2841625"/>
          <p14:tracePt t="10146" x="5219700" y="2827338"/>
          <p14:tracePt t="10154" x="5045075" y="2811463"/>
          <p14:tracePt t="10162" x="4884738" y="2811463"/>
          <p14:tracePt t="10171" x="4808538" y="2811463"/>
          <p14:tracePt t="10178" x="4670425" y="2803525"/>
          <p14:tracePt t="10186" x="4564063" y="2803525"/>
          <p14:tracePt t="10194" x="4473575" y="2789238"/>
          <p14:tracePt t="10203" x="4449763" y="2789238"/>
          <p14:tracePt t="10210" x="4389438" y="2789238"/>
          <p14:tracePt t="10219" x="4351338" y="2789238"/>
          <p14:tracePt t="10227" x="4313238" y="2789238"/>
          <p14:tracePt t="10339" x="4313238" y="2781300"/>
          <p14:tracePt t="10346" x="4327525" y="2743200"/>
          <p14:tracePt t="10355" x="4351338" y="2720975"/>
          <p14:tracePt t="10363" x="4373563" y="2697163"/>
          <p14:tracePt t="10371" x="4397375" y="2682875"/>
          <p14:tracePt t="10379" x="4411663" y="2674938"/>
          <p14:tracePt t="10387" x="4435475" y="2674938"/>
          <p14:tracePt t="10395" x="4457700" y="2659063"/>
          <p14:tracePt t="10403" x="4479925" y="2644775"/>
          <p14:tracePt t="10412" x="4495800" y="2644775"/>
          <p14:tracePt t="10420" x="4518025" y="2644775"/>
          <p14:tracePt t="10427" x="4533900" y="2644775"/>
          <p14:tracePt t="10493" x="4503738" y="2644775"/>
          <p14:tracePt t="10501" x="4495800" y="2644775"/>
          <p14:tracePt t="10510" x="4457700" y="2644775"/>
          <p14:tracePt t="10517" x="4449763" y="2644775"/>
          <p14:tracePt t="10528" x="4411663" y="2644775"/>
          <p14:tracePt t="10533" x="4373563" y="2644775"/>
          <p14:tracePt t="10544" x="4327525" y="2644775"/>
          <p14:tracePt t="10550" x="4267200" y="2644775"/>
          <p14:tracePt t="10560" x="4198938" y="2636838"/>
          <p14:tracePt t="10566" x="4076700" y="2613025"/>
          <p14:tracePt t="10574" x="3992563" y="2598738"/>
          <p14:tracePt t="10582" x="3886200" y="2574925"/>
          <p14:tracePt t="10590" x="3825875" y="2574925"/>
          <p14:tracePt t="10598" x="3673475" y="2552700"/>
          <p14:tracePt t="10606" x="3565525" y="2552700"/>
          <p14:tracePt t="10614" x="3436938" y="2536825"/>
          <p14:tracePt t="10622" x="3298825" y="2530475"/>
          <p14:tracePt t="10630" x="3170238" y="2530475"/>
          <p14:tracePt t="10639" x="3025775" y="2530475"/>
          <p14:tracePt t="10647" x="2887663" y="2530475"/>
          <p14:tracePt t="10655" x="2827338" y="2514600"/>
          <p14:tracePt t="10663" x="2697163" y="2514600"/>
          <p14:tracePt t="10671" x="2598738" y="2506663"/>
          <p14:tracePt t="10679" x="2506663" y="2492375"/>
          <p14:tracePt t="10687" x="2476500" y="2492375"/>
          <p14:tracePt t="10695" x="2408238" y="2484438"/>
          <p14:tracePt t="10703" x="2370138" y="2484438"/>
          <p14:tracePt t="10711" x="2339975" y="2484438"/>
          <p14:tracePt t="10719" x="2324100" y="2484438"/>
          <p14:tracePt t="10727" x="2301875" y="2484438"/>
          <p14:tracePt t="11075" x="2278063" y="2484438"/>
          <p14:tracePt t="11084" x="2263775" y="2484438"/>
          <p14:tracePt t="11094" x="2255838" y="2484438"/>
          <p14:tracePt t="11099" x="2232025" y="2484438"/>
          <p14:tracePt t="11107" x="2217738" y="2492375"/>
          <p14:tracePt t="11116" x="2201863" y="2506663"/>
          <p14:tracePt t="11127" x="2193925" y="2506663"/>
          <p14:tracePt t="11132" x="2179638" y="2506663"/>
          <p14:tracePt t="11140" x="2179638" y="2514600"/>
          <p14:tracePt t="11180" x="2179638" y="2530475"/>
          <p14:tracePt t="11535" x="2179638" y="2552700"/>
          <p14:tracePt t="11544" x="2179638" y="2568575"/>
          <p14:tracePt t="11552" x="2193925" y="2590800"/>
          <p14:tracePt t="11560" x="2201863" y="2613025"/>
          <p14:tracePt t="11568" x="2217738" y="2644775"/>
          <p14:tracePt t="11577" x="2232025" y="2659063"/>
          <p14:tracePt t="11584" x="2239963" y="2697163"/>
          <p14:tracePt t="11593" x="2263775" y="2720975"/>
          <p14:tracePt t="11600" x="2286000" y="2759075"/>
          <p14:tracePt t="11610" x="2316163" y="2781300"/>
          <p14:tracePt t="11616" x="2346325" y="2811463"/>
          <p14:tracePt t="11627" x="2384425" y="2841625"/>
          <p14:tracePt t="11632" x="2430463" y="2865438"/>
          <p14:tracePt t="11643" x="2476500" y="2887663"/>
          <p14:tracePt t="11649" x="2536825" y="2911475"/>
          <p14:tracePt t="11657" x="2560638" y="2917825"/>
          <p14:tracePt t="11665" x="2598738" y="2933700"/>
          <p14:tracePt t="11677" x="2644775" y="2949575"/>
          <p14:tracePt t="11681" x="2682875" y="2955925"/>
          <p14:tracePt t="11689" x="2720975" y="2955925"/>
          <p14:tracePt t="11697" x="2751138" y="2955925"/>
          <p14:tracePt t="11705" x="2781300" y="2955925"/>
          <p14:tracePt t="11713" x="2803525" y="2955925"/>
          <p14:tracePt t="11721" x="2835275" y="2955925"/>
          <p14:tracePt t="11729" x="2857500" y="2955925"/>
          <p14:tracePt t="11737" x="2873375" y="2949575"/>
          <p14:tracePt t="11745" x="2895600" y="2949575"/>
          <p14:tracePt t="11770" x="2895600" y="2933700"/>
          <p14:tracePt t="11778" x="2911475" y="2917825"/>
          <p14:tracePt t="11786" x="2941638" y="2873375"/>
          <p14:tracePt t="11794" x="2955925" y="2865438"/>
          <p14:tracePt t="11802" x="2971800" y="2841625"/>
          <p14:tracePt t="11810" x="2979738" y="2811463"/>
          <p14:tracePt t="11818" x="2994025" y="2803525"/>
          <p14:tracePt t="11827" x="3001963" y="2789238"/>
          <p14:tracePt t="11835" x="3017838" y="2789238"/>
          <p14:tracePt t="11843" x="3017838" y="2781300"/>
          <p14:tracePt t="11851" x="3017838" y="2765425"/>
          <p14:tracePt t="11867" x="3001963" y="2759075"/>
          <p14:tracePt t="11877" x="2979738" y="2759075"/>
          <p14:tracePt t="11883" x="2933700" y="2727325"/>
          <p14:tracePt t="11894" x="2895600" y="2720975"/>
          <p14:tracePt t="11900" x="2849563" y="2697163"/>
          <p14:tracePt t="11910" x="2803525" y="2697163"/>
          <p14:tracePt t="11915" x="2789238" y="2682875"/>
          <p14:tracePt t="11924" x="2751138" y="2674938"/>
          <p14:tracePt t="11932" x="2720975" y="2659063"/>
          <p14:tracePt t="11944" x="2682875" y="2644775"/>
          <p14:tracePt t="11948" x="2636838" y="2620963"/>
          <p14:tracePt t="11956" x="2613025" y="2620963"/>
          <p14:tracePt t="11964" x="2574925" y="2620963"/>
          <p14:tracePt t="11972" x="2536825" y="2620963"/>
          <p14:tracePt t="11980" x="2492375" y="2620963"/>
          <p14:tracePt t="11988" x="2446338" y="2620963"/>
          <p14:tracePt t="11996" x="2422525" y="2620963"/>
          <p14:tracePt t="12005" x="2370138" y="2620963"/>
          <p14:tracePt t="12012" x="2339975" y="2620963"/>
          <p14:tracePt t="12020" x="2301875" y="2620963"/>
          <p14:tracePt t="12028" x="2278063" y="2620963"/>
          <p14:tracePt t="12036" x="2255838" y="2620963"/>
          <p14:tracePt t="12045" x="2232025" y="2636838"/>
          <p14:tracePt t="12053" x="2201863" y="2644775"/>
          <p14:tracePt t="12061" x="2193925" y="2644775"/>
          <p14:tracePt t="12069" x="2179638" y="2674938"/>
          <p14:tracePt t="12085" x="2171700" y="2682875"/>
          <p14:tracePt t="12093" x="2171700" y="2705100"/>
          <p14:tracePt t="12102" x="2171700" y="2720975"/>
          <p14:tracePt t="12111" x="2171700" y="2727325"/>
          <p14:tracePt t="12117" x="2171700" y="2765425"/>
          <p14:tracePt t="12128" x="2171700" y="2781300"/>
          <p14:tracePt t="12134" x="2171700" y="2811463"/>
          <p14:tracePt t="12145" x="2179638" y="2827338"/>
          <p14:tracePt t="12150" x="2193925" y="2865438"/>
          <p14:tracePt t="12160" x="2217738" y="2887663"/>
          <p14:tracePt t="12166" x="2239963" y="2911475"/>
          <p14:tracePt t="12176" x="2278063" y="2949575"/>
          <p14:tracePt t="12182" x="2316163" y="2971800"/>
          <p14:tracePt t="12190" x="2392363" y="3001963"/>
          <p14:tracePt t="12198" x="2430463" y="3017838"/>
          <p14:tracePt t="12210" x="2492375" y="3032125"/>
          <p14:tracePt t="12214" x="2552700" y="3040063"/>
          <p14:tracePt t="12223" x="2613025" y="3055938"/>
          <p14:tracePt t="12230" x="2667000" y="3055938"/>
          <p14:tracePt t="12239" x="2720975" y="3063875"/>
          <p14:tracePt t="12246" x="2765425" y="3063875"/>
          <p14:tracePt t="12255" x="2811463" y="3063875"/>
          <p14:tracePt t="12303" x="2811463" y="3055938"/>
          <p14:tracePt t="12311" x="2835275" y="3017838"/>
          <p14:tracePt t="12320" x="2849563" y="2979738"/>
          <p14:tracePt t="12328" x="2849563" y="2955925"/>
          <p14:tracePt t="12336" x="2849563" y="2917825"/>
          <p14:tracePt t="12344" x="2857500" y="2887663"/>
          <p14:tracePt t="12353" x="2857500" y="2865438"/>
          <p14:tracePt t="12360" x="2857500" y="2827338"/>
          <p14:tracePt t="12368" x="2849563" y="2803525"/>
          <p14:tracePt t="12377" x="2827338" y="2781300"/>
          <p14:tracePt t="12385" x="2803525" y="2759075"/>
          <p14:tracePt t="12394" x="2765425" y="2743200"/>
          <p14:tracePt t="12401" x="2727325" y="2720975"/>
          <p14:tracePt t="12410" x="2682875" y="2705100"/>
          <p14:tracePt t="12417" x="2636838" y="2682875"/>
          <p14:tracePt t="12427" x="2574925" y="2682875"/>
          <p14:tracePt t="12433" x="2514600" y="2674938"/>
          <p14:tracePt t="12443" x="2446338" y="2674938"/>
          <p14:tracePt t="12449" x="2384425" y="2674938"/>
          <p14:tracePt t="12457" x="2324100" y="2674938"/>
          <p14:tracePt t="12465" x="2278063" y="2674938"/>
          <p14:tracePt t="12477" x="2255838" y="2682875"/>
          <p14:tracePt t="12481" x="2201863" y="2705100"/>
          <p14:tracePt t="12489" x="2179638" y="2720975"/>
          <p14:tracePt t="12498" x="2155825" y="2727325"/>
          <p14:tracePt t="12505" x="2149475" y="2743200"/>
          <p14:tracePt t="12513" x="2133600" y="2759075"/>
          <p14:tracePt t="12522" x="2133600" y="2765425"/>
          <p14:tracePt t="12530" x="2117725" y="2781300"/>
          <p14:tracePt t="12538" x="2117725" y="2789238"/>
          <p14:tracePt t="12546" x="2117725" y="2811463"/>
          <p14:tracePt t="12554" x="2133600" y="2827338"/>
          <p14:tracePt t="12562" x="2149475" y="2849563"/>
          <p14:tracePt t="12571" x="2179638" y="2873375"/>
          <p14:tracePt t="12579" x="2201863" y="2895600"/>
          <p14:tracePt t="12587" x="2239963" y="2917825"/>
          <p14:tracePt t="12595" x="2286000" y="2949575"/>
          <p14:tracePt t="12602" x="2346325" y="2979738"/>
          <p14:tracePt t="12610" x="2392363" y="3001963"/>
          <p14:tracePt t="12619" x="2514600" y="3032125"/>
          <p14:tracePt t="12627" x="2598738" y="3055938"/>
          <p14:tracePt t="12635" x="2697163" y="3063875"/>
          <p14:tracePt t="12643" x="2751138" y="3078163"/>
          <p14:tracePt t="12651" x="2857500" y="3078163"/>
          <p14:tracePt t="12660" x="2955925" y="3086100"/>
          <p14:tracePt t="12667" x="3040063" y="3086100"/>
          <p14:tracePt t="12677" x="3108325" y="3086100"/>
          <p14:tracePt t="12683" x="3170238" y="3078163"/>
          <p14:tracePt t="12694" x="3208338" y="3055938"/>
          <p14:tracePt t="12700" x="3246438" y="3017838"/>
          <p14:tracePt t="12710" x="3268663" y="2979738"/>
          <p14:tracePt t="12716" x="3268663" y="2933700"/>
          <p14:tracePt t="12727" x="3276600" y="2887663"/>
          <p14:tracePt t="12732" x="3276600" y="2849563"/>
          <p14:tracePt t="12743" x="3276600" y="2811463"/>
          <p14:tracePt t="12748" x="3254375" y="2781300"/>
          <p14:tracePt t="12760" x="3216275" y="2727325"/>
          <p14:tracePt t="12764" x="3192463" y="2705100"/>
          <p14:tracePt t="12777" x="3162300" y="2682875"/>
          <p14:tracePt t="12781" x="3124200" y="2644775"/>
          <p14:tracePt t="12794" x="3086100" y="2620963"/>
          <p14:tracePt t="12796" x="3040063" y="2613025"/>
          <p14:tracePt t="12810" x="3001963" y="2590800"/>
          <p14:tracePt t="12813" x="2979738" y="2574925"/>
          <p14:tracePt t="12826" x="2955925" y="2568575"/>
          <p14:tracePt t="12829" x="2917825" y="2552700"/>
          <p14:tracePt t="12842" x="2895600" y="2552700"/>
          <p14:tracePt t="12845" x="2873375" y="2536825"/>
          <p14:tracePt t="12859" x="2849563" y="2536825"/>
          <p14:tracePt t="12861" x="2835275" y="2536825"/>
          <p14:tracePt t="12877" x="2811463" y="2536825"/>
          <p14:tracePt t="12877" x="2781300" y="2536825"/>
          <p14:tracePt t="12886" x="2765425" y="2536825"/>
          <p14:tracePt t="12893" x="2743200" y="2536825"/>
          <p14:tracePt t="12902" x="2705100" y="2536825"/>
          <p14:tracePt t="12910" x="2697163" y="2552700"/>
          <p14:tracePt t="12918" x="2667000" y="2568575"/>
          <p14:tracePt t="12927" x="2644775" y="2590800"/>
          <p14:tracePt t="12934" x="2620963" y="2598738"/>
          <p14:tracePt t="12943" x="2613025" y="2620963"/>
          <p14:tracePt t="12950" x="2590800" y="2636838"/>
          <p14:tracePt t="12960" x="2574925" y="2659063"/>
          <p14:tracePt t="12966" x="2560638" y="2682875"/>
          <p14:tracePt t="12977" x="2552700" y="2697163"/>
          <p14:tracePt t="12983" x="2552700" y="2720975"/>
          <p14:tracePt t="12994" x="2552700" y="2743200"/>
          <p14:tracePt t="12999" x="2552700" y="2765425"/>
          <p14:tracePt t="13010" x="2552700" y="2789238"/>
          <p14:tracePt t="13015" x="2552700" y="2811463"/>
          <p14:tracePt t="13027" x="2574925" y="2841625"/>
          <p14:tracePt t="13031" x="2613025" y="2873375"/>
          <p14:tracePt t="13042" x="2644775" y="2887663"/>
          <p14:tracePt t="13047" x="2682875" y="2911475"/>
          <p14:tracePt t="13060" x="2765425" y="2949575"/>
          <p14:tracePt t="13063" x="2835275" y="2971800"/>
          <p14:tracePt t="13077" x="2933700" y="2971800"/>
          <p14:tracePt t="13079" x="2979738" y="2979738"/>
          <p14:tracePt t="13093" x="3078163" y="2979738"/>
          <p14:tracePt t="13095" x="3170238" y="2979738"/>
          <p14:tracePt t="13109" x="3268663" y="2979738"/>
          <p14:tracePt t="13111" x="3360738" y="2979738"/>
          <p14:tracePt t="13126" x="3459163" y="2949575"/>
          <p14:tracePt t="13128" x="3527425" y="2911475"/>
          <p14:tracePt t="13143" x="3589338" y="2873375"/>
          <p14:tracePt t="13144" x="3635375" y="2841625"/>
          <p14:tracePt t="13152" x="3673475" y="2789238"/>
          <p14:tracePt t="13160" x="3673475" y="2765425"/>
          <p14:tracePt t="13168" x="3695700" y="2720975"/>
          <p14:tracePt t="13177" x="3695700" y="2697163"/>
          <p14:tracePt t="13184" x="3695700" y="2659063"/>
          <p14:tracePt t="13194" x="3695700" y="2636838"/>
          <p14:tracePt t="13200" x="3679825" y="2613025"/>
          <p14:tracePt t="13210" x="3657600" y="2590800"/>
          <p14:tracePt t="13217" x="3627438" y="2552700"/>
          <p14:tracePt t="13227" x="3589338" y="2530475"/>
          <p14:tracePt t="13233" x="3543300" y="2506663"/>
          <p14:tracePt t="13243" x="3505200" y="2484438"/>
          <p14:tracePt t="13249" x="3444875" y="2454275"/>
          <p14:tracePt t="13260" x="3382963" y="2446338"/>
          <p14:tracePt t="13266" x="3330575" y="2422525"/>
          <p14:tracePt t="13277" x="3254375" y="2422525"/>
          <p14:tracePt t="13282" x="3184525" y="2408238"/>
          <p14:tracePt t="13293" x="3101975" y="2408238"/>
          <p14:tracePt t="13298" x="3017838" y="2408238"/>
          <p14:tracePt t="13310" x="2933700" y="2408238"/>
          <p14:tracePt t="13314" x="2873375" y="2408238"/>
          <p14:tracePt t="13327" x="2789238" y="2422525"/>
          <p14:tracePt t="13330" x="2727325" y="2430463"/>
          <p14:tracePt t="13344" x="2667000" y="2454275"/>
          <p14:tracePt t="13346" x="2644775" y="2468563"/>
          <p14:tracePt t="13360" x="2598738" y="2492375"/>
          <p14:tracePt t="13362" x="2560638" y="2514600"/>
          <p14:tracePt t="13376" x="2536825" y="2536825"/>
          <p14:tracePt t="13378" x="2530475" y="2552700"/>
          <p14:tracePt t="13393" x="2514600" y="2574925"/>
          <p14:tracePt t="13395" x="2514600" y="2590800"/>
          <p14:tracePt t="13409" x="2506663" y="2613025"/>
          <p14:tracePt t="13411" x="2506663" y="2636838"/>
          <p14:tracePt t="13427" x="2506663" y="2674938"/>
          <p14:tracePt t="13427" x="2506663" y="2697163"/>
          <p14:tracePt t="13435" x="2506663" y="2727325"/>
          <p14:tracePt t="13443" x="2514600" y="2765425"/>
          <p14:tracePt t="13451" x="2530475" y="2803525"/>
          <p14:tracePt t="13460" x="2536825" y="2827338"/>
          <p14:tracePt t="13468" x="2560638" y="2849563"/>
          <p14:tracePt t="13477" x="2598738" y="2895600"/>
          <p14:tracePt t="13483" x="2620963" y="2917825"/>
          <p14:tracePt t="13494" x="2644775" y="2955925"/>
          <p14:tracePt t="13500" x="2697163" y="2979738"/>
          <p14:tracePt t="13510" x="2743200" y="3001963"/>
          <p14:tracePt t="13516" x="2789238" y="3017838"/>
          <p14:tracePt t="13527" x="2835275" y="3032125"/>
          <p14:tracePt t="13532" x="2895600" y="3040063"/>
          <p14:tracePt t="13543" x="2971800" y="3055938"/>
          <p14:tracePt t="13548" x="2979738" y="3055938"/>
          <p14:tracePt t="13560" x="3017838" y="3055938"/>
          <p14:tracePt t="13564" x="3055938" y="3055938"/>
          <p14:tracePt t="13577" x="3063875" y="3055938"/>
          <p14:tracePt t="13580" x="3078163" y="3055938"/>
          <p14:tracePt t="13976" x="3086100" y="3055938"/>
          <p14:tracePt t="13985" x="3101975" y="3063875"/>
          <p14:tracePt t="13994" x="3124200" y="3063875"/>
          <p14:tracePt t="14001" x="3132138" y="3063875"/>
          <p14:tracePt t="14011" x="3146425" y="3063875"/>
          <p14:tracePt t="14016" x="3162300" y="3078163"/>
          <p14:tracePt t="14028" x="3170238" y="3078163"/>
          <p14:tracePt t="14033" x="3170238" y="3086100"/>
          <p14:tracePt t="14043" x="3184525" y="3086100"/>
          <p14:tracePt t="14057" x="3192463" y="3101975"/>
          <p14:tracePt t="14138" x="3208338" y="3101975"/>
          <p14:tracePt t="14186" x="3208338" y="3116263"/>
          <p14:tracePt t="14671" x="3208338" y="3101975"/>
          <p14:tracePt t="14687" x="3192463" y="3086100"/>
          <p14:tracePt t="14696" x="3192463" y="3078163"/>
          <p14:tracePt t="14704" x="3184525" y="3063875"/>
          <p14:tracePt t="14712" x="3184525" y="3055938"/>
          <p14:tracePt t="14720" x="3170238" y="3032125"/>
          <p14:tracePt t="14728" x="3162300" y="3017838"/>
          <p14:tracePt t="14736" x="3162300" y="2994025"/>
          <p14:tracePt t="14744" x="3146425" y="2979738"/>
          <p14:tracePt t="14753" x="3146425" y="2955925"/>
          <p14:tracePt t="14761" x="3132138" y="2933700"/>
          <p14:tracePt t="14768" x="3132138" y="2917825"/>
          <p14:tracePt t="14777" x="3132138" y="2895600"/>
          <p14:tracePt t="14784" x="3124200" y="2887663"/>
          <p14:tracePt t="14793" x="3124200" y="2873375"/>
          <p14:tracePt t="14801" x="3124200" y="2865438"/>
          <p14:tracePt t="14811" x="3124200" y="2849563"/>
          <p14:tracePt t="14828" x="3124200" y="2841625"/>
          <p14:tracePt t="14844" x="3124200" y="2827338"/>
          <p14:tracePt t="14865" x="3124200" y="2811463"/>
          <p14:tracePt t="14897" x="3124200" y="2803525"/>
          <p14:tracePt t="14954" x="3124200" y="2789238"/>
          <p14:tracePt t="14971" x="3132138" y="2789238"/>
          <p14:tracePt t="15003" x="3132138" y="2781300"/>
          <p14:tracePt t="15019" x="3132138" y="2765425"/>
          <p14:tracePt t="15035" x="3132138" y="2743200"/>
          <p14:tracePt t="15043" x="3132138" y="2727325"/>
          <p14:tracePt t="15051" x="3132138" y="2720975"/>
          <p14:tracePt t="15060" x="3132138" y="2705100"/>
          <p14:tracePt t="15067" x="3132138" y="2697163"/>
          <p14:tracePt t="15077" x="3132138" y="2682875"/>
          <p14:tracePt t="15083" x="3132138" y="2674938"/>
          <p14:tracePt t="15094" x="3146425" y="2659063"/>
          <p14:tracePt t="15099" x="3146425" y="2644775"/>
          <p14:tracePt t="15115" x="3146425" y="2636838"/>
          <p14:tracePt t="15601" x="3184525" y="2636838"/>
          <p14:tracePt t="15611" x="3230563" y="2636838"/>
          <p14:tracePt t="15616" x="3292475" y="2636838"/>
          <p14:tracePt t="15628" x="3360738" y="2636838"/>
          <p14:tracePt t="15633" x="3482975" y="2674938"/>
          <p14:tracePt t="15644" x="3589338" y="2697163"/>
          <p14:tracePt t="15649" x="3717925" y="2720975"/>
          <p14:tracePt t="15660" x="3848100" y="2765425"/>
          <p14:tracePt t="15681" x="3886200" y="2781300"/>
          <p14:tracePt t="15689" x="4038600" y="2841625"/>
          <p14:tracePt t="15698" x="4098925" y="2873375"/>
          <p14:tracePt t="15705" x="4206875" y="2917825"/>
          <p14:tracePt t="15713" x="4244975" y="2949575"/>
          <p14:tracePt t="15721" x="4313238" y="2971800"/>
          <p14:tracePt t="15730" x="4351338" y="3001963"/>
          <p14:tracePt t="15738" x="4389438" y="3032125"/>
          <p14:tracePt t="15746" x="4397375" y="3055938"/>
          <p14:tracePt t="15754" x="4397375" y="3078163"/>
          <p14:tracePt t="15834" x="4373563" y="3086100"/>
          <p14:tracePt t="15844" x="4335463" y="3086100"/>
          <p14:tracePt t="15850" x="4313238" y="3101975"/>
          <p14:tracePt t="15861" x="4289425" y="3101975"/>
          <p14:tracePt t="15866" x="4267200" y="3101975"/>
          <p14:tracePt t="15878" x="4244975" y="3116263"/>
          <p14:tracePt t="15882" x="4229100" y="3116263"/>
          <p14:tracePt t="15893" x="4206875" y="3116263"/>
          <p14:tracePt t="16029" x="4206875" y="3124200"/>
          <p14:tracePt t="16037" x="4206875" y="3140075"/>
          <p14:tracePt t="16045" x="4206875" y="3162300"/>
          <p14:tracePt t="16053" x="4206875" y="3184525"/>
          <p14:tracePt t="16061" x="4206875" y="3222625"/>
          <p14:tracePt t="16069" x="4206875" y="3254375"/>
          <p14:tracePt t="16078" x="4229100" y="3292475"/>
          <p14:tracePt t="16085" x="4259263" y="3330575"/>
          <p14:tracePt t="16093" x="4289425" y="3375025"/>
          <p14:tracePt t="16101" x="4327525" y="3436938"/>
          <p14:tracePt t="16110" x="4389438" y="3497263"/>
          <p14:tracePt t="16118" x="4435475" y="3551238"/>
          <p14:tracePt t="16127" x="4495800" y="3611563"/>
          <p14:tracePt t="16134" x="4533900" y="3673475"/>
          <p14:tracePt t="16143" x="4587875" y="3717925"/>
          <p14:tracePt t="16150" x="4610100" y="3756025"/>
          <p14:tracePt t="16161" x="4664075" y="3802063"/>
          <p14:tracePt t="16166" x="4670425" y="3817938"/>
          <p14:tracePt t="16178" x="4694238" y="3840163"/>
          <p14:tracePt t="16425" x="4724400" y="3817938"/>
          <p14:tracePt t="16433" x="4746625" y="3794125"/>
          <p14:tracePt t="16444" x="4770438" y="3741738"/>
          <p14:tracePt t="16449" x="4808538" y="3711575"/>
          <p14:tracePt t="16461" x="4838700" y="3673475"/>
          <p14:tracePt t="16465" x="4876800" y="3627438"/>
          <p14:tracePt t="16476" x="4914900" y="3581400"/>
          <p14:tracePt t="16772" x="4914900" y="3565525"/>
          <p14:tracePt t="16780" x="4914900" y="3543300"/>
          <p14:tracePt t="16788" x="4914900" y="3505200"/>
          <p14:tracePt t="16797" x="4922838" y="3444875"/>
          <p14:tracePt t="16805" x="4945063" y="3390900"/>
          <p14:tracePt t="16813" x="4968875" y="3330575"/>
          <p14:tracePt t="16821" x="4999038" y="3254375"/>
          <p14:tracePt t="16829" x="5006975" y="3192463"/>
          <p14:tracePt t="16837" x="5029200" y="3124200"/>
          <p14:tracePt t="16845" x="5045075" y="3078163"/>
          <p14:tracePt t="16853" x="5051425" y="3017838"/>
          <p14:tracePt t="16861" x="5067300" y="2971800"/>
          <p14:tracePt t="16869" x="5067300" y="2949575"/>
          <p14:tracePt t="16877" x="5067300" y="2895600"/>
          <p14:tracePt t="16885" x="5067300" y="2865438"/>
          <p14:tracePt t="16894" x="5067300" y="2827338"/>
          <p14:tracePt t="16902" x="5075238" y="2803525"/>
          <p14:tracePt t="16910" x="5075238" y="2765425"/>
          <p14:tracePt t="16918" x="5075238" y="2743200"/>
          <p14:tracePt t="16927" x="5089525" y="2720975"/>
          <p14:tracePt t="16934" x="5089525" y="2697163"/>
          <p14:tracePt t="16944" x="5089525" y="2682875"/>
          <p14:tracePt t="16950" x="5089525" y="2674938"/>
          <p14:tracePt t="16961" x="5105400" y="2659063"/>
          <p14:tracePt t="16966" x="5105400" y="2644775"/>
          <p14:tracePt t="16976" x="5105400" y="2636838"/>
          <p14:tracePt t="16983" x="5105400" y="2620963"/>
          <p14:tracePt t="16999" x="5105400" y="2613025"/>
          <p14:tracePt t="17079" x="5105400" y="2620963"/>
          <p14:tracePt t="17088" x="5105400" y="2636838"/>
          <p14:tracePt t="17096" x="5105400" y="2659063"/>
          <p14:tracePt t="17104" x="5105400" y="2674938"/>
          <p14:tracePt t="17112" x="5105400" y="2697163"/>
          <p14:tracePt t="17120" x="5113338" y="2720975"/>
          <p14:tracePt t="17128" x="5113338" y="2727325"/>
          <p14:tracePt t="17136" x="5113338" y="2759075"/>
          <p14:tracePt t="17144" x="5113338" y="2781300"/>
          <p14:tracePt t="17152" x="5113338" y="2789238"/>
          <p14:tracePt t="17160" x="5113338" y="2803525"/>
          <p14:tracePt t="17168" x="5113338" y="2811463"/>
          <p14:tracePt t="17177" x="5127625" y="2811463"/>
          <p14:tracePt t="17185" x="5127625" y="2827338"/>
          <p14:tracePt t="17193" x="5127625" y="2841625"/>
          <p14:tracePt t="17201" x="5127625" y="2849563"/>
          <p14:tracePt t="17210" x="5127625" y="2865438"/>
          <p14:tracePt t="17217" x="5135563" y="2865438"/>
          <p14:tracePt t="17227" x="5135563" y="2873375"/>
          <p14:tracePt t="17233" x="5135563" y="2887663"/>
          <p14:tracePt t="17243" x="5135563" y="2895600"/>
          <p14:tracePt t="17257" x="5135563" y="2911475"/>
          <p14:tracePt t="17282" x="5135563" y="2917825"/>
          <p14:tracePt t="17758" x="5127625" y="2917825"/>
          <p14:tracePt t="17791" x="5127625" y="2911475"/>
          <p14:tracePt t="18066" x="5127625" y="2917825"/>
          <p14:tracePt t="18077" x="5127625" y="2933700"/>
          <p14:tracePt t="18082" x="5127625" y="2949575"/>
          <p14:tracePt t="18090" x="5113338" y="2955925"/>
          <p14:tracePt t="18098" x="5113338" y="2979738"/>
          <p14:tracePt t="18106" x="5113338" y="3001963"/>
          <p14:tracePt t="18114" x="5105400" y="3017838"/>
          <p14:tracePt t="18123" x="5105400" y="3040063"/>
          <p14:tracePt t="18130" x="5089525" y="3055938"/>
          <p14:tracePt t="18138" x="5089525" y="3063875"/>
          <p14:tracePt t="18147" x="5089525" y="3086100"/>
          <p14:tracePt t="18155" x="5075238" y="3116263"/>
          <p14:tracePt t="18163" x="5075238" y="3140075"/>
          <p14:tracePt t="18171" x="5067300" y="3146425"/>
          <p14:tracePt t="18179" x="5067300" y="3162300"/>
          <p14:tracePt t="18187" x="5067300" y="3184525"/>
          <p14:tracePt t="18195" x="5051425" y="3192463"/>
          <p14:tracePt t="18203" x="5045075" y="3222625"/>
          <p14:tracePt t="18211" x="5045075" y="3230563"/>
          <p14:tracePt t="18220" x="5045075" y="3254375"/>
          <p14:tracePt t="18227" x="5029200" y="3268663"/>
          <p14:tracePt t="18236" x="5029200" y="3276600"/>
          <p14:tracePt t="18244" x="5029200" y="3306763"/>
          <p14:tracePt t="18252" x="5021263" y="3314700"/>
          <p14:tracePt t="18260" x="5021263" y="3330575"/>
          <p14:tracePt t="18268" x="5021263" y="3336925"/>
          <p14:tracePt t="18277" x="5021263" y="3360738"/>
          <p14:tracePt t="18284" x="5021263" y="3375025"/>
          <p14:tracePt t="18294" x="5021263" y="3398838"/>
          <p14:tracePt t="18300" x="5021263" y="3413125"/>
          <p14:tracePt t="18310" x="5021263" y="3436938"/>
          <p14:tracePt t="18316" x="5021263" y="3444875"/>
          <p14:tracePt t="18327" x="5021263" y="3459163"/>
          <p14:tracePt t="18332" x="5021263" y="3467100"/>
          <p14:tracePt t="18343" x="5021263" y="3482975"/>
          <p14:tracePt t="18567" x="5021263" y="3497263"/>
          <p14:tracePt t="18578" x="5021263" y="3521075"/>
          <p14:tracePt t="18583" x="5021263" y="3543300"/>
          <p14:tracePt t="18594" x="5021263" y="3581400"/>
          <p14:tracePt t="18599" x="5021263" y="3627438"/>
          <p14:tracePt t="18610" x="5021263" y="3665538"/>
          <p14:tracePt t="18615" x="5006975" y="3695700"/>
          <p14:tracePt t="18624" x="5006975" y="3717925"/>
          <p14:tracePt t="18632" x="5006975" y="3756025"/>
          <p14:tracePt t="18644" x="5006975" y="3779838"/>
          <p14:tracePt t="18648" x="5006975" y="3817938"/>
          <p14:tracePt t="18656" x="5006975" y="3840163"/>
          <p14:tracePt t="18664" x="5006975" y="3863975"/>
          <p14:tracePt t="18672" x="5006975" y="3886200"/>
          <p14:tracePt t="18680" x="5006975" y="3908425"/>
          <p14:tracePt t="18688" x="5006975" y="3940175"/>
          <p14:tracePt t="18696" x="5006975" y="3946525"/>
          <p14:tracePt t="18705" x="5006975" y="3962400"/>
          <p14:tracePt t="18712" x="5006975" y="3970338"/>
          <p14:tracePt t="18720" x="5021263" y="3984625"/>
          <p14:tracePt t="18729" x="5029200" y="3992563"/>
          <p14:tracePt t="18737" x="5045075" y="4008438"/>
          <p14:tracePt t="18745" x="5051425" y="4016375"/>
          <p14:tracePt t="18753" x="5075238" y="4030663"/>
          <p14:tracePt t="18761" x="5105400" y="4046538"/>
          <p14:tracePt t="18769" x="5135563" y="4054475"/>
          <p14:tracePt t="18777" x="5151438" y="4054475"/>
          <p14:tracePt t="18785" x="5189538" y="4068763"/>
          <p14:tracePt t="18793" x="5211763" y="4068763"/>
          <p14:tracePt t="18801" x="5235575" y="4068763"/>
          <p14:tracePt t="18810" x="5273675" y="4068763"/>
          <p14:tracePt t="18817" x="5295900" y="4068763"/>
          <p14:tracePt t="18827" x="5303838" y="4046538"/>
          <p14:tracePt t="18833" x="5326063" y="4008438"/>
          <p14:tracePt t="18843" x="5341938" y="3970338"/>
          <p14:tracePt t="18849" x="5341938" y="3908425"/>
          <p14:tracePt t="18860" x="5349875" y="3856038"/>
          <p14:tracePt t="18866" x="5349875" y="3794125"/>
          <p14:tracePt t="18877" x="5349875" y="3741738"/>
          <p14:tracePt t="18882" x="5349875" y="3687763"/>
          <p14:tracePt t="18894" x="5341938" y="3649663"/>
          <p14:tracePt t="18898" x="5318125" y="3611563"/>
          <p14:tracePt t="18910" x="5280025" y="3581400"/>
          <p14:tracePt t="18914" x="5241925" y="3543300"/>
          <p14:tracePt t="18927" x="5197475" y="3521075"/>
          <p14:tracePt t="18931" x="5151438" y="3482975"/>
          <p14:tracePt t="18943" x="5089525" y="3467100"/>
          <p14:tracePt t="18947" x="5029200" y="3444875"/>
          <p14:tracePt t="18960" x="4968875" y="3436938"/>
          <p14:tracePt t="18963" x="4899025" y="3421063"/>
          <p14:tracePt t="18976" x="4816475" y="3421063"/>
          <p14:tracePt t="18979" x="4746625" y="3421063"/>
          <p14:tracePt t="18994" x="4686300" y="3421063"/>
          <p14:tracePt t="18995" x="4664075" y="3421063"/>
          <p14:tracePt t="19010" x="4610100" y="3421063"/>
          <p14:tracePt t="19011" x="4564063" y="3436938"/>
          <p14:tracePt t="19027" x="4541838" y="3444875"/>
          <p14:tracePt t="19028" x="4503738" y="3459163"/>
          <p14:tracePt t="19043" x="4479925" y="3467100"/>
          <p14:tracePt t="19045" x="4473575" y="3482975"/>
          <p14:tracePt t="19060" x="4449763" y="3497263"/>
          <p14:tracePt t="19060" x="4435475" y="3521075"/>
          <p14:tracePt t="19068" x="4411663" y="3543300"/>
          <p14:tracePt t="19077" x="4397375" y="3565525"/>
          <p14:tracePt t="19084" x="4389438" y="3589338"/>
          <p14:tracePt t="19093" x="4373563" y="3627438"/>
          <p14:tracePt t="19100" x="4351338" y="3649663"/>
          <p14:tracePt t="19110" x="4335463" y="3687763"/>
          <p14:tracePt t="19117" x="4313238" y="3733800"/>
          <p14:tracePt t="19128" x="4305300" y="3771900"/>
          <p14:tracePt t="19133" x="4289425" y="3802063"/>
          <p14:tracePt t="19143" x="4283075" y="3817938"/>
          <p14:tracePt t="19149" x="4267200" y="3856038"/>
          <p14:tracePt t="19160" x="4267200" y="3886200"/>
          <p14:tracePt t="19165" x="4259263" y="3924300"/>
          <p14:tracePt t="19177" x="4244975" y="3946525"/>
          <p14:tracePt t="19181" x="4244975" y="3970338"/>
          <p14:tracePt t="19193" x="4244975" y="3992563"/>
          <p14:tracePt t="19197" x="4244975" y="4030663"/>
          <p14:tracePt t="19210" x="4244975" y="4046538"/>
          <p14:tracePt t="19213" x="4244975" y="4076700"/>
          <p14:tracePt t="19227" x="4259263" y="4098925"/>
          <p14:tracePt t="19229" x="4283075" y="4130675"/>
          <p14:tracePt t="19242" x="4289425" y="4152900"/>
          <p14:tracePt t="19244" x="4313238" y="4175125"/>
          <p14:tracePt t="19260" x="4351338" y="4198938"/>
          <p14:tracePt t="19260" x="4389438" y="4237038"/>
          <p14:tracePt t="19269" x="4411663" y="4259263"/>
          <p14:tracePt t="19277" x="4449763" y="4283075"/>
          <p14:tracePt t="19285" x="4473575" y="4305300"/>
          <p14:tracePt t="19293" x="4503738" y="4343400"/>
          <p14:tracePt t="19301" x="4533900" y="4365625"/>
          <p14:tracePt t="19310" x="4564063" y="4389438"/>
          <p14:tracePt t="19317" x="4602163" y="4403725"/>
          <p14:tracePt t="19327" x="4640263" y="4427538"/>
          <p14:tracePt t="19333" x="4686300" y="4435475"/>
          <p14:tracePt t="19344" x="4732338" y="4449763"/>
          <p14:tracePt t="19349" x="4778375" y="4457700"/>
          <p14:tracePt t="19360" x="4830763" y="4473575"/>
          <p14:tracePt t="19365" x="4860925" y="4473575"/>
          <p14:tracePt t="19377" x="4922838" y="4487863"/>
          <p14:tracePt t="19382" x="4983163" y="4487863"/>
          <p14:tracePt t="19393" x="5045075" y="4487863"/>
          <p14:tracePt t="19397" x="5105400" y="4487863"/>
          <p14:tracePt t="19410" x="5159375" y="4487863"/>
          <p14:tracePt t="19414" x="5219700" y="4487863"/>
          <p14:tracePt t="19427" x="5280025" y="4473575"/>
          <p14:tracePt t="19430" x="5341938" y="4457700"/>
          <p14:tracePt t="19443" x="5402263" y="4435475"/>
          <p14:tracePt t="19446" x="5448300" y="4411663"/>
          <p14:tracePt t="19460" x="5508625" y="4389438"/>
          <p14:tracePt t="19462" x="5554663" y="4351338"/>
          <p14:tracePt t="19477" x="5600700" y="4305300"/>
          <p14:tracePt t="19478" x="5638800" y="4267200"/>
          <p14:tracePt t="19493" x="5661025" y="4221163"/>
          <p14:tracePt t="19494" x="5699125" y="4175125"/>
          <p14:tracePt t="19510" x="5707063" y="4152900"/>
          <p14:tracePt t="19511" x="5722938" y="4114800"/>
          <p14:tracePt t="19527" x="5737225" y="4076700"/>
          <p14:tracePt t="19527" x="5737225" y="4046538"/>
          <p14:tracePt t="19535" x="5745163" y="4016375"/>
          <p14:tracePt t="19543" x="5745163" y="3992563"/>
          <p14:tracePt t="19551" x="5745163" y="3962400"/>
          <p14:tracePt t="19559" x="5745163" y="3940175"/>
          <p14:tracePt t="19567" x="5737225" y="3902075"/>
          <p14:tracePt t="19577" x="5707063" y="3878263"/>
          <p14:tracePt t="19584" x="5684838" y="3840163"/>
          <p14:tracePt t="19593" x="5661025" y="3802063"/>
          <p14:tracePt t="19600" x="5622925" y="3771900"/>
          <p14:tracePt t="19610" x="5600700" y="3756025"/>
          <p14:tracePt t="19616" x="5570538" y="3733800"/>
          <p14:tracePt t="19627" x="5516563" y="3695700"/>
          <p14:tracePt t="19632" x="5486400" y="3673475"/>
          <p14:tracePt t="19644" x="5448300" y="3665538"/>
          <p14:tracePt t="19648" x="5380038" y="3649663"/>
          <p14:tracePt t="19660" x="5303838" y="3649663"/>
          <p14:tracePt t="19664" x="5241925" y="3649663"/>
          <p14:tracePt t="19676" x="5173663" y="3649663"/>
          <p14:tracePt t="19680" x="5089525" y="3649663"/>
          <p14:tracePt t="19693" x="4945063" y="3649663"/>
          <p14:tracePt t="19697" x="4899025" y="3649663"/>
          <p14:tracePt t="19710" x="4792663" y="3665538"/>
          <p14:tracePt t="19713" x="4694238" y="3687763"/>
          <p14:tracePt t="19727" x="4602163" y="3695700"/>
          <p14:tracePt t="19729" x="4503738" y="3717925"/>
          <p14:tracePt t="19743" x="4419600" y="3756025"/>
          <p14:tracePt t="19745" x="4327525" y="3779838"/>
          <p14:tracePt t="19760" x="4267200" y="3825875"/>
          <p14:tracePt t="19761" x="4206875" y="3863975"/>
          <p14:tracePt t="19776" x="4144963" y="3908425"/>
          <p14:tracePt t="19778" x="4098925" y="3946525"/>
          <p14:tracePt t="19793" x="4076700" y="3984625"/>
          <p14:tracePt t="19794" x="4054475" y="4016375"/>
          <p14:tracePt t="19810" x="4038600" y="4054475"/>
          <p14:tracePt t="19810" x="4030663" y="4098925"/>
          <p14:tracePt t="19818" x="4030663" y="4114800"/>
          <p14:tracePt t="19827" x="4030663" y="4152900"/>
          <p14:tracePt t="19834" x="4030663" y="4213225"/>
          <p14:tracePt t="19843" x="4030663" y="4244975"/>
          <p14:tracePt t="19850" x="4030663" y="4267200"/>
          <p14:tracePt t="19860" x="4038600" y="4305300"/>
          <p14:tracePt t="19866" x="4068763" y="4327525"/>
          <p14:tracePt t="19877" x="4092575" y="4365625"/>
          <p14:tracePt t="19882" x="4114800" y="4403725"/>
          <p14:tracePt t="19893" x="4137025" y="4427538"/>
          <p14:tracePt t="19899" x="4175125" y="4449763"/>
          <p14:tracePt t="19910" x="4198938" y="4473575"/>
          <p14:tracePt t="19915" x="4229100" y="4495800"/>
          <p14:tracePt t="19926" x="4267200" y="4518025"/>
          <p14:tracePt t="19931" x="4305300" y="4533900"/>
          <p14:tracePt t="19943" x="4351338" y="4541838"/>
          <p14:tracePt t="19947" x="4389438" y="4556125"/>
          <p14:tracePt t="19960" x="4435475" y="4564063"/>
          <p14:tracePt t="19963" x="4495800" y="4579938"/>
          <p14:tracePt t="19977" x="4556125" y="4594225"/>
          <p14:tracePt t="19980" x="4602163" y="4594225"/>
          <p14:tracePt t="19993" x="4664075" y="4602163"/>
          <p14:tracePt t="19996" x="4724400" y="4602163"/>
          <p14:tracePt t="20010" x="4792663" y="4602163"/>
          <p14:tracePt t="20012" x="4876800" y="4602163"/>
          <p14:tracePt t="20027" x="4960938" y="4602163"/>
          <p14:tracePt t="20028" x="5029200" y="4602163"/>
          <p14:tracePt t="20043" x="5105400" y="4579938"/>
          <p14:tracePt t="20044" x="5189538" y="4541838"/>
          <p14:tracePt t="20060" x="5341938" y="4495800"/>
          <p14:tracePt t="20060" x="5426075" y="4457700"/>
          <p14:tracePt t="20068" x="5470525" y="4427538"/>
          <p14:tracePt t="20077" x="5554663" y="4373563"/>
          <p14:tracePt t="20085" x="5616575" y="4327525"/>
          <p14:tracePt t="20093" x="5676900" y="4283075"/>
          <p14:tracePt t="20101" x="5722938" y="4237038"/>
          <p14:tracePt t="20110" x="5745163" y="4183063"/>
          <p14:tracePt t="20117" x="5768975" y="4152900"/>
          <p14:tracePt t="20127" x="5768975" y="4114800"/>
          <p14:tracePt t="20133" x="5783263" y="4068763"/>
          <p14:tracePt t="20143" x="5783263" y="4016375"/>
          <p14:tracePt t="20149" x="5783263" y="3984625"/>
          <p14:tracePt t="20160" x="5768975" y="3946525"/>
          <p14:tracePt t="20165" x="5745163" y="3908425"/>
          <p14:tracePt t="20177" x="5722938" y="3878263"/>
          <p14:tracePt t="20182" x="5684838" y="3856038"/>
          <p14:tracePt t="20193" x="5654675" y="3817938"/>
          <p14:tracePt t="20198" x="5600700" y="3794125"/>
          <p14:tracePt t="20210" x="5570538" y="3771900"/>
          <p14:tracePt t="20214" x="5516563" y="3741738"/>
          <p14:tracePt t="20227" x="5470525" y="3733800"/>
          <p14:tracePt t="20230" x="5448300" y="3717925"/>
          <p14:tracePt t="20243" x="5410200" y="3711575"/>
          <p14:tracePt t="20246" x="5380038" y="3695700"/>
          <p14:tracePt t="20260" x="5349875" y="3687763"/>
          <p14:tracePt t="20263" x="5326063" y="3673475"/>
          <p14:tracePt t="20276" x="5318125" y="3673475"/>
          <p14:tracePt t="20279" x="5303838" y="3665538"/>
          <p14:tracePt t="20292" x="5295900" y="3665538"/>
          <p14:tracePt t="20295" x="5280025" y="3649663"/>
          <p14:tracePt t="20310" x="5273675" y="3649663"/>
          <p14:tracePt t="20328" x="5257800" y="3635375"/>
          <p14:tracePt t="20393" x="5241925" y="3635375"/>
          <p14:tracePt t="20401" x="5241925" y="3627438"/>
          <p14:tracePt t="20417" x="5235575" y="3627438"/>
          <p14:tracePt t="20442" x="5219700" y="3627438"/>
          <p14:tracePt t="20465" x="5219700" y="3611563"/>
          <p14:tracePt t="20474" x="5211763" y="3611563"/>
          <p14:tracePt t="20509" x="5211763" y="3603625"/>
          <p14:tracePt t="20555" x="5197475" y="3603625"/>
          <p14:tracePt t="21363" x="5197475" y="3611563"/>
          <p14:tracePt t="21395" x="5197475" y="3627438"/>
          <p14:tracePt t="21428" x="5197475" y="3635375"/>
          <p14:tracePt t="21492" x="5197475" y="3649663"/>
          <p14:tracePt t="21614" x="5189538" y="3649663"/>
          <p14:tracePt t="21654" x="5189538" y="3665538"/>
          <p14:tracePt t="21686" x="5173663" y="3673475"/>
          <p14:tracePt t="21735" x="5159375" y="3673475"/>
          <p14:tracePt t="21937" x="5159375" y="3687763"/>
          <p14:tracePt t="22228" x="5173663" y="3695700"/>
          <p14:tracePt t="22235" x="5197475" y="3717925"/>
          <p14:tracePt t="22243" x="5219700" y="3733800"/>
          <p14:tracePt t="22251" x="5241925" y="3756025"/>
          <p14:tracePt t="22260" x="5273675" y="3771900"/>
          <p14:tracePt t="22268" x="5280025" y="3779838"/>
          <p14:tracePt t="22277" x="5303838" y="3802063"/>
          <p14:tracePt t="22284" x="5326063" y="3817938"/>
          <p14:tracePt t="22294" x="5349875" y="3825875"/>
          <p14:tracePt t="22300" x="5380038" y="3840163"/>
          <p14:tracePt t="22311" x="5402263" y="3856038"/>
          <p14:tracePt t="22316" x="5410200" y="3863975"/>
          <p14:tracePt t="22328" x="5448300" y="3878263"/>
          <p14:tracePt t="22333" x="5470525" y="3886200"/>
          <p14:tracePt t="22343" x="5494338" y="3886200"/>
          <p14:tracePt t="22349" x="5532438" y="3902075"/>
          <p14:tracePt t="22357" x="5554663" y="3902075"/>
          <p14:tracePt t="22365" x="5578475" y="3908425"/>
          <p14:tracePt t="22373" x="5622925" y="3924300"/>
          <p14:tracePt t="22381" x="5661025" y="3924300"/>
          <p14:tracePt t="22389" x="5707063" y="3940175"/>
          <p14:tracePt t="22398" x="5761038" y="3940175"/>
          <p14:tracePt t="22406" x="5807075" y="3946525"/>
          <p14:tracePt t="22414" x="5867400" y="3962400"/>
          <p14:tracePt t="22422" x="5897563" y="3962400"/>
          <p14:tracePt t="22430" x="5959475" y="3970338"/>
          <p14:tracePt t="22438" x="5997575" y="3984625"/>
          <p14:tracePt t="22446" x="6042025" y="3992563"/>
          <p14:tracePt t="22454" x="6088063" y="4008438"/>
          <p14:tracePt t="22462" x="6126163" y="4016375"/>
          <p14:tracePt t="22470" x="6149975" y="4016375"/>
          <p14:tracePt t="22478" x="6172200" y="4016375"/>
          <p14:tracePt t="22486" x="6210300" y="4030663"/>
          <p14:tracePt t="22891" x="6232525" y="4016375"/>
          <p14:tracePt t="22899" x="6256338" y="4008438"/>
          <p14:tracePt t="22907" x="6308725" y="3992563"/>
          <p14:tracePt t="22915" x="6354763" y="3984625"/>
          <p14:tracePt t="22927" x="6416675" y="3970338"/>
          <p14:tracePt t="22931" x="6461125" y="3962400"/>
          <p14:tracePt t="22938" x="6523038" y="3962400"/>
          <p14:tracePt t="23068" x="6530975" y="3962400"/>
          <p14:tracePt t="23350" x="6523038" y="3962400"/>
          <p14:tracePt t="23383" x="6507163" y="3962400"/>
          <p14:tracePt t="23398" x="6499225" y="3962400"/>
          <p14:tracePt t="23406" x="6477000" y="3962400"/>
          <p14:tracePt t="23414" x="6446838" y="3962400"/>
          <p14:tracePt t="23426" x="6423025" y="3962400"/>
          <p14:tracePt t="23430" x="6392863" y="3962400"/>
          <p14:tracePt t="23438" x="6354763" y="3962400"/>
          <p14:tracePt t="23446" x="6308725" y="3962400"/>
          <p14:tracePt t="23455" x="6256338" y="3962400"/>
          <p14:tracePt t="23463" x="6202363" y="3962400"/>
          <p14:tracePt t="23471" x="6118225" y="3962400"/>
          <p14:tracePt t="23479" x="6035675" y="3962400"/>
          <p14:tracePt t="23488" x="5951538" y="3946525"/>
          <p14:tracePt t="23496" x="5875338" y="3946525"/>
          <p14:tracePt t="23504" x="5807075" y="3946525"/>
          <p14:tracePt t="23512" x="5745163" y="3946525"/>
          <p14:tracePt t="23520" x="5676900" y="3940175"/>
          <p14:tracePt t="23528" x="5654675" y="3940175"/>
          <p14:tracePt t="23536" x="5600700" y="3940175"/>
          <p14:tracePt t="23545" x="5570538" y="3924300"/>
          <p14:tracePt t="23552" x="5532438" y="3924300"/>
          <p14:tracePt t="23561" x="5516563" y="3924300"/>
          <p14:tracePt t="23568" x="5494338" y="3908425"/>
          <p14:tracePt t="23577" x="5486400" y="3908425"/>
          <p14:tracePt t="23593" x="5470525" y="3908425"/>
          <p14:tracePt t="23658" x="5464175" y="3908425"/>
          <p14:tracePt t="23689" x="5448300" y="3902075"/>
          <p14:tracePt t="23706" x="5432425" y="3902075"/>
          <p14:tracePt t="23714" x="5426075" y="3902075"/>
          <p14:tracePt t="23722" x="5410200" y="3902075"/>
          <p14:tracePt t="23729" x="5402263" y="3886200"/>
          <p14:tracePt t="23738" x="5387975" y="3886200"/>
          <p14:tracePt t="23746" x="5380038" y="3886200"/>
          <p14:tracePt t="23754" x="5349875" y="3886200"/>
          <p14:tracePt t="23762" x="5341938" y="3886200"/>
          <p14:tracePt t="23770" x="5318125" y="3886200"/>
          <p14:tracePt t="23778" x="5303838" y="3886200"/>
          <p14:tracePt t="23786" x="5280025" y="3886200"/>
          <p14:tracePt t="23795" x="5273675" y="3886200"/>
          <p14:tracePt t="23802" x="5241925" y="3886200"/>
          <p14:tracePt t="23810" x="5235575" y="3886200"/>
          <p14:tracePt t="23819" x="5219700" y="3886200"/>
          <p14:tracePt t="23827" x="5211763" y="3886200"/>
          <p14:tracePt t="23834" x="5197475" y="3886200"/>
          <p14:tracePt t="23878" x="5189538" y="3886200"/>
          <p14:tracePt t="23940" x="5173663" y="3886200"/>
          <p14:tracePt t="23956" x="5159375" y="3886200"/>
          <p14:tracePt t="23972" x="5151438" y="3886200"/>
          <p14:tracePt t="23980" x="5135563" y="3886200"/>
          <p14:tracePt t="23997" x="5127625" y="3886200"/>
          <p14:tracePt t="24021" x="5113338" y="3886200"/>
          <p14:tracePt t="24320" x="5113338" y="3902075"/>
          <p14:tracePt t="24328" x="5105400" y="3902075"/>
          <p14:tracePt t="24344" x="5089525" y="3908425"/>
          <p14:tracePt t="24353" x="5075238" y="3908425"/>
          <p14:tracePt t="24361" x="5067300" y="3924300"/>
          <p14:tracePt t="24369" x="5051425" y="3924300"/>
          <p14:tracePt t="24385" x="5045075" y="3940175"/>
          <p14:tracePt t="24409" x="5045075" y="3946525"/>
          <p14:tracePt t="24579" x="5051425" y="3946525"/>
          <p14:tracePt t="24588" x="5067300" y="3946525"/>
          <p14:tracePt t="24595" x="5075238" y="3946525"/>
          <p14:tracePt t="24603" x="5105400" y="3946525"/>
          <p14:tracePt t="24612" x="5113338" y="3946525"/>
          <p14:tracePt t="24620" x="5135563" y="3946525"/>
          <p14:tracePt t="24627" x="5159375" y="3946525"/>
          <p14:tracePt t="24635" x="5189538" y="3946525"/>
          <p14:tracePt t="24644" x="5211763" y="3946525"/>
          <p14:tracePt t="24652" x="5235575" y="3946525"/>
          <p14:tracePt t="24660" x="5257800" y="3946525"/>
          <p14:tracePt t="24668" x="5280025" y="3946525"/>
          <p14:tracePt t="24677" x="5303838" y="3946525"/>
          <p14:tracePt t="24684" x="5326063" y="3946525"/>
          <p14:tracePt t="24694" x="5349875" y="3946525"/>
          <p14:tracePt t="24700" x="5364163" y="3946525"/>
          <p14:tracePt t="24711" x="5387975" y="3946525"/>
          <p14:tracePt t="24716" x="5410200" y="3940175"/>
          <p14:tracePt t="24728" x="5432425" y="3940175"/>
          <p14:tracePt t="24732" x="5470525" y="3940175"/>
          <p14:tracePt t="24743" x="5494338" y="3940175"/>
          <p14:tracePt t="24749" x="5532438" y="3940175"/>
          <p14:tracePt t="24760" x="5554663" y="3940175"/>
          <p14:tracePt t="24765" x="5592763" y="3940175"/>
          <p14:tracePt t="24773" x="5616575" y="3940175"/>
          <p14:tracePt t="24781" x="5654675" y="3940175"/>
          <p14:tracePt t="24789" x="5684838" y="3940175"/>
          <p14:tracePt t="24797" x="5722938" y="3940175"/>
          <p14:tracePt t="24805" x="5737225" y="3946525"/>
          <p14:tracePt t="24813" x="5761038" y="3946525"/>
          <p14:tracePt t="24821" x="5783263" y="3946525"/>
          <p14:tracePt t="24829" x="5791200" y="3946525"/>
          <p14:tracePt t="24838" x="5807075" y="3946525"/>
          <p14:tracePt t="24845" x="5829300" y="3946525"/>
          <p14:tracePt t="24854" x="5845175" y="3946525"/>
          <p14:tracePt t="24862" x="5851525" y="3946525"/>
          <p14:tracePt t="24870" x="5867400" y="3946525"/>
          <p14:tracePt t="24894" x="5875338" y="3946525"/>
          <p14:tracePt t="25242" x="5867400" y="3946525"/>
          <p14:tracePt t="25250" x="5851525" y="3946525"/>
          <p14:tracePt t="25260" x="5845175" y="3946525"/>
          <p14:tracePt t="25266" x="5829300" y="3946525"/>
          <p14:tracePt t="25282" x="5813425" y="3946525"/>
          <p14:tracePt t="25290" x="5813425" y="3962400"/>
          <p14:tracePt t="25299" x="5807075" y="3962400"/>
          <p14:tracePt t="25347" x="5813425" y="3962400"/>
          <p14:tracePt t="25355" x="5829300" y="3962400"/>
          <p14:tracePt t="25363" x="5845175" y="3962400"/>
          <p14:tracePt t="25371" x="5867400" y="3962400"/>
          <p14:tracePt t="25379" x="5889625" y="3962400"/>
          <p14:tracePt t="25388" x="5913438" y="3962400"/>
          <p14:tracePt t="25396" x="5935663" y="3962400"/>
          <p14:tracePt t="25404" x="5959475" y="3962400"/>
          <p14:tracePt t="25411" x="5981700" y="3962400"/>
          <p14:tracePt t="25420" x="6011863" y="3962400"/>
          <p14:tracePt t="25428" x="6035675" y="3962400"/>
          <p14:tracePt t="25436" x="6057900" y="3962400"/>
          <p14:tracePt t="25444" x="6080125" y="3962400"/>
          <p14:tracePt t="25453" x="6118225" y="3962400"/>
          <p14:tracePt t="25460" x="6142038" y="3962400"/>
          <p14:tracePt t="25468" x="6149975" y="3962400"/>
          <p14:tracePt t="25476" x="6172200" y="3962400"/>
          <p14:tracePt t="25484" x="6210300" y="3962400"/>
          <p14:tracePt t="25493" x="6232525" y="3962400"/>
          <p14:tracePt t="25500" x="6256338" y="3962400"/>
          <p14:tracePt t="25510" x="6294438" y="3962400"/>
          <p14:tracePt t="25516" x="6316663" y="3962400"/>
          <p14:tracePt t="25527" x="6340475" y="3962400"/>
          <p14:tracePt t="25533" x="6354763" y="3962400"/>
          <p14:tracePt t="25544" x="6378575" y="3962400"/>
          <p14:tracePt t="25549" x="6400800" y="3962400"/>
          <p14:tracePt t="25560" x="6416675" y="3962400"/>
          <p14:tracePt t="25565" x="6438900" y="3962400"/>
          <p14:tracePt t="25573" x="6461125" y="3962400"/>
          <p14:tracePt t="25581" x="6477000" y="3962400"/>
          <p14:tracePt t="25589" x="6484938" y="3962400"/>
          <p14:tracePt t="25597" x="6499225" y="3962400"/>
          <p14:tracePt t="25605" x="6523038" y="3962400"/>
          <p14:tracePt t="25613" x="6530975" y="3962400"/>
          <p14:tracePt t="25621" x="6545263" y="3962400"/>
          <p14:tracePt t="25629" x="6553200" y="3962400"/>
          <p14:tracePt t="25638" x="6569075" y="3962400"/>
          <p14:tracePt t="25646" x="6583363" y="3962400"/>
          <p14:tracePt t="25654" x="6591300" y="3962400"/>
          <p14:tracePt t="25678" x="6607175" y="3962400"/>
          <p14:tracePt t="25735" x="6569075" y="3962400"/>
          <p14:tracePt t="25743" x="6530975" y="3962400"/>
          <p14:tracePt t="25751" x="6499225" y="3962400"/>
          <p14:tracePt t="25888" x="6507163" y="3962400"/>
          <p14:tracePt t="25897" x="6530975" y="3946525"/>
          <p14:tracePt t="25905" x="6569075" y="3940175"/>
          <p14:tracePt t="25913" x="6607175" y="3924300"/>
          <p14:tracePt t="25921" x="6651625" y="3908425"/>
          <p14:tracePt t="25929" x="6689725" y="3908425"/>
          <p14:tracePt t="25937" x="6721475" y="3902075"/>
          <p14:tracePt t="25945" x="6773863" y="3886200"/>
          <p14:tracePt t="25953" x="6827838" y="3878263"/>
          <p14:tracePt t="25961" x="6880225" y="3878263"/>
          <p14:tracePt t="25969" x="6926263" y="3863975"/>
          <p14:tracePt t="25977" x="6972300" y="3863975"/>
          <p14:tracePt t="25985" x="7010400" y="3856038"/>
          <p14:tracePt t="25993" x="7070725" y="3856038"/>
          <p14:tracePt t="26002" x="7102475" y="3856038"/>
          <p14:tracePt t="26010" x="7132638" y="3856038"/>
          <p14:tracePt t="26018" x="7162800" y="3856038"/>
          <p14:tracePt t="26028" x="7200900" y="3856038"/>
          <p14:tracePt t="26034" x="7216775" y="3856038"/>
          <p14:tracePt t="26044" x="7223125" y="3840163"/>
          <p14:tracePt t="26050" x="7239000" y="3840163"/>
          <p14:tracePt t="26060" x="7246938" y="3840163"/>
          <p14:tracePt t="26082" x="7261225" y="3840163"/>
          <p14:tracePt t="26179" x="7246938" y="3840163"/>
          <p14:tracePt t="26196" x="7239000" y="3840163"/>
          <p14:tracePt t="26212" x="7223125" y="3840163"/>
          <p14:tracePt t="26220" x="7216775" y="3840163"/>
          <p14:tracePt t="26228" x="7200900" y="3840163"/>
          <p14:tracePt t="26236" x="7178675" y="3840163"/>
          <p14:tracePt t="26244" x="7162800" y="3840163"/>
          <p14:tracePt t="26252" x="7140575" y="3840163"/>
          <p14:tracePt t="26260" x="7132638" y="3840163"/>
          <p14:tracePt t="26268" x="7116763" y="3840163"/>
          <p14:tracePt t="26277" x="7102475" y="3840163"/>
          <p14:tracePt t="26285" x="7094538" y="3840163"/>
          <p14:tracePt t="26293" x="7078663" y="3840163"/>
          <p14:tracePt t="26317" x="7070725" y="3840163"/>
          <p14:tracePt t="26470" x="7056438" y="3840163"/>
          <p14:tracePt t="26511" x="7048500" y="3856038"/>
          <p14:tracePt t="26535" x="7032625" y="3856038"/>
          <p14:tracePt t="26567" x="7026275" y="3856038"/>
          <p14:tracePt t="26583" x="7010400" y="3856038"/>
          <p14:tracePt t="26594" x="6994525" y="3856038"/>
          <p14:tracePt t="26599" x="6964363" y="3856038"/>
          <p14:tracePt t="26611" x="6942138" y="3856038"/>
          <p14:tracePt t="26616" x="6911975" y="3856038"/>
          <p14:tracePt t="26626" x="6888163" y="3856038"/>
          <p14:tracePt t="26632" x="6858000" y="3863975"/>
          <p14:tracePt t="26643" x="6804025" y="3863975"/>
          <p14:tracePt t="26648" x="6773863" y="3863975"/>
          <p14:tracePt t="26656" x="6721475" y="3863975"/>
          <p14:tracePt t="26664" x="6689725" y="3863975"/>
          <p14:tracePt t="26672" x="6637338" y="3863975"/>
          <p14:tracePt t="26680" x="6607175" y="3863975"/>
          <p14:tracePt t="26689" x="6569075" y="3863975"/>
          <p14:tracePt t="26697" x="6545263" y="3863975"/>
          <p14:tracePt t="26705" x="6507163" y="3863975"/>
          <p14:tracePt t="26713" x="6461125" y="3863975"/>
          <p14:tracePt t="26721" x="6438900" y="3863975"/>
          <p14:tracePt t="26729" x="6400800" y="3863975"/>
          <p14:tracePt t="26737" x="6378575" y="3863975"/>
          <p14:tracePt t="26745" x="6354763" y="3863975"/>
          <p14:tracePt t="26754" x="6316663" y="3863975"/>
          <p14:tracePt t="26761" x="6294438" y="3863975"/>
          <p14:tracePt t="26770" x="6286500" y="3863975"/>
          <p14:tracePt t="26777" x="6270625" y="3863975"/>
          <p14:tracePt t="26786" x="6248400" y="3863975"/>
          <p14:tracePt t="26794" x="6232525" y="3863975"/>
          <p14:tracePt t="26802" x="6226175" y="3863975"/>
          <p14:tracePt t="26810" x="6202363" y="3863975"/>
          <p14:tracePt t="26818" x="6188075" y="3878263"/>
          <p14:tracePt t="26827" x="6164263" y="3878263"/>
          <p14:tracePt t="26834" x="6149975" y="3878263"/>
          <p14:tracePt t="26843" x="6126163" y="3878263"/>
          <p14:tracePt t="26850" x="6088063" y="3886200"/>
          <p14:tracePt t="26860" x="6065838" y="3886200"/>
          <p14:tracePt t="26866" x="6042025" y="3902075"/>
          <p14:tracePt t="26877" x="6019800" y="3902075"/>
          <p14:tracePt t="26883" x="5981700" y="3908425"/>
          <p14:tracePt t="26894" x="5951538" y="3924300"/>
          <p14:tracePt t="26899" x="5913438" y="3940175"/>
          <p14:tracePt t="26910" x="5889625" y="3940175"/>
          <p14:tracePt t="26915" x="5851525" y="3946525"/>
          <p14:tracePt t="26927" x="5829300" y="3946525"/>
          <p14:tracePt t="26931" x="5813425" y="3962400"/>
          <p14:tracePt t="26943" x="5791200" y="3962400"/>
          <p14:tracePt t="26947" x="5783263" y="3962400"/>
          <p14:tracePt t="26971" x="5768975" y="3962400"/>
          <p14:tracePt t="27036" x="5783263" y="3962400"/>
          <p14:tracePt t="27044" x="5791200" y="3962400"/>
          <p14:tracePt t="27052" x="5807075" y="3962400"/>
          <p14:tracePt t="27060" x="5829300" y="3962400"/>
          <p14:tracePt t="27069" x="5851525" y="3962400"/>
          <p14:tracePt t="27077" x="5889625" y="3962400"/>
          <p14:tracePt t="27085" x="5927725" y="3962400"/>
          <p14:tracePt t="27093" x="5973763" y="3962400"/>
          <p14:tracePt t="27101" x="6035675" y="3962400"/>
          <p14:tracePt t="27111" x="6142038" y="3962400"/>
          <p14:tracePt t="27117" x="6226175" y="3962400"/>
          <p14:tracePt t="27128" x="6286500" y="3962400"/>
          <p14:tracePt t="27133" x="6354763" y="3962400"/>
          <p14:tracePt t="27143" x="6438900" y="3962400"/>
          <p14:tracePt t="27149" x="6507163" y="3962400"/>
          <p14:tracePt t="27160" x="6569075" y="3962400"/>
          <p14:tracePt t="27165" x="6607175" y="3962400"/>
          <p14:tracePt t="27177" x="6651625" y="3962400"/>
          <p14:tracePt t="27182" x="6689725" y="3962400"/>
          <p14:tracePt t="27189" x="6721475" y="3970338"/>
          <p14:tracePt t="27197" x="6751638" y="3970338"/>
          <p14:tracePt t="27205" x="6759575" y="3970338"/>
          <p14:tracePt t="27214" x="6773863" y="3970338"/>
          <p14:tracePt t="27222" x="6781800" y="3970338"/>
          <p14:tracePt t="27230" x="6797675" y="3984625"/>
          <p14:tracePt t="27246" x="6804025" y="3984625"/>
          <p14:tracePt t="27303" x="6819900" y="3984625"/>
          <p14:tracePt t="27392" x="6827838" y="3984625"/>
          <p14:tracePt t="27432" x="6842125" y="3984625"/>
          <p14:tracePt t="28668" x="6827838" y="3984625"/>
          <p14:tracePt t="28676" x="6819900" y="3970338"/>
          <p14:tracePt t="28684" x="6804025" y="3962400"/>
          <p14:tracePt t="28693" x="6797675" y="3962400"/>
          <p14:tracePt t="28701" x="6781800" y="3946525"/>
          <p14:tracePt t="28710" x="6773863" y="3946525"/>
          <p14:tracePt t="28717" x="6751638" y="3946525"/>
          <p14:tracePt t="28727" x="6735763" y="3940175"/>
          <p14:tracePt t="28733" x="6721475" y="3940175"/>
          <p14:tracePt t="28744" x="6713538" y="3940175"/>
          <p14:tracePt t="28749" x="6697663" y="3940175"/>
          <p14:tracePt t="28765" x="6689725" y="3940175"/>
          <p14:tracePt t="28773" x="6675438" y="3940175"/>
          <p14:tracePt t="28805" x="6667500" y="3940175"/>
          <p14:tracePt t="28822" x="6651625" y="3940175"/>
          <p14:tracePt t="28838" x="6637338" y="3940175"/>
          <p14:tracePt t="28846" x="6629400" y="3940175"/>
          <p14:tracePt t="28854" x="6613525" y="3940175"/>
          <p14:tracePt t="28862" x="6607175" y="3940175"/>
          <p14:tracePt t="28870" x="6591300" y="3946525"/>
          <p14:tracePt t="28878" x="6569075" y="3946525"/>
          <p14:tracePt t="28887" x="6545263" y="3962400"/>
          <p14:tracePt t="28894" x="6507163" y="3970338"/>
          <p14:tracePt t="28903" x="6499225" y="3970338"/>
          <p14:tracePt t="28911" x="6477000" y="3984625"/>
          <p14:tracePt t="28919" x="6461125" y="3984625"/>
          <p14:tracePt t="28927" x="6446838" y="3992563"/>
          <p14:tracePt t="28935" x="6438900" y="3992563"/>
          <p14:tracePt t="28943" x="6423025" y="3992563"/>
          <p14:tracePt t="28951" x="6416675" y="3992563"/>
          <p14:tracePt t="28992" x="6423025" y="3992563"/>
          <p14:tracePt t="29000" x="6446838" y="3992563"/>
          <p14:tracePt t="29010" x="6484938" y="3984625"/>
          <p14:tracePt t="29016" x="6530975" y="3970338"/>
          <p14:tracePt t="29026" x="6583363" y="3946525"/>
          <p14:tracePt t="29033" x="6637338" y="3940175"/>
          <p14:tracePt t="29043" x="6713538" y="3908425"/>
          <p14:tracePt t="29049" x="6797675" y="3886200"/>
          <p14:tracePt t="29060" x="6858000" y="3878263"/>
          <p14:tracePt t="29064" x="6926263" y="3863975"/>
          <p14:tracePt t="29072" x="6994525" y="3856038"/>
          <p14:tracePt t="29081" x="7070725" y="3840163"/>
          <p14:tracePt t="29089" x="7132638" y="3840163"/>
          <p14:tracePt t="29096" x="7154863" y="3840163"/>
          <p14:tracePt t="29105" x="7185025" y="3840163"/>
          <p14:tracePt t="29113" x="7216775" y="3840163"/>
          <p14:tracePt t="29121" x="7239000" y="3840163"/>
          <p14:tracePt t="29129" x="7246938" y="3840163"/>
          <p14:tracePt t="29137" x="7261225" y="3840163"/>
          <p14:tracePt t="29202" x="7246938" y="3840163"/>
          <p14:tracePt t="29210" x="7239000" y="3856038"/>
          <p14:tracePt t="29218" x="7223125" y="3856038"/>
          <p14:tracePt t="29227" x="7216775" y="3856038"/>
          <p14:tracePt t="29234" x="7185025" y="3856038"/>
          <p14:tracePt t="29244" x="7178675" y="3863975"/>
          <p14:tracePt t="29250" x="7140575" y="3863975"/>
          <p14:tracePt t="29260" x="7116763" y="3863975"/>
          <p14:tracePt t="29266" x="7078663" y="3863975"/>
          <p14:tracePt t="29277" x="7070725" y="3863975"/>
          <p14:tracePt t="29283" x="7048500" y="3863975"/>
          <p14:tracePt t="29293" x="7010400" y="3863975"/>
          <p14:tracePt t="29299" x="6988175" y="3863975"/>
          <p14:tracePt t="29307" x="6964363" y="3863975"/>
          <p14:tracePt t="29315" x="6950075" y="3863975"/>
          <p14:tracePt t="29326" x="6926263" y="3863975"/>
          <p14:tracePt t="29331" x="6911975" y="3863975"/>
          <p14:tracePt t="29339" x="6904038" y="3863975"/>
          <p14:tracePt t="29355" x="6888163" y="3863975"/>
          <p14:tracePt t="29379" x="6880225" y="3863975"/>
          <p14:tracePt t="29622" x="6865938" y="3863975"/>
          <p14:tracePt t="29630" x="6858000" y="3886200"/>
          <p14:tracePt t="29638" x="6827838" y="3902075"/>
          <p14:tracePt t="29647" x="6804025" y="3924300"/>
          <p14:tracePt t="29655" x="6781800" y="3946525"/>
          <p14:tracePt t="29663" x="6735763" y="3984625"/>
          <p14:tracePt t="29671" x="6689725" y="4016375"/>
          <p14:tracePt t="29679" x="6637338" y="4054475"/>
          <p14:tracePt t="29687" x="6591300" y="4098925"/>
          <p14:tracePt t="29695" x="6530975" y="4152900"/>
          <p14:tracePt t="29703" x="6477000" y="4183063"/>
          <p14:tracePt t="29711" x="6423025" y="4221163"/>
          <p14:tracePt t="29719" x="6378575" y="4267200"/>
          <p14:tracePt t="29727" x="6332538" y="4305300"/>
          <p14:tracePt t="29735" x="6286500" y="4343400"/>
          <p14:tracePt t="29743" x="6248400" y="4365625"/>
          <p14:tracePt t="29751" x="6210300" y="4389438"/>
          <p14:tracePt t="29760" x="6188075" y="4403725"/>
          <p14:tracePt t="29768" x="6164263" y="4435475"/>
          <p14:tracePt t="29776" x="6142038" y="4449763"/>
          <p14:tracePt t="29784" x="6118225" y="4457700"/>
          <p14:tracePt t="29793" x="6088063" y="4487863"/>
          <p14:tracePt t="29800" x="6080125" y="4495800"/>
          <p14:tracePt t="29810" x="6057900" y="4511675"/>
          <p14:tracePt t="29816" x="6035675" y="4533900"/>
          <p14:tracePt t="29827" x="6019800" y="4541838"/>
          <p14:tracePt t="29832" x="5997575" y="4564063"/>
          <p14:tracePt t="29843" x="5973763" y="4594225"/>
          <p14:tracePt t="29849" x="5951538" y="4618038"/>
          <p14:tracePt t="29859" x="5913438" y="4640263"/>
          <p14:tracePt t="29865" x="5875338" y="4664075"/>
          <p14:tracePt t="29873" x="5845175" y="4702175"/>
          <p14:tracePt t="29881" x="5791200" y="4724400"/>
          <p14:tracePt t="29893" x="5745163" y="4762500"/>
          <p14:tracePt t="29897" x="5699125" y="4792663"/>
          <p14:tracePt t="29905" x="5638800" y="4816475"/>
          <p14:tracePt t="29913" x="5592763" y="4854575"/>
          <p14:tracePt t="29921" x="5546725" y="4876800"/>
          <p14:tracePt t="29929" x="5494338" y="4899025"/>
          <p14:tracePt t="29937" x="5432425" y="4922838"/>
          <p14:tracePt t="29945" x="5387975" y="4953000"/>
          <p14:tracePt t="29954" x="5341938" y="4960938"/>
          <p14:tracePt t="29961" x="5303838" y="4983163"/>
          <p14:tracePt t="29970" x="5241925" y="5006975"/>
          <p14:tracePt t="29978" x="5211763" y="5037138"/>
          <p14:tracePt t="29986" x="5159375" y="5045075"/>
          <p14:tracePt t="29994" x="5127625" y="5059363"/>
          <p14:tracePt t="30002" x="5105400" y="5067300"/>
          <p14:tracePt t="30010" x="5067300" y="5083175"/>
          <p14:tracePt t="30018" x="5029200" y="5089525"/>
          <p14:tracePt t="30026" x="5006975" y="5113338"/>
          <p14:tracePt t="30034" x="4983163" y="5127625"/>
          <p14:tracePt t="30043" x="4960938" y="5127625"/>
          <p14:tracePt t="30051" x="4937125" y="5151438"/>
          <p14:tracePt t="30060" x="4922838" y="5151438"/>
          <p14:tracePt t="30067" x="4914900" y="5165725"/>
          <p14:tracePt t="30076" x="4884738" y="5165725"/>
          <p14:tracePt t="30094" x="4876800" y="5165725"/>
          <p14:tracePt t="30099" x="4876800" y="5173663"/>
          <p14:tracePt t="30111" x="4860925" y="5173663"/>
          <p14:tracePt t="30139" x="4854575" y="5173663"/>
          <p14:tracePt t="30479" x="4860925" y="5173663"/>
          <p14:tracePt t="31174" x="4860925" y="5165725"/>
          <p14:tracePt t="31311" x="4860925" y="5151438"/>
          <p14:tracePt t="31384" x="4860925" y="5143500"/>
          <p14:tracePt t="31465" x="4876800" y="5143500"/>
          <p14:tracePt t="31489" x="4884738" y="5143500"/>
          <p14:tracePt t="31505" x="4899025" y="5143500"/>
          <p14:tracePt t="31513" x="4914900" y="5143500"/>
          <p14:tracePt t="31521" x="4922838" y="5143500"/>
          <p14:tracePt t="31529" x="4937125" y="5143500"/>
          <p14:tracePt t="31537" x="4945063" y="5143500"/>
          <p14:tracePt t="31545" x="4960938" y="5143500"/>
          <p14:tracePt t="31554" x="4983163" y="5143500"/>
          <p14:tracePt t="31561" x="5006975" y="5143500"/>
          <p14:tracePt t="31570" x="5021263" y="5143500"/>
          <p14:tracePt t="31578" x="5029200" y="5143500"/>
          <p14:tracePt t="31586" x="5051425" y="5143500"/>
          <p14:tracePt t="31594" x="5067300" y="5151438"/>
          <p14:tracePt t="31602" x="5075238" y="5151438"/>
          <p14:tracePt t="31610" x="5089525" y="5151438"/>
          <p14:tracePt t="31634" x="5105400" y="5151438"/>
          <p14:tracePt t="31659" x="5113338" y="5151438"/>
          <p14:tracePt t="31756" x="5113338" y="5143500"/>
          <p14:tracePt t="31836" x="5105400" y="5127625"/>
          <p14:tracePt t="31885" x="5089525" y="5127625"/>
          <p14:tracePt t="31901" x="5075238" y="5127625"/>
          <p14:tracePt t="31917" x="5067300" y="5113338"/>
          <p14:tracePt t="31927" x="5051425" y="5113338"/>
          <p14:tracePt t="31949" x="5045075" y="5113338"/>
          <p14:tracePt t="31966" x="5029200" y="5105400"/>
          <p14:tracePt t="32004" x="5021263" y="5105400"/>
          <p14:tracePt t="32013" x="5021263" y="5089525"/>
          <p14:tracePt t="32021" x="5006975" y="5089525"/>
          <p14:tracePt t="32037" x="4999038" y="5083175"/>
          <p14:tracePt t="32053" x="4983163" y="5083175"/>
          <p14:tracePt t="32061" x="4960938" y="5067300"/>
          <p14:tracePt t="32069" x="4945063" y="5059363"/>
          <p14:tracePt t="32077" x="4937125" y="5059363"/>
          <p14:tracePt t="32085" x="4914900" y="5045075"/>
          <p14:tracePt t="32093" x="4884738" y="5021263"/>
          <p14:tracePt t="32101" x="4860925" y="5006975"/>
          <p14:tracePt t="32110" x="4838700" y="4983163"/>
          <p14:tracePt t="32118" x="4808538" y="4960938"/>
          <p14:tracePt t="32127" x="4778375" y="4937125"/>
          <p14:tracePt t="32134" x="4732338" y="4899025"/>
          <p14:tracePt t="32144" x="4694238" y="4868863"/>
          <p14:tracePt t="32150" x="4648200" y="4830763"/>
          <p14:tracePt t="32161" x="4587875" y="4784725"/>
          <p14:tracePt t="32166" x="4541838" y="4746625"/>
          <p14:tracePt t="32177" x="4495800" y="4702175"/>
          <p14:tracePt t="32182" x="4449763" y="4664075"/>
          <p14:tracePt t="32193" x="4397375" y="4618038"/>
          <p14:tracePt t="32198" x="4365625" y="4579938"/>
          <p14:tracePt t="32207" x="4313238" y="4533900"/>
          <p14:tracePt t="32215" x="4283075" y="4495800"/>
          <p14:tracePt t="32227" x="4229100" y="4449763"/>
          <p14:tracePt t="32231" x="4198938" y="4403725"/>
          <p14:tracePt t="32239" x="4160838" y="4351338"/>
          <p14:tracePt t="32248" x="4114800" y="4305300"/>
          <p14:tracePt t="32256" x="4076700" y="4267200"/>
          <p14:tracePt t="32264" x="4054475" y="4221163"/>
          <p14:tracePt t="32277" x="4030663" y="4183063"/>
          <p14:tracePt t="32281" x="3992563" y="4137025"/>
          <p14:tracePt t="32289" x="3984625" y="4130675"/>
          <p14:tracePt t="32297" x="3970338" y="4092575"/>
          <p14:tracePt t="32304" x="3946525" y="4068763"/>
          <p14:tracePt t="32313" x="3932238" y="4046538"/>
          <p14:tracePt t="32321" x="3924300" y="4016375"/>
          <p14:tracePt t="32329" x="3908425" y="3992563"/>
          <p14:tracePt t="32337" x="3886200" y="3962400"/>
          <p14:tracePt t="32345" x="3886200" y="3940175"/>
          <p14:tracePt t="32353" x="3870325" y="3908425"/>
          <p14:tracePt t="32361" x="3870325" y="3886200"/>
          <p14:tracePt t="32369" x="3863975" y="3863975"/>
          <p14:tracePt t="32377" x="3848100" y="3840163"/>
          <p14:tracePt t="32385" x="3848100" y="3802063"/>
          <p14:tracePt t="32393" x="3840163" y="3779838"/>
          <p14:tracePt t="32402" x="3825875" y="3771900"/>
          <p14:tracePt t="32410" x="3825875" y="3741738"/>
          <p14:tracePt t="32417" x="3817938" y="3733800"/>
          <p14:tracePt t="32683" x="3779838" y="3733800"/>
          <p14:tracePt t="32693" x="3756025" y="3733800"/>
          <p14:tracePt t="32700" x="3717925" y="3717925"/>
          <p14:tracePt t="32710" x="3695700" y="3717925"/>
          <p14:tracePt t="32716" x="3657600" y="3711575"/>
          <p14:tracePt t="32726" x="3627438" y="3687763"/>
          <p14:tracePt t="32732" x="3521075" y="3635375"/>
          <p14:tracePt t="32740" x="3436938" y="3603625"/>
          <p14:tracePt t="32748" x="3360738" y="3551238"/>
          <p14:tracePt t="32760" x="3276600" y="3497263"/>
          <p14:tracePt t="32764" x="3208338" y="3421063"/>
          <p14:tracePt t="32772" x="3162300" y="3390900"/>
          <p14:tracePt t="32780" x="3086100" y="3306763"/>
          <p14:tracePt t="32789" x="3017838" y="3230563"/>
          <p14:tracePt t="32796" x="2941638" y="3146425"/>
          <p14:tracePt t="32805" x="2887663" y="3078163"/>
          <p14:tracePt t="32813" x="2835275" y="2994025"/>
          <p14:tracePt t="32821" x="2803525" y="2917825"/>
          <p14:tracePt t="32829" x="2765425" y="2865438"/>
          <p14:tracePt t="32837" x="2743200" y="2803525"/>
          <p14:tracePt t="32845" x="2720975" y="2743200"/>
          <p14:tracePt t="32853" x="2697163" y="2682875"/>
          <p14:tracePt t="32861" x="2682875" y="2659063"/>
          <p14:tracePt t="32870" x="2667000" y="2620963"/>
          <p14:tracePt t="32878" x="2667000" y="2590800"/>
          <p14:tracePt t="32886" x="2659063" y="2568575"/>
          <p14:tracePt t="32894" x="2644775" y="2536825"/>
          <p14:tracePt t="32902" x="2644775" y="2530475"/>
          <p14:tracePt t="32910" x="2644775" y="2514600"/>
          <p14:tracePt t="33308" x="2667000" y="2514600"/>
          <p14:tracePt t="33315" x="2682875" y="2514600"/>
          <p14:tracePt t="33323" x="2705100" y="2514600"/>
          <p14:tracePt t="33331" x="2720975" y="2514600"/>
          <p14:tracePt t="33339" x="2751138" y="2530475"/>
          <p14:tracePt t="33348" x="2765425" y="2536825"/>
          <p14:tracePt t="33356" x="2803525" y="2552700"/>
          <p14:tracePt t="33363" x="2827338" y="2568575"/>
          <p14:tracePt t="33372" x="2835275" y="2574925"/>
          <p14:tracePt t="33380" x="2857500" y="2590800"/>
          <p14:tracePt t="33388" x="2887663" y="2613025"/>
          <p14:tracePt t="33396" x="2895600" y="2620963"/>
          <p14:tracePt t="33404" x="2917825" y="2636838"/>
          <p14:tracePt t="33412" x="2933700" y="2659063"/>
          <p14:tracePt t="33420" x="2955925" y="2674938"/>
          <p14:tracePt t="33428" x="2971800" y="2682875"/>
          <p14:tracePt t="33436" x="2979738" y="2705100"/>
          <p14:tracePt t="33444" x="2994025" y="2720975"/>
          <p14:tracePt t="33453" x="3001963" y="2727325"/>
          <p14:tracePt t="33460" x="3017838" y="2727325"/>
          <p14:tracePt t="33468" x="3017838" y="2743200"/>
          <p14:tracePt t="33476" x="3025775" y="2743200"/>
          <p14:tracePt t="34204" x="3025775" y="2759075"/>
          <p14:tracePt t="34236" x="3025775" y="2765425"/>
          <p14:tracePt t="34261" x="3025775" y="2781300"/>
          <p14:tracePt t="34293" x="3025775" y="2789238"/>
          <p14:tracePt t="34325" x="3025775" y="2803525"/>
          <p14:tracePt t="34349" x="3025775" y="2811463"/>
          <p14:tracePt t="34374" x="3025775" y="2827338"/>
          <p14:tracePt t="34390" x="3025775" y="2841625"/>
          <p14:tracePt t="34410" x="3025775" y="2849563"/>
          <p14:tracePt t="34438" x="3025775" y="2865438"/>
          <p14:tracePt t="34519" x="3025775" y="2873375"/>
          <p14:tracePt t="34560" x="3025775" y="2887663"/>
          <p14:tracePt t="34600" x="3025775" y="2895600"/>
          <p14:tracePt t="34616" x="3025775" y="2911475"/>
          <p14:tracePt t="34626" x="3025775" y="2933700"/>
          <p14:tracePt t="34632" x="3017838" y="2955925"/>
          <p14:tracePt t="34643" x="3001963" y="2979738"/>
          <p14:tracePt t="34648" x="3001963" y="3017838"/>
          <p14:tracePt t="34656" x="2994025" y="3055938"/>
          <p14:tracePt t="34665" x="2994025" y="3078163"/>
          <p14:tracePt t="34677" x="2979738" y="3116263"/>
          <p14:tracePt t="34681" x="2979738" y="3146425"/>
          <p14:tracePt t="34689" x="2971800" y="3162300"/>
          <p14:tracePt t="34697" x="2955925" y="3192463"/>
          <p14:tracePt t="34705" x="2955925" y="3208338"/>
          <p14:tracePt t="34713" x="2955925" y="3230563"/>
          <p14:tracePt t="34729" x="2941638" y="3246438"/>
          <p14:tracePt t="34738" x="2941638" y="3254375"/>
          <p14:tracePt t="35061" x="2941638" y="3276600"/>
          <p14:tracePt t="35069" x="2941638" y="3306763"/>
          <p14:tracePt t="35077" x="2941638" y="3330575"/>
          <p14:tracePt t="35085" x="2941638" y="3360738"/>
          <p14:tracePt t="35094" x="2941638" y="3398838"/>
          <p14:tracePt t="35101" x="2933700" y="3413125"/>
          <p14:tracePt t="35111" x="2933700" y="3444875"/>
          <p14:tracePt t="35117" x="2917825" y="3482975"/>
          <p14:tracePt t="35128" x="2917825" y="3505200"/>
          <p14:tracePt t="35133" x="2917825" y="3527425"/>
          <p14:tracePt t="35143" x="2917825" y="3543300"/>
          <p14:tracePt t="35149" x="2917825" y="3565525"/>
          <p14:tracePt t="35160" x="2917825" y="3581400"/>
          <p14:tracePt t="35165" x="2917825" y="3589338"/>
          <p14:tracePt t="35176" x="2917825" y="3611563"/>
          <p14:tracePt t="35182" x="2917825" y="3635375"/>
          <p14:tracePt t="35190" x="2917825" y="3673475"/>
          <p14:tracePt t="35198" x="2917825" y="3687763"/>
          <p14:tracePt t="35210" x="2917825" y="3717925"/>
          <p14:tracePt t="35214" x="2917825" y="3741738"/>
          <p14:tracePt t="35222" x="2917825" y="3771900"/>
          <p14:tracePt t="35230" x="2917825" y="3794125"/>
          <p14:tracePt t="35238" x="2917825" y="3817938"/>
          <p14:tracePt t="35246" x="2917825" y="3840163"/>
          <p14:tracePt t="35254" x="2917825" y="3856038"/>
          <p14:tracePt t="35262" x="2917825" y="3863975"/>
          <p14:tracePt t="35270" x="2917825" y="3878263"/>
          <p14:tracePt t="35287" x="2917825" y="3886200"/>
          <p14:tracePt t="35319" x="2917825" y="3902075"/>
          <p14:tracePt t="37057" x="2933700" y="3908425"/>
          <p14:tracePt t="37081" x="2933700" y="3924300"/>
          <p14:tracePt t="37097" x="2941638" y="3924300"/>
          <p14:tracePt t="37105" x="2941638" y="3940175"/>
          <p14:tracePt t="37138" x="2941638" y="3946525"/>
          <p14:tracePt t="38148" x="2955925" y="3946525"/>
          <p14:tracePt t="38164" x="2955925" y="3962400"/>
          <p14:tracePt t="38220" x="2971800" y="3962400"/>
          <p14:tracePt t="38237" x="2971800" y="3970338"/>
          <p14:tracePt t="38261" x="2979738" y="3970338"/>
          <p14:tracePt t="38277" x="2994025" y="3984625"/>
          <p14:tracePt t="38285" x="3001963" y="3984625"/>
          <p14:tracePt t="38293" x="3017838" y="3992563"/>
          <p14:tracePt t="38301" x="3025775" y="3992563"/>
          <p14:tracePt t="38309" x="3063875" y="4008438"/>
          <p14:tracePt t="38317" x="3086100" y="4016375"/>
          <p14:tracePt t="38327" x="3108325" y="4030663"/>
          <p14:tracePt t="38333" x="3146425" y="4046538"/>
          <p14:tracePt t="38344" x="3192463" y="4046538"/>
          <p14:tracePt t="38349" x="3230563" y="4054475"/>
          <p14:tracePt t="38360" x="3268663" y="4068763"/>
          <p14:tracePt t="38365" x="3314700" y="4076700"/>
          <p14:tracePt t="38377" x="3360738" y="4098925"/>
          <p14:tracePt t="38382" x="3406775" y="4098925"/>
          <p14:tracePt t="38390" x="3436938" y="4098925"/>
          <p14:tracePt t="38398" x="3467100" y="4114800"/>
          <p14:tracePt t="38410" x="3521075" y="4130675"/>
          <p14:tracePt t="38414" x="3543300" y="4137025"/>
          <p14:tracePt t="38422" x="3573463" y="4137025"/>
          <p14:tracePt t="38430" x="3597275" y="4152900"/>
          <p14:tracePt t="38438" x="3611563" y="4152900"/>
          <p14:tracePt t="38446" x="3627438" y="4160838"/>
          <p14:tracePt t="38454" x="3635375" y="4160838"/>
          <p14:tracePt t="38470" x="3649663" y="4175125"/>
          <p14:tracePt t="38689" x="3657600" y="4175125"/>
          <p14:tracePt t="38697" x="3695700" y="4175125"/>
          <p14:tracePt t="38705" x="3717925" y="4175125"/>
          <p14:tracePt t="38713" x="3763963" y="4175125"/>
          <p14:tracePt t="38721" x="3817938" y="4175125"/>
          <p14:tracePt t="38729" x="3870325" y="4183063"/>
          <p14:tracePt t="38738" x="3924300" y="4198938"/>
          <p14:tracePt t="38746" x="3970338" y="4237038"/>
          <p14:tracePt t="38754" x="4016375" y="4259263"/>
          <p14:tracePt t="38762" x="4068763" y="4289425"/>
          <p14:tracePt t="38770" x="4114800" y="4327525"/>
          <p14:tracePt t="38778" x="4160838" y="4373563"/>
          <p14:tracePt t="38786" x="4198938" y="4411663"/>
          <p14:tracePt t="38794" x="4244975" y="4457700"/>
          <p14:tracePt t="38802" x="4283075" y="4495800"/>
          <p14:tracePt t="38810" x="4313238" y="4541838"/>
          <p14:tracePt t="38818" x="4351338" y="4579938"/>
          <p14:tracePt t="38826" x="4389438" y="4618038"/>
          <p14:tracePt t="38835" x="4397375" y="4625975"/>
          <p14:tracePt t="38843" x="4419600" y="4664075"/>
          <p14:tracePt t="38850" x="4435475" y="4686300"/>
          <p14:tracePt t="38860" x="4449763" y="4708525"/>
          <p14:tracePt t="38867" x="4457700" y="4732338"/>
          <p14:tracePt t="39247" x="4457700" y="4746625"/>
          <p14:tracePt t="39287" x="4449763" y="4746625"/>
          <p14:tracePt t="39320" x="4435475" y="4746625"/>
          <p14:tracePt t="39344" x="4419600" y="4746625"/>
          <p14:tracePt t="39352" x="4411663" y="4746625"/>
          <p14:tracePt t="39376" x="4397375" y="4746625"/>
          <p14:tracePt t="39394" x="4389438" y="4746625"/>
          <p14:tracePt t="39764" x="4373563" y="4746625"/>
          <p14:tracePt t="39780" x="4365625" y="4746625"/>
          <p14:tracePt t="39788" x="4351338" y="4762500"/>
          <p14:tracePt t="39796" x="4335463" y="4770438"/>
          <p14:tracePt t="39805" x="4327525" y="4770438"/>
          <p14:tracePt t="39812" x="4305300" y="4784725"/>
          <p14:tracePt t="39820" x="4289425" y="4792663"/>
          <p14:tracePt t="39829" x="4283075" y="4808538"/>
          <p14:tracePt t="39837" x="4267200" y="4816475"/>
          <p14:tracePt t="39845" x="4259263" y="4830763"/>
          <p14:tracePt t="39853" x="4244975" y="4830763"/>
          <p14:tracePt t="39861" x="4221163" y="4854575"/>
          <p14:tracePt t="39869" x="4206875" y="4868863"/>
          <p14:tracePt t="39877" x="4198938" y="4876800"/>
          <p14:tracePt t="39885" x="4175125" y="4892675"/>
          <p14:tracePt t="39894" x="4144963" y="4899025"/>
          <p14:tracePt t="39901" x="4137025" y="4914900"/>
          <p14:tracePt t="39910" x="4114800" y="4922838"/>
          <p14:tracePt t="39917" x="4098925" y="4922838"/>
          <p14:tracePt t="39926" x="4098925" y="4937125"/>
          <p14:tracePt t="39933" x="4092575" y="4937125"/>
          <p14:tracePt t="39943" x="4076700" y="4953000"/>
          <p14:tracePt t="40039" x="4098925" y="4937125"/>
          <p14:tracePt t="40047" x="4114800" y="4922838"/>
          <p14:tracePt t="40055" x="4144963" y="4899025"/>
          <p14:tracePt t="40063" x="4175125" y="4876800"/>
          <p14:tracePt t="40071" x="4206875" y="4838700"/>
          <p14:tracePt t="40079" x="4259263" y="4808538"/>
          <p14:tracePt t="40087" x="4305300" y="4762500"/>
          <p14:tracePt t="40095" x="4335463" y="4732338"/>
          <p14:tracePt t="40103" x="4351338" y="4708525"/>
          <p14:tracePt t="40111" x="4389438" y="4686300"/>
          <p14:tracePt t="40119" x="4397375" y="4664075"/>
          <p14:tracePt t="40128" x="4411663" y="4648200"/>
          <p14:tracePt t="40136" x="4419600" y="4640263"/>
          <p14:tracePt t="40144" x="4435475" y="4640263"/>
          <p14:tracePt t="40192" x="4419600" y="4640263"/>
          <p14:tracePt t="40200" x="4397375" y="4640263"/>
          <p14:tracePt t="40210" x="4373563" y="4640263"/>
          <p14:tracePt t="40216" x="4351338" y="4648200"/>
          <p14:tracePt t="40227" x="4313238" y="4678363"/>
          <p14:tracePt t="40233" x="4283075" y="4708525"/>
          <p14:tracePt t="40243" x="4229100" y="4732338"/>
          <p14:tracePt t="40249" x="4183063" y="4770438"/>
          <p14:tracePt t="40257" x="4137025" y="4792663"/>
          <p14:tracePt t="40265" x="4114800" y="4816475"/>
          <p14:tracePt t="40273" x="4092575" y="4838700"/>
          <p14:tracePt t="40281" x="4054475" y="4868863"/>
          <p14:tracePt t="40293" x="4030663" y="4892675"/>
          <p14:tracePt t="40297" x="4016375" y="4899025"/>
          <p14:tracePt t="40305" x="3992563" y="4922838"/>
          <p14:tracePt t="40313" x="3984625" y="4922838"/>
          <p14:tracePt t="40321" x="3984625" y="4937125"/>
          <p14:tracePt t="40329" x="3970338" y="4953000"/>
          <p14:tracePt t="40345" x="3970338" y="4960938"/>
          <p14:tracePt t="40411" x="3970338" y="4975225"/>
          <p14:tracePt t="40443" x="3984625" y="4975225"/>
          <p14:tracePt t="40451" x="3992563" y="4975225"/>
          <p14:tracePt t="41025" x="3992563" y="4983163"/>
          <p14:tracePt t="41032" x="3992563" y="4999038"/>
          <p14:tracePt t="41044" x="3992563" y="5006975"/>
          <p14:tracePt t="41049" x="3992563" y="5037138"/>
          <p14:tracePt t="41057" x="3992563" y="5059363"/>
          <p14:tracePt t="41065" x="3984625" y="5067300"/>
          <p14:tracePt t="41073" x="3970338" y="5105400"/>
          <p14:tracePt t="41081" x="3970338" y="5127625"/>
          <p14:tracePt t="41089" x="3970338" y="5151438"/>
          <p14:tracePt t="41097" x="3970338" y="5173663"/>
          <p14:tracePt t="41105" x="3954463" y="5189538"/>
          <p14:tracePt t="41114" x="3954463" y="5211763"/>
          <p14:tracePt t="41121" x="3954463" y="5227638"/>
          <p14:tracePt t="41138" x="3954463" y="5235575"/>
          <p14:tracePt t="41146" x="3954463" y="5249863"/>
          <p14:tracePt t="41170" x="3954463" y="5257800"/>
          <p14:tracePt t="41873" x="3970338" y="5257800"/>
          <p14:tracePt t="41894" x="3992563" y="5249863"/>
          <p14:tracePt t="41897" x="4016375" y="5249863"/>
          <p14:tracePt t="41905" x="4030663" y="5235575"/>
          <p14:tracePt t="41913" x="4054475" y="5227638"/>
          <p14:tracePt t="41921" x="4076700" y="5211763"/>
          <p14:tracePt t="41929" x="4092575" y="5197475"/>
          <p14:tracePt t="41938" x="4114800" y="5197475"/>
          <p14:tracePt t="41946" x="4137025" y="5189538"/>
          <p14:tracePt t="41954" x="4144963" y="5173663"/>
          <p14:tracePt t="41962" x="4160838" y="5173663"/>
          <p14:tracePt t="41970" x="4175125" y="5165725"/>
          <p14:tracePt t="41978" x="4198938" y="5165725"/>
          <p14:tracePt t="41987" x="4206875" y="5151438"/>
          <p14:tracePt t="41994" x="4221163" y="5151438"/>
          <p14:tracePt t="42002" x="4229100" y="5151438"/>
          <p14:tracePt t="42010" x="4244975" y="5143500"/>
          <p14:tracePt t="42019" x="4259263" y="5143500"/>
          <p14:tracePt t="42026" x="4267200" y="5127625"/>
          <p14:tracePt t="42035" x="4283075" y="5127625"/>
          <p14:tracePt t="42043" x="4289425" y="5113338"/>
          <p14:tracePt t="42051" x="4305300" y="5113338"/>
          <p14:tracePt t="42067" x="4313238" y="5113338"/>
          <p14:tracePt t="42076" x="4313238" y="5105400"/>
          <p14:tracePt t="42172" x="4305300" y="5105400"/>
          <p14:tracePt t="42277" x="4289425" y="5105400"/>
          <p14:tracePt t="42301" x="4283075" y="5105400"/>
          <p14:tracePt t="42326" x="4267200" y="5105400"/>
          <p14:tracePt t="42343" x="4244975" y="5083175"/>
          <p14:tracePt t="42350" x="4229100" y="5067300"/>
          <p14:tracePt t="42360" x="4206875" y="5037138"/>
          <p14:tracePt t="42365" x="4160838" y="4960938"/>
          <p14:tracePt t="42376" x="4114800" y="4892675"/>
          <p14:tracePt t="42382" x="4076700" y="4816475"/>
          <p14:tracePt t="42390" x="4030663" y="4732338"/>
          <p14:tracePt t="42398" x="3954463" y="4625975"/>
          <p14:tracePt t="42410" x="3902075" y="4487863"/>
          <p14:tracePt t="42414" x="3779838" y="4213225"/>
          <p14:tracePt t="42421" x="3741738" y="4130675"/>
          <p14:tracePt t="42429" x="3717925" y="4054475"/>
          <p14:tracePt t="42437" x="3673475" y="3946525"/>
          <p14:tracePt t="42446" x="3649663" y="3908425"/>
          <p14:tracePt t="42454" x="3627438" y="3840163"/>
          <p14:tracePt t="42462" x="3597275" y="3779838"/>
          <p14:tracePt t="42471" x="3589338" y="3741738"/>
          <p14:tracePt t="42479" x="3589338" y="3717925"/>
          <p14:tracePt t="42487" x="3589338" y="3695700"/>
          <p14:tracePt t="42753" x="3565525" y="3695700"/>
          <p14:tracePt t="42761" x="3527425" y="3687763"/>
          <p14:tracePt t="42769" x="3467100" y="3665538"/>
          <p14:tracePt t="42777" x="3421063" y="3635375"/>
          <p14:tracePt t="42785" x="3375025" y="3611563"/>
          <p14:tracePt t="42793" x="3314700" y="3581400"/>
          <p14:tracePt t="42801" x="3254375" y="3551238"/>
          <p14:tracePt t="42809" x="3192463" y="3505200"/>
          <p14:tracePt t="42817" x="3132138" y="3467100"/>
          <p14:tracePt t="42827" x="3040063" y="3413125"/>
          <p14:tracePt t="42834" x="2941638" y="3314700"/>
          <p14:tracePt t="42844" x="2849563" y="3230563"/>
          <p14:tracePt t="42851" x="2781300" y="3140075"/>
          <p14:tracePt t="42860" x="2743200" y="3086100"/>
          <p14:tracePt t="42867" x="2667000" y="2994025"/>
          <p14:tracePt t="42878" x="2613025" y="2911475"/>
          <p14:tracePt t="42883" x="2560638" y="2827338"/>
          <p14:tracePt t="42893" x="2514600" y="2743200"/>
          <p14:tracePt t="42899" x="2492375" y="2727325"/>
          <p14:tracePt t="42910" x="2476500" y="2682875"/>
          <p14:tracePt t="42915" x="2454275" y="2644775"/>
          <p14:tracePt t="42926" x="2446338" y="2613025"/>
          <p14:tracePt t="42932" x="2430463" y="2590800"/>
          <p14:tracePt t="42940" x="2422525" y="2574925"/>
          <p14:tracePt t="42947" x="2422525" y="2552700"/>
          <p14:tracePt t="42960" x="2422525" y="2536825"/>
          <p14:tracePt t="42964" x="2408238" y="2530475"/>
          <p14:tracePt t="42972" x="2408238" y="2514600"/>
          <p14:tracePt t="42989" x="2408238" y="2506663"/>
          <p14:tracePt t="43117" x="2408238" y="2514600"/>
          <p14:tracePt t="43134" x="2408238" y="2530475"/>
          <p14:tracePt t="43166" x="2408238" y="2536825"/>
          <p14:tracePt t="43214" x="2408238" y="2552700"/>
          <p14:tracePt t="43473" x="2408238" y="2568575"/>
          <p14:tracePt t="43489" x="2422525" y="2568575"/>
          <p14:tracePt t="43522" x="2430463" y="2568575"/>
          <p14:tracePt t="43554" x="2430463" y="2574925"/>
          <p14:tracePt t="43578" x="2446338" y="2574925"/>
          <p14:tracePt t="43602" x="2446338" y="2590800"/>
          <p14:tracePt t="43691" x="2454275" y="2590800"/>
          <p14:tracePt t="43877" x="2454275" y="2598738"/>
          <p14:tracePt t="43910" x="2454275" y="2613025"/>
          <p14:tracePt t="43927" x="2454275" y="2620963"/>
          <p14:tracePt t="43934" x="2454275" y="2636838"/>
          <p14:tracePt t="43949" x="2454275" y="2644775"/>
          <p14:tracePt t="43960" x="2454275" y="2659063"/>
          <p14:tracePt t="43966" x="2454275" y="2674938"/>
          <p14:tracePt t="43977" x="2454275" y="2682875"/>
          <p14:tracePt t="43982" x="2454275" y="2697163"/>
          <p14:tracePt t="43990" x="2454275" y="2705100"/>
          <p14:tracePt t="43998" x="2454275" y="2720975"/>
          <p14:tracePt t="44063" x="2468563" y="2727325"/>
          <p14:tracePt t="44070" x="2468563" y="2759075"/>
          <p14:tracePt t="44078" x="2476500" y="2765425"/>
          <p14:tracePt t="44086" x="2492375" y="2781300"/>
          <p14:tracePt t="44094" x="2506663" y="2803525"/>
          <p14:tracePt t="44102" x="2514600" y="2811463"/>
          <p14:tracePt t="44110" x="2530475" y="2841625"/>
          <p14:tracePt t="44118" x="2536825" y="2849563"/>
          <p14:tracePt t="44127" x="2536825" y="2873375"/>
          <p14:tracePt t="44135" x="2552700" y="2895600"/>
          <p14:tracePt t="44143" x="2560638" y="2933700"/>
          <p14:tracePt t="44151" x="2574925" y="2949575"/>
          <p14:tracePt t="44160" x="2574925" y="2971800"/>
          <p14:tracePt t="44167" x="2590800" y="3017838"/>
          <p14:tracePt t="44177" x="2598738" y="3040063"/>
          <p14:tracePt t="44183" x="2613025" y="3078163"/>
          <p14:tracePt t="44193" x="2636838" y="3116263"/>
          <p14:tracePt t="44199" x="2644775" y="3146425"/>
          <p14:tracePt t="44211" x="2667000" y="3192463"/>
          <p14:tracePt t="44215" x="2697163" y="3230563"/>
          <p14:tracePt t="44226" x="2727325" y="3276600"/>
          <p14:tracePt t="44231" x="2765425" y="3330575"/>
          <p14:tracePt t="44239" x="2789238" y="3375025"/>
          <p14:tracePt t="44248" x="2827338" y="3436938"/>
          <p14:tracePt t="44260" x="2849563" y="3482975"/>
          <p14:tracePt t="44264" x="2857500" y="3497263"/>
          <p14:tracePt t="44272" x="2887663" y="3543300"/>
          <p14:tracePt t="44280" x="2895600" y="3581400"/>
          <p14:tracePt t="44288" x="2911475" y="3603625"/>
          <p14:tracePt t="44296" x="2917825" y="3627438"/>
          <p14:tracePt t="44532" x="2941638" y="3627438"/>
          <p14:tracePt t="44540" x="2971800" y="3649663"/>
          <p14:tracePt t="44548" x="3040063" y="3695700"/>
          <p14:tracePt t="44560" x="3101975" y="3756025"/>
          <p14:tracePt t="44564" x="3184525" y="3825875"/>
          <p14:tracePt t="44571" x="3268663" y="3924300"/>
          <p14:tracePt t="44579" x="3375025" y="4030663"/>
          <p14:tracePt t="44587" x="3489325" y="4160838"/>
          <p14:tracePt t="44595" x="3627438" y="4305300"/>
          <p14:tracePt t="44603" x="3741738" y="4457700"/>
          <p14:tracePt t="44611" x="3863975" y="4594225"/>
          <p14:tracePt t="44619" x="3984625" y="4724400"/>
          <p14:tracePt t="44627" x="4076700" y="4838700"/>
          <p14:tracePt t="44636" x="4198938" y="4937125"/>
          <p14:tracePt t="44644" x="4244975" y="4983163"/>
          <p14:tracePt t="44652" x="4313238" y="5059363"/>
          <p14:tracePt t="44660" x="4389438" y="5113338"/>
          <p14:tracePt t="44668" x="4419600" y="5143500"/>
          <p14:tracePt t="44676" x="4473575" y="5173663"/>
          <p14:tracePt t="44684" x="4518025" y="5211763"/>
          <p14:tracePt t="44693" x="4556125" y="5235575"/>
          <p14:tracePt t="44700" x="4587875" y="5249863"/>
          <p14:tracePt t="44710" x="4610100" y="5257800"/>
          <p14:tracePt t="44716" x="4640263" y="5273675"/>
          <p14:tracePt t="44726" x="4664075" y="5280025"/>
          <p14:tracePt t="44733" x="4686300" y="5280025"/>
          <p14:tracePt t="44743" x="4694238" y="5295900"/>
          <p14:tracePt t="44749" x="4724400" y="5295900"/>
          <p14:tracePt t="44760" x="4754563" y="5311775"/>
          <p14:tracePt t="44765" x="4778375" y="5318125"/>
          <p14:tracePt t="44776" x="4792663" y="5334000"/>
          <p14:tracePt t="44781" x="4816475" y="5334000"/>
          <p14:tracePt t="44793" x="4838700" y="5341938"/>
          <p14:tracePt t="44797" x="4860925" y="5356225"/>
          <p14:tracePt t="44810" x="4884738" y="5364163"/>
          <p14:tracePt t="44813" x="4922838" y="5380038"/>
          <p14:tracePt t="44826" x="4960938" y="5387975"/>
          <p14:tracePt t="44830" x="4983163" y="5402263"/>
          <p14:tracePt t="44843" x="5006975" y="5418138"/>
          <p14:tracePt t="44846" x="5045075" y="5418138"/>
          <p14:tracePt t="44859" x="5067300" y="5426075"/>
          <p14:tracePt t="44862" x="5075238" y="5440363"/>
          <p14:tracePt t="44877" x="5113338" y="5440363"/>
          <p14:tracePt t="44878" x="5127625" y="5448300"/>
          <p14:tracePt t="44892" x="5151438" y="5448300"/>
          <p14:tracePt t="44902" x="5159375" y="5464175"/>
          <p14:tracePt t="44910" x="5173663" y="5464175"/>
          <p14:tracePt t="44927" x="5189538" y="5464175"/>
          <p14:tracePt t="45015" x="5189538" y="5448300"/>
          <p14:tracePt t="45112" x="5189538" y="5440363"/>
          <p14:tracePt t="45136" x="5189538" y="5426075"/>
          <p14:tracePt t="45145" x="5197475" y="5418138"/>
          <p14:tracePt t="45153" x="5197475" y="5402263"/>
          <p14:tracePt t="45169" x="5211763" y="5387975"/>
          <p14:tracePt t="45177" x="5211763" y="5380038"/>
          <p14:tracePt t="45193" x="5219700" y="5380038"/>
          <p14:tracePt t="45201" x="5219700" y="5364163"/>
          <p14:tracePt t="45275" x="5219700" y="5356225"/>
          <p14:tracePt t="45294" x="5211763" y="5341938"/>
          <p14:tracePt t="45298" x="5197475" y="5334000"/>
          <p14:tracePt t="45306" x="5173663" y="5311775"/>
          <p14:tracePt t="45315" x="5135563" y="5295900"/>
          <p14:tracePt t="45327" x="5113338" y="5273675"/>
          <p14:tracePt t="45331" x="5075238" y="5249863"/>
          <p14:tracePt t="45339" x="5045075" y="5235575"/>
          <p14:tracePt t="45347" x="5006975" y="5211763"/>
          <p14:tracePt t="45355" x="4968875" y="5189538"/>
          <p14:tracePt t="45363" x="4922838" y="5173663"/>
          <p14:tracePt t="45371" x="4876800" y="5151438"/>
          <p14:tracePt t="45379" x="4830763" y="5143500"/>
          <p14:tracePt t="45387" x="4778375" y="5127625"/>
          <p14:tracePt t="45395" x="4724400" y="5113338"/>
          <p14:tracePt t="45403" x="4664075" y="5089525"/>
          <p14:tracePt t="45411" x="4602163" y="5083175"/>
          <p14:tracePt t="45419" x="4564063" y="5067300"/>
          <p14:tracePt t="45427" x="4503738" y="5059363"/>
          <p14:tracePt t="45436" x="4479925" y="5045075"/>
          <p14:tracePt t="45444" x="4449763" y="5037138"/>
          <p14:tracePt t="45452" x="4389438" y="4999038"/>
          <p14:tracePt t="45460" x="4351338" y="4983163"/>
          <p14:tracePt t="45468" x="4313238" y="4960938"/>
          <p14:tracePt t="45477" x="4283075" y="4922838"/>
          <p14:tracePt t="45484" x="4244975" y="4892675"/>
          <p14:tracePt t="45493" x="4198938" y="4854575"/>
          <p14:tracePt t="45500" x="4160838" y="4808538"/>
          <p14:tracePt t="45510" x="4122738" y="4770438"/>
          <p14:tracePt t="45516" x="4092575" y="4724400"/>
          <p14:tracePt t="45526" x="4054475" y="4686300"/>
          <p14:tracePt t="45533" x="3992563" y="4625975"/>
          <p14:tracePt t="45543" x="3954463" y="4594225"/>
          <p14:tracePt t="45550" x="3902075" y="4541838"/>
          <p14:tracePt t="45560" x="3840163" y="4487863"/>
          <p14:tracePt t="45566" x="3779838" y="4435475"/>
          <p14:tracePt t="45577" x="3711575" y="4389438"/>
          <p14:tracePt t="45582" x="3657600" y="4343400"/>
          <p14:tracePt t="45594" x="3597275" y="4289425"/>
          <p14:tracePt t="45598" x="3551238" y="4244975"/>
          <p14:tracePt t="45610" x="3505200" y="4198938"/>
          <p14:tracePt t="45615" x="3459163" y="4152900"/>
          <p14:tracePt t="45626" x="3421063" y="4114800"/>
          <p14:tracePt t="45631" x="3382963" y="4068763"/>
          <p14:tracePt t="45643" x="3360738" y="4016375"/>
          <p14:tracePt t="45647" x="3330575" y="3970338"/>
          <p14:tracePt t="45660" x="3298825" y="3924300"/>
          <p14:tracePt t="45663" x="3292475" y="3886200"/>
          <p14:tracePt t="45676" x="3276600" y="3863975"/>
          <p14:tracePt t="45679" x="3268663" y="3825875"/>
          <p14:tracePt t="45693" x="3268663" y="3794125"/>
          <p14:tracePt t="45696" x="3254375" y="3756025"/>
          <p14:tracePt t="45709" x="3254375" y="3733800"/>
          <p14:tracePt t="45712" x="3254375" y="3711575"/>
          <p14:tracePt t="45726" x="3254375" y="3695700"/>
          <p14:tracePt t="45728" x="3254375" y="3673475"/>
          <p14:tracePt t="45743" x="3254375" y="3665538"/>
          <p14:tracePt t="46043" x="3254375" y="3673475"/>
          <p14:tracePt t="46051" x="3254375" y="3695700"/>
          <p14:tracePt t="46060" x="3276600" y="3717925"/>
          <p14:tracePt t="46067" x="3292475" y="3741738"/>
          <p14:tracePt t="46076" x="3314700" y="3771900"/>
          <p14:tracePt t="46083" x="3336925" y="3802063"/>
          <p14:tracePt t="46093" x="3375025" y="3825875"/>
          <p14:tracePt t="46100" x="3406775" y="3878263"/>
          <p14:tracePt t="46110" x="3444875" y="3908425"/>
          <p14:tracePt t="46116" x="3482975" y="3946525"/>
          <p14:tracePt t="46127" x="3527425" y="3992563"/>
          <p14:tracePt t="46132" x="3565525" y="4030663"/>
          <p14:tracePt t="46143" x="3597275" y="4068763"/>
          <p14:tracePt t="46148" x="3649663" y="4114800"/>
          <p14:tracePt t="46156" x="3679825" y="4152900"/>
          <p14:tracePt t="46164" x="3711575" y="4183063"/>
          <p14:tracePt t="46172" x="3741738" y="4213225"/>
          <p14:tracePt t="46180" x="3763963" y="4244975"/>
          <p14:tracePt t="46189" x="3794125" y="4267200"/>
          <p14:tracePt t="46196" x="3817938" y="4305300"/>
          <p14:tracePt t="46205" x="3840163" y="4327525"/>
          <p14:tracePt t="46213" x="3870325" y="4351338"/>
          <p14:tracePt t="46220" x="3908425" y="4389438"/>
          <p14:tracePt t="46229" x="3932238" y="4411663"/>
          <p14:tracePt t="46237" x="3946525" y="4427538"/>
          <p14:tracePt t="46245" x="3970338" y="4435475"/>
          <p14:tracePt t="46253" x="3992563" y="4449763"/>
          <p14:tracePt t="46261" x="4008438" y="4457700"/>
          <p14:tracePt t="46269" x="4016375" y="4487863"/>
          <p14:tracePt t="46277" x="4038600" y="4495800"/>
          <p14:tracePt t="46285" x="4054475" y="4518025"/>
          <p14:tracePt t="46293" x="4054475" y="4533900"/>
          <p14:tracePt t="46560" x="4068763" y="4533900"/>
          <p14:tracePt t="46568" x="4092575" y="4556125"/>
          <p14:tracePt t="46576" x="4114800" y="4579938"/>
          <p14:tracePt t="46585" x="4137025" y="4602163"/>
          <p14:tracePt t="46593" x="4160838" y="4625975"/>
          <p14:tracePt t="46601" x="4183063" y="4664075"/>
          <p14:tracePt t="46610" x="4206875" y="4686300"/>
          <p14:tracePt t="46617" x="4244975" y="4708525"/>
          <p14:tracePt t="46627" x="4267200" y="4732338"/>
          <p14:tracePt t="46633" x="4289425" y="4746625"/>
          <p14:tracePt t="46644" x="4313238" y="4762500"/>
          <p14:tracePt t="46649" x="4335463" y="4770438"/>
          <p14:tracePt t="46659" x="4389438" y="4792663"/>
          <p14:tracePt t="46665" x="4419600" y="4816475"/>
          <p14:tracePt t="46673" x="4449763" y="4816475"/>
          <p14:tracePt t="46681" x="4473575" y="4830763"/>
          <p14:tracePt t="46693" x="4503738" y="4830763"/>
          <p14:tracePt t="46730" x="4518025" y="4830763"/>
          <p14:tracePt t="46738" x="4533900" y="4838700"/>
          <p14:tracePt t="46746" x="4541838" y="4854575"/>
          <p14:tracePt t="46754" x="4556125" y="4868863"/>
          <p14:tracePt t="46770" x="4564063" y="4876800"/>
          <p14:tracePt t="46786" x="4579938" y="4876800"/>
          <p14:tracePt t="46891" x="4579938" y="4892675"/>
          <p14:tracePt t="46964" x="4587875" y="4892675"/>
          <p14:tracePt t="46972" x="4587875" y="4899025"/>
          <p14:tracePt t="46989" x="4587875" y="4914900"/>
          <p14:tracePt t="46996" x="4587875" y="4922838"/>
          <p14:tracePt t="47005" x="4602163" y="4937125"/>
          <p14:tracePt t="47013" x="4602163" y="4953000"/>
          <p14:tracePt t="47021" x="4602163" y="4960938"/>
          <p14:tracePt t="47037" x="4610100" y="4975225"/>
          <p14:tracePt t="47045" x="4610100" y="4983163"/>
          <p14:tracePt t="47077" x="4610100" y="4999038"/>
          <p14:tracePt t="47126" x="4610100" y="5006975"/>
          <p14:tracePt t="47279" x="4602163" y="5006975"/>
          <p14:tracePt t="47295" x="4587875" y="5006975"/>
          <p14:tracePt t="47441" x="4587875" y="4999038"/>
          <p14:tracePt t="47449" x="4587875" y="5006975"/>
          <p14:tracePt t="47459" x="4587875" y="5021263"/>
          <p14:tracePt t="47465" x="4579938" y="5037138"/>
          <p14:tracePt t="47481" x="4564063" y="5045075"/>
          <p14:tracePt t="47489" x="4564063" y="5059363"/>
          <p14:tracePt t="47497" x="4556125" y="5059363"/>
          <p14:tracePt t="47505" x="4556125" y="5067300"/>
          <p14:tracePt t="47513" x="4556125" y="5083175"/>
          <p14:tracePt t="47546" x="4541838" y="5089525"/>
          <p14:tracePt t="47603" x="4541838" y="5105400"/>
          <p14:tracePt t="49389" x="4533900" y="5105400"/>
          <p14:tracePt t="49404" x="4533900" y="5113338"/>
          <p14:tracePt t="49421" x="4518025" y="5127625"/>
          <p14:tracePt t="49429" x="4518025" y="5151438"/>
          <p14:tracePt t="49437" x="4503738" y="5165725"/>
          <p14:tracePt t="49445" x="4479925" y="5189538"/>
          <p14:tracePt t="49454" x="4473575" y="5211763"/>
          <p14:tracePt t="49461" x="4457700" y="5235575"/>
          <p14:tracePt t="49470" x="4457700" y="5249863"/>
          <p14:tracePt t="49477" x="4449763" y="5273675"/>
          <p14:tracePt t="49486" x="4435475" y="5295900"/>
          <p14:tracePt t="49494" x="4419600" y="5318125"/>
          <p14:tracePt t="49502" x="4411663" y="5334000"/>
          <p14:tracePt t="49510" x="4397375" y="5341938"/>
          <p14:tracePt t="49518" x="4397375" y="5356225"/>
          <p14:tracePt t="49534" x="4397375" y="5364163"/>
          <p14:tracePt t="49704" x="4389438" y="5364163"/>
          <p14:tracePt t="49777" x="4373563" y="5356225"/>
          <p14:tracePt t="49785" x="4229100" y="5280025"/>
          <p14:tracePt t="49793" x="4076700" y="5197475"/>
          <p14:tracePt t="49801" x="3924300" y="5127625"/>
          <p14:tracePt t="49809" x="3763963" y="5037138"/>
          <p14:tracePt t="49817" x="3711575" y="4983163"/>
          <p14:tracePt t="49827" x="3589338" y="4914900"/>
          <p14:tracePt t="49833" x="3505200" y="4838700"/>
          <p14:tracePt t="49843" x="3459163" y="4816475"/>
          <p14:tracePt t="49849" x="3406775" y="4784725"/>
          <p14:tracePt t="49860" x="3375025" y="4746625"/>
          <p14:tracePt t="49865" x="3330575" y="4702175"/>
          <p14:tracePt t="49945" x="3352800" y="4702175"/>
          <p14:tracePt t="49953" x="3375025" y="4702175"/>
          <p14:tracePt t="50074" x="3360738" y="4702175"/>
          <p14:tracePt t="50082" x="3352800" y="4702175"/>
          <p14:tracePt t="50093" x="3336925" y="4724400"/>
          <p14:tracePt t="50098" x="3330575" y="4746625"/>
          <p14:tracePt t="50109" x="3298825" y="4784725"/>
          <p14:tracePt t="50115" x="3268663" y="4854575"/>
          <p14:tracePt t="50123" x="3230563" y="4922838"/>
          <p14:tracePt t="50131" x="3208338" y="5021263"/>
          <p14:tracePt t="50139" x="3170238" y="5143500"/>
          <p14:tracePt t="50147" x="3132138" y="5280025"/>
          <p14:tracePt t="50155" x="3108325" y="5426075"/>
          <p14:tracePt t="50163" x="3078163" y="5608638"/>
          <p14:tracePt t="50171" x="3063875" y="5775325"/>
          <p14:tracePt t="50179" x="3040063" y="5935663"/>
          <p14:tracePt t="50187" x="3040063" y="6011863"/>
          <p14:tracePt t="50195" x="3040063" y="6156325"/>
          <p14:tracePt t="50204" x="3040063" y="6270625"/>
          <p14:tracePt t="50212" x="3040063" y="6308725"/>
          <p14:tracePt t="50220" x="3040063" y="6370638"/>
          <p14:tracePt t="50228" x="3040063" y="6416675"/>
          <p14:tracePt t="50455" x="3017838" y="6430963"/>
          <p14:tracePt t="50464" x="2994025" y="6454775"/>
          <p14:tracePt t="50471" x="2979738" y="6461125"/>
          <p14:tracePt t="50480" x="2955925" y="6477000"/>
          <p14:tracePt t="50488" x="2941638" y="6484938"/>
          <p14:tracePt t="50496" x="2911475" y="6499225"/>
          <p14:tracePt t="50504" x="2857500" y="6537325"/>
          <p14:tracePt t="50512" x="2827338" y="6561138"/>
          <p14:tracePt t="50520" x="2781300" y="6583363"/>
          <p14:tracePt t="50528" x="2743200" y="6607175"/>
          <p14:tracePt t="50536" x="2697163" y="6629400"/>
          <p14:tracePt t="50544" x="2659063" y="6667500"/>
          <p14:tracePt t="50552" x="2613025" y="6689725"/>
          <p14:tracePt t="50560" x="2574925" y="6727825"/>
          <p14:tracePt t="50577" x="2552700" y="6751638"/>
          <p14:tracePt t="50585" x="2514600" y="6773863"/>
          <p14:tracePt t="50593" x="2476500" y="6797675"/>
          <p14:tracePt t="50601" x="2430463" y="6835775"/>
          <p14:tracePt t="50611" x="2422525" y="6842125"/>
          <p14:tracePt t="51278" x="0" y="0"/>
        </p14:tracePtLst>
      </p14:laserTraceLst>
    </p:ext>
  </p:extLs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5FFDA035-647A-4DFC-9550-2A4FCD6231FD}"/>
              </a:ext>
            </a:extLst>
          </p:cNvPr>
          <p:cNvSpPr>
            <a:spLocks noGrp="1" noChangeArrowheads="1"/>
          </p:cNvSpPr>
          <p:nvPr>
            <p:ph type="title"/>
          </p:nvPr>
        </p:nvSpPr>
        <p:spPr/>
        <p:txBody>
          <a:bodyPr/>
          <a:lstStyle/>
          <a:p>
            <a:pPr eaLnBrk="1" hangingPunct="1"/>
            <a:r>
              <a:rPr lang="en-US" altLang="en-US" dirty="0">
                <a:solidFill>
                  <a:srgbClr val="FFFF00"/>
                </a:solidFill>
              </a:rPr>
              <a:t>Model for Development of Secondary Hyperparathyroidism</a:t>
            </a:r>
          </a:p>
        </p:txBody>
      </p:sp>
      <p:sp>
        <p:nvSpPr>
          <p:cNvPr id="7" name="Content Placeholder 6">
            <a:extLst>
              <a:ext uri="{FF2B5EF4-FFF2-40B4-BE49-F238E27FC236}">
                <a16:creationId xmlns:a16="http://schemas.microsoft.com/office/drawing/2014/main" id="{3664B403-FC20-CAD8-ECFA-AEF7815CEC7F}"/>
              </a:ext>
            </a:extLst>
          </p:cNvPr>
          <p:cNvSpPr>
            <a:spLocks noGrp="1"/>
          </p:cNvSpPr>
          <p:nvPr>
            <p:ph sz="half" idx="1"/>
          </p:nvPr>
        </p:nvSpPr>
        <p:spPr/>
        <p:txBody>
          <a:bodyPr/>
          <a:lstStyle/>
          <a:p>
            <a:pPr marL="514350" indent="-514350">
              <a:buFont typeface="+mj-lt"/>
              <a:buAutoNum type="arabicPeriod"/>
            </a:pPr>
            <a:r>
              <a:rPr lang="en-US" sz="2400" dirty="0">
                <a:solidFill>
                  <a:schemeClr val="bg1"/>
                </a:solidFill>
              </a:rPr>
              <a:t>GFR drops</a:t>
            </a:r>
          </a:p>
          <a:p>
            <a:pPr marL="514350" indent="-514350">
              <a:buFont typeface="+mj-lt"/>
              <a:buAutoNum type="arabicPeriod"/>
            </a:pPr>
            <a:r>
              <a:rPr lang="en-US" sz="2400" dirty="0">
                <a:solidFill>
                  <a:schemeClr val="bg1"/>
                </a:solidFill>
              </a:rPr>
              <a:t>Phosphorus increases, calcium decreases</a:t>
            </a:r>
          </a:p>
          <a:p>
            <a:pPr marL="514350" indent="-514350">
              <a:buFont typeface="+mj-lt"/>
              <a:buAutoNum type="arabicPeriod"/>
            </a:pPr>
            <a:r>
              <a:rPr lang="en-US" sz="2400" dirty="0">
                <a:solidFill>
                  <a:schemeClr val="bg1"/>
                </a:solidFill>
              </a:rPr>
              <a:t>PTH increases to help phosphorus and calcium return to normal</a:t>
            </a:r>
          </a:p>
          <a:p>
            <a:pPr marL="514350" indent="-514350">
              <a:buFont typeface="+mj-lt"/>
              <a:buAutoNum type="arabicPeriod"/>
            </a:pPr>
            <a:r>
              <a:rPr lang="en-US" sz="2400" dirty="0">
                <a:solidFill>
                  <a:schemeClr val="bg1"/>
                </a:solidFill>
              </a:rPr>
              <a:t>Homeostasis achieved until GFR drops more</a:t>
            </a:r>
          </a:p>
          <a:p>
            <a:pPr marL="514350" indent="-514350">
              <a:buFont typeface="+mj-lt"/>
              <a:buAutoNum type="arabicPeriod"/>
            </a:pPr>
            <a:r>
              <a:rPr lang="en-US" sz="2400" dirty="0">
                <a:solidFill>
                  <a:schemeClr val="bg1"/>
                </a:solidFill>
              </a:rPr>
              <a:t>Cycle repeats</a:t>
            </a:r>
          </a:p>
        </p:txBody>
      </p:sp>
      <p:pic>
        <p:nvPicPr>
          <p:cNvPr id="4" name="Content Placeholder 3" descr="Chart, box and whisker chart&#10;&#10;Description automatically generated">
            <a:extLst>
              <a:ext uri="{FF2B5EF4-FFF2-40B4-BE49-F238E27FC236}">
                <a16:creationId xmlns:a16="http://schemas.microsoft.com/office/drawing/2014/main" id="{A1650642-2ED1-6D03-AE6B-405EA0EBA40A}"/>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648200" y="2032709"/>
            <a:ext cx="4191000" cy="4093454"/>
          </a:xfrm>
        </p:spPr>
      </p:pic>
      <p:sp>
        <p:nvSpPr>
          <p:cNvPr id="99332" name="FlagCount" hidden="1">
            <a:hlinkClick r:id="rId5" action="ppaction://hlinkfile"/>
            <a:extLst>
              <a:ext uri="{FF2B5EF4-FFF2-40B4-BE49-F238E27FC236}">
                <a16:creationId xmlns:a16="http://schemas.microsoft.com/office/drawing/2014/main" id="{91BB2159-30FA-6EE4-513F-ECA2B1CCFB30}"/>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
        <p:nvSpPr>
          <p:cNvPr id="6" name="TextBox 5">
            <a:extLst>
              <a:ext uri="{FF2B5EF4-FFF2-40B4-BE49-F238E27FC236}">
                <a16:creationId xmlns:a16="http://schemas.microsoft.com/office/drawing/2014/main" id="{523815A5-751F-FD32-BD69-981AFEE10B80}"/>
              </a:ext>
            </a:extLst>
          </p:cNvPr>
          <p:cNvSpPr txBox="1"/>
          <p:nvPr/>
        </p:nvSpPr>
        <p:spPr>
          <a:xfrm>
            <a:off x="2476500" y="6550223"/>
            <a:ext cx="6705600" cy="307777"/>
          </a:xfrm>
          <a:prstGeom prst="rect">
            <a:avLst/>
          </a:prstGeom>
          <a:noFill/>
        </p:spPr>
        <p:txBody>
          <a:bodyPr wrap="square" rtlCol="0">
            <a:spAutoFit/>
          </a:bodyPr>
          <a:lstStyle/>
          <a:p>
            <a:r>
              <a:rPr lang="en-US" sz="1400" dirty="0">
                <a:solidFill>
                  <a:schemeClr val="bg1"/>
                </a:solidFill>
              </a:rPr>
              <a:t>Helmut G. </a:t>
            </a:r>
            <a:r>
              <a:rPr lang="en-US" sz="1400" dirty="0" err="1">
                <a:solidFill>
                  <a:schemeClr val="bg1"/>
                </a:solidFill>
              </a:rPr>
              <a:t>Rennke</a:t>
            </a:r>
            <a:r>
              <a:rPr lang="en-US" sz="1400" dirty="0">
                <a:solidFill>
                  <a:schemeClr val="bg1"/>
                </a:solidFill>
              </a:rPr>
              <a:t>, Bradley M. </a:t>
            </a:r>
            <a:r>
              <a:rPr lang="en-US" sz="1400" dirty="0" err="1">
                <a:solidFill>
                  <a:schemeClr val="bg1"/>
                </a:solidFill>
              </a:rPr>
              <a:t>Denker</a:t>
            </a:r>
            <a:r>
              <a:rPr lang="en-US" sz="1400" dirty="0">
                <a:solidFill>
                  <a:schemeClr val="bg1"/>
                </a:solidFill>
              </a:rPr>
              <a:t>.  Renal Pathophysiology: The Essentials</a:t>
            </a:r>
          </a:p>
        </p:txBody>
      </p:sp>
    </p:spTree>
    <p:custDataLst>
      <p:tags r:id="rId1"/>
    </p:custDataLst>
    <p:extLst>
      <p:ext uri="{BB962C8B-B14F-4D97-AF65-F5344CB8AC3E}">
        <p14:creationId xmlns:p14="http://schemas.microsoft.com/office/powerpoint/2010/main" val="2605118675"/>
      </p:ext>
    </p:extLst>
  </p:cSld>
  <p:clrMapOvr>
    <a:masterClrMapping/>
  </p:clrMapOvr>
  <mc:AlternateContent xmlns:mc="http://schemas.openxmlformats.org/markup-compatibility/2006" xmlns:p14="http://schemas.microsoft.com/office/powerpoint/2010/main">
    <mc:Choice Requires="p14">
      <p:transition spd="slow" p14:dur="2000" advTm="48469"/>
    </mc:Choice>
    <mc:Fallback xmlns="">
      <p:transition spd="slow" advTm="48469"/>
    </mc:Fallback>
  </mc:AlternateContent>
  <p:extLst>
    <p:ext uri="{3A86A75C-4F4B-4683-9AE1-C65F6400EC91}">
      <p14:laserTraceLst xmlns:p14="http://schemas.microsoft.com/office/powerpoint/2010/main">
        <p14:tracePtLst>
          <p14:tracePt t="9991" x="792163" y="5486400"/>
          <p14:tracePt t="10306" x="2324100" y="6773863"/>
          <p14:tracePt t="10310" x="2476500" y="6523038"/>
          <p14:tracePt t="10318" x="2803525" y="5989638"/>
          <p14:tracePt t="10326" x="3078163" y="5546725"/>
          <p14:tracePt t="10334" x="3382963" y="5105400"/>
          <p14:tracePt t="10342" x="3741738" y="4625975"/>
          <p14:tracePt t="10351" x="3908425" y="4403725"/>
          <p14:tracePt t="10359" x="4267200" y="3970338"/>
          <p14:tracePt t="10367" x="4625975" y="3565525"/>
          <p14:tracePt t="10375" x="4945063" y="3222625"/>
          <p14:tracePt t="10383" x="5075238" y="3116263"/>
          <p14:tracePt t="10391" x="5318125" y="2895600"/>
          <p14:tracePt t="10658" x="5341938" y="2887663"/>
          <p14:tracePt t="10666" x="5380038" y="2873375"/>
          <p14:tracePt t="10674" x="5432425" y="2827338"/>
          <p14:tracePt t="10682" x="5516563" y="2765425"/>
          <p14:tracePt t="10690" x="5699125" y="2636838"/>
          <p14:tracePt t="10699" x="5783263" y="2574925"/>
          <p14:tracePt t="10707" x="5927725" y="2484438"/>
          <p14:tracePt t="10715" x="6065838" y="2384425"/>
          <p14:tracePt t="10722" x="6210300" y="2301875"/>
          <p14:tracePt t="10731" x="6354763" y="2209800"/>
          <p14:tracePt t="10740" x="6507163" y="2133600"/>
          <p14:tracePt t="10747" x="6569075" y="2095500"/>
          <p14:tracePt t="10755" x="6675438" y="2041525"/>
          <p14:tracePt t="10763" x="6773863" y="2003425"/>
          <p14:tracePt t="10772" x="6797675" y="2003425"/>
          <p14:tracePt t="10973" x="6773863" y="2003425"/>
          <p14:tracePt t="10990" x="6759575" y="2003425"/>
          <p14:tracePt t="10997" x="6751638" y="2019300"/>
          <p14:tracePt t="11006" x="6735763" y="2019300"/>
          <p14:tracePt t="11022" x="6721475" y="2019300"/>
          <p14:tracePt t="11030" x="6713538" y="2019300"/>
          <p14:tracePt t="11039" x="6697663" y="2019300"/>
          <p14:tracePt t="11046" x="6675438" y="2019300"/>
          <p14:tracePt t="11056" x="6651625" y="2003425"/>
          <p14:tracePt t="11062" x="6629400" y="1989138"/>
          <p14:tracePt t="11072" x="6607175" y="1989138"/>
          <p14:tracePt t="11078" x="6569075" y="1981200"/>
          <p14:tracePt t="11089" x="6530975" y="1965325"/>
          <p14:tracePt t="11094" x="6499225" y="1965325"/>
          <p14:tracePt t="11105" x="6461125" y="1958975"/>
          <p14:tracePt t="11110" x="6423025" y="1943100"/>
          <p14:tracePt t="11119" x="6392863" y="1935163"/>
          <p14:tracePt t="11127" x="6354763" y="1935163"/>
          <p14:tracePt t="11139" x="6316663" y="1935163"/>
          <p14:tracePt t="11143" x="6270625" y="1920875"/>
          <p14:tracePt t="11151" x="6226175" y="1920875"/>
          <p14:tracePt t="11159" x="6188075" y="1920875"/>
          <p14:tracePt t="11167" x="6172200" y="1920875"/>
          <p14:tracePt t="11175" x="6142038" y="1920875"/>
          <p14:tracePt t="11183" x="6103938" y="1920875"/>
          <p14:tracePt t="11191" x="6080125" y="1920875"/>
          <p14:tracePt t="11200" x="6057900" y="1920875"/>
          <p14:tracePt t="11208" x="6042025" y="1935163"/>
          <p14:tracePt t="11216" x="6035675" y="1935163"/>
          <p14:tracePt t="11224" x="6019800" y="1943100"/>
          <p14:tracePt t="11232" x="6011863" y="1958975"/>
          <p14:tracePt t="11240" x="5997575" y="1981200"/>
          <p14:tracePt t="11248" x="5973763" y="2003425"/>
          <p14:tracePt t="11256" x="5959475" y="2027238"/>
          <p14:tracePt t="11264" x="5951538" y="2049463"/>
          <p14:tracePt t="11273" x="5935663" y="2073275"/>
          <p14:tracePt t="11281" x="5927725" y="2111375"/>
          <p14:tracePt t="11289" x="5927725" y="2125663"/>
          <p14:tracePt t="11297" x="5913438" y="2155825"/>
          <p14:tracePt t="11305" x="5913438" y="2179638"/>
          <p14:tracePt t="11313" x="5913438" y="2209800"/>
          <p14:tracePt t="11322" x="5913438" y="2239963"/>
          <p14:tracePt t="11329" x="5913438" y="2255838"/>
          <p14:tracePt t="11339" x="5913438" y="2278063"/>
          <p14:tracePt t="11356" x="5927725" y="2293938"/>
          <p14:tracePt t="11361" x="5951538" y="2301875"/>
          <p14:tracePt t="11372" x="5959475" y="2301875"/>
          <p14:tracePt t="11377" x="5981700" y="2316163"/>
          <p14:tracePt t="11709" x="5959475" y="2346325"/>
          <p14:tracePt t="11717" x="5951538" y="2370138"/>
          <p14:tracePt t="11725" x="5935663" y="2400300"/>
          <p14:tracePt t="11733" x="5935663" y="2422525"/>
          <p14:tracePt t="11741" x="5927725" y="2446338"/>
          <p14:tracePt t="11749" x="5913438" y="2484438"/>
          <p14:tracePt t="11757" x="5913438" y="2506663"/>
          <p14:tracePt t="11766" x="5913438" y="2552700"/>
          <p14:tracePt t="11773" x="5913438" y="2590800"/>
          <p14:tracePt t="11782" x="5913438" y="2620963"/>
          <p14:tracePt t="11790" x="5913438" y="2659063"/>
          <p14:tracePt t="11798" x="5913438" y="2720975"/>
          <p14:tracePt t="11806" x="5913438" y="2781300"/>
          <p14:tracePt t="11814" x="5913438" y="2841625"/>
          <p14:tracePt t="11822" x="5913438" y="2911475"/>
          <p14:tracePt t="11830" x="5897563" y="3055938"/>
          <p14:tracePt t="11839" x="5897563" y="3146425"/>
          <p14:tracePt t="11846" x="5889625" y="3268663"/>
          <p14:tracePt t="11855" x="5889625" y="3398838"/>
          <p14:tracePt t="11862" x="5889625" y="3551238"/>
          <p14:tracePt t="11872" x="5889625" y="3711575"/>
          <p14:tracePt t="12121" x="5889625" y="3717925"/>
          <p14:tracePt t="12129" x="5889625" y="3756025"/>
          <p14:tracePt t="12139" x="5889625" y="3779838"/>
          <p14:tracePt t="12145" x="5889625" y="3817938"/>
          <p14:tracePt t="12155" x="5889625" y="3856038"/>
          <p14:tracePt t="12161" x="5889625" y="3908425"/>
          <p14:tracePt t="12172" x="5889625" y="4016375"/>
          <p14:tracePt t="12177" x="5889625" y="4137025"/>
          <p14:tracePt t="12185" x="5889625" y="4289425"/>
          <p14:tracePt t="12193" x="5889625" y="4473575"/>
          <p14:tracePt t="12201" x="5897563" y="4648200"/>
          <p14:tracePt t="12209" x="5913438" y="4854575"/>
          <p14:tracePt t="12217" x="5927725" y="5083175"/>
          <p14:tracePt t="12225" x="5959475" y="5311775"/>
          <p14:tracePt t="12233" x="5981700" y="5508625"/>
          <p14:tracePt t="12241" x="6011863" y="5676900"/>
          <p14:tracePt t="12249" x="6035675" y="5745163"/>
          <p14:tracePt t="12257" x="6035675" y="5799138"/>
          <p14:tracePt t="12265" x="6042025" y="5883275"/>
          <p14:tracePt t="12273" x="6057900" y="5935663"/>
          <p14:tracePt t="12533" x="6057900" y="5927725"/>
          <p14:tracePt t="12540" x="6057900" y="5913438"/>
          <p14:tracePt t="12549" x="6057900" y="5883275"/>
          <p14:tracePt t="12557" x="6057900" y="5859463"/>
          <p14:tracePt t="12565" x="6057900" y="5821363"/>
          <p14:tracePt t="12573" x="6057900" y="5783263"/>
          <p14:tracePt t="12581" x="6057900" y="5737225"/>
          <p14:tracePt t="12589" x="6057900" y="5699125"/>
          <p14:tracePt t="12597" x="6057900" y="5654675"/>
          <p14:tracePt t="12606" x="6057900" y="5616575"/>
          <p14:tracePt t="12614" x="6057900" y="5554663"/>
          <p14:tracePt t="12622" x="6057900" y="5508625"/>
          <p14:tracePt t="12630" x="6057900" y="5464175"/>
          <p14:tracePt t="12640" x="6057900" y="5418138"/>
          <p14:tracePt t="12646" x="6065838" y="5364163"/>
          <p14:tracePt t="12656" x="6065838" y="5318125"/>
          <p14:tracePt t="12662" x="6080125" y="5273675"/>
          <p14:tracePt t="12672" x="6080125" y="5257800"/>
          <p14:tracePt t="12678" x="6080125" y="5211763"/>
          <p14:tracePt t="12689" x="6080125" y="5173663"/>
          <p14:tracePt t="12694" x="6080125" y="5143500"/>
          <p14:tracePt t="12705" x="6080125" y="5113338"/>
          <p14:tracePt t="12711" x="6080125" y="5083175"/>
          <p14:tracePt t="12719" x="6080125" y="5059363"/>
          <p14:tracePt t="12727" x="6080125" y="5045075"/>
          <p14:tracePt t="12735" x="6080125" y="5021263"/>
          <p14:tracePt t="12977" x="6080125" y="4999038"/>
          <p14:tracePt t="12985" x="6080125" y="4960938"/>
          <p14:tracePt t="12993" x="6080125" y="4922838"/>
          <p14:tracePt t="13001" x="6080125" y="4892675"/>
          <p14:tracePt t="13009" x="6088063" y="4838700"/>
          <p14:tracePt t="13017" x="6088063" y="4792663"/>
          <p14:tracePt t="13025" x="6103938" y="4708525"/>
          <p14:tracePt t="13033" x="6118225" y="4618038"/>
          <p14:tracePt t="13042" x="6126163" y="4541838"/>
          <p14:tracePt t="13050" x="6142038" y="4435475"/>
          <p14:tracePt t="13058" x="6164263" y="4343400"/>
          <p14:tracePt t="13067" x="6172200" y="4259263"/>
          <p14:tracePt t="13074" x="6202363" y="4160838"/>
          <p14:tracePt t="13083" x="6210300" y="4068763"/>
          <p14:tracePt t="13091" x="6232525" y="3984625"/>
          <p14:tracePt t="13099" x="6256338" y="3902075"/>
          <p14:tracePt t="13107" x="6270625" y="3825875"/>
          <p14:tracePt t="13115" x="6294438" y="3756025"/>
          <p14:tracePt t="13123" x="6308725" y="3733800"/>
          <p14:tracePt t="13131" x="6316663" y="3673475"/>
          <p14:tracePt t="13139" x="6332538" y="3635375"/>
          <p14:tracePt t="13147" x="6340475" y="3611563"/>
          <p14:tracePt t="13155" x="6340475" y="3589338"/>
          <p14:tracePt t="13163" x="6354763" y="3581400"/>
          <p14:tracePt t="13172" x="6354763" y="3565525"/>
          <p14:tracePt t="13188" x="6354763" y="3551238"/>
          <p14:tracePt t="13206" x="6362700" y="3551238"/>
          <p14:tracePt t="13357" x="6378575" y="3551238"/>
          <p14:tracePt t="13607" x="6378575" y="3543300"/>
          <p14:tracePt t="13615" x="6378575" y="3505200"/>
          <p14:tracePt t="13623" x="6378575" y="3482975"/>
          <p14:tracePt t="13631" x="6378575" y="3436938"/>
          <p14:tracePt t="13639" x="6378575" y="3390900"/>
          <p14:tracePt t="13647" x="6378575" y="3306763"/>
          <p14:tracePt t="13655" x="6378575" y="3222625"/>
          <p14:tracePt t="13663" x="6378575" y="3101975"/>
          <p14:tracePt t="13672" x="6378575" y="2994025"/>
          <p14:tracePt t="13681" x="6378575" y="2865438"/>
          <p14:tracePt t="13689" x="6392863" y="2727325"/>
          <p14:tracePt t="13697" x="6392863" y="2674938"/>
          <p14:tracePt t="13706" x="6400800" y="2568575"/>
          <p14:tracePt t="13713" x="6400800" y="2484438"/>
          <p14:tracePt t="13723" x="6400800" y="2446338"/>
          <p14:tracePt t="13729" x="6400800" y="2384425"/>
          <p14:tracePt t="13740" x="6400800" y="2339975"/>
          <p14:tracePt t="13745" x="6400800" y="2301875"/>
          <p14:tracePt t="13755" x="6400800" y="2263775"/>
          <p14:tracePt t="13761" x="6400800" y="2239963"/>
          <p14:tracePt t="13772" x="6416675" y="2217738"/>
          <p14:tracePt t="13778" x="6416675" y="2209800"/>
          <p14:tracePt t="13788" x="6423025" y="2193925"/>
          <p14:tracePt t="13794" x="6446838" y="2155825"/>
          <p14:tracePt t="13802" x="6461125" y="2133600"/>
          <p14:tracePt t="13810" x="6477000" y="2133600"/>
          <p14:tracePt t="13818" x="6484938" y="2125663"/>
          <p14:tracePt t="13827" x="6499225" y="2111375"/>
          <p14:tracePt t="13835" x="6507163" y="2111375"/>
          <p14:tracePt t="13843" x="6507163" y="2095500"/>
          <p14:tracePt t="13859" x="6523038" y="2095500"/>
          <p14:tracePt t="13883" x="6523038" y="2111375"/>
          <p14:tracePt t="13891" x="6523038" y="2125663"/>
          <p14:tracePt t="13899" x="6523038" y="2133600"/>
          <p14:tracePt t="13907" x="6523038" y="2155825"/>
          <p14:tracePt t="13915" x="6523038" y="2179638"/>
          <p14:tracePt t="13923" x="6523038" y="2193925"/>
          <p14:tracePt t="13931" x="6523038" y="2209800"/>
          <p14:tracePt t="13939" x="6523038" y="2217738"/>
          <p14:tracePt t="13948" x="6523038" y="2232025"/>
          <p14:tracePt t="13955" x="6523038" y="2239963"/>
          <p14:tracePt t="13964" x="6523038" y="2255838"/>
          <p14:tracePt t="13972" x="6523038" y="2263775"/>
          <p14:tracePt t="13980" x="6523038" y="2278063"/>
          <p14:tracePt t="13989" x="6507163" y="2278063"/>
          <p14:tracePt t="13996" x="6507163" y="2301875"/>
          <p14:tracePt t="14006" x="6499225" y="2324100"/>
          <p14:tracePt t="14012" x="6484938" y="2346325"/>
          <p14:tracePt t="14023" x="6484938" y="2362200"/>
          <p14:tracePt t="14028" x="6477000" y="2384425"/>
          <p14:tracePt t="14039" x="6477000" y="2408238"/>
          <p14:tracePt t="14044" x="6461125" y="2422525"/>
          <p14:tracePt t="14055" x="6446838" y="2446338"/>
          <p14:tracePt t="14060" x="6446838" y="2468563"/>
          <p14:tracePt t="14068" x="6438900" y="2484438"/>
          <p14:tracePt t="14076" x="6423025" y="2492375"/>
          <p14:tracePt t="14085" x="6423025" y="2514600"/>
          <p14:tracePt t="14093" x="6416675" y="2530475"/>
          <p14:tracePt t="14101" x="6400800" y="2536825"/>
          <p14:tracePt t="14109" x="6400800" y="2552700"/>
          <p14:tracePt t="14117" x="6392863" y="2552700"/>
          <p14:tracePt t="14125" x="6392863" y="2568575"/>
          <p14:tracePt t="14133" x="6378575" y="2574925"/>
          <p14:tracePt t="14149" x="6378575" y="2590800"/>
          <p14:tracePt t="14182" x="6378575" y="2598738"/>
          <p14:tracePt t="14254" x="6362700" y="2598738"/>
          <p14:tracePt t="14262" x="6362700" y="2590800"/>
          <p14:tracePt t="14279" x="6362700" y="2574925"/>
          <p14:tracePt t="14295" x="6354763" y="2568575"/>
          <p14:tracePt t="14306" x="6354763" y="2552700"/>
          <p14:tracePt t="14311" x="6354763" y="2536825"/>
          <p14:tracePt t="14327" x="6354763" y="2530475"/>
          <p14:tracePt t="14338" x="6340475" y="2514600"/>
          <p14:tracePt t="14343" x="6340475" y="2506663"/>
          <p14:tracePt t="14367" x="6340475" y="2492375"/>
          <p14:tracePt t="14441" x="6340475" y="2506663"/>
          <p14:tracePt t="14457" x="6354763" y="2514600"/>
          <p14:tracePt t="14473" x="6354763" y="2530475"/>
          <p14:tracePt t="14481" x="6362700" y="2536825"/>
          <p14:tracePt t="14489" x="6362700" y="2552700"/>
          <p14:tracePt t="14497" x="6362700" y="2568575"/>
          <p14:tracePt t="14505" x="6362700" y="2574925"/>
          <p14:tracePt t="14522" x="6362700" y="2590800"/>
          <p14:tracePt t="14539" x="6362700" y="2598738"/>
          <p14:tracePt t="14555" x="6362700" y="2613025"/>
          <p14:tracePt t="14572" x="6362700" y="2620963"/>
          <p14:tracePt t="14594" x="6362700" y="2636838"/>
          <p14:tracePt t="14618" x="6362700" y="2644775"/>
          <p14:tracePt t="14634" x="6378575" y="2659063"/>
          <p14:tracePt t="14659" x="6378575" y="2674938"/>
          <p14:tracePt t="15637" x="6378575" y="2682875"/>
          <p14:tracePt t="15661" x="6378575" y="2697163"/>
          <p14:tracePt t="15672" x="6378575" y="2705100"/>
          <p14:tracePt t="15677" x="6378575" y="2720975"/>
          <p14:tracePt t="15685" x="6378575" y="2743200"/>
          <p14:tracePt t="15693" x="6378575" y="2765425"/>
          <p14:tracePt t="15706" x="6378575" y="2789238"/>
          <p14:tracePt t="15709" x="6378575" y="2827338"/>
          <p14:tracePt t="15717" x="6378575" y="2865438"/>
          <p14:tracePt t="15725" x="6362700" y="2895600"/>
          <p14:tracePt t="15733" x="6354763" y="2949575"/>
          <p14:tracePt t="15741" x="6340475" y="2994025"/>
          <p14:tracePt t="15749" x="6332538" y="3055938"/>
          <p14:tracePt t="15757" x="6316663" y="3116263"/>
          <p14:tracePt t="15766" x="6316663" y="3170238"/>
          <p14:tracePt t="15774" x="6316663" y="3246438"/>
          <p14:tracePt t="15782" x="6308725" y="3306763"/>
          <p14:tracePt t="15789" x="6308725" y="3330575"/>
          <p14:tracePt t="15798" x="6308725" y="3390900"/>
          <p14:tracePt t="15806" x="6308725" y="3421063"/>
          <p14:tracePt t="15814" x="6308725" y="3444875"/>
          <p14:tracePt t="16097" x="6308725" y="3459163"/>
          <p14:tracePt t="16113" x="6308725" y="3467100"/>
          <p14:tracePt t="16123" x="6316663" y="3482975"/>
          <p14:tracePt t="16129" x="6316663" y="3497263"/>
          <p14:tracePt t="16138" x="6316663" y="3505200"/>
          <p14:tracePt t="16146" x="6332538" y="3521075"/>
          <p14:tracePt t="16161" x="6340475" y="3527425"/>
          <p14:tracePt t="16178" x="6354763" y="3543300"/>
          <p14:tracePt t="16194" x="6362700" y="3551238"/>
          <p14:tracePt t="16210" x="6378575" y="3551238"/>
          <p14:tracePt t="16219" x="6378575" y="3565525"/>
          <p14:tracePt t="16234" x="6392863" y="3581400"/>
          <p14:tracePt t="16259" x="6392863" y="3589338"/>
          <p14:tracePt t="16267" x="6400800" y="3589338"/>
          <p14:tracePt t="16291" x="6400800" y="3603625"/>
          <p14:tracePt t="16412" x="6416675" y="3611563"/>
          <p14:tracePt t="16437" x="6416675" y="3627438"/>
          <p14:tracePt t="16456" x="6416675" y="3649663"/>
          <p14:tracePt t="16461" x="6416675" y="3673475"/>
          <p14:tracePt t="16472" x="6416675" y="3687763"/>
          <p14:tracePt t="16477" x="6416675" y="3717925"/>
          <p14:tracePt t="16485" x="6416675" y="3733800"/>
          <p14:tracePt t="16493" x="6416675" y="3756025"/>
          <p14:tracePt t="16501" x="6423025" y="3779838"/>
          <p14:tracePt t="16744" x="6423025" y="3794125"/>
          <p14:tracePt t="16752" x="6423025" y="3817938"/>
          <p14:tracePt t="16760" x="6423025" y="3840163"/>
          <p14:tracePt t="16773" x="6423025" y="3878263"/>
          <p14:tracePt t="16776" x="6423025" y="3924300"/>
          <p14:tracePt t="16784" x="6423025" y="3970338"/>
          <p14:tracePt t="16793" x="6423025" y="4008438"/>
          <p14:tracePt t="16800" x="6423025" y="4030663"/>
          <p14:tracePt t="16809" x="6423025" y="4076700"/>
          <p14:tracePt t="16817" x="6423025" y="4114800"/>
          <p14:tracePt t="16825" x="6416675" y="4137025"/>
          <p14:tracePt t="16833" x="6416675" y="4160838"/>
          <p14:tracePt t="16841" x="6400800" y="4198938"/>
          <p14:tracePt t="16849" x="6400800" y="4221163"/>
          <p14:tracePt t="16857" x="6392863" y="4259263"/>
          <p14:tracePt t="16865" x="6378575" y="4283075"/>
          <p14:tracePt t="16873" x="6378575" y="4305300"/>
          <p14:tracePt t="16881" x="6378575" y="4327525"/>
          <p14:tracePt t="16890" x="6378575" y="4351338"/>
          <p14:tracePt t="16898" x="6362700" y="4373563"/>
          <p14:tracePt t="16906" x="6362700" y="4389438"/>
          <p14:tracePt t="16913" x="6362700" y="4403725"/>
          <p14:tracePt t="16922" x="6362700" y="4411663"/>
          <p14:tracePt t="16939" x="6362700" y="4427538"/>
          <p14:tracePt t="16970" x="6362700" y="4435475"/>
          <p14:tracePt t="17140" x="6362700" y="4449763"/>
          <p14:tracePt t="17164" x="6378575" y="4457700"/>
          <p14:tracePt t="17181" x="6378575" y="4473575"/>
          <p14:tracePt t="17197" x="6392863" y="4473575"/>
          <p14:tracePt t="17205" x="6392863" y="4487863"/>
          <p14:tracePt t="17504" x="6392863" y="4495800"/>
          <p14:tracePt t="17512" x="6392863" y="4518025"/>
          <p14:tracePt t="17522" x="6392863" y="4533900"/>
          <p14:tracePt t="17528" x="6392863" y="4541838"/>
          <p14:tracePt t="17539" x="6392863" y="4564063"/>
          <p14:tracePt t="17544" x="6392863" y="4579938"/>
          <p14:tracePt t="17555" x="6392863" y="4594225"/>
          <p14:tracePt t="17560" x="6392863" y="4602163"/>
          <p14:tracePt t="17569" x="6392863" y="4618038"/>
          <p14:tracePt t="17577" x="6392863" y="4625975"/>
          <p14:tracePt t="17593" x="6392863" y="4640263"/>
          <p14:tracePt t="17601" x="6378575" y="4664075"/>
          <p14:tracePt t="17609" x="6378575" y="4678363"/>
          <p14:tracePt t="17617" x="6378575" y="4702175"/>
          <p14:tracePt t="17625" x="6378575" y="4708525"/>
          <p14:tracePt t="17634" x="6378575" y="4732338"/>
          <p14:tracePt t="17641" x="6362700" y="4746625"/>
          <p14:tracePt t="17649" x="6362700" y="4770438"/>
          <p14:tracePt t="17657" x="6362700" y="4784725"/>
          <p14:tracePt t="17665" x="6362700" y="4792663"/>
          <p14:tracePt t="17673" x="6362700" y="4808538"/>
          <p14:tracePt t="17924" x="6362700" y="4816475"/>
          <p14:tracePt t="17932" x="6362700" y="4830763"/>
          <p14:tracePt t="17940" x="6362700" y="4854575"/>
          <p14:tracePt t="17948" x="6362700" y="4892675"/>
          <p14:tracePt t="17956" x="6362700" y="4914900"/>
          <p14:tracePt t="17964" x="6362700" y="4953000"/>
          <p14:tracePt t="17973" x="6378575" y="4983163"/>
          <p14:tracePt t="17981" x="6378575" y="5006975"/>
          <p14:tracePt t="17989" x="6378575" y="5059363"/>
          <p14:tracePt t="17997" x="6378575" y="5089525"/>
          <p14:tracePt t="18005" x="6378575" y="5127625"/>
          <p14:tracePt t="18013" x="6378575" y="5165725"/>
          <p14:tracePt t="18022" x="6378575" y="5197475"/>
          <p14:tracePt t="18029" x="6378575" y="5235575"/>
          <p14:tracePt t="18038" x="6378575" y="5249863"/>
          <p14:tracePt t="18045" x="6378575" y="5280025"/>
          <p14:tracePt t="18055" x="6378575" y="5311775"/>
          <p14:tracePt t="18061" x="6378575" y="5334000"/>
          <p14:tracePt t="18072" x="6378575" y="5341938"/>
          <p14:tracePt t="18078" x="6378575" y="5356225"/>
          <p14:tracePt t="18089" x="6378575" y="5364163"/>
          <p14:tracePt t="18094" x="6378575" y="5380038"/>
          <p14:tracePt t="18110" x="6378575" y="5387975"/>
          <p14:tracePt t="18361" x="6378575" y="5402263"/>
          <p14:tracePt t="18368" x="6378575" y="5418138"/>
          <p14:tracePt t="18376" x="6378575" y="5426075"/>
          <p14:tracePt t="18389" x="6378575" y="5448300"/>
          <p14:tracePt t="18393" x="6378575" y="5470525"/>
          <p14:tracePt t="18401" x="6378575" y="5502275"/>
          <p14:tracePt t="18409" x="6392863" y="5508625"/>
          <p14:tracePt t="18417" x="6392863" y="5532438"/>
          <p14:tracePt t="18425" x="6392863" y="5554663"/>
          <p14:tracePt t="18434" x="6392863" y="5570538"/>
          <p14:tracePt t="18442" x="6392863" y="5592763"/>
          <p14:tracePt t="18450" x="6392863" y="5608638"/>
          <p14:tracePt t="18458" x="6392863" y="5616575"/>
          <p14:tracePt t="18465" x="6392863" y="5630863"/>
          <p14:tracePt t="18474" x="6392863" y="5638800"/>
          <p14:tracePt t="18492" x="6392863" y="5654675"/>
          <p14:tracePt t="18506" x="6392863" y="5661025"/>
          <p14:tracePt t="18523" x="6392863" y="5676900"/>
          <p14:tracePt t="18546" x="6392863" y="5692775"/>
          <p14:tracePt t="18571" x="6392863" y="5699125"/>
          <p14:tracePt t="18716" x="6392863" y="5715000"/>
          <p14:tracePt t="18741" x="6400800" y="5715000"/>
          <p14:tracePt t="18773" x="6400800" y="5722938"/>
          <p14:tracePt t="18854" x="6416675" y="5722938"/>
          <p14:tracePt t="19210" x="6423025" y="5722938"/>
          <p14:tracePt t="19234" x="6438900" y="5722938"/>
          <p14:tracePt t="19250" x="6446838" y="5722938"/>
          <p14:tracePt t="19282" x="6461125" y="5722938"/>
          <p14:tracePt t="19436" x="6446838" y="5722938"/>
          <p14:tracePt t="21173" x="6446838" y="5715000"/>
          <p14:tracePt t="21197" x="6446838" y="5699125"/>
          <p14:tracePt t="21205" x="6438900" y="5692775"/>
          <p14:tracePt t="21223" x="6438900" y="5676900"/>
          <p14:tracePt t="21238" x="6438900" y="5661025"/>
          <p14:tracePt t="21303" x="6438900" y="5654675"/>
          <p14:tracePt t="21326" x="6438900" y="5638800"/>
          <p14:tracePt t="21335" x="6438900" y="5630863"/>
          <p14:tracePt t="21343" x="6438900" y="5616575"/>
          <p14:tracePt t="21351" x="6438900" y="5608638"/>
          <p14:tracePt t="21359" x="6438900" y="5592763"/>
          <p14:tracePt t="21367" x="6438900" y="5584825"/>
          <p14:tracePt t="21375" x="6438900" y="5570538"/>
          <p14:tracePt t="21383" x="6438900" y="5546725"/>
          <p14:tracePt t="21391" x="6438900" y="5532438"/>
          <p14:tracePt t="21399" x="6438900" y="5524500"/>
          <p14:tracePt t="21407" x="6438900" y="5508625"/>
          <p14:tracePt t="21423" x="6438900" y="5502275"/>
          <p14:tracePt t="21432" x="6438900" y="5486400"/>
          <p14:tracePt t="21440" x="6438900" y="5470525"/>
          <p14:tracePt t="21448" x="6438900" y="5464175"/>
          <p14:tracePt t="21456" x="6438900" y="5448300"/>
          <p14:tracePt t="21480" x="6438900" y="5440363"/>
          <p14:tracePt t="21496" x="6438900" y="5426075"/>
          <p14:tracePt t="21577" x="6438900" y="5440363"/>
          <p14:tracePt t="21593" x="6438900" y="5448300"/>
          <p14:tracePt t="21617" x="6438900" y="5464175"/>
          <p14:tracePt t="21642" x="6438900" y="5470525"/>
          <p14:tracePt t="21658" x="6446838" y="5470525"/>
          <p14:tracePt t="21714" x="6446838" y="5486400"/>
          <p14:tracePt t="21747" x="6461125" y="5486400"/>
          <p14:tracePt t="21787" x="6461125" y="5502275"/>
          <p14:tracePt t="21893" x="6477000" y="5502275"/>
          <p14:tracePt t="21908" x="6477000" y="5508625"/>
          <p14:tracePt t="21933" x="6484938" y="5508625"/>
          <p14:tracePt t="24107" x="6499225" y="5508625"/>
          <p14:tracePt t="24123" x="6507163" y="5508625"/>
          <p14:tracePt t="24139" x="6523038" y="5508625"/>
          <p14:tracePt t="24147" x="6530975" y="5508625"/>
          <p14:tracePt t="24163" x="6545263" y="5508625"/>
          <p14:tracePt t="24171" x="6553200" y="5508625"/>
          <p14:tracePt t="24180" x="6569075" y="5508625"/>
          <p14:tracePt t="24188" x="6583363" y="5508625"/>
          <p14:tracePt t="24195" x="6591300" y="5508625"/>
          <p14:tracePt t="24205" x="6607175" y="5508625"/>
          <p14:tracePt t="24212" x="6613525" y="5508625"/>
          <p14:tracePt t="24223" x="6637338" y="5508625"/>
          <p14:tracePt t="24228" x="6651625" y="5508625"/>
          <p14:tracePt t="24244" x="6667500" y="5508625"/>
          <p14:tracePt t="24256" x="6675438" y="5508625"/>
          <p14:tracePt t="24260" x="6689725" y="5508625"/>
          <p14:tracePt t="24276" x="6697663" y="5508625"/>
          <p14:tracePt t="24292" x="6713538" y="5508625"/>
          <p14:tracePt t="24309" x="6721475" y="5508625"/>
          <p14:tracePt t="24317" x="6735763" y="5508625"/>
          <p14:tracePt t="24333" x="6751638" y="5508625"/>
          <p14:tracePt t="24341" x="6759575" y="5508625"/>
          <p14:tracePt t="24349" x="6773863" y="5508625"/>
          <p14:tracePt t="24357" x="6797675" y="5508625"/>
          <p14:tracePt t="24365" x="6804025" y="5508625"/>
          <p14:tracePt t="24374" x="6819900" y="5508625"/>
          <p14:tracePt t="24382" x="6827838" y="5508625"/>
          <p14:tracePt t="24390" x="6842125" y="5508625"/>
          <p14:tracePt t="24398" x="6858000" y="5508625"/>
          <p14:tracePt t="24406" x="6865938" y="5508625"/>
          <p14:tracePt t="24422" x="6880225" y="5508625"/>
          <p14:tracePt t="24439" x="6888163" y="5508625"/>
          <p14:tracePt t="24455" x="6904038" y="5508625"/>
          <p14:tracePt t="24487" x="6911975" y="5508625"/>
          <p14:tracePt t="24511" x="6926263" y="5508625"/>
          <p14:tracePt t="24535" x="6942138" y="5508625"/>
          <p14:tracePt t="24567" x="6950075" y="5508625"/>
          <p14:tracePt t="24584" x="6964363" y="5508625"/>
          <p14:tracePt t="24608" x="6972300" y="5508625"/>
          <p14:tracePt t="24672" x="6988175" y="5508625"/>
          <p14:tracePt t="24721" x="6994525" y="5508625"/>
          <p14:tracePt t="24810" x="6994525" y="5524500"/>
          <p14:tracePt t="33978" x="6994525" y="5508625"/>
          <p14:tracePt t="33988" x="6994525" y="5387975"/>
          <p14:tracePt t="33994" x="6988175" y="5257800"/>
          <p14:tracePt t="34006" x="6988175" y="5113338"/>
          <p14:tracePt t="34010" x="6972300" y="4816475"/>
          <p14:tracePt t="34021" x="6964363" y="4487863"/>
          <p14:tracePt t="34027" x="6950075" y="4130675"/>
          <p14:tracePt t="34035" x="6926263" y="3756025"/>
          <p14:tracePt t="34043" x="6926263" y="3398838"/>
          <p14:tracePt t="34051" x="6911975" y="3063875"/>
          <p14:tracePt t="34059" x="6911975" y="2917825"/>
          <p14:tracePt t="34067" x="6911975" y="2620963"/>
          <p14:tracePt t="34075" x="6911975" y="2362200"/>
          <p14:tracePt t="34083" x="6911975" y="2149475"/>
          <p14:tracePt t="34091" x="6911975" y="1935163"/>
          <p14:tracePt t="34099" x="6911975" y="1858963"/>
          <p14:tracePt t="34107" x="6904038" y="1730375"/>
          <p14:tracePt t="34116" x="6888163" y="1622425"/>
          <p14:tracePt t="34124" x="6888163" y="1577975"/>
          <p14:tracePt t="34132" x="6880225" y="1501775"/>
          <p14:tracePt t="34140" x="6865938" y="1417638"/>
          <p14:tracePt t="34148" x="6865938" y="1393825"/>
          <p14:tracePt t="34156" x="6865938" y="1355725"/>
          <p14:tracePt t="34164" x="6858000" y="1333500"/>
          <p14:tracePt t="34424" x="6858000" y="1349375"/>
          <p14:tracePt t="34431" x="6858000" y="1371600"/>
          <p14:tracePt t="34440" x="6858000" y="1409700"/>
          <p14:tracePt t="34448" x="6858000" y="1439863"/>
          <p14:tracePt t="34512" x="6865938" y="1493838"/>
          <p14:tracePt t="34522" x="6880225" y="1584325"/>
          <p14:tracePt t="34527" x="6888163" y="1608138"/>
          <p14:tracePt t="34539" x="6911975" y="1668463"/>
          <p14:tracePt t="34544" x="6926263" y="1714500"/>
          <p14:tracePt t="34554" x="6926263" y="1744663"/>
          <p14:tracePt t="34560" x="6942138" y="1768475"/>
          <p14:tracePt t="34828" x="6942138" y="1774825"/>
          <p14:tracePt t="34839" x="6942138" y="1790700"/>
          <p14:tracePt t="34844" x="6942138" y="1812925"/>
          <p14:tracePt t="34856" x="6942138" y="1820863"/>
          <p14:tracePt t="34860" x="6942138" y="1851025"/>
          <p14:tracePt t="34871" x="6942138" y="1882775"/>
          <p14:tracePt t="34876" x="6942138" y="1920875"/>
          <p14:tracePt t="34885" x="6942138" y="1943100"/>
          <p14:tracePt t="34893" x="6926263" y="1981200"/>
          <p14:tracePt t="34901" x="6911975" y="2027238"/>
          <p14:tracePt t="34909" x="6904038" y="2073275"/>
          <p14:tracePt t="34917" x="6888163" y="2125663"/>
          <p14:tracePt t="34925" x="6880225" y="2179638"/>
          <p14:tracePt t="34933" x="6865938" y="2232025"/>
          <p14:tracePt t="34941" x="6858000" y="2293938"/>
          <p14:tracePt t="34949" x="6827838" y="2346325"/>
          <p14:tracePt t="34957" x="6804025" y="2408238"/>
          <p14:tracePt t="34965" x="6804025" y="2454275"/>
          <p14:tracePt t="34973" x="6781800" y="2530475"/>
          <p14:tracePt t="34981" x="6773863" y="2568575"/>
          <p14:tracePt t="34989" x="6773863" y="2598738"/>
          <p14:tracePt t="34997" x="6759575" y="2620963"/>
          <p14:tracePt t="35005" x="6759575" y="2659063"/>
          <p14:tracePt t="35013" x="6759575" y="2682875"/>
          <p14:tracePt t="35021" x="6759575" y="2705100"/>
          <p14:tracePt t="35265" x="6759575" y="2720975"/>
          <p14:tracePt t="35272" x="6759575" y="2743200"/>
          <p14:tracePt t="35280" x="6751638" y="2781300"/>
          <p14:tracePt t="35288" x="6751638" y="2811463"/>
          <p14:tracePt t="35296" x="6751638" y="2865438"/>
          <p14:tracePt t="35304" x="6751638" y="2917825"/>
          <p14:tracePt t="35313" x="6751638" y="2979738"/>
          <p14:tracePt t="35321" x="6751638" y="3040063"/>
          <p14:tracePt t="35329" x="6773863" y="3116263"/>
          <p14:tracePt t="35339" x="6797675" y="3230563"/>
          <p14:tracePt t="35345" x="6804025" y="3292475"/>
          <p14:tracePt t="35356" x="6827838" y="3360738"/>
          <p14:tracePt t="35361" x="6858000" y="3436938"/>
          <p14:tracePt t="35371" x="6880225" y="3505200"/>
          <p14:tracePt t="35377" x="6888163" y="3565525"/>
          <p14:tracePt t="35388" x="6904038" y="3627438"/>
          <p14:tracePt t="35393" x="6904038" y="3635375"/>
          <p14:tracePt t="35401" x="6911975" y="3673475"/>
          <p14:tracePt t="35409" x="6926263" y="3711575"/>
          <p14:tracePt t="35417" x="6926263" y="3733800"/>
          <p14:tracePt t="35425" x="6926263" y="3741738"/>
          <p14:tracePt t="35838" x="6911975" y="3741738"/>
          <p14:tracePt t="35856" x="6911975" y="3733800"/>
          <p14:tracePt t="35920" x="6904038" y="3717925"/>
          <p14:tracePt t="35943" x="6904038" y="3711575"/>
          <p14:tracePt t="35951" x="6904038" y="3695700"/>
          <p14:tracePt t="35967" x="6904038" y="3687763"/>
          <p14:tracePt t="35983" x="6904038" y="3673475"/>
          <p14:tracePt t="36000" x="6904038" y="3665538"/>
          <p14:tracePt t="36008" x="6904038" y="3649663"/>
          <p14:tracePt t="36024" x="6904038" y="3635375"/>
          <p14:tracePt t="36031" x="6911975" y="3635375"/>
          <p14:tracePt t="36040" x="6911975" y="3627438"/>
          <p14:tracePt t="36048" x="6926263" y="3627438"/>
          <p14:tracePt t="36056" x="6926263" y="3611563"/>
          <p14:tracePt t="36064" x="6942138" y="3603625"/>
          <p14:tracePt t="36072" x="6942138" y="3589338"/>
          <p14:tracePt t="36080" x="6950075" y="3589338"/>
          <p14:tracePt t="36089" x="6964363" y="3581400"/>
          <p14:tracePt t="36097" x="6964363" y="3551238"/>
          <p14:tracePt t="36105" x="6972300" y="3543300"/>
          <p14:tracePt t="36113" x="6972300" y="3527425"/>
          <p14:tracePt t="36121" x="6988175" y="3521075"/>
          <p14:tracePt t="36129" x="6988175" y="3505200"/>
          <p14:tracePt t="36139" x="6994525" y="3482975"/>
          <p14:tracePt t="36154" x="6994525" y="3467100"/>
          <p14:tracePt t="36161" x="6994525" y="3459163"/>
          <p14:tracePt t="36172" x="7010400" y="3459163"/>
          <p14:tracePt t="36177" x="7010400" y="3444875"/>
          <p14:tracePt t="36194" x="7010400" y="3436938"/>
          <p14:tracePt t="36420" x="7010400" y="3444875"/>
          <p14:tracePt t="36727" x="7010400" y="3459163"/>
          <p14:tracePt t="36759" x="7010400" y="3467100"/>
          <p14:tracePt t="36783" x="7010400" y="3482975"/>
          <p14:tracePt t="36792" x="6994525" y="3482975"/>
          <p14:tracePt t="36800" x="6994525" y="3497263"/>
          <p14:tracePt t="36824" x="6994525" y="3505200"/>
          <p14:tracePt t="36832" x="6994525" y="3521075"/>
          <p14:tracePt t="36840" x="6994525" y="3527425"/>
          <p14:tracePt t="36848" x="6994525" y="3543300"/>
          <p14:tracePt t="36856" x="6994525" y="3565525"/>
          <p14:tracePt t="36864" x="6988175" y="3589338"/>
          <p14:tracePt t="36872" x="6988175" y="3611563"/>
          <p14:tracePt t="36880" x="6988175" y="3635375"/>
          <p14:tracePt t="36888" x="6972300" y="3673475"/>
          <p14:tracePt t="36896" x="6972300" y="3695700"/>
          <p14:tracePt t="36905" x="6964363" y="3717925"/>
          <p14:tracePt t="36913" x="6964363" y="3741738"/>
          <p14:tracePt t="36922" x="6964363" y="3779838"/>
          <p14:tracePt t="36929" x="6964363" y="3802063"/>
          <p14:tracePt t="36939" x="6950075" y="3840163"/>
          <p14:tracePt t="36945" x="6950075" y="3878263"/>
          <p14:tracePt t="36955" x="6950075" y="3886200"/>
          <p14:tracePt t="36961" x="6950075" y="3940175"/>
          <p14:tracePt t="36971" x="6950075" y="3946525"/>
          <p14:tracePt t="36977" x="6950075" y="3970338"/>
          <p14:tracePt t="36988" x="6950075" y="4008438"/>
          <p14:tracePt t="36993" x="6950075" y="4030663"/>
          <p14:tracePt t="37001" x="6950075" y="4054475"/>
          <p14:tracePt t="37010" x="6950075" y="4076700"/>
          <p14:tracePt t="37021" x="6950075" y="4092575"/>
          <p14:tracePt t="37025" x="6950075" y="4114800"/>
          <p14:tracePt t="37034" x="6950075" y="4130675"/>
          <p14:tracePt t="37042" x="6964363" y="4137025"/>
          <p14:tracePt t="37050" x="6964363" y="4152900"/>
          <p14:tracePt t="37058" x="6964363" y="4160838"/>
          <p14:tracePt t="37074" x="6972300" y="4175125"/>
          <p14:tracePt t="37090" x="6972300" y="4183063"/>
          <p14:tracePt t="37341" x="6972300" y="4198938"/>
          <p14:tracePt t="37349" x="6972300" y="4213225"/>
          <p14:tracePt t="37357" x="6988175" y="4221163"/>
          <p14:tracePt t="37365" x="6994525" y="4237038"/>
          <p14:tracePt t="37374" x="7010400" y="4244975"/>
          <p14:tracePt t="37381" x="7010400" y="4259263"/>
          <p14:tracePt t="37390" x="7026275" y="4267200"/>
          <p14:tracePt t="37406" x="7026275" y="4283075"/>
          <p14:tracePt t="37414" x="7032625" y="4289425"/>
          <p14:tracePt t="37430" x="7032625" y="4305300"/>
          <p14:tracePt t="37439" x="7048500" y="4305300"/>
          <p14:tracePt t="37456" x="7048500" y="4321175"/>
          <p14:tracePt t="37551" x="7048500" y="4327525"/>
          <p14:tracePt t="37721" x="7048500" y="4343400"/>
          <p14:tracePt t="37745" x="7048500" y="4351338"/>
          <p14:tracePt t="37754" x="7032625" y="4365625"/>
          <p14:tracePt t="37761" x="7026275" y="4373563"/>
          <p14:tracePt t="37771" x="7026275" y="4389438"/>
          <p14:tracePt t="37777" x="7010400" y="4411663"/>
          <p14:tracePt t="37788" x="7010400" y="4435475"/>
          <p14:tracePt t="37793" x="6994525" y="4457700"/>
          <p14:tracePt t="37801" x="6988175" y="4495800"/>
          <p14:tracePt t="37809" x="6972300" y="4556125"/>
          <p14:tracePt t="37818" x="6964363" y="4625975"/>
          <p14:tracePt t="37826" x="6964363" y="4724400"/>
          <p14:tracePt t="37838" x="6964363" y="4838700"/>
          <p14:tracePt t="37842" x="6964363" y="4975225"/>
          <p14:tracePt t="37850" x="6964363" y="5089525"/>
          <p14:tracePt t="37858" x="6994525" y="5227638"/>
          <p14:tracePt t="37866" x="7026275" y="5280025"/>
          <p14:tracePt t="37874" x="7026275" y="5334000"/>
          <p14:tracePt t="38141" x="7026275" y="5341938"/>
          <p14:tracePt t="38149" x="7026275" y="5356225"/>
          <p14:tracePt t="38157" x="7026275" y="5364163"/>
          <p14:tracePt t="38166" x="7026275" y="5387975"/>
          <p14:tracePt t="38174" x="7026275" y="5418138"/>
          <p14:tracePt t="38182" x="7026275" y="5426075"/>
          <p14:tracePt t="38189" x="7026275" y="5440363"/>
          <p14:tracePt t="38198" x="7032625" y="5448300"/>
          <p14:tracePt t="38206" x="7032625" y="5470525"/>
          <p14:tracePt t="38214" x="7032625" y="5486400"/>
          <p14:tracePt t="38222" x="7032625" y="5502275"/>
          <p14:tracePt t="38230" x="7032625" y="5508625"/>
          <p14:tracePt t="38239" x="7032625" y="5524500"/>
          <p14:tracePt t="38246" x="7048500" y="5532438"/>
          <p14:tracePt t="38254" x="7048500" y="5546725"/>
          <p14:tracePt t="38262" x="7048500" y="5554663"/>
          <p14:tracePt t="38271" x="7048500" y="5584825"/>
          <p14:tracePt t="38278" x="7048500" y="5592763"/>
          <p14:tracePt t="38288" x="7048500" y="5608638"/>
          <p14:tracePt t="38295" x="7048500" y="5616575"/>
          <p14:tracePt t="38305" x="7048500" y="5630863"/>
          <p14:tracePt t="38322" x="7048500" y="5638800"/>
          <p14:tracePt t="38338" x="7048500" y="5654675"/>
          <p14:tracePt t="38589" x="7048500" y="5638800"/>
          <p14:tracePt t="38601" x="7048500" y="5630863"/>
          <p14:tracePt t="38610" x="7048500" y="5616575"/>
          <p14:tracePt t="38621" x="7048500" y="5608638"/>
          <p14:tracePt t="38626" x="7048500" y="5592763"/>
          <p14:tracePt t="38634" x="7048500" y="5584825"/>
          <p14:tracePt t="38642" x="7048500" y="5570538"/>
          <p14:tracePt t="38650" x="7048500" y="5546725"/>
          <p14:tracePt t="38658" x="7048500" y="5532438"/>
          <p14:tracePt t="38666" x="7048500" y="5508625"/>
          <p14:tracePt t="38674" x="7048500" y="5486400"/>
          <p14:tracePt t="38683" x="7048500" y="5470525"/>
          <p14:tracePt t="38691" x="7048500" y="5464175"/>
          <p14:tracePt t="38699" x="7048500" y="5448300"/>
          <p14:tracePt t="38707" x="7048500" y="5440363"/>
          <p14:tracePt t="38723" x="7048500" y="5426075"/>
          <p14:tracePt t="38747" x="7048500" y="5418138"/>
          <p14:tracePt t="39337" x="7048500" y="5402263"/>
          <p14:tracePt t="39355" x="7048500" y="5387975"/>
          <p14:tracePt t="39377" x="7048500" y="5380038"/>
          <p14:tracePt t="39394" x="7048500" y="5364163"/>
          <p14:tracePt t="39418" x="7048500" y="5356225"/>
          <p14:tracePt t="39992" x="7056438" y="5356225"/>
          <p14:tracePt t="40000" x="7070725" y="5356225"/>
          <p14:tracePt t="40008" x="7078663" y="5356225"/>
          <p14:tracePt t="40016" x="7094538" y="5356225"/>
          <p14:tracePt t="40024" x="7102475" y="5356225"/>
          <p14:tracePt t="40032" x="7132638" y="5364163"/>
          <p14:tracePt t="40040" x="7154863" y="5364163"/>
          <p14:tracePt t="40048" x="7178675" y="5380038"/>
          <p14:tracePt t="40056" x="7200900" y="5380038"/>
          <p14:tracePt t="40064" x="7223125" y="5380038"/>
          <p14:tracePt t="40072" x="7246938" y="5387975"/>
          <p14:tracePt t="40081" x="7269163" y="5387975"/>
          <p14:tracePt t="40089" x="7285038" y="5402263"/>
          <p14:tracePt t="40096" x="7292975" y="5402263"/>
          <p14:tracePt t="40105" x="7307263" y="5402263"/>
          <p14:tracePt t="40113" x="7323138" y="5402263"/>
          <p14:tracePt t="40129" x="7331075" y="5418138"/>
          <p14:tracePt t="40161" x="7345363" y="5418138"/>
          <p14:tracePt t="40210" x="7353300" y="5418138"/>
          <p14:tracePt t="40226" x="7369175" y="5418138"/>
          <p14:tracePt t="40234" x="7375525" y="5418138"/>
          <p14:tracePt t="40242" x="7407275" y="5418138"/>
          <p14:tracePt t="40258" x="7413625" y="5418138"/>
          <p14:tracePt t="40266" x="7429500" y="5418138"/>
          <p14:tracePt t="40275" x="7437438" y="5418138"/>
          <p14:tracePt t="40283" x="7451725" y="5426075"/>
          <p14:tracePt t="40290" x="7459663" y="5426075"/>
          <p14:tracePt t="40299" x="7475538" y="5426075"/>
          <p14:tracePt t="40307" x="7489825" y="5426075"/>
          <p14:tracePt t="40315" x="7497763" y="5426075"/>
          <p14:tracePt t="40323" x="7513638" y="5426075"/>
          <p14:tracePt t="40331" x="7521575" y="5426075"/>
          <p14:tracePt t="40339" x="7543800" y="5426075"/>
          <p14:tracePt t="40347" x="7559675" y="5426075"/>
          <p14:tracePt t="40363" x="7566025" y="5426075"/>
          <p14:tracePt t="40380" x="7581900" y="5426075"/>
          <p14:tracePt t="43305" x="7566025" y="5418138"/>
          <p14:tracePt t="43354" x="7559675" y="5402263"/>
          <p14:tracePt t="43362" x="7497763" y="5334000"/>
          <p14:tracePt t="43372" x="7429500" y="5249863"/>
          <p14:tracePt t="43378" x="7353300" y="5165725"/>
          <p14:tracePt t="43388" x="7307263" y="5143500"/>
          <p14:tracePt t="43394" x="7239000" y="5059363"/>
          <p14:tracePt t="43405" x="7178675" y="4999038"/>
          <p14:tracePt t="43410" x="7132638" y="4953000"/>
          <p14:tracePt t="43422" x="7102475" y="4937125"/>
          <p14:tracePt t="43426" x="7070725" y="4892675"/>
          <p14:tracePt t="43435" x="7048500" y="4854575"/>
          <p14:tracePt t="43444" x="7032625" y="4830763"/>
          <p14:tracePt t="43451" x="7026275" y="4808538"/>
          <p14:tracePt t="43459" x="7026275" y="4770438"/>
          <p14:tracePt t="43652" x="7010400" y="4770438"/>
          <p14:tracePt t="43660" x="6972300" y="4770438"/>
          <p14:tracePt t="43668" x="6926263" y="4762500"/>
          <p14:tracePt t="43676" x="6858000" y="4732338"/>
          <p14:tracePt t="43684" x="6781800" y="4702175"/>
          <p14:tracePt t="43693" x="6721475" y="4664075"/>
          <p14:tracePt t="43705" x="6651625" y="4625975"/>
          <p14:tracePt t="43709" x="6392863" y="4473575"/>
          <p14:tracePt t="43717" x="6294438" y="4411663"/>
          <p14:tracePt t="43726" x="6142038" y="4305300"/>
          <p14:tracePt t="43733" x="5959475" y="4175125"/>
          <p14:tracePt t="43742" x="5783263" y="4046538"/>
          <p14:tracePt t="43750" x="5616575" y="3940175"/>
          <p14:tracePt t="43791" x="5570538" y="3886200"/>
          <p14:tracePt t="43799" x="5554663" y="3863975"/>
          <p14:tracePt t="43807" x="5546725" y="3840163"/>
          <p14:tracePt t="43815" x="5546725" y="3825875"/>
          <p14:tracePt t="43823" x="5546725" y="3817938"/>
          <p14:tracePt t="43831" x="5554663" y="3802063"/>
          <p14:tracePt t="43839" x="5554663" y="3794125"/>
          <p14:tracePt t="43847" x="5554663" y="3779838"/>
          <p14:tracePt t="44048" x="5546725" y="3779838"/>
          <p14:tracePt t="44056" x="5486400" y="3779838"/>
          <p14:tracePt t="44065" x="5448300" y="3779838"/>
          <p14:tracePt t="44073" x="5380038" y="3779838"/>
          <p14:tracePt t="44081" x="5318125" y="3771900"/>
          <p14:tracePt t="44089" x="5235575" y="3771900"/>
          <p14:tracePt t="44097" x="5135563" y="3741738"/>
          <p14:tracePt t="44104" x="5029200" y="3741738"/>
          <p14:tracePt t="44114" x="4724400" y="3711575"/>
          <p14:tracePt t="44122" x="4602163" y="3687763"/>
          <p14:tracePt t="44130" x="4397375" y="3665538"/>
          <p14:tracePt t="44138" x="4229100" y="3627438"/>
          <p14:tracePt t="44146" x="4144963" y="3603625"/>
          <p14:tracePt t="44154" x="4008438" y="3565525"/>
          <p14:tracePt t="44162" x="3902075" y="3543300"/>
          <p14:tracePt t="44171" x="3870325" y="3527425"/>
          <p14:tracePt t="44178" x="3817938" y="3497263"/>
          <p14:tracePt t="44189" x="3779838" y="3467100"/>
          <p14:tracePt t="44195" x="3763963" y="3459163"/>
          <p14:tracePt t="44205" x="3756025" y="3436938"/>
          <p14:tracePt t="44211" x="3756025" y="3421063"/>
          <p14:tracePt t="44222" x="3756025" y="3413125"/>
          <p14:tracePt t="44227" x="3756025" y="3398838"/>
          <p14:tracePt t="44238" x="3756025" y="3390900"/>
          <p14:tracePt t="44243" x="3756025" y="3375025"/>
          <p14:tracePt t="44251" x="3763963" y="3375025"/>
          <p14:tracePt t="44260" x="3794125" y="3360738"/>
          <p14:tracePt t="44272" x="3817938" y="3360738"/>
          <p14:tracePt t="44276" x="3840163" y="3360738"/>
          <p14:tracePt t="44283" x="3870325" y="3360738"/>
          <p14:tracePt t="44292" x="3946525" y="3352800"/>
          <p14:tracePt t="44300" x="4016375" y="3352800"/>
          <p14:tracePt t="44308" x="4098925" y="3336925"/>
          <p14:tracePt t="44316" x="4137025" y="3330575"/>
          <p14:tracePt t="44341" x="4160838" y="3314700"/>
          <p14:tracePt t="44349" x="4244975" y="3268663"/>
          <p14:tracePt t="44357" x="4351338" y="3208338"/>
          <p14:tracePt t="44365" x="4449763" y="3162300"/>
          <p14:tracePt t="44372" x="4579938" y="3101975"/>
          <p14:tracePt t="44381" x="4770438" y="3001963"/>
          <p14:tracePt t="44444" x="4808538" y="2979738"/>
          <p14:tracePt t="44454" x="4876800" y="2955925"/>
          <p14:tracePt t="44558" x="4746625" y="3124200"/>
          <p14:tracePt t="44566" x="4579938" y="3330575"/>
          <p14:tracePt t="44574" x="4435475" y="3521075"/>
          <p14:tracePt t="44582" x="4289425" y="3733800"/>
          <p14:tracePt t="44590" x="4144963" y="3946525"/>
          <p14:tracePt t="44598" x="4016375" y="4152900"/>
          <p14:tracePt t="44606" x="3886200" y="4365625"/>
          <p14:tracePt t="44614" x="3756025" y="4556125"/>
          <p14:tracePt t="44622" x="3527425" y="4953000"/>
          <p14:tracePt t="44630" x="3298825" y="5334000"/>
          <p14:tracePt t="44638" x="3086100" y="5661025"/>
          <p14:tracePt t="44646" x="3025775" y="5807075"/>
          <p14:tracePt t="44654" x="2887663" y="6073775"/>
          <p14:tracePt t="44662" x="2803525" y="6294438"/>
          <p14:tracePt t="44671" x="2781300" y="6378575"/>
          <p14:tracePt t="44679" x="2697163" y="6651625"/>
          <p14:tracePt t="44688" x="2697163" y="6705600"/>
          <p14:tracePt t="44695" x="2697163" y="6727825"/>
          <p14:tracePt t="44706" x="2697163" y="6842125"/>
          <p14:tracePt t="46739" x="0" y="0"/>
        </p14:tracePtLst>
      </p14:laserTraceLst>
    </p:ext>
  </p:extLs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5FFDA035-647A-4DFC-9550-2A4FCD6231FD}"/>
              </a:ext>
            </a:extLst>
          </p:cNvPr>
          <p:cNvSpPr>
            <a:spLocks noGrp="1" noChangeArrowheads="1"/>
          </p:cNvSpPr>
          <p:nvPr>
            <p:ph type="title"/>
          </p:nvPr>
        </p:nvSpPr>
        <p:spPr/>
        <p:txBody>
          <a:bodyPr/>
          <a:lstStyle/>
          <a:p>
            <a:pPr eaLnBrk="1" hangingPunct="1"/>
            <a:r>
              <a:rPr lang="en-US" altLang="en-US" dirty="0">
                <a:solidFill>
                  <a:srgbClr val="FFFF00"/>
                </a:solidFill>
              </a:rPr>
              <a:t>Consequences of Secondary Hyperparathyroidism</a:t>
            </a:r>
          </a:p>
        </p:txBody>
      </p:sp>
      <p:sp>
        <p:nvSpPr>
          <p:cNvPr id="7" name="Content Placeholder 6">
            <a:extLst>
              <a:ext uri="{FF2B5EF4-FFF2-40B4-BE49-F238E27FC236}">
                <a16:creationId xmlns:a16="http://schemas.microsoft.com/office/drawing/2014/main" id="{3664B403-FC20-CAD8-ECFA-AEF7815CEC7F}"/>
              </a:ext>
            </a:extLst>
          </p:cNvPr>
          <p:cNvSpPr>
            <a:spLocks noGrp="1"/>
          </p:cNvSpPr>
          <p:nvPr>
            <p:ph sz="half" idx="1"/>
          </p:nvPr>
        </p:nvSpPr>
        <p:spPr/>
        <p:txBody>
          <a:bodyPr/>
          <a:lstStyle/>
          <a:p>
            <a:pPr marL="0" indent="0">
              <a:buNone/>
            </a:pPr>
            <a:r>
              <a:rPr lang="en-US" sz="2400" dirty="0">
                <a:solidFill>
                  <a:schemeClr val="bg1"/>
                </a:solidFill>
              </a:rPr>
              <a:t>Osteitis Fibrosa Cystica</a:t>
            </a:r>
          </a:p>
          <a:p>
            <a:r>
              <a:rPr lang="en-US" sz="2400" dirty="0">
                <a:solidFill>
                  <a:schemeClr val="bg1"/>
                </a:solidFill>
              </a:rPr>
              <a:t>PTH stimulation of osteoclasts and increased osteoblasts leads to increased osteoid surfaces (unmineralized bone)</a:t>
            </a:r>
          </a:p>
        </p:txBody>
      </p:sp>
      <p:sp>
        <p:nvSpPr>
          <p:cNvPr id="99332" name="FlagCount" hidden="1">
            <a:hlinkClick r:id="rId4" action="ppaction://hlinkfile"/>
            <a:extLst>
              <a:ext uri="{FF2B5EF4-FFF2-40B4-BE49-F238E27FC236}">
                <a16:creationId xmlns:a16="http://schemas.microsoft.com/office/drawing/2014/main" id="{91BB2159-30FA-6EE4-513F-ECA2B1CCFB30}"/>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
        <p:nvSpPr>
          <p:cNvPr id="6" name="TextBox 5">
            <a:extLst>
              <a:ext uri="{FF2B5EF4-FFF2-40B4-BE49-F238E27FC236}">
                <a16:creationId xmlns:a16="http://schemas.microsoft.com/office/drawing/2014/main" id="{523815A5-751F-FD32-BD69-981AFEE10B80}"/>
              </a:ext>
            </a:extLst>
          </p:cNvPr>
          <p:cNvSpPr txBox="1"/>
          <p:nvPr/>
        </p:nvSpPr>
        <p:spPr>
          <a:xfrm>
            <a:off x="2476500" y="6550223"/>
            <a:ext cx="6705600" cy="307777"/>
          </a:xfrm>
          <a:prstGeom prst="rect">
            <a:avLst/>
          </a:prstGeom>
          <a:noFill/>
        </p:spPr>
        <p:txBody>
          <a:bodyPr wrap="square" rtlCol="0">
            <a:spAutoFit/>
          </a:bodyPr>
          <a:lstStyle/>
          <a:p>
            <a:r>
              <a:rPr lang="en-US" sz="1400" dirty="0">
                <a:solidFill>
                  <a:schemeClr val="bg1"/>
                </a:solidFill>
              </a:rPr>
              <a:t>Helmut G. </a:t>
            </a:r>
            <a:r>
              <a:rPr lang="en-US" sz="1400" dirty="0" err="1">
                <a:solidFill>
                  <a:schemeClr val="bg1"/>
                </a:solidFill>
              </a:rPr>
              <a:t>Rennke</a:t>
            </a:r>
            <a:r>
              <a:rPr lang="en-US" sz="1400" dirty="0">
                <a:solidFill>
                  <a:schemeClr val="bg1"/>
                </a:solidFill>
              </a:rPr>
              <a:t>, Bradley M. </a:t>
            </a:r>
            <a:r>
              <a:rPr lang="en-US" sz="1400" dirty="0" err="1">
                <a:solidFill>
                  <a:schemeClr val="bg1"/>
                </a:solidFill>
              </a:rPr>
              <a:t>Denker</a:t>
            </a:r>
            <a:r>
              <a:rPr lang="en-US" sz="1400" dirty="0">
                <a:solidFill>
                  <a:schemeClr val="bg1"/>
                </a:solidFill>
              </a:rPr>
              <a:t>.  Renal Pathophysiology: The Essentials</a:t>
            </a:r>
          </a:p>
        </p:txBody>
      </p:sp>
      <p:pic>
        <p:nvPicPr>
          <p:cNvPr id="8" name="Content Placeholder 7">
            <a:extLst>
              <a:ext uri="{FF2B5EF4-FFF2-40B4-BE49-F238E27FC236}">
                <a16:creationId xmlns:a16="http://schemas.microsoft.com/office/drawing/2014/main" id="{44CB5825-9F20-F746-2AC0-9ACD3764A71D}"/>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4267200" y="1841698"/>
            <a:ext cx="3352800" cy="3907235"/>
          </a:xfrm>
          <a:prstGeom prst="rect">
            <a:avLst/>
          </a:prstGeom>
        </p:spPr>
      </p:pic>
    </p:spTree>
    <p:custDataLst>
      <p:tags r:id="rId1"/>
    </p:custDataLst>
    <p:extLst>
      <p:ext uri="{BB962C8B-B14F-4D97-AF65-F5344CB8AC3E}">
        <p14:creationId xmlns:p14="http://schemas.microsoft.com/office/powerpoint/2010/main" val="1047879898"/>
      </p:ext>
    </p:extLst>
  </p:cSld>
  <p:clrMapOvr>
    <a:masterClrMapping/>
  </p:clrMapOvr>
  <mc:AlternateContent xmlns:mc="http://schemas.openxmlformats.org/markup-compatibility/2006" xmlns:p14="http://schemas.microsoft.com/office/powerpoint/2010/main">
    <mc:Choice Requires="p14">
      <p:transition spd="slow" p14:dur="2000" advTm="27136"/>
    </mc:Choice>
    <mc:Fallback xmlns="">
      <p:transition spd="slow" advTm="27136"/>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AFF52C8C-B089-BD99-E0D2-CE34E3588844}"/>
              </a:ext>
            </a:extLst>
          </p:cNvPr>
          <p:cNvSpPr>
            <a:spLocks noGrp="1" noChangeArrowheads="1"/>
          </p:cNvSpPr>
          <p:nvPr>
            <p:ph type="title"/>
          </p:nvPr>
        </p:nvSpPr>
        <p:spPr/>
        <p:txBody>
          <a:bodyPr/>
          <a:lstStyle/>
          <a:p>
            <a:pPr eaLnBrk="1" hangingPunct="1"/>
            <a:r>
              <a:rPr lang="en-US" altLang="en-US" dirty="0">
                <a:solidFill>
                  <a:srgbClr val="FFFF00"/>
                </a:solidFill>
              </a:rPr>
              <a:t>Classification of CKD</a:t>
            </a:r>
            <a:br>
              <a:rPr lang="en-US" altLang="en-US" dirty="0">
                <a:solidFill>
                  <a:srgbClr val="FFFF00"/>
                </a:solidFill>
              </a:rPr>
            </a:br>
            <a:r>
              <a:rPr lang="en-US" altLang="en-US" sz="2400" dirty="0">
                <a:solidFill>
                  <a:srgbClr val="FFFF00"/>
                </a:solidFill>
              </a:rPr>
              <a:t>Kidney Disease: Global Outcomes Initiative (KDIGO)</a:t>
            </a:r>
          </a:p>
        </p:txBody>
      </p:sp>
      <p:pic>
        <p:nvPicPr>
          <p:cNvPr id="4" name="Content Placeholder 3" descr="Table&#10;&#10;Description automatically generated">
            <a:extLst>
              <a:ext uri="{FF2B5EF4-FFF2-40B4-BE49-F238E27FC236}">
                <a16:creationId xmlns:a16="http://schemas.microsoft.com/office/drawing/2014/main" id="{D011D6E9-4030-7453-3973-A73F7564D0C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5800" y="1676400"/>
            <a:ext cx="8008748" cy="4495800"/>
          </a:xfrm>
        </p:spPr>
      </p:pic>
      <p:sp>
        <p:nvSpPr>
          <p:cNvPr id="12292" name="FlagCount" hidden="1">
            <a:hlinkClick r:id="rId3" action="ppaction://hlinkfile"/>
            <a:extLst>
              <a:ext uri="{FF2B5EF4-FFF2-40B4-BE49-F238E27FC236}">
                <a16:creationId xmlns:a16="http://schemas.microsoft.com/office/drawing/2014/main" id="{791244AE-1F80-A510-6545-52406862CDD9}"/>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
        <p:nvSpPr>
          <p:cNvPr id="5" name="TextBox 4">
            <a:extLst>
              <a:ext uri="{FF2B5EF4-FFF2-40B4-BE49-F238E27FC236}">
                <a16:creationId xmlns:a16="http://schemas.microsoft.com/office/drawing/2014/main" id="{D7A512B4-DE4E-7946-23D2-7D3C26C9207B}"/>
              </a:ext>
            </a:extLst>
          </p:cNvPr>
          <p:cNvSpPr txBox="1"/>
          <p:nvPr/>
        </p:nvSpPr>
        <p:spPr>
          <a:xfrm>
            <a:off x="6781800" y="6429473"/>
            <a:ext cx="2819400" cy="307777"/>
          </a:xfrm>
          <a:prstGeom prst="rect">
            <a:avLst/>
          </a:prstGeom>
          <a:noFill/>
        </p:spPr>
        <p:txBody>
          <a:bodyPr wrap="square" rtlCol="0">
            <a:spAutoFit/>
          </a:bodyPr>
          <a:lstStyle/>
          <a:p>
            <a:r>
              <a:rPr lang="en-US" sz="1400" dirty="0">
                <a:solidFill>
                  <a:schemeClr val="bg1"/>
                </a:solidFill>
              </a:rPr>
              <a:t>KDIGO Guidelines</a:t>
            </a:r>
          </a:p>
        </p:txBody>
      </p:sp>
    </p:spTree>
    <p:extLst>
      <p:ext uri="{BB962C8B-B14F-4D97-AF65-F5344CB8AC3E}">
        <p14:creationId xmlns:p14="http://schemas.microsoft.com/office/powerpoint/2010/main" val="622271598"/>
      </p:ext>
    </p:extLst>
  </p:cSld>
  <p:clrMapOvr>
    <a:masterClrMapping/>
  </p:clrMapOvr>
  <mc:AlternateContent xmlns:mc="http://schemas.openxmlformats.org/markup-compatibility/2006" xmlns:p14="http://schemas.microsoft.com/office/powerpoint/2010/main">
    <mc:Choice Requires="p14">
      <p:transition spd="slow" p14:dur="2000" advTm="21589"/>
    </mc:Choice>
    <mc:Fallback xmlns="">
      <p:transition spd="slow" advTm="21589"/>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5FFDA035-647A-4DFC-9550-2A4FCD6231FD}"/>
              </a:ext>
            </a:extLst>
          </p:cNvPr>
          <p:cNvSpPr>
            <a:spLocks noGrp="1" noChangeArrowheads="1"/>
          </p:cNvSpPr>
          <p:nvPr>
            <p:ph type="title"/>
          </p:nvPr>
        </p:nvSpPr>
        <p:spPr/>
        <p:txBody>
          <a:bodyPr/>
          <a:lstStyle/>
          <a:p>
            <a:pPr eaLnBrk="1" hangingPunct="1"/>
            <a:r>
              <a:rPr lang="en-US" altLang="en-US" sz="3600" dirty="0">
                <a:solidFill>
                  <a:srgbClr val="FFFF00"/>
                </a:solidFill>
              </a:rPr>
              <a:t>Consequences of Secondary Hyperparathyroidism &amp; Hyperphosphatemia</a:t>
            </a:r>
          </a:p>
        </p:txBody>
      </p:sp>
      <p:sp>
        <p:nvSpPr>
          <p:cNvPr id="7" name="Content Placeholder 6">
            <a:extLst>
              <a:ext uri="{FF2B5EF4-FFF2-40B4-BE49-F238E27FC236}">
                <a16:creationId xmlns:a16="http://schemas.microsoft.com/office/drawing/2014/main" id="{3664B403-FC20-CAD8-ECFA-AEF7815CEC7F}"/>
              </a:ext>
            </a:extLst>
          </p:cNvPr>
          <p:cNvSpPr>
            <a:spLocks noGrp="1"/>
          </p:cNvSpPr>
          <p:nvPr>
            <p:ph sz="half" idx="1"/>
          </p:nvPr>
        </p:nvSpPr>
        <p:spPr>
          <a:xfrm>
            <a:off x="428445" y="2024260"/>
            <a:ext cx="3686355" cy="4525963"/>
          </a:xfrm>
        </p:spPr>
        <p:txBody>
          <a:bodyPr/>
          <a:lstStyle/>
          <a:p>
            <a:pPr marL="0" indent="0">
              <a:buNone/>
            </a:pPr>
            <a:r>
              <a:rPr lang="en-US" sz="2400" dirty="0">
                <a:solidFill>
                  <a:schemeClr val="bg1"/>
                </a:solidFill>
              </a:rPr>
              <a:t>Vascular calcifications</a:t>
            </a:r>
          </a:p>
          <a:p>
            <a:r>
              <a:rPr lang="en-US" sz="2400" dirty="0">
                <a:solidFill>
                  <a:schemeClr val="bg1"/>
                </a:solidFill>
              </a:rPr>
              <a:t>Calcium phosphate precipitates out of the blood stream and deposits in the tissues</a:t>
            </a:r>
          </a:p>
          <a:p>
            <a:r>
              <a:rPr lang="en-US" sz="2400" dirty="0">
                <a:solidFill>
                  <a:schemeClr val="bg1"/>
                </a:solidFill>
              </a:rPr>
              <a:t>Usually when calcium x phosphorus product &gt; 60-70</a:t>
            </a:r>
          </a:p>
        </p:txBody>
      </p:sp>
      <p:sp>
        <p:nvSpPr>
          <p:cNvPr id="99332" name="FlagCount" hidden="1">
            <a:hlinkClick r:id="rId4" action="ppaction://hlinkfile"/>
            <a:extLst>
              <a:ext uri="{FF2B5EF4-FFF2-40B4-BE49-F238E27FC236}">
                <a16:creationId xmlns:a16="http://schemas.microsoft.com/office/drawing/2014/main" id="{91BB2159-30FA-6EE4-513F-ECA2B1CCFB30}"/>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
        <p:nvSpPr>
          <p:cNvPr id="6" name="TextBox 5">
            <a:extLst>
              <a:ext uri="{FF2B5EF4-FFF2-40B4-BE49-F238E27FC236}">
                <a16:creationId xmlns:a16="http://schemas.microsoft.com/office/drawing/2014/main" id="{523815A5-751F-FD32-BD69-981AFEE10B80}"/>
              </a:ext>
            </a:extLst>
          </p:cNvPr>
          <p:cNvSpPr txBox="1"/>
          <p:nvPr/>
        </p:nvSpPr>
        <p:spPr>
          <a:xfrm>
            <a:off x="2476500" y="6550223"/>
            <a:ext cx="6705600" cy="307777"/>
          </a:xfrm>
          <a:prstGeom prst="rect">
            <a:avLst/>
          </a:prstGeom>
          <a:noFill/>
        </p:spPr>
        <p:txBody>
          <a:bodyPr wrap="square" rtlCol="0">
            <a:spAutoFit/>
          </a:bodyPr>
          <a:lstStyle/>
          <a:p>
            <a:r>
              <a:rPr lang="en-US" sz="1400" dirty="0">
                <a:solidFill>
                  <a:schemeClr val="bg1"/>
                </a:solidFill>
              </a:rPr>
              <a:t>Helmut G. </a:t>
            </a:r>
            <a:r>
              <a:rPr lang="en-US" sz="1400" dirty="0" err="1">
                <a:solidFill>
                  <a:schemeClr val="bg1"/>
                </a:solidFill>
              </a:rPr>
              <a:t>Rennke</a:t>
            </a:r>
            <a:r>
              <a:rPr lang="en-US" sz="1400" dirty="0">
                <a:solidFill>
                  <a:schemeClr val="bg1"/>
                </a:solidFill>
              </a:rPr>
              <a:t>, Bradley M. </a:t>
            </a:r>
            <a:r>
              <a:rPr lang="en-US" sz="1400" dirty="0" err="1">
                <a:solidFill>
                  <a:schemeClr val="bg1"/>
                </a:solidFill>
              </a:rPr>
              <a:t>Denker</a:t>
            </a:r>
            <a:r>
              <a:rPr lang="en-US" sz="1400" dirty="0">
                <a:solidFill>
                  <a:schemeClr val="bg1"/>
                </a:solidFill>
              </a:rPr>
              <a:t>.  Renal Pathophysiology: The Essentials</a:t>
            </a:r>
          </a:p>
        </p:txBody>
      </p:sp>
      <p:pic>
        <p:nvPicPr>
          <p:cNvPr id="4" name="Content Placeholder 3">
            <a:extLst>
              <a:ext uri="{FF2B5EF4-FFF2-40B4-BE49-F238E27FC236}">
                <a16:creationId xmlns:a16="http://schemas.microsoft.com/office/drawing/2014/main" id="{51ABE161-76B4-BBF9-2B5E-ADB2332BE912}"/>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4541808" y="2347714"/>
            <a:ext cx="4343400" cy="3272433"/>
          </a:xfrm>
        </p:spPr>
      </p:pic>
      <p:sp>
        <p:nvSpPr>
          <p:cNvPr id="5" name="TextBox 4">
            <a:extLst>
              <a:ext uri="{FF2B5EF4-FFF2-40B4-BE49-F238E27FC236}">
                <a16:creationId xmlns:a16="http://schemas.microsoft.com/office/drawing/2014/main" id="{7753C40E-14F9-04FE-F8FD-7840478D5D43}"/>
              </a:ext>
            </a:extLst>
          </p:cNvPr>
          <p:cNvSpPr txBox="1"/>
          <p:nvPr/>
        </p:nvSpPr>
        <p:spPr>
          <a:xfrm>
            <a:off x="4467045" y="5867400"/>
            <a:ext cx="4418163" cy="369332"/>
          </a:xfrm>
          <a:prstGeom prst="rect">
            <a:avLst/>
          </a:prstGeom>
          <a:noFill/>
        </p:spPr>
        <p:txBody>
          <a:bodyPr wrap="square" rtlCol="0">
            <a:spAutoFit/>
          </a:bodyPr>
          <a:lstStyle/>
          <a:p>
            <a:r>
              <a:rPr lang="en-US" dirty="0">
                <a:solidFill>
                  <a:schemeClr val="bg1"/>
                </a:solidFill>
              </a:rPr>
              <a:t>Image from Dr. Kristina Bostrom, UCLA</a:t>
            </a:r>
          </a:p>
        </p:txBody>
      </p:sp>
    </p:spTree>
    <p:custDataLst>
      <p:tags r:id="rId1"/>
    </p:custDataLst>
    <p:extLst>
      <p:ext uri="{BB962C8B-B14F-4D97-AF65-F5344CB8AC3E}">
        <p14:creationId xmlns:p14="http://schemas.microsoft.com/office/powerpoint/2010/main" val="1926579077"/>
      </p:ext>
    </p:extLst>
  </p:cSld>
  <p:clrMapOvr>
    <a:masterClrMapping/>
  </p:clrMapOvr>
  <mc:AlternateContent xmlns:mc="http://schemas.openxmlformats.org/markup-compatibility/2006" xmlns:p14="http://schemas.microsoft.com/office/powerpoint/2010/main">
    <mc:Choice Requires="p14">
      <p:transition spd="slow" p14:dur="2000" advTm="28138"/>
    </mc:Choice>
    <mc:Fallback xmlns="">
      <p:transition spd="slow" advTm="28138"/>
    </mc:Fallback>
  </mc:AlternateContent>
  <p:extLst>
    <p:ext uri="{3A86A75C-4F4B-4683-9AE1-C65F6400EC91}">
      <p14:laserTraceLst xmlns:p14="http://schemas.microsoft.com/office/powerpoint/2010/main">
        <p14:tracePtLst>
          <p14:tracePt t="24732" x="800100" y="5494338"/>
          <p14:tracePt t="25173" x="2133600" y="6789738"/>
          <p14:tracePt t="25179" x="2171700" y="6651625"/>
          <p14:tracePt t="25187" x="2201863" y="6515100"/>
          <p14:tracePt t="25196" x="2255838" y="6378575"/>
          <p14:tracePt t="25203" x="2316163" y="6240463"/>
          <p14:tracePt t="25214" x="2370138" y="6080125"/>
          <p14:tracePt t="25219" x="2446338" y="5935663"/>
          <p14:tracePt t="25230" x="2506663" y="5799138"/>
          <p14:tracePt t="25235" x="2536825" y="5737225"/>
          <p14:tracePt t="25246" x="2598738" y="5630863"/>
          <p14:tracePt t="25251" x="2644775" y="5532438"/>
          <p14:tracePt t="25262" x="2682875" y="5448300"/>
          <p14:tracePt t="25267" x="2705100" y="5426075"/>
          <p14:tracePt t="25275" x="2727325" y="5380038"/>
          <p14:tracePt t="25284" x="2751138" y="5341938"/>
          <p14:tracePt t="25292" x="2765425" y="5318125"/>
          <p14:tracePt t="25300" x="2765425" y="5295900"/>
          <p14:tracePt t="25308" x="2781300" y="5273675"/>
          <p14:tracePt t="25316" x="2781300" y="5257800"/>
          <p14:tracePt t="25324" x="2789238" y="5257800"/>
          <p14:tracePt t="25332" x="2789238" y="5249863"/>
          <p14:tracePt t="25348" x="2789238" y="5235575"/>
          <p14:tracePt t="25462" x="2789238" y="5249863"/>
          <p14:tracePt t="25469" x="2789238" y="5257800"/>
          <p14:tracePt t="25486" x="2789238" y="5273675"/>
          <p14:tracePt t="25502" x="2789238" y="5280025"/>
          <p14:tracePt t="25534" x="2789238" y="5295900"/>
          <p14:tracePt t="25615" x="2789238" y="5311775"/>
          <p14:tracePt t="25647" x="2789238" y="5318125"/>
          <p14:tracePt t="25664" x="2781300" y="5318125"/>
          <p14:tracePt t="25728" x="2781300" y="5334000"/>
          <p14:tracePt t="25769" x="2781300" y="5341938"/>
          <p14:tracePt t="25785" x="2781300" y="5356225"/>
          <p14:tracePt t="25796" x="2781300" y="5364163"/>
          <p14:tracePt t="25801" x="2781300" y="5380038"/>
          <p14:tracePt t="25817" x="2781300" y="5387975"/>
          <p14:tracePt t="25825" x="2781300" y="5402263"/>
          <p14:tracePt t="25841" x="2781300" y="5418138"/>
          <p14:tracePt t="25849" x="2781300" y="5426075"/>
          <p14:tracePt t="25866" x="2781300" y="5440363"/>
          <p14:tracePt t="25873" x="2765425" y="5448300"/>
          <p14:tracePt t="25890" x="2765425" y="5470525"/>
          <p14:tracePt t="25898" x="2751138" y="5502275"/>
          <p14:tracePt t="25906" x="2751138" y="5508625"/>
          <p14:tracePt t="25914" x="2743200" y="5546725"/>
          <p14:tracePt t="25922" x="2727325" y="5584825"/>
          <p14:tracePt t="25930" x="2705100" y="5638800"/>
          <p14:tracePt t="25938" x="2697163" y="5692775"/>
          <p14:tracePt t="25946" x="2682875" y="5737225"/>
          <p14:tracePt t="25954" x="2667000" y="5799138"/>
          <p14:tracePt t="25963" x="2659063" y="5859463"/>
          <p14:tracePt t="25971" x="2636838" y="5973763"/>
          <p14:tracePt t="25979" x="2598738" y="6073775"/>
          <p14:tracePt t="25986" x="2574925" y="6164263"/>
          <p14:tracePt t="25995" x="2536825" y="6270625"/>
          <p14:tracePt t="26003" x="2506663" y="6392863"/>
          <p14:tracePt t="26012" x="2446338" y="6523038"/>
          <p14:tracePt t="26019" x="2430463" y="6599238"/>
          <p14:tracePt t="26029" x="2392363" y="6713538"/>
          <p14:tracePt t="26035" x="2346325" y="6819900"/>
          <p14:tracePt t="27230" x="0" y="0"/>
        </p14:tracePtLst>
      </p14:laserTraceLst>
    </p:ext>
  </p:extLs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a:extLst>
              <a:ext uri="{FF2B5EF4-FFF2-40B4-BE49-F238E27FC236}">
                <a16:creationId xmlns:a16="http://schemas.microsoft.com/office/drawing/2014/main" id="{FE9BDAAF-897A-ECBB-F7DA-C963FEB12ED8}"/>
              </a:ext>
            </a:extLst>
          </p:cNvPr>
          <p:cNvSpPr>
            <a:spLocks noGrp="1" noChangeArrowheads="1"/>
          </p:cNvSpPr>
          <p:nvPr>
            <p:ph type="title"/>
          </p:nvPr>
        </p:nvSpPr>
        <p:spPr/>
        <p:txBody>
          <a:bodyPr/>
          <a:lstStyle/>
          <a:p>
            <a:pPr eaLnBrk="1" hangingPunct="1"/>
            <a:r>
              <a:rPr lang="en-US" altLang="en-US">
                <a:solidFill>
                  <a:srgbClr val="FFFF00"/>
                </a:solidFill>
              </a:rPr>
              <a:t>Treating Hyperphosphatemia</a:t>
            </a:r>
          </a:p>
        </p:txBody>
      </p:sp>
      <p:sp>
        <p:nvSpPr>
          <p:cNvPr id="112643" name="Rectangle 3">
            <a:extLst>
              <a:ext uri="{FF2B5EF4-FFF2-40B4-BE49-F238E27FC236}">
                <a16:creationId xmlns:a16="http://schemas.microsoft.com/office/drawing/2014/main" id="{9872B88B-7A68-3D21-D08A-717A67A8910D}"/>
              </a:ext>
            </a:extLst>
          </p:cNvPr>
          <p:cNvSpPr>
            <a:spLocks noGrp="1" noChangeArrowheads="1"/>
          </p:cNvSpPr>
          <p:nvPr>
            <p:ph type="body" idx="1"/>
          </p:nvPr>
        </p:nvSpPr>
        <p:spPr/>
        <p:txBody>
          <a:bodyPr/>
          <a:lstStyle/>
          <a:p>
            <a:pPr eaLnBrk="1" hangingPunct="1"/>
            <a:r>
              <a:rPr lang="en-US" altLang="en-US" sz="2000" dirty="0" err="1">
                <a:solidFill>
                  <a:schemeClr val="bg1"/>
                </a:solidFill>
              </a:rPr>
              <a:t>Phos</a:t>
            </a:r>
            <a:r>
              <a:rPr lang="en-US" altLang="en-US" sz="2000" dirty="0">
                <a:solidFill>
                  <a:schemeClr val="bg1"/>
                </a:solidFill>
              </a:rPr>
              <a:t> &gt;3.5-4 is associated with increased mortality </a:t>
            </a:r>
          </a:p>
          <a:p>
            <a:pPr eaLnBrk="1" hangingPunct="1"/>
            <a:r>
              <a:rPr lang="en-US" altLang="en-US" sz="2000" dirty="0">
                <a:solidFill>
                  <a:schemeClr val="bg1"/>
                </a:solidFill>
              </a:rPr>
              <a:t>Goal phosphorus normal (2.5-4.5mg/dL)</a:t>
            </a:r>
          </a:p>
          <a:p>
            <a:pPr eaLnBrk="1" hangingPunct="1"/>
            <a:r>
              <a:rPr lang="en-US" altLang="en-US" sz="2000" dirty="0">
                <a:solidFill>
                  <a:schemeClr val="bg1"/>
                </a:solidFill>
              </a:rPr>
              <a:t>Role of assessing total phosphorus burden (FGF-23)</a:t>
            </a:r>
          </a:p>
          <a:p>
            <a:pPr eaLnBrk="1" hangingPunct="1"/>
            <a:r>
              <a:rPr lang="en-US" altLang="en-US" sz="2000" dirty="0">
                <a:solidFill>
                  <a:schemeClr val="bg1"/>
                </a:solidFill>
              </a:rPr>
              <a:t>Low phosphorus diet</a:t>
            </a:r>
          </a:p>
          <a:p>
            <a:pPr eaLnBrk="1" hangingPunct="1"/>
            <a:r>
              <a:rPr lang="en-US" altLang="en-US" sz="2000" dirty="0">
                <a:solidFill>
                  <a:schemeClr val="bg1"/>
                </a:solidFill>
              </a:rPr>
              <a:t>Phosphate binders</a:t>
            </a:r>
          </a:p>
          <a:p>
            <a:pPr lvl="1" eaLnBrk="1" hangingPunct="1"/>
            <a:r>
              <a:rPr lang="en-US" altLang="en-US" sz="2000" dirty="0">
                <a:solidFill>
                  <a:schemeClr val="bg1"/>
                </a:solidFill>
              </a:rPr>
              <a:t>Sevelamer</a:t>
            </a:r>
          </a:p>
          <a:p>
            <a:pPr lvl="1" eaLnBrk="1" hangingPunct="1"/>
            <a:r>
              <a:rPr lang="en-US" altLang="en-US" sz="2000" dirty="0">
                <a:solidFill>
                  <a:schemeClr val="bg1"/>
                </a:solidFill>
              </a:rPr>
              <a:t>Lanthanum</a:t>
            </a:r>
          </a:p>
          <a:p>
            <a:pPr lvl="1" eaLnBrk="1" hangingPunct="1"/>
            <a:r>
              <a:rPr lang="en-US" altLang="en-US" sz="2000" dirty="0" err="1">
                <a:solidFill>
                  <a:schemeClr val="bg1"/>
                </a:solidFill>
              </a:rPr>
              <a:t>Sucroferric</a:t>
            </a:r>
            <a:r>
              <a:rPr lang="en-US" altLang="en-US" sz="2000" dirty="0">
                <a:solidFill>
                  <a:schemeClr val="bg1"/>
                </a:solidFill>
              </a:rPr>
              <a:t> oxyhydroxide</a:t>
            </a:r>
          </a:p>
          <a:p>
            <a:pPr lvl="1" eaLnBrk="1" hangingPunct="1"/>
            <a:r>
              <a:rPr lang="en-US" altLang="en-US" sz="2000" dirty="0">
                <a:solidFill>
                  <a:schemeClr val="bg1"/>
                </a:solidFill>
              </a:rPr>
              <a:t>Calcium acetate</a:t>
            </a:r>
          </a:p>
          <a:p>
            <a:pPr eaLnBrk="1" hangingPunct="1"/>
            <a:r>
              <a:rPr lang="en-US" altLang="en-US" sz="2000" dirty="0">
                <a:solidFill>
                  <a:schemeClr val="bg1"/>
                </a:solidFill>
              </a:rPr>
              <a:t>Restrict calcium-based binder if hypercalcemic, presence of arterial calcifications, or adynamic bone disease </a:t>
            </a:r>
            <a:br>
              <a:rPr lang="en-US" altLang="en-US" sz="2400" dirty="0">
                <a:solidFill>
                  <a:schemeClr val="bg1"/>
                </a:solidFill>
              </a:rPr>
            </a:br>
            <a:endParaRPr lang="en-US" altLang="en-US" sz="240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Tm="64106"/>
    </mc:Choice>
    <mc:Fallback xmlns="">
      <p:transition spd="slow" advTm="64106"/>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207140B3-40EA-DC6D-1355-3C228BBC40F2}"/>
              </a:ext>
            </a:extLst>
          </p:cNvPr>
          <p:cNvSpPr>
            <a:spLocks noGrp="1" noChangeArrowheads="1"/>
          </p:cNvSpPr>
          <p:nvPr>
            <p:ph type="title"/>
          </p:nvPr>
        </p:nvSpPr>
        <p:spPr/>
        <p:txBody>
          <a:bodyPr/>
          <a:lstStyle/>
          <a:p>
            <a:pPr eaLnBrk="1" hangingPunct="1"/>
            <a:r>
              <a:rPr lang="en-US" altLang="en-US" sz="4000" dirty="0">
                <a:solidFill>
                  <a:srgbClr val="FFFF00"/>
                </a:solidFill>
              </a:rPr>
              <a:t>Treating Secondary Hyperparathyroidism</a:t>
            </a:r>
          </a:p>
        </p:txBody>
      </p:sp>
      <p:sp>
        <p:nvSpPr>
          <p:cNvPr id="113667" name="Rectangle 3">
            <a:extLst>
              <a:ext uri="{FF2B5EF4-FFF2-40B4-BE49-F238E27FC236}">
                <a16:creationId xmlns:a16="http://schemas.microsoft.com/office/drawing/2014/main" id="{AC10C965-9536-37B8-0FB6-FD8F2265FB14}"/>
              </a:ext>
            </a:extLst>
          </p:cNvPr>
          <p:cNvSpPr>
            <a:spLocks noGrp="1" noChangeArrowheads="1"/>
          </p:cNvSpPr>
          <p:nvPr>
            <p:ph type="body" idx="1"/>
          </p:nvPr>
        </p:nvSpPr>
        <p:spPr/>
        <p:txBody>
          <a:bodyPr/>
          <a:lstStyle/>
          <a:p>
            <a:pPr eaLnBrk="1" hangingPunct="1"/>
            <a:r>
              <a:rPr lang="en-US" altLang="en-US" sz="2400" dirty="0">
                <a:solidFill>
                  <a:schemeClr val="bg1"/>
                </a:solidFill>
              </a:rPr>
              <a:t>Replace 25 hydroxy vitamin D </a:t>
            </a:r>
          </a:p>
          <a:p>
            <a:pPr eaLnBrk="1" hangingPunct="1"/>
            <a:r>
              <a:rPr lang="en-US" altLang="en-US" sz="2400" dirty="0">
                <a:solidFill>
                  <a:schemeClr val="bg1"/>
                </a:solidFill>
              </a:rPr>
              <a:t>Control phosphorus </a:t>
            </a:r>
          </a:p>
          <a:p>
            <a:pPr lvl="1" eaLnBrk="1" hangingPunct="1"/>
            <a:r>
              <a:rPr lang="en-US" altLang="en-US" sz="2000" dirty="0">
                <a:solidFill>
                  <a:schemeClr val="bg1"/>
                </a:solidFill>
              </a:rPr>
              <a:t>Low phosphorus diet</a:t>
            </a:r>
          </a:p>
          <a:p>
            <a:pPr lvl="1" eaLnBrk="1" hangingPunct="1"/>
            <a:r>
              <a:rPr lang="en-US" altLang="en-US" sz="2000" dirty="0">
                <a:solidFill>
                  <a:schemeClr val="bg1"/>
                </a:solidFill>
              </a:rPr>
              <a:t>Phosphate Binders</a:t>
            </a:r>
          </a:p>
          <a:p>
            <a:pPr eaLnBrk="1" hangingPunct="1"/>
            <a:r>
              <a:rPr lang="en-US" altLang="en-US" sz="2400" dirty="0">
                <a:solidFill>
                  <a:schemeClr val="bg1"/>
                </a:solidFill>
              </a:rPr>
              <a:t>Generally, the following are </a:t>
            </a:r>
            <a:r>
              <a:rPr lang="en-US" altLang="en-US" sz="2400" i="1" dirty="0">
                <a:solidFill>
                  <a:schemeClr val="bg1"/>
                </a:solidFill>
              </a:rPr>
              <a:t>not</a:t>
            </a:r>
            <a:r>
              <a:rPr lang="en-US" altLang="en-US" sz="2400" dirty="0">
                <a:solidFill>
                  <a:schemeClr val="bg1"/>
                </a:solidFill>
              </a:rPr>
              <a:t> recommended in patients with CKD not on dialysis (only for dialysis patients)</a:t>
            </a:r>
          </a:p>
          <a:p>
            <a:pPr lvl="1" eaLnBrk="1" hangingPunct="1"/>
            <a:r>
              <a:rPr lang="en-US" altLang="en-US" sz="2000" dirty="0">
                <a:solidFill>
                  <a:schemeClr val="bg1"/>
                </a:solidFill>
              </a:rPr>
              <a:t>1,25 dihydroxy vitamin D replacement (unless hyperparathyroidism severe and progressive in CKD 4-5)</a:t>
            </a:r>
          </a:p>
          <a:p>
            <a:pPr lvl="2" eaLnBrk="1" hangingPunct="1"/>
            <a:r>
              <a:rPr lang="en-US" altLang="en-US" sz="1800" dirty="0">
                <a:solidFill>
                  <a:schemeClr val="bg1"/>
                </a:solidFill>
              </a:rPr>
              <a:t>Calcitriol, Paricalcitol, </a:t>
            </a:r>
            <a:r>
              <a:rPr lang="en-US" altLang="en-US" sz="1800" dirty="0" err="1">
                <a:solidFill>
                  <a:schemeClr val="bg1"/>
                </a:solidFill>
              </a:rPr>
              <a:t>Doxercalciferol</a:t>
            </a:r>
            <a:endParaRPr lang="en-US" altLang="en-US" sz="1800" dirty="0">
              <a:solidFill>
                <a:schemeClr val="bg1"/>
              </a:solidFill>
            </a:endParaRPr>
          </a:p>
          <a:p>
            <a:pPr lvl="1" eaLnBrk="1" hangingPunct="1"/>
            <a:r>
              <a:rPr lang="en-US" altLang="en-US" sz="2000" dirty="0" err="1">
                <a:solidFill>
                  <a:schemeClr val="bg1"/>
                </a:solidFill>
              </a:rPr>
              <a:t>Calciumimetics</a:t>
            </a:r>
            <a:r>
              <a:rPr lang="en-US" altLang="en-US" sz="2000" dirty="0">
                <a:solidFill>
                  <a:schemeClr val="bg1"/>
                </a:solidFill>
              </a:rPr>
              <a:t> – bind to calcium sensing receptor on parathyroid gland to reduce PTH production</a:t>
            </a:r>
          </a:p>
          <a:p>
            <a:pPr lvl="2" eaLnBrk="1" hangingPunct="1"/>
            <a:r>
              <a:rPr lang="en-US" altLang="en-US" sz="1800" dirty="0">
                <a:solidFill>
                  <a:schemeClr val="bg1"/>
                </a:solidFill>
              </a:rPr>
              <a:t>cinacalcet</a:t>
            </a:r>
          </a:p>
          <a:p>
            <a:pPr eaLnBrk="1" hangingPunct="1">
              <a:buFontTx/>
              <a:buNone/>
            </a:pPr>
            <a:endParaRPr lang="en-US" altLang="en-US"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Tm="45354"/>
    </mc:Choice>
    <mc:Fallback xmlns="">
      <p:transition spd="slow" advTm="45354"/>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9AEF0BC5-3D79-1DB5-32C0-6A5667187583}"/>
              </a:ext>
            </a:extLst>
          </p:cNvPr>
          <p:cNvSpPr>
            <a:spLocks noGrp="1" noChangeArrowheads="1"/>
          </p:cNvSpPr>
          <p:nvPr>
            <p:ph type="title"/>
          </p:nvPr>
        </p:nvSpPr>
        <p:spPr/>
        <p:txBody>
          <a:bodyPr/>
          <a:lstStyle/>
          <a:p>
            <a:pPr eaLnBrk="1" hangingPunct="1"/>
            <a:r>
              <a:rPr lang="en-US" altLang="en-US">
                <a:solidFill>
                  <a:srgbClr val="FFFF00"/>
                </a:solidFill>
              </a:rPr>
              <a:t>Managing Comorbidities:</a:t>
            </a:r>
            <a:br>
              <a:rPr lang="en-US" altLang="en-US">
                <a:solidFill>
                  <a:srgbClr val="FFFF00"/>
                </a:solidFill>
              </a:rPr>
            </a:br>
            <a:r>
              <a:rPr lang="en-US" altLang="en-US">
                <a:solidFill>
                  <a:srgbClr val="FFFF00"/>
                </a:solidFill>
              </a:rPr>
              <a:t>Renal bone mineral disorder</a:t>
            </a:r>
          </a:p>
        </p:txBody>
      </p:sp>
      <p:sp>
        <p:nvSpPr>
          <p:cNvPr id="110595" name="Rectangle 3">
            <a:extLst>
              <a:ext uri="{FF2B5EF4-FFF2-40B4-BE49-F238E27FC236}">
                <a16:creationId xmlns:a16="http://schemas.microsoft.com/office/drawing/2014/main" id="{69C446DB-8A85-FEA8-F70F-B4CAAFB1A81A}"/>
              </a:ext>
            </a:extLst>
          </p:cNvPr>
          <p:cNvSpPr>
            <a:spLocks noGrp="1" noChangeArrowheads="1"/>
          </p:cNvSpPr>
          <p:nvPr>
            <p:ph type="body" idx="1"/>
          </p:nvPr>
        </p:nvSpPr>
        <p:spPr/>
        <p:txBody>
          <a:bodyPr/>
          <a:lstStyle/>
          <a:p>
            <a:pPr eaLnBrk="1" hangingPunct="1"/>
            <a:r>
              <a:rPr lang="en-US" altLang="en-US">
                <a:solidFill>
                  <a:schemeClr val="bg1"/>
                </a:solidFill>
              </a:rPr>
              <a:t>Changing trends over past 20 years: previously predominantly high bone turnover disease, now 40-70% low turnover</a:t>
            </a:r>
          </a:p>
        </p:txBody>
      </p:sp>
    </p:spTree>
    <p:extLst>
      <p:ext uri="{BB962C8B-B14F-4D97-AF65-F5344CB8AC3E}">
        <p14:creationId xmlns:p14="http://schemas.microsoft.com/office/powerpoint/2010/main" val="808809256"/>
      </p:ext>
    </p:extLst>
  </p:cSld>
  <p:clrMapOvr>
    <a:masterClrMapping/>
  </p:clrMapOvr>
  <mc:AlternateContent xmlns:mc="http://schemas.openxmlformats.org/markup-compatibility/2006" xmlns:p14="http://schemas.microsoft.com/office/powerpoint/2010/main">
    <mc:Choice Requires="p14">
      <p:transition spd="slow" p14:dur="2000" advTm="27701"/>
    </mc:Choice>
    <mc:Fallback xmlns="">
      <p:transition spd="slow" advTm="27701"/>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9AEF0BC5-3D79-1DB5-32C0-6A5667187583}"/>
              </a:ext>
            </a:extLst>
          </p:cNvPr>
          <p:cNvSpPr>
            <a:spLocks noGrp="1" noChangeArrowheads="1"/>
          </p:cNvSpPr>
          <p:nvPr>
            <p:ph type="title"/>
          </p:nvPr>
        </p:nvSpPr>
        <p:spPr/>
        <p:txBody>
          <a:bodyPr/>
          <a:lstStyle/>
          <a:p>
            <a:pPr eaLnBrk="1" hangingPunct="1"/>
            <a:r>
              <a:rPr lang="en-US" altLang="en-US" dirty="0">
                <a:solidFill>
                  <a:srgbClr val="FFFF00"/>
                </a:solidFill>
              </a:rPr>
              <a:t>Other forms of bone disease with CKD </a:t>
            </a:r>
          </a:p>
        </p:txBody>
      </p:sp>
      <p:sp>
        <p:nvSpPr>
          <p:cNvPr id="3" name="Content Placeholder 2">
            <a:extLst>
              <a:ext uri="{FF2B5EF4-FFF2-40B4-BE49-F238E27FC236}">
                <a16:creationId xmlns:a16="http://schemas.microsoft.com/office/drawing/2014/main" id="{BEBD6223-CDA1-6FDC-700E-3C029C767753}"/>
              </a:ext>
            </a:extLst>
          </p:cNvPr>
          <p:cNvSpPr>
            <a:spLocks noGrp="1"/>
          </p:cNvSpPr>
          <p:nvPr>
            <p:ph sz="half" idx="2"/>
          </p:nvPr>
        </p:nvSpPr>
        <p:spPr/>
        <p:txBody>
          <a:bodyPr/>
          <a:lstStyle/>
          <a:p>
            <a:pPr marL="0" indent="0">
              <a:buNone/>
            </a:pPr>
            <a:r>
              <a:rPr lang="en-US" sz="2000" dirty="0" err="1">
                <a:solidFill>
                  <a:srgbClr val="92D050"/>
                </a:solidFill>
              </a:rPr>
              <a:t>Osteomalacia</a:t>
            </a:r>
            <a:endParaRPr lang="en-US" sz="2000" dirty="0">
              <a:solidFill>
                <a:srgbClr val="92D050"/>
              </a:solidFill>
            </a:endParaRPr>
          </a:p>
          <a:p>
            <a:r>
              <a:rPr lang="en-US" sz="2000" dirty="0">
                <a:solidFill>
                  <a:schemeClr val="bg1"/>
                </a:solidFill>
              </a:rPr>
              <a:t>Defective mineralization caused by:</a:t>
            </a:r>
          </a:p>
          <a:p>
            <a:pPr lvl="1"/>
            <a:r>
              <a:rPr lang="en-US" sz="1600" dirty="0">
                <a:solidFill>
                  <a:schemeClr val="bg1"/>
                </a:solidFill>
              </a:rPr>
              <a:t>Aluminum toxicity</a:t>
            </a:r>
          </a:p>
          <a:p>
            <a:pPr lvl="1"/>
            <a:r>
              <a:rPr lang="en-US" sz="1600" dirty="0">
                <a:solidFill>
                  <a:schemeClr val="bg1"/>
                </a:solidFill>
              </a:rPr>
              <a:t>Vitamin D deficiency</a:t>
            </a:r>
          </a:p>
          <a:p>
            <a:pPr lvl="1"/>
            <a:r>
              <a:rPr lang="en-US" sz="1600" dirty="0">
                <a:solidFill>
                  <a:schemeClr val="bg1"/>
                </a:solidFill>
              </a:rPr>
              <a:t>Metabolic acidosis</a:t>
            </a:r>
          </a:p>
          <a:p>
            <a:pPr lvl="1"/>
            <a:r>
              <a:rPr lang="en-US" sz="1600" dirty="0">
                <a:solidFill>
                  <a:schemeClr val="bg1"/>
                </a:solidFill>
              </a:rPr>
              <a:t>Hypophosphatemia</a:t>
            </a:r>
          </a:p>
          <a:p>
            <a:endParaRPr lang="en-US" dirty="0"/>
          </a:p>
        </p:txBody>
      </p:sp>
      <p:sp>
        <p:nvSpPr>
          <p:cNvPr id="4" name="Content Placeholder 3">
            <a:extLst>
              <a:ext uri="{FF2B5EF4-FFF2-40B4-BE49-F238E27FC236}">
                <a16:creationId xmlns:a16="http://schemas.microsoft.com/office/drawing/2014/main" id="{FBB12E2B-F426-21C9-B224-652D63852629}"/>
              </a:ext>
            </a:extLst>
          </p:cNvPr>
          <p:cNvSpPr>
            <a:spLocks noGrp="1"/>
          </p:cNvSpPr>
          <p:nvPr>
            <p:ph sz="half" idx="1"/>
          </p:nvPr>
        </p:nvSpPr>
        <p:spPr/>
        <p:txBody>
          <a:bodyPr/>
          <a:lstStyle/>
          <a:p>
            <a:pPr marL="0" indent="0">
              <a:buNone/>
            </a:pPr>
            <a:r>
              <a:rPr lang="en-US" sz="2000" dirty="0">
                <a:solidFill>
                  <a:srgbClr val="92D050"/>
                </a:solidFill>
              </a:rPr>
              <a:t>Adynamic Bone Disease</a:t>
            </a:r>
            <a:endParaRPr lang="en-US" sz="2000" dirty="0">
              <a:solidFill>
                <a:schemeClr val="bg1"/>
              </a:solidFill>
            </a:endParaRPr>
          </a:p>
          <a:p>
            <a:r>
              <a:rPr lang="en-US" sz="2000" dirty="0">
                <a:solidFill>
                  <a:schemeClr val="bg1"/>
                </a:solidFill>
              </a:rPr>
              <a:t>Decreased rate of bone formation without mineralization</a:t>
            </a:r>
          </a:p>
          <a:p>
            <a:r>
              <a:rPr lang="en-US" sz="2000" dirty="0">
                <a:solidFill>
                  <a:schemeClr val="bg1"/>
                </a:solidFill>
              </a:rPr>
              <a:t>Decreased number of osteoclasts and osteoblasts</a:t>
            </a:r>
          </a:p>
          <a:p>
            <a:r>
              <a:rPr lang="en-US" sz="2000" dirty="0">
                <a:solidFill>
                  <a:schemeClr val="bg1"/>
                </a:solidFill>
              </a:rPr>
              <a:t>Excess calcium and vitamin D leading to decreased PTH</a:t>
            </a:r>
          </a:p>
          <a:p>
            <a:endParaRPr lang="en-US" dirty="0"/>
          </a:p>
        </p:txBody>
      </p:sp>
      <p:pic>
        <p:nvPicPr>
          <p:cNvPr id="8" name="Content Placeholder 5">
            <a:extLst>
              <a:ext uri="{FF2B5EF4-FFF2-40B4-BE49-F238E27FC236}">
                <a16:creationId xmlns:a16="http://schemas.microsoft.com/office/drawing/2014/main" id="{73BEB93D-6C79-6009-35BB-B52C234CA2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4800600" y="3831469"/>
            <a:ext cx="4038600" cy="2852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a:extLst>
              <a:ext uri="{FF2B5EF4-FFF2-40B4-BE49-F238E27FC236}">
                <a16:creationId xmlns:a16="http://schemas.microsoft.com/office/drawing/2014/main" id="{BAED0ED0-4FEC-0B80-0946-0CE4BF6100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5799" y="4343400"/>
            <a:ext cx="2082201" cy="22399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4261"/>
    </mc:Choice>
    <mc:Fallback xmlns="">
      <p:transition spd="slow" advTm="34261"/>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920928A5-AD58-5F97-0F11-489FE80C263C}"/>
              </a:ext>
            </a:extLst>
          </p:cNvPr>
          <p:cNvSpPr>
            <a:spLocks noGrp="1" noChangeArrowheads="1"/>
          </p:cNvSpPr>
          <p:nvPr>
            <p:ph type="title"/>
          </p:nvPr>
        </p:nvSpPr>
        <p:spPr/>
        <p:txBody>
          <a:bodyPr/>
          <a:lstStyle/>
          <a:p>
            <a:pPr eaLnBrk="1" hangingPunct="1"/>
            <a:r>
              <a:rPr lang="en-US" altLang="en-US" dirty="0">
                <a:solidFill>
                  <a:srgbClr val="FFFF00"/>
                </a:solidFill>
              </a:rPr>
              <a:t>Managing Comorbidities: HTN</a:t>
            </a:r>
          </a:p>
        </p:txBody>
      </p:sp>
      <p:sp>
        <p:nvSpPr>
          <p:cNvPr id="104452" name="FlagCount" hidden="1">
            <a:hlinkClick r:id="rId4" action="ppaction://hlinkfile"/>
            <a:extLst>
              <a:ext uri="{FF2B5EF4-FFF2-40B4-BE49-F238E27FC236}">
                <a16:creationId xmlns:a16="http://schemas.microsoft.com/office/drawing/2014/main" id="{F86B5962-C766-4A11-BD4C-016DA3E57BF0}"/>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pic>
        <p:nvPicPr>
          <p:cNvPr id="5" name="Content Placeholder 4" descr="A picture containing text, screenshot, font, number&#10;&#10;Description automatically generated">
            <a:extLst>
              <a:ext uri="{FF2B5EF4-FFF2-40B4-BE49-F238E27FC236}">
                <a16:creationId xmlns:a16="http://schemas.microsoft.com/office/drawing/2014/main" id="{0A26BCB9-50DF-036B-4494-E4305546D987}"/>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524000" y="1219200"/>
            <a:ext cx="6019800" cy="4673600"/>
          </a:xfrm>
        </p:spPr>
      </p:pic>
      <p:sp>
        <p:nvSpPr>
          <p:cNvPr id="6" name="TextBox 5">
            <a:extLst>
              <a:ext uri="{FF2B5EF4-FFF2-40B4-BE49-F238E27FC236}">
                <a16:creationId xmlns:a16="http://schemas.microsoft.com/office/drawing/2014/main" id="{8D5FF138-2ABB-84FF-5AAE-CC6DD771EFF4}"/>
              </a:ext>
            </a:extLst>
          </p:cNvPr>
          <p:cNvSpPr txBox="1"/>
          <p:nvPr/>
        </p:nvSpPr>
        <p:spPr>
          <a:xfrm>
            <a:off x="1752600" y="6214030"/>
            <a:ext cx="4191000" cy="369332"/>
          </a:xfrm>
          <a:prstGeom prst="rect">
            <a:avLst/>
          </a:prstGeom>
          <a:noFill/>
        </p:spPr>
        <p:txBody>
          <a:bodyPr wrap="square" rtlCol="0">
            <a:spAutoFit/>
          </a:bodyPr>
          <a:lstStyle/>
          <a:p>
            <a:r>
              <a:rPr lang="en-US" dirty="0"/>
              <a:t>KDIGO 2021 Guidelines</a:t>
            </a:r>
          </a:p>
        </p:txBody>
      </p:sp>
      <p:sp>
        <p:nvSpPr>
          <p:cNvPr id="7" name="Action Button: Custom 6">
            <a:hlinkClick r:id="" action="ppaction://noaction" highlightClick="1"/>
            <a:extLst>
              <a:ext uri="{FF2B5EF4-FFF2-40B4-BE49-F238E27FC236}">
                <a16:creationId xmlns:a16="http://schemas.microsoft.com/office/drawing/2014/main" id="{1988BD7D-E589-0A18-07EE-D5A97F24280C}"/>
              </a:ext>
            </a:extLst>
          </p:cNvPr>
          <p:cNvSpPr/>
          <p:nvPr/>
        </p:nvSpPr>
        <p:spPr>
          <a:xfrm>
            <a:off x="7391400" y="3048000"/>
            <a:ext cx="152400" cy="381000"/>
          </a:xfrm>
          <a:prstGeom prst="actionButtonBlank">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5093"/>
    </mc:Choice>
    <mc:Fallback xmlns="">
      <p:transition spd="slow" advTm="15093"/>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920928A5-AD58-5F97-0F11-489FE80C263C}"/>
              </a:ext>
            </a:extLst>
          </p:cNvPr>
          <p:cNvSpPr>
            <a:spLocks noGrp="1" noChangeArrowheads="1"/>
          </p:cNvSpPr>
          <p:nvPr>
            <p:ph type="title"/>
          </p:nvPr>
        </p:nvSpPr>
        <p:spPr/>
        <p:txBody>
          <a:bodyPr/>
          <a:lstStyle/>
          <a:p>
            <a:pPr eaLnBrk="1" hangingPunct="1"/>
            <a:r>
              <a:rPr lang="en-US" altLang="en-US" dirty="0">
                <a:solidFill>
                  <a:srgbClr val="FFFF00"/>
                </a:solidFill>
              </a:rPr>
              <a:t>Managing Comorbidities: Diabetes</a:t>
            </a:r>
          </a:p>
        </p:txBody>
      </p:sp>
      <p:sp>
        <p:nvSpPr>
          <p:cNvPr id="104451" name="Rectangle 3">
            <a:extLst>
              <a:ext uri="{FF2B5EF4-FFF2-40B4-BE49-F238E27FC236}">
                <a16:creationId xmlns:a16="http://schemas.microsoft.com/office/drawing/2014/main" id="{91AF48B1-3796-7D34-FA32-1FF1FD64E5AD}"/>
              </a:ext>
            </a:extLst>
          </p:cNvPr>
          <p:cNvSpPr>
            <a:spLocks noGrp="1" noChangeArrowheads="1"/>
          </p:cNvSpPr>
          <p:nvPr>
            <p:ph type="body" idx="1"/>
          </p:nvPr>
        </p:nvSpPr>
        <p:spPr>
          <a:xfrm>
            <a:off x="685800" y="1981200"/>
            <a:ext cx="7772400" cy="4724400"/>
          </a:xfrm>
        </p:spPr>
        <p:txBody>
          <a:bodyPr/>
          <a:lstStyle/>
          <a:p>
            <a:pPr marL="0" indent="0" eaLnBrk="1" hangingPunct="1">
              <a:buNone/>
            </a:pPr>
            <a:r>
              <a:rPr lang="en-US" altLang="en-US" dirty="0">
                <a:solidFill>
                  <a:schemeClr val="bg1"/>
                </a:solidFill>
              </a:rPr>
              <a:t>Glycemic control: large RCTs have not shown reduction in cardiovascular events or death from renal disease with aggressive glycemic control (A1C &lt;7); risks outweigh benefits</a:t>
            </a:r>
            <a:endParaRPr lang="en-US" altLang="en-US" dirty="0"/>
          </a:p>
          <a:p>
            <a:pPr marL="0" indent="0" eaLnBrk="1" hangingPunct="1">
              <a:buNone/>
            </a:pPr>
            <a:endParaRPr lang="en-US" altLang="en-US" dirty="0">
              <a:solidFill>
                <a:schemeClr val="bg1"/>
              </a:solidFill>
            </a:endParaRPr>
          </a:p>
        </p:txBody>
      </p:sp>
      <p:sp>
        <p:nvSpPr>
          <p:cNvPr id="104452" name="FlagCount" hidden="1">
            <a:hlinkClick r:id="rId4" action="ppaction://hlinkfile"/>
            <a:extLst>
              <a:ext uri="{FF2B5EF4-FFF2-40B4-BE49-F238E27FC236}">
                <a16:creationId xmlns:a16="http://schemas.microsoft.com/office/drawing/2014/main" id="{F86B5962-C766-4A11-BD4C-016DA3E57BF0}"/>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Tree>
    <p:custDataLst>
      <p:tags r:id="rId1"/>
    </p:custDataLst>
    <p:extLst>
      <p:ext uri="{BB962C8B-B14F-4D97-AF65-F5344CB8AC3E}">
        <p14:creationId xmlns:p14="http://schemas.microsoft.com/office/powerpoint/2010/main" val="1362851414"/>
      </p:ext>
    </p:extLst>
  </p:cSld>
  <p:clrMapOvr>
    <a:masterClrMapping/>
  </p:clrMapOvr>
  <mc:AlternateContent xmlns:mc="http://schemas.openxmlformats.org/markup-compatibility/2006" xmlns:p14="http://schemas.microsoft.com/office/powerpoint/2010/main">
    <mc:Choice Requires="p14">
      <p:transition spd="slow" p14:dur="2000" advTm="10965"/>
    </mc:Choice>
    <mc:Fallback xmlns="">
      <p:transition spd="slow" advTm="10965"/>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CE693BC8-AFA1-C90D-4942-D05C1D174014}"/>
              </a:ext>
            </a:extLst>
          </p:cNvPr>
          <p:cNvSpPr>
            <a:spLocks noGrp="1" noChangeArrowheads="1"/>
          </p:cNvSpPr>
          <p:nvPr>
            <p:ph type="title"/>
          </p:nvPr>
        </p:nvSpPr>
        <p:spPr/>
        <p:txBody>
          <a:bodyPr/>
          <a:lstStyle/>
          <a:p>
            <a:pPr eaLnBrk="1" hangingPunct="1"/>
            <a:r>
              <a:rPr lang="en-US" altLang="en-US" dirty="0">
                <a:solidFill>
                  <a:srgbClr val="FFFF00"/>
                </a:solidFill>
              </a:rPr>
              <a:t>   Managing Comorbidities: Anemia</a:t>
            </a:r>
          </a:p>
        </p:txBody>
      </p:sp>
      <p:sp>
        <p:nvSpPr>
          <p:cNvPr id="115715" name="Rectangle 3">
            <a:extLst>
              <a:ext uri="{FF2B5EF4-FFF2-40B4-BE49-F238E27FC236}">
                <a16:creationId xmlns:a16="http://schemas.microsoft.com/office/drawing/2014/main" id="{13DF02D8-392A-2E99-B240-09DA49762770}"/>
              </a:ext>
            </a:extLst>
          </p:cNvPr>
          <p:cNvSpPr>
            <a:spLocks noGrp="1" noChangeArrowheads="1"/>
          </p:cNvSpPr>
          <p:nvPr>
            <p:ph sz="half" idx="1"/>
          </p:nvPr>
        </p:nvSpPr>
        <p:spPr>
          <a:xfrm>
            <a:off x="509954" y="1619182"/>
            <a:ext cx="3452446" cy="4314893"/>
          </a:xfrm>
        </p:spPr>
        <p:txBody>
          <a:bodyPr/>
          <a:lstStyle/>
          <a:p>
            <a:pPr marL="0" indent="0" eaLnBrk="1" hangingPunct="1">
              <a:buNone/>
            </a:pPr>
            <a:r>
              <a:rPr lang="en-US" altLang="en-US" sz="2400" dirty="0">
                <a:solidFill>
                  <a:schemeClr val="bg1"/>
                </a:solidFill>
              </a:rPr>
              <a:t>Erythropoietin levels do not appropriately rise in response to anemia in patients with CKD</a:t>
            </a:r>
          </a:p>
        </p:txBody>
      </p:sp>
      <p:pic>
        <p:nvPicPr>
          <p:cNvPr id="4" name="Content Placeholder 3" descr="Chart, scatter chart&#10;&#10;Description automatically generated">
            <a:extLst>
              <a:ext uri="{FF2B5EF4-FFF2-40B4-BE49-F238E27FC236}">
                <a16:creationId xmlns:a16="http://schemas.microsoft.com/office/drawing/2014/main" id="{DBA5C9B9-7B6F-FC9D-33C1-BAA0A19B06FD}"/>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267200" y="1600200"/>
            <a:ext cx="4572000" cy="4151313"/>
          </a:xfrm>
        </p:spPr>
      </p:pic>
      <p:sp>
        <p:nvSpPr>
          <p:cNvPr id="115716" name="FlagCount" hidden="1">
            <a:hlinkClick r:id="rId5" action="ppaction://hlinkfile"/>
            <a:extLst>
              <a:ext uri="{FF2B5EF4-FFF2-40B4-BE49-F238E27FC236}">
                <a16:creationId xmlns:a16="http://schemas.microsoft.com/office/drawing/2014/main" id="{FE6CBE8F-548A-93B2-0772-FB0D7A86D8D4}"/>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
        <p:nvSpPr>
          <p:cNvPr id="115717" name="TextBox 1">
            <a:extLst>
              <a:ext uri="{FF2B5EF4-FFF2-40B4-BE49-F238E27FC236}">
                <a16:creationId xmlns:a16="http://schemas.microsoft.com/office/drawing/2014/main" id="{1A781D5A-93CE-3FD6-5673-1D2D31F43B2C}"/>
              </a:ext>
            </a:extLst>
          </p:cNvPr>
          <p:cNvSpPr txBox="1">
            <a:spLocks noChangeArrowheads="1"/>
          </p:cNvSpPr>
          <p:nvPr/>
        </p:nvSpPr>
        <p:spPr bwMode="auto">
          <a:xfrm>
            <a:off x="152400" y="5934075"/>
            <a:ext cx="8534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r>
              <a:rPr lang="en-US" sz="1800" dirty="0">
                <a:solidFill>
                  <a:schemeClr val="bg1"/>
                </a:solidFill>
              </a:rPr>
              <a:t>Helmut G. </a:t>
            </a:r>
            <a:r>
              <a:rPr lang="en-US" sz="1800" dirty="0" err="1">
                <a:solidFill>
                  <a:schemeClr val="bg1"/>
                </a:solidFill>
              </a:rPr>
              <a:t>Rennke</a:t>
            </a:r>
            <a:r>
              <a:rPr lang="en-US" sz="1800" dirty="0">
                <a:solidFill>
                  <a:schemeClr val="bg1"/>
                </a:solidFill>
              </a:rPr>
              <a:t>, Bradley M. </a:t>
            </a:r>
            <a:r>
              <a:rPr lang="en-US" sz="1800" dirty="0" err="1">
                <a:solidFill>
                  <a:schemeClr val="bg1"/>
                </a:solidFill>
              </a:rPr>
              <a:t>Denker</a:t>
            </a:r>
            <a:r>
              <a:rPr lang="en-US" sz="1800" dirty="0">
                <a:solidFill>
                  <a:schemeClr val="bg1"/>
                </a:solidFill>
              </a:rPr>
              <a:t>.  Renal Pathophysiology: The Essentials</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9146"/>
    </mc:Choice>
    <mc:Fallback xmlns="">
      <p:transition spd="slow" advTm="19146"/>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CE693BC8-AFA1-C90D-4942-D05C1D174014}"/>
              </a:ext>
            </a:extLst>
          </p:cNvPr>
          <p:cNvSpPr>
            <a:spLocks noGrp="1" noChangeArrowheads="1"/>
          </p:cNvSpPr>
          <p:nvPr>
            <p:ph type="title"/>
          </p:nvPr>
        </p:nvSpPr>
        <p:spPr/>
        <p:txBody>
          <a:bodyPr/>
          <a:lstStyle/>
          <a:p>
            <a:pPr eaLnBrk="1" hangingPunct="1"/>
            <a:r>
              <a:rPr lang="en-US" altLang="en-US" dirty="0">
                <a:solidFill>
                  <a:srgbClr val="FFFF00"/>
                </a:solidFill>
              </a:rPr>
              <a:t>   Managing Comorbidities: Anemia</a:t>
            </a:r>
          </a:p>
        </p:txBody>
      </p:sp>
      <p:sp>
        <p:nvSpPr>
          <p:cNvPr id="115715" name="Rectangle 3">
            <a:extLst>
              <a:ext uri="{FF2B5EF4-FFF2-40B4-BE49-F238E27FC236}">
                <a16:creationId xmlns:a16="http://schemas.microsoft.com/office/drawing/2014/main" id="{13DF02D8-392A-2E99-B240-09DA49762770}"/>
              </a:ext>
            </a:extLst>
          </p:cNvPr>
          <p:cNvSpPr>
            <a:spLocks noGrp="1" noChangeArrowheads="1"/>
          </p:cNvSpPr>
          <p:nvPr>
            <p:ph sz="half" idx="1"/>
          </p:nvPr>
        </p:nvSpPr>
        <p:spPr>
          <a:xfrm>
            <a:off x="457200" y="1600201"/>
            <a:ext cx="8229600" cy="762000"/>
          </a:xfrm>
        </p:spPr>
        <p:txBody>
          <a:bodyPr/>
          <a:lstStyle/>
          <a:p>
            <a:pPr marL="0" indent="0" eaLnBrk="1" hangingPunct="1">
              <a:buNone/>
            </a:pPr>
            <a:r>
              <a:rPr lang="en-US" sz="2400" dirty="0">
                <a:solidFill>
                  <a:schemeClr val="bg1"/>
                </a:solidFill>
              </a:rPr>
              <a:t>Tissue hypoxia -&gt; chronic inflammatory damage to the peritubular fibroblasts in the renal cortex where erythropoietin is produced</a:t>
            </a:r>
            <a:endParaRPr lang="en-US" altLang="en-US" sz="1800" dirty="0">
              <a:solidFill>
                <a:schemeClr val="bg1"/>
              </a:solidFill>
            </a:endParaRPr>
          </a:p>
        </p:txBody>
      </p:sp>
      <p:sp>
        <p:nvSpPr>
          <p:cNvPr id="115716" name="FlagCount" hidden="1">
            <a:hlinkClick r:id="rId4" action="ppaction://hlinkfile"/>
            <a:extLst>
              <a:ext uri="{FF2B5EF4-FFF2-40B4-BE49-F238E27FC236}">
                <a16:creationId xmlns:a16="http://schemas.microsoft.com/office/drawing/2014/main" id="{FE6CBE8F-548A-93B2-0772-FB0D7A86D8D4}"/>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
        <p:nvSpPr>
          <p:cNvPr id="115717" name="TextBox 1">
            <a:extLst>
              <a:ext uri="{FF2B5EF4-FFF2-40B4-BE49-F238E27FC236}">
                <a16:creationId xmlns:a16="http://schemas.microsoft.com/office/drawing/2014/main" id="{1A781D5A-93CE-3FD6-5673-1D2D31F43B2C}"/>
              </a:ext>
            </a:extLst>
          </p:cNvPr>
          <p:cNvSpPr txBox="1">
            <a:spLocks noChangeArrowheads="1"/>
          </p:cNvSpPr>
          <p:nvPr/>
        </p:nvSpPr>
        <p:spPr bwMode="auto">
          <a:xfrm>
            <a:off x="4381500" y="6467474"/>
            <a:ext cx="8534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r>
              <a:rPr lang="en-US" sz="1800" dirty="0" err="1">
                <a:solidFill>
                  <a:schemeClr val="bg1"/>
                </a:solidFill>
              </a:rPr>
              <a:t>Koury</a:t>
            </a:r>
            <a:r>
              <a:rPr lang="en-US" sz="1800" dirty="0">
                <a:solidFill>
                  <a:schemeClr val="bg1"/>
                </a:solidFill>
              </a:rPr>
              <a:t> M, et al.  Nature Reviews 2015</a:t>
            </a:r>
          </a:p>
        </p:txBody>
      </p:sp>
      <p:pic>
        <p:nvPicPr>
          <p:cNvPr id="5" name="Content Placeholder 4" descr="Diagram&#10;&#10;Description automatically generated">
            <a:extLst>
              <a:ext uri="{FF2B5EF4-FFF2-40B4-BE49-F238E27FC236}">
                <a16:creationId xmlns:a16="http://schemas.microsoft.com/office/drawing/2014/main" id="{CC7B654B-F9CB-26BE-828D-DE04C4EA77D4}"/>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1181100" y="2895600"/>
            <a:ext cx="6400800" cy="3407807"/>
          </a:xfrm>
        </p:spPr>
      </p:pic>
    </p:spTree>
    <p:custDataLst>
      <p:tags r:id="rId1"/>
    </p:custDataLst>
    <p:extLst>
      <p:ext uri="{BB962C8B-B14F-4D97-AF65-F5344CB8AC3E}">
        <p14:creationId xmlns:p14="http://schemas.microsoft.com/office/powerpoint/2010/main" val="2185143761"/>
      </p:ext>
    </p:extLst>
  </p:cSld>
  <p:clrMapOvr>
    <a:masterClrMapping/>
  </p:clrMapOvr>
  <mc:AlternateContent xmlns:mc="http://schemas.openxmlformats.org/markup-compatibility/2006" xmlns:p14="http://schemas.microsoft.com/office/powerpoint/2010/main">
    <mc:Choice Requires="p14">
      <p:transition spd="slow" p14:dur="2000" advTm="14272"/>
    </mc:Choice>
    <mc:Fallback xmlns="">
      <p:transition spd="slow" advTm="14272"/>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CE693BC8-AFA1-C90D-4942-D05C1D174014}"/>
              </a:ext>
            </a:extLst>
          </p:cNvPr>
          <p:cNvSpPr>
            <a:spLocks noGrp="1" noChangeArrowheads="1"/>
          </p:cNvSpPr>
          <p:nvPr>
            <p:ph type="title"/>
          </p:nvPr>
        </p:nvSpPr>
        <p:spPr/>
        <p:txBody>
          <a:bodyPr/>
          <a:lstStyle/>
          <a:p>
            <a:pPr eaLnBrk="1" hangingPunct="1"/>
            <a:r>
              <a:rPr lang="en-US" altLang="en-US">
                <a:solidFill>
                  <a:srgbClr val="FFFF00"/>
                </a:solidFill>
              </a:rPr>
              <a:t>Managing Comorbidities: Anemia</a:t>
            </a:r>
          </a:p>
        </p:txBody>
      </p:sp>
      <p:sp>
        <p:nvSpPr>
          <p:cNvPr id="115715" name="Rectangle 3">
            <a:extLst>
              <a:ext uri="{FF2B5EF4-FFF2-40B4-BE49-F238E27FC236}">
                <a16:creationId xmlns:a16="http://schemas.microsoft.com/office/drawing/2014/main" id="{13DF02D8-392A-2E99-B240-09DA49762770}"/>
              </a:ext>
            </a:extLst>
          </p:cNvPr>
          <p:cNvSpPr>
            <a:spLocks noGrp="1" noChangeArrowheads="1"/>
          </p:cNvSpPr>
          <p:nvPr>
            <p:ph type="body" idx="1"/>
          </p:nvPr>
        </p:nvSpPr>
        <p:spPr>
          <a:xfrm>
            <a:off x="457200" y="1676400"/>
            <a:ext cx="8229600" cy="4465638"/>
          </a:xfrm>
        </p:spPr>
        <p:txBody>
          <a:bodyPr/>
          <a:lstStyle/>
          <a:p>
            <a:pPr eaLnBrk="1" hangingPunct="1"/>
            <a:r>
              <a:rPr lang="en-US" altLang="en-US" sz="2800" dirty="0">
                <a:solidFill>
                  <a:schemeClr val="bg1"/>
                </a:solidFill>
              </a:rPr>
              <a:t>Synthetic erythropoietin is available for replacement (erythrocyte stimulating agents)</a:t>
            </a:r>
          </a:p>
          <a:p>
            <a:pPr eaLnBrk="1" hangingPunct="1"/>
            <a:r>
              <a:rPr lang="en-US" altLang="en-US" sz="2800" dirty="0">
                <a:solidFill>
                  <a:schemeClr val="bg1"/>
                </a:solidFill>
              </a:rPr>
              <a:t>Evidence of increased thrombosis and cardiovascular events with higher </a:t>
            </a:r>
            <a:r>
              <a:rPr lang="en-US" altLang="en-US" sz="2800" dirty="0" err="1">
                <a:solidFill>
                  <a:schemeClr val="bg1"/>
                </a:solidFill>
              </a:rPr>
              <a:t>hgb</a:t>
            </a:r>
            <a:r>
              <a:rPr lang="en-US" altLang="en-US" sz="2800" dirty="0">
                <a:solidFill>
                  <a:schemeClr val="bg1"/>
                </a:solidFill>
              </a:rPr>
              <a:t> levels</a:t>
            </a:r>
          </a:p>
          <a:p>
            <a:pPr eaLnBrk="1" hangingPunct="1"/>
            <a:r>
              <a:rPr lang="en-US" altLang="en-US" sz="2800" dirty="0">
                <a:solidFill>
                  <a:schemeClr val="bg1"/>
                </a:solidFill>
              </a:rPr>
              <a:t>Erythropoietin also causes hypertension</a:t>
            </a:r>
          </a:p>
          <a:p>
            <a:pPr marL="0" indent="0" eaLnBrk="1" hangingPunct="1">
              <a:buNone/>
            </a:pPr>
            <a:r>
              <a:rPr lang="en-US" altLang="en-US" sz="2800" dirty="0">
                <a:solidFill>
                  <a:schemeClr val="bg1"/>
                </a:solidFill>
              </a:rPr>
              <a:t>KDIGO recommendations:</a:t>
            </a:r>
          </a:p>
          <a:p>
            <a:pPr lvl="1" eaLnBrk="1" hangingPunct="1"/>
            <a:r>
              <a:rPr lang="en-US" altLang="en-US" sz="2400" dirty="0">
                <a:solidFill>
                  <a:schemeClr val="bg1"/>
                </a:solidFill>
              </a:rPr>
              <a:t>Consider iron replacement if </a:t>
            </a:r>
            <a:r>
              <a:rPr lang="en-US" altLang="en-US" sz="2400" dirty="0" err="1">
                <a:solidFill>
                  <a:schemeClr val="bg1"/>
                </a:solidFill>
              </a:rPr>
              <a:t>Tsat</a:t>
            </a:r>
            <a:r>
              <a:rPr lang="en-US" altLang="en-US" sz="2400" dirty="0">
                <a:solidFill>
                  <a:schemeClr val="bg1"/>
                </a:solidFill>
              </a:rPr>
              <a:t>&lt;30% and ferritin &lt;500</a:t>
            </a:r>
          </a:p>
          <a:p>
            <a:pPr lvl="1" eaLnBrk="1" hangingPunct="1"/>
            <a:r>
              <a:rPr lang="en-US" altLang="en-US" sz="2400" dirty="0">
                <a:solidFill>
                  <a:schemeClr val="bg1"/>
                </a:solidFill>
              </a:rPr>
              <a:t>Consider ESA if </a:t>
            </a:r>
            <a:r>
              <a:rPr lang="en-US" altLang="en-US" sz="2400" dirty="0" err="1">
                <a:solidFill>
                  <a:schemeClr val="bg1"/>
                </a:solidFill>
              </a:rPr>
              <a:t>hgb</a:t>
            </a:r>
            <a:r>
              <a:rPr lang="en-US" altLang="en-US" sz="2400" dirty="0">
                <a:solidFill>
                  <a:schemeClr val="bg1"/>
                </a:solidFill>
              </a:rPr>
              <a:t> &lt;10</a:t>
            </a:r>
          </a:p>
        </p:txBody>
      </p:sp>
      <p:sp>
        <p:nvSpPr>
          <p:cNvPr id="115716" name="FlagCount" hidden="1">
            <a:hlinkClick r:id="rId4" action="ppaction://hlinkfile"/>
            <a:extLst>
              <a:ext uri="{FF2B5EF4-FFF2-40B4-BE49-F238E27FC236}">
                <a16:creationId xmlns:a16="http://schemas.microsoft.com/office/drawing/2014/main" id="{FE6CBE8F-548A-93B2-0772-FB0D7A86D8D4}"/>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
        <p:nvSpPr>
          <p:cNvPr id="115717" name="TextBox 1">
            <a:extLst>
              <a:ext uri="{FF2B5EF4-FFF2-40B4-BE49-F238E27FC236}">
                <a16:creationId xmlns:a16="http://schemas.microsoft.com/office/drawing/2014/main" id="{1A781D5A-93CE-3FD6-5673-1D2D31F43B2C}"/>
              </a:ext>
            </a:extLst>
          </p:cNvPr>
          <p:cNvSpPr txBox="1">
            <a:spLocks noChangeArrowheads="1"/>
          </p:cNvSpPr>
          <p:nvPr/>
        </p:nvSpPr>
        <p:spPr bwMode="auto">
          <a:xfrm>
            <a:off x="152400" y="5934075"/>
            <a:ext cx="8534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solidFill>
                  <a:schemeClr val="bg1"/>
                </a:solidFill>
              </a:rPr>
              <a:t>Singh AK et al.; CHOIR Investigators. </a:t>
            </a:r>
            <a:r>
              <a:rPr lang="en-US" altLang="en-US" sz="1800" i="1" dirty="0">
                <a:solidFill>
                  <a:schemeClr val="bg1"/>
                </a:solidFill>
              </a:rPr>
              <a:t>N </a:t>
            </a:r>
            <a:r>
              <a:rPr lang="en-US" altLang="en-US" sz="1800" i="1" dirty="0" err="1">
                <a:solidFill>
                  <a:schemeClr val="bg1"/>
                </a:solidFill>
              </a:rPr>
              <a:t>Engl</a:t>
            </a:r>
            <a:r>
              <a:rPr lang="en-US" altLang="en-US" sz="1800" i="1" dirty="0">
                <a:solidFill>
                  <a:schemeClr val="bg1"/>
                </a:solidFill>
              </a:rPr>
              <a:t> J Med</a:t>
            </a:r>
            <a:r>
              <a:rPr lang="en-US" altLang="en-US" sz="1800" dirty="0">
                <a:solidFill>
                  <a:schemeClr val="bg1"/>
                </a:solidFill>
              </a:rPr>
              <a:t>. 2006;355(20):2085-2098. </a:t>
            </a:r>
          </a:p>
          <a:p>
            <a:pPr eaLnBrk="1" hangingPunct="1">
              <a:spcBef>
                <a:spcPct val="0"/>
              </a:spcBef>
              <a:buFontTx/>
              <a:buNone/>
            </a:pPr>
            <a:r>
              <a:rPr lang="en-US" altLang="en-US" sz="1800" dirty="0" err="1">
                <a:solidFill>
                  <a:schemeClr val="bg1"/>
                </a:solidFill>
              </a:rPr>
              <a:t>Drüeke</a:t>
            </a:r>
            <a:r>
              <a:rPr lang="en-US" altLang="en-US" sz="1800" dirty="0">
                <a:solidFill>
                  <a:schemeClr val="bg1"/>
                </a:solidFill>
              </a:rPr>
              <a:t> TB et al.; CREATE Investigators. </a:t>
            </a:r>
            <a:r>
              <a:rPr lang="en-US" altLang="en-US" sz="1800" i="1" dirty="0">
                <a:solidFill>
                  <a:schemeClr val="bg1"/>
                </a:solidFill>
              </a:rPr>
              <a:t>N </a:t>
            </a:r>
            <a:r>
              <a:rPr lang="en-US" altLang="en-US" sz="1800" i="1" dirty="0" err="1">
                <a:solidFill>
                  <a:schemeClr val="bg1"/>
                </a:solidFill>
              </a:rPr>
              <a:t>Engl</a:t>
            </a:r>
            <a:r>
              <a:rPr lang="en-US" altLang="en-US" sz="1800" i="1" dirty="0">
                <a:solidFill>
                  <a:schemeClr val="bg1"/>
                </a:solidFill>
              </a:rPr>
              <a:t> J Med</a:t>
            </a:r>
            <a:r>
              <a:rPr lang="en-US" altLang="en-US" sz="1800" dirty="0">
                <a:solidFill>
                  <a:schemeClr val="bg1"/>
                </a:solidFill>
              </a:rPr>
              <a:t>. 2006;355(20):2071-2084. </a:t>
            </a:r>
          </a:p>
          <a:p>
            <a:pPr eaLnBrk="1" hangingPunct="1">
              <a:spcBef>
                <a:spcPct val="0"/>
              </a:spcBef>
              <a:buFontTx/>
              <a:buNone/>
            </a:pPr>
            <a:r>
              <a:rPr lang="en-US" altLang="en-US" sz="1800" dirty="0">
                <a:solidFill>
                  <a:schemeClr val="bg1"/>
                </a:solidFill>
              </a:rPr>
              <a:t>Pfeffer MA, et al.; TREAT Investigators. </a:t>
            </a:r>
            <a:r>
              <a:rPr lang="en-US" altLang="en-US" sz="1800" i="1" dirty="0">
                <a:solidFill>
                  <a:schemeClr val="bg1"/>
                </a:solidFill>
              </a:rPr>
              <a:t>N </a:t>
            </a:r>
            <a:r>
              <a:rPr lang="en-US" altLang="en-US" sz="1800" i="1" dirty="0" err="1">
                <a:solidFill>
                  <a:schemeClr val="bg1"/>
                </a:solidFill>
              </a:rPr>
              <a:t>Engl</a:t>
            </a:r>
            <a:r>
              <a:rPr lang="en-US" altLang="en-US" sz="1800" i="1" dirty="0">
                <a:solidFill>
                  <a:schemeClr val="bg1"/>
                </a:solidFill>
              </a:rPr>
              <a:t> J Med</a:t>
            </a:r>
            <a:r>
              <a:rPr lang="en-US" altLang="en-US" sz="1800" dirty="0">
                <a:solidFill>
                  <a:schemeClr val="bg1"/>
                </a:solidFill>
              </a:rPr>
              <a:t>. 2009;361(21):2019-2032</a:t>
            </a:r>
            <a:endParaRPr lang="en-US" altLang="en-US" sz="1800" dirty="0"/>
          </a:p>
        </p:txBody>
      </p:sp>
    </p:spTree>
    <p:custDataLst>
      <p:tags r:id="rId1"/>
    </p:custDataLst>
    <p:extLst>
      <p:ext uri="{BB962C8B-B14F-4D97-AF65-F5344CB8AC3E}">
        <p14:creationId xmlns:p14="http://schemas.microsoft.com/office/powerpoint/2010/main" val="890808073"/>
      </p:ext>
    </p:extLst>
  </p:cSld>
  <p:clrMapOvr>
    <a:masterClrMapping/>
  </p:clrMapOvr>
  <mc:AlternateContent xmlns:mc="http://schemas.openxmlformats.org/markup-compatibility/2006" xmlns:p14="http://schemas.microsoft.com/office/powerpoint/2010/main">
    <mc:Choice Requires="p14">
      <p:transition spd="slow" p14:dur="2000" advTm="16437"/>
    </mc:Choice>
    <mc:Fallback xmlns="">
      <p:transition spd="slow" advTm="16437"/>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AFF52C8C-B089-BD99-E0D2-CE34E3588844}"/>
              </a:ext>
            </a:extLst>
          </p:cNvPr>
          <p:cNvSpPr>
            <a:spLocks noGrp="1" noChangeArrowheads="1"/>
          </p:cNvSpPr>
          <p:nvPr>
            <p:ph type="title"/>
          </p:nvPr>
        </p:nvSpPr>
        <p:spPr>
          <a:xfrm>
            <a:off x="457199" y="381000"/>
            <a:ext cx="8325173" cy="1143000"/>
          </a:xfrm>
        </p:spPr>
        <p:txBody>
          <a:bodyPr/>
          <a:lstStyle/>
          <a:p>
            <a:pPr eaLnBrk="1" hangingPunct="1"/>
            <a:r>
              <a:rPr lang="en-US" altLang="en-US" dirty="0">
                <a:solidFill>
                  <a:srgbClr val="FFFF00"/>
                </a:solidFill>
              </a:rPr>
              <a:t>Risks of GFR and Proteinuria on Mortality and CKD Progression</a:t>
            </a:r>
            <a:endParaRPr lang="en-US" altLang="en-US" sz="2400" dirty="0">
              <a:solidFill>
                <a:srgbClr val="FFFF00"/>
              </a:solidFill>
            </a:endParaRPr>
          </a:p>
        </p:txBody>
      </p:sp>
      <p:sp>
        <p:nvSpPr>
          <p:cNvPr id="12292" name="FlagCount" hidden="1">
            <a:hlinkClick r:id="rId2" action="ppaction://hlinkfile"/>
            <a:extLst>
              <a:ext uri="{FF2B5EF4-FFF2-40B4-BE49-F238E27FC236}">
                <a16:creationId xmlns:a16="http://schemas.microsoft.com/office/drawing/2014/main" id="{791244AE-1F80-A510-6545-52406862CDD9}"/>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
        <p:nvSpPr>
          <p:cNvPr id="5" name="TextBox 4">
            <a:extLst>
              <a:ext uri="{FF2B5EF4-FFF2-40B4-BE49-F238E27FC236}">
                <a16:creationId xmlns:a16="http://schemas.microsoft.com/office/drawing/2014/main" id="{D7A512B4-DE4E-7946-23D2-7D3C26C9207B}"/>
              </a:ext>
            </a:extLst>
          </p:cNvPr>
          <p:cNvSpPr txBox="1"/>
          <p:nvPr/>
        </p:nvSpPr>
        <p:spPr>
          <a:xfrm>
            <a:off x="1905000" y="6400056"/>
            <a:ext cx="6877373" cy="307777"/>
          </a:xfrm>
          <a:prstGeom prst="rect">
            <a:avLst/>
          </a:prstGeom>
          <a:noFill/>
        </p:spPr>
        <p:txBody>
          <a:bodyPr wrap="square" rtlCol="0">
            <a:spAutoFit/>
          </a:bodyPr>
          <a:lstStyle/>
          <a:p>
            <a:r>
              <a:rPr lang="en-US" sz="1400" dirty="0">
                <a:solidFill>
                  <a:schemeClr val="bg1"/>
                </a:solidFill>
              </a:rPr>
              <a:t>Levey AS, et al.  </a:t>
            </a:r>
            <a:r>
              <a:rPr lang="en-US" sz="1400" i="1" dirty="0">
                <a:solidFill>
                  <a:schemeClr val="bg1"/>
                </a:solidFill>
              </a:rPr>
              <a:t>Kidney International</a:t>
            </a:r>
            <a:r>
              <a:rPr lang="en-US" sz="1400" dirty="0">
                <a:solidFill>
                  <a:schemeClr val="bg1"/>
                </a:solidFill>
              </a:rPr>
              <a:t>.  Vol 80.  Issue 1. 1 July 2011, Pages 17-28.</a:t>
            </a:r>
          </a:p>
        </p:txBody>
      </p:sp>
      <p:pic>
        <p:nvPicPr>
          <p:cNvPr id="177154" name="Picture 2">
            <a:extLst>
              <a:ext uri="{FF2B5EF4-FFF2-40B4-BE49-F238E27FC236}">
                <a16:creationId xmlns:a16="http://schemas.microsoft.com/office/drawing/2014/main" id="{74EC2252-5FCD-D3EA-6AC1-EE1C67C1929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438400" y="1676400"/>
            <a:ext cx="6553200" cy="457162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09E0698-1D7C-3F29-D1BC-FC6D57B81F23}"/>
              </a:ext>
            </a:extLst>
          </p:cNvPr>
          <p:cNvSpPr txBox="1"/>
          <p:nvPr/>
        </p:nvSpPr>
        <p:spPr>
          <a:xfrm>
            <a:off x="402954" y="1951672"/>
            <a:ext cx="1676401" cy="1477328"/>
          </a:xfrm>
          <a:prstGeom prst="rect">
            <a:avLst/>
          </a:prstGeom>
          <a:noFill/>
        </p:spPr>
        <p:txBody>
          <a:bodyPr wrap="square" rtlCol="0">
            <a:spAutoFit/>
          </a:bodyPr>
          <a:lstStyle/>
          <a:p>
            <a:r>
              <a:rPr lang="en-US" dirty="0">
                <a:solidFill>
                  <a:schemeClr val="bg1"/>
                </a:solidFill>
              </a:rPr>
              <a:t>Metanalysis of 45 cohorts involving over 1.5 million participants</a:t>
            </a:r>
          </a:p>
        </p:txBody>
      </p:sp>
    </p:spTree>
    <p:extLst>
      <p:ext uri="{BB962C8B-B14F-4D97-AF65-F5344CB8AC3E}">
        <p14:creationId xmlns:p14="http://schemas.microsoft.com/office/powerpoint/2010/main" val="3813276725"/>
      </p:ext>
    </p:extLst>
  </p:cSld>
  <p:clrMapOvr>
    <a:masterClrMapping/>
  </p:clrMapOvr>
  <mc:AlternateContent xmlns:mc="http://schemas.openxmlformats.org/markup-compatibility/2006" xmlns:p14="http://schemas.microsoft.com/office/powerpoint/2010/main">
    <mc:Choice Requires="p14">
      <p:transition spd="slow" p14:dur="2000" advTm="44885"/>
    </mc:Choice>
    <mc:Fallback xmlns="">
      <p:transition spd="slow" advTm="44885"/>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7AF7-7BAD-CE4E-0E4F-BC95FEF260C7}"/>
              </a:ext>
            </a:extLst>
          </p:cNvPr>
          <p:cNvSpPr>
            <a:spLocks noGrp="1"/>
          </p:cNvSpPr>
          <p:nvPr>
            <p:ph type="title"/>
          </p:nvPr>
        </p:nvSpPr>
        <p:spPr/>
        <p:txBody>
          <a:bodyPr/>
          <a:lstStyle/>
          <a:p>
            <a:r>
              <a:rPr lang="en-US" dirty="0">
                <a:solidFill>
                  <a:srgbClr val="FFFF00"/>
                </a:solidFill>
              </a:rPr>
              <a:t>Managing Comorbidities: Case</a:t>
            </a:r>
          </a:p>
        </p:txBody>
      </p:sp>
      <p:sp>
        <p:nvSpPr>
          <p:cNvPr id="3" name="Content Placeholder 2">
            <a:extLst>
              <a:ext uri="{FF2B5EF4-FFF2-40B4-BE49-F238E27FC236}">
                <a16:creationId xmlns:a16="http://schemas.microsoft.com/office/drawing/2014/main" id="{BE3D138E-77A1-04C9-799B-D916475C6F47}"/>
              </a:ext>
            </a:extLst>
          </p:cNvPr>
          <p:cNvSpPr>
            <a:spLocks noGrp="1"/>
          </p:cNvSpPr>
          <p:nvPr>
            <p:ph idx="1"/>
          </p:nvPr>
        </p:nvSpPr>
        <p:spPr/>
        <p:txBody>
          <a:bodyPr/>
          <a:lstStyle/>
          <a:p>
            <a:pPr marL="0" indent="0" algn="l">
              <a:buNone/>
            </a:pPr>
            <a:r>
              <a:rPr lang="en-US" b="0" i="0" dirty="0">
                <a:solidFill>
                  <a:schemeClr val="bg1"/>
                </a:solidFill>
                <a:effectLst/>
                <a:latin typeface="Open Sans" panose="020B0606030504020204" pitchFamily="34" charset="0"/>
              </a:rPr>
              <a:t>A 68-year-old man with a history of hypertension is evaluated in th</a:t>
            </a:r>
            <a:r>
              <a:rPr lang="en-US" dirty="0">
                <a:solidFill>
                  <a:schemeClr val="bg1"/>
                </a:solidFill>
                <a:latin typeface="Open Sans" panose="020B0606030504020204" pitchFamily="34" charset="0"/>
              </a:rPr>
              <a:t>e office </a:t>
            </a:r>
            <a:r>
              <a:rPr lang="en-US" b="0" i="0" dirty="0">
                <a:solidFill>
                  <a:schemeClr val="bg1"/>
                </a:solidFill>
                <a:effectLst/>
                <a:latin typeface="Open Sans" panose="020B0606030504020204" pitchFamily="34" charset="0"/>
              </a:rPr>
              <a:t>for stage 4 chronic kidney disease. He denies uremic symptoms. </a:t>
            </a:r>
          </a:p>
          <a:p>
            <a:pPr marL="0" indent="0" algn="l">
              <a:buNone/>
            </a:pPr>
            <a:r>
              <a:rPr lang="en-US" b="0" i="0" dirty="0">
                <a:solidFill>
                  <a:schemeClr val="bg1"/>
                </a:solidFill>
                <a:effectLst/>
                <a:latin typeface="Open Sans" panose="020B0606030504020204" pitchFamily="34" charset="0"/>
              </a:rPr>
              <a:t>Medications: atenolol, chlorthalidone, cholecalciferol, hydralazine, and nifedipine.</a:t>
            </a:r>
          </a:p>
          <a:p>
            <a:pPr marL="0" indent="0" algn="l">
              <a:buNone/>
            </a:pPr>
            <a:r>
              <a:rPr lang="en-US" b="0" i="0" dirty="0">
                <a:solidFill>
                  <a:schemeClr val="bg1"/>
                </a:solidFill>
                <a:effectLst/>
                <a:latin typeface="Open Sans" panose="020B0606030504020204" pitchFamily="34" charset="0"/>
              </a:rPr>
              <a:t>The physical exam is normal.  BP 118/65</a:t>
            </a:r>
          </a:p>
          <a:p>
            <a:pPr marL="0" indent="0" algn="l">
              <a:buNone/>
            </a:pPr>
            <a:r>
              <a:rPr lang="en-US" dirty="0">
                <a:solidFill>
                  <a:schemeClr val="bg1"/>
                </a:solidFill>
                <a:latin typeface="Open Sans" panose="020B0606030504020204" pitchFamily="34" charset="0"/>
              </a:rPr>
              <a:t>Labs are shown below:</a:t>
            </a:r>
            <a:endParaRPr lang="en-US" b="0" i="0" dirty="0">
              <a:solidFill>
                <a:schemeClr val="bg1"/>
              </a:solidFill>
              <a:effectLst/>
              <a:latin typeface="Open Sans" panose="020B0606030504020204" pitchFamily="34" charset="0"/>
            </a:endParaRPr>
          </a:p>
          <a:p>
            <a:endParaRPr lang="en-US" dirty="0"/>
          </a:p>
        </p:txBody>
      </p:sp>
    </p:spTree>
    <p:extLst>
      <p:ext uri="{BB962C8B-B14F-4D97-AF65-F5344CB8AC3E}">
        <p14:creationId xmlns:p14="http://schemas.microsoft.com/office/powerpoint/2010/main" val="1724514971"/>
      </p:ext>
    </p:extLst>
  </p:cSld>
  <p:clrMapOvr>
    <a:masterClrMapping/>
  </p:clrMapOvr>
  <mc:AlternateContent xmlns:mc="http://schemas.openxmlformats.org/markup-compatibility/2006" xmlns:p14="http://schemas.microsoft.com/office/powerpoint/2010/main">
    <mc:Choice Requires="p14">
      <p:transition spd="slow" p14:dur="2000" advTm="20597"/>
    </mc:Choice>
    <mc:Fallback xmlns="">
      <p:transition spd="slow" advTm="20597"/>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7AF7-7BAD-CE4E-0E4F-BC95FEF260C7}"/>
              </a:ext>
            </a:extLst>
          </p:cNvPr>
          <p:cNvSpPr>
            <a:spLocks noGrp="1"/>
          </p:cNvSpPr>
          <p:nvPr>
            <p:ph type="title"/>
          </p:nvPr>
        </p:nvSpPr>
        <p:spPr>
          <a:xfrm>
            <a:off x="476250" y="76200"/>
            <a:ext cx="8229600" cy="1143000"/>
          </a:xfrm>
        </p:spPr>
        <p:txBody>
          <a:bodyPr/>
          <a:lstStyle/>
          <a:p>
            <a:r>
              <a:rPr lang="en-US" dirty="0">
                <a:solidFill>
                  <a:srgbClr val="FFFF00"/>
                </a:solidFill>
              </a:rPr>
              <a:t>Managing Comorbidities: Case</a:t>
            </a:r>
          </a:p>
        </p:txBody>
      </p:sp>
      <p:graphicFrame>
        <p:nvGraphicFramePr>
          <p:cNvPr id="5" name="Table 5">
            <a:extLst>
              <a:ext uri="{FF2B5EF4-FFF2-40B4-BE49-F238E27FC236}">
                <a16:creationId xmlns:a16="http://schemas.microsoft.com/office/drawing/2014/main" id="{4C666532-FF2A-1600-7DB9-E71E0375A95A}"/>
              </a:ext>
            </a:extLst>
          </p:cNvPr>
          <p:cNvGraphicFramePr>
            <a:graphicFrameLocks noGrp="1"/>
          </p:cNvGraphicFramePr>
          <p:nvPr>
            <p:extLst>
              <p:ext uri="{D42A27DB-BD31-4B8C-83A1-F6EECF244321}">
                <p14:modId xmlns:p14="http://schemas.microsoft.com/office/powerpoint/2010/main" val="2818846266"/>
              </p:ext>
            </p:extLst>
          </p:nvPr>
        </p:nvGraphicFramePr>
        <p:xfrm>
          <a:off x="438150" y="1200150"/>
          <a:ext cx="7162800" cy="2590800"/>
        </p:xfrm>
        <a:graphic>
          <a:graphicData uri="http://schemas.openxmlformats.org/drawingml/2006/table">
            <a:tbl>
              <a:tblPr firstRow="1" bandRow="1">
                <a:tableStyleId>{5C22544A-7EE6-4342-B048-85BDC9FD1C3A}</a:tableStyleId>
              </a:tblPr>
              <a:tblGrid>
                <a:gridCol w="2775585">
                  <a:extLst>
                    <a:ext uri="{9D8B030D-6E8A-4147-A177-3AD203B41FA5}">
                      <a16:colId xmlns:a16="http://schemas.microsoft.com/office/drawing/2014/main" val="1261979743"/>
                    </a:ext>
                  </a:extLst>
                </a:gridCol>
                <a:gridCol w="1999615">
                  <a:extLst>
                    <a:ext uri="{9D8B030D-6E8A-4147-A177-3AD203B41FA5}">
                      <a16:colId xmlns:a16="http://schemas.microsoft.com/office/drawing/2014/main" val="3725932666"/>
                    </a:ext>
                  </a:extLst>
                </a:gridCol>
                <a:gridCol w="2387600">
                  <a:extLst>
                    <a:ext uri="{9D8B030D-6E8A-4147-A177-3AD203B41FA5}">
                      <a16:colId xmlns:a16="http://schemas.microsoft.com/office/drawing/2014/main" val="2470580400"/>
                    </a:ext>
                  </a:extLst>
                </a:gridCol>
              </a:tblGrid>
              <a:tr h="0">
                <a:tc>
                  <a:txBody>
                    <a:bodyPr/>
                    <a:lstStyle/>
                    <a:p>
                      <a:endParaRPr lang="en-US" dirty="0"/>
                    </a:p>
                  </a:txBody>
                  <a:tcPr/>
                </a:tc>
                <a:tc>
                  <a:txBody>
                    <a:bodyPr/>
                    <a:lstStyle/>
                    <a:p>
                      <a:r>
                        <a:rPr lang="en-US" dirty="0">
                          <a:solidFill>
                            <a:schemeClr val="tx1"/>
                          </a:solidFill>
                        </a:rPr>
                        <a:t>Serum value </a:t>
                      </a:r>
                    </a:p>
                  </a:txBody>
                  <a:tcPr/>
                </a:tc>
                <a:tc>
                  <a:txBody>
                    <a:bodyPr/>
                    <a:lstStyle/>
                    <a:p>
                      <a:r>
                        <a:rPr lang="en-US" dirty="0">
                          <a:solidFill>
                            <a:schemeClr val="tx1"/>
                          </a:solidFill>
                        </a:rPr>
                        <a:t>Normal</a:t>
                      </a:r>
                    </a:p>
                  </a:txBody>
                  <a:tcPr/>
                </a:tc>
                <a:extLst>
                  <a:ext uri="{0D108BD9-81ED-4DB2-BD59-A6C34878D82A}">
                    <a16:rowId xmlns:a16="http://schemas.microsoft.com/office/drawing/2014/main" val="112106045"/>
                  </a:ext>
                </a:extLst>
              </a:tr>
              <a:tr h="370840">
                <a:tc>
                  <a:txBody>
                    <a:bodyPr/>
                    <a:lstStyle/>
                    <a:p>
                      <a:r>
                        <a:rPr lang="en-US" dirty="0"/>
                        <a:t>Creatinine</a:t>
                      </a:r>
                    </a:p>
                  </a:txBody>
                  <a:tcPr/>
                </a:tc>
                <a:tc>
                  <a:txBody>
                    <a:bodyPr/>
                    <a:lstStyle/>
                    <a:p>
                      <a:r>
                        <a:rPr lang="en-US" dirty="0"/>
                        <a:t>2.4 mg/dL</a:t>
                      </a:r>
                    </a:p>
                  </a:txBody>
                  <a:tcPr/>
                </a:tc>
                <a:tc>
                  <a:txBody>
                    <a:bodyPr/>
                    <a:lstStyle/>
                    <a:p>
                      <a:r>
                        <a:rPr lang="en-US" dirty="0"/>
                        <a:t>0.7-1.3 mg/dL</a:t>
                      </a:r>
                    </a:p>
                  </a:txBody>
                  <a:tcPr/>
                </a:tc>
                <a:extLst>
                  <a:ext uri="{0D108BD9-81ED-4DB2-BD59-A6C34878D82A}">
                    <a16:rowId xmlns:a16="http://schemas.microsoft.com/office/drawing/2014/main" val="1180783993"/>
                  </a:ext>
                </a:extLst>
              </a:tr>
              <a:tr h="370840">
                <a:tc>
                  <a:txBody>
                    <a:bodyPr/>
                    <a:lstStyle/>
                    <a:p>
                      <a:r>
                        <a:rPr lang="en-US" dirty="0"/>
                        <a:t>Calcium </a:t>
                      </a:r>
                    </a:p>
                  </a:txBody>
                  <a:tcPr/>
                </a:tc>
                <a:tc>
                  <a:txBody>
                    <a:bodyPr/>
                    <a:lstStyle/>
                    <a:p>
                      <a:r>
                        <a:rPr lang="en-US" dirty="0"/>
                        <a:t>8.8 mg/dL</a:t>
                      </a:r>
                    </a:p>
                  </a:txBody>
                  <a:tcPr/>
                </a:tc>
                <a:tc>
                  <a:txBody>
                    <a:bodyPr/>
                    <a:lstStyle/>
                    <a:p>
                      <a:r>
                        <a:rPr lang="en-US" dirty="0"/>
                        <a:t>8.5-10.2 mg/dL</a:t>
                      </a:r>
                    </a:p>
                  </a:txBody>
                  <a:tcPr/>
                </a:tc>
                <a:extLst>
                  <a:ext uri="{0D108BD9-81ED-4DB2-BD59-A6C34878D82A}">
                    <a16:rowId xmlns:a16="http://schemas.microsoft.com/office/drawing/2014/main" val="2223139859"/>
                  </a:ext>
                </a:extLst>
              </a:tr>
              <a:tr h="370840">
                <a:tc>
                  <a:txBody>
                    <a:bodyPr/>
                    <a:lstStyle/>
                    <a:p>
                      <a:r>
                        <a:rPr lang="en-US" dirty="0"/>
                        <a:t>Phosphorus</a:t>
                      </a:r>
                    </a:p>
                  </a:txBody>
                  <a:tcPr/>
                </a:tc>
                <a:tc>
                  <a:txBody>
                    <a:bodyPr/>
                    <a:lstStyle/>
                    <a:p>
                      <a:r>
                        <a:rPr lang="en-US" dirty="0"/>
                        <a:t>5.5 mg/dL</a:t>
                      </a:r>
                    </a:p>
                  </a:txBody>
                  <a:tcPr/>
                </a:tc>
                <a:tc>
                  <a:txBody>
                    <a:bodyPr/>
                    <a:lstStyle/>
                    <a:p>
                      <a:r>
                        <a:rPr lang="en-US" dirty="0"/>
                        <a:t>2.5-4.5 mg/dL</a:t>
                      </a:r>
                    </a:p>
                  </a:txBody>
                  <a:tcPr/>
                </a:tc>
                <a:extLst>
                  <a:ext uri="{0D108BD9-81ED-4DB2-BD59-A6C34878D82A}">
                    <a16:rowId xmlns:a16="http://schemas.microsoft.com/office/drawing/2014/main" val="246979775"/>
                  </a:ext>
                </a:extLst>
              </a:tr>
              <a:tr h="370840">
                <a:tc>
                  <a:txBody>
                    <a:bodyPr/>
                    <a:lstStyle/>
                    <a:p>
                      <a:r>
                        <a:rPr lang="en-US" dirty="0"/>
                        <a:t>CO2</a:t>
                      </a:r>
                    </a:p>
                  </a:txBody>
                  <a:tcPr/>
                </a:tc>
                <a:tc>
                  <a:txBody>
                    <a:bodyPr/>
                    <a:lstStyle/>
                    <a:p>
                      <a:r>
                        <a:rPr lang="en-US" dirty="0"/>
                        <a:t>24 </a:t>
                      </a:r>
                      <a:r>
                        <a:rPr lang="en-US" dirty="0" err="1"/>
                        <a:t>mEq</a:t>
                      </a:r>
                      <a:r>
                        <a:rPr lang="en-US" dirty="0"/>
                        <a:t>/L</a:t>
                      </a:r>
                    </a:p>
                  </a:txBody>
                  <a:tcPr/>
                </a:tc>
                <a:tc>
                  <a:txBody>
                    <a:bodyPr/>
                    <a:lstStyle/>
                    <a:p>
                      <a:r>
                        <a:rPr lang="en-US" dirty="0"/>
                        <a:t>23-29 </a:t>
                      </a:r>
                      <a:r>
                        <a:rPr lang="en-US" dirty="0" err="1"/>
                        <a:t>mEq</a:t>
                      </a:r>
                      <a:r>
                        <a:rPr lang="en-US" dirty="0"/>
                        <a:t>/L</a:t>
                      </a:r>
                    </a:p>
                  </a:txBody>
                  <a:tcPr/>
                </a:tc>
                <a:extLst>
                  <a:ext uri="{0D108BD9-81ED-4DB2-BD59-A6C34878D82A}">
                    <a16:rowId xmlns:a16="http://schemas.microsoft.com/office/drawing/2014/main" val="3338779446"/>
                  </a:ext>
                </a:extLst>
              </a:tr>
              <a:tr h="370840">
                <a:tc>
                  <a:txBody>
                    <a:bodyPr/>
                    <a:lstStyle/>
                    <a:p>
                      <a:r>
                        <a:rPr lang="en-US" dirty="0"/>
                        <a:t>Parathyroid hormone</a:t>
                      </a:r>
                    </a:p>
                  </a:txBody>
                  <a:tcPr/>
                </a:tc>
                <a:tc>
                  <a:txBody>
                    <a:bodyPr/>
                    <a:lstStyle/>
                    <a:p>
                      <a:r>
                        <a:rPr lang="en-US" dirty="0"/>
                        <a:t>105 </a:t>
                      </a:r>
                      <a:r>
                        <a:rPr lang="en-US" dirty="0" err="1"/>
                        <a:t>pg</a:t>
                      </a:r>
                      <a:r>
                        <a:rPr lang="en-US" dirty="0"/>
                        <a:t>/mL</a:t>
                      </a:r>
                    </a:p>
                  </a:txBody>
                  <a:tcPr/>
                </a:tc>
                <a:tc>
                  <a:txBody>
                    <a:bodyPr/>
                    <a:lstStyle/>
                    <a:p>
                      <a:r>
                        <a:rPr lang="en-US" dirty="0"/>
                        <a:t>14-65 </a:t>
                      </a:r>
                      <a:r>
                        <a:rPr lang="en-US" dirty="0" err="1"/>
                        <a:t>pg</a:t>
                      </a:r>
                      <a:r>
                        <a:rPr lang="en-US" dirty="0"/>
                        <a:t>/mL</a:t>
                      </a:r>
                    </a:p>
                  </a:txBody>
                  <a:tcPr/>
                </a:tc>
                <a:extLst>
                  <a:ext uri="{0D108BD9-81ED-4DB2-BD59-A6C34878D82A}">
                    <a16:rowId xmlns:a16="http://schemas.microsoft.com/office/drawing/2014/main" val="3062668953"/>
                  </a:ext>
                </a:extLst>
              </a:tr>
              <a:tr h="370840">
                <a:tc>
                  <a:txBody>
                    <a:bodyPr/>
                    <a:lstStyle/>
                    <a:p>
                      <a:r>
                        <a:rPr lang="en-US" dirty="0"/>
                        <a:t>25-hydroxy vitamin D</a:t>
                      </a:r>
                    </a:p>
                  </a:txBody>
                  <a:tcPr/>
                </a:tc>
                <a:tc>
                  <a:txBody>
                    <a:bodyPr/>
                    <a:lstStyle/>
                    <a:p>
                      <a:r>
                        <a:rPr lang="en-US" dirty="0"/>
                        <a:t>55 ng/mL</a:t>
                      </a:r>
                    </a:p>
                  </a:txBody>
                  <a:tcPr/>
                </a:tc>
                <a:tc>
                  <a:txBody>
                    <a:bodyPr/>
                    <a:lstStyle/>
                    <a:p>
                      <a:r>
                        <a:rPr lang="en-US" dirty="0"/>
                        <a:t>30-125 ng/mL</a:t>
                      </a:r>
                    </a:p>
                  </a:txBody>
                  <a:tcPr/>
                </a:tc>
                <a:extLst>
                  <a:ext uri="{0D108BD9-81ED-4DB2-BD59-A6C34878D82A}">
                    <a16:rowId xmlns:a16="http://schemas.microsoft.com/office/drawing/2014/main" val="288657153"/>
                  </a:ext>
                </a:extLst>
              </a:tr>
            </a:tbl>
          </a:graphicData>
        </a:graphic>
      </p:graphicFrame>
      <p:sp>
        <p:nvSpPr>
          <p:cNvPr id="7" name="Content Placeholder 6">
            <a:extLst>
              <a:ext uri="{FF2B5EF4-FFF2-40B4-BE49-F238E27FC236}">
                <a16:creationId xmlns:a16="http://schemas.microsoft.com/office/drawing/2014/main" id="{0F29BE7A-71D6-69FC-CADE-EBA23491B0E2}"/>
              </a:ext>
            </a:extLst>
          </p:cNvPr>
          <p:cNvSpPr>
            <a:spLocks noGrp="1"/>
          </p:cNvSpPr>
          <p:nvPr>
            <p:ph idx="1"/>
          </p:nvPr>
        </p:nvSpPr>
        <p:spPr>
          <a:xfrm>
            <a:off x="476250" y="3962400"/>
            <a:ext cx="8229600" cy="2316162"/>
          </a:xfrm>
        </p:spPr>
        <p:txBody>
          <a:bodyPr/>
          <a:lstStyle/>
          <a:p>
            <a:pPr marL="0" indent="0">
              <a:buNone/>
            </a:pPr>
            <a:r>
              <a:rPr lang="en-US" sz="2400" dirty="0">
                <a:solidFill>
                  <a:schemeClr val="bg1"/>
                </a:solidFill>
              </a:rPr>
              <a:t>What is the most appropriate management?</a:t>
            </a:r>
          </a:p>
          <a:p>
            <a:pPr marL="514350" indent="-514350">
              <a:buAutoNum type="alphaUcPeriod"/>
            </a:pPr>
            <a:r>
              <a:rPr lang="en-US" sz="2400" dirty="0">
                <a:solidFill>
                  <a:schemeClr val="bg1"/>
                </a:solidFill>
              </a:rPr>
              <a:t>Low phosphorus diet</a:t>
            </a:r>
          </a:p>
          <a:p>
            <a:pPr marL="514350" indent="-514350">
              <a:buAutoNum type="alphaUcPeriod"/>
            </a:pPr>
            <a:r>
              <a:rPr lang="en-US" sz="2400" dirty="0">
                <a:solidFill>
                  <a:schemeClr val="bg1"/>
                </a:solidFill>
              </a:rPr>
              <a:t>Sodium bicarbonate</a:t>
            </a:r>
          </a:p>
          <a:p>
            <a:pPr marL="514350" indent="-514350">
              <a:buAutoNum type="alphaUcPeriod"/>
            </a:pPr>
            <a:r>
              <a:rPr lang="en-US" sz="2400" dirty="0">
                <a:solidFill>
                  <a:schemeClr val="bg1"/>
                </a:solidFill>
              </a:rPr>
              <a:t>Calcitriol</a:t>
            </a:r>
          </a:p>
          <a:p>
            <a:pPr marL="514350" indent="-514350">
              <a:buAutoNum type="alphaUcPeriod"/>
            </a:pPr>
            <a:r>
              <a:rPr lang="en-US" sz="2400" dirty="0">
                <a:solidFill>
                  <a:schemeClr val="bg1"/>
                </a:solidFill>
              </a:rPr>
              <a:t>Cinacalcet</a:t>
            </a:r>
          </a:p>
          <a:p>
            <a:pPr marL="514350" indent="-514350">
              <a:buAutoNum type="alphaUcPeriod"/>
            </a:pPr>
            <a:r>
              <a:rPr lang="en-US" sz="2400" dirty="0">
                <a:solidFill>
                  <a:schemeClr val="bg1"/>
                </a:solidFill>
              </a:rPr>
              <a:t>Sevelamer</a:t>
            </a:r>
          </a:p>
          <a:p>
            <a:pPr marL="514350" indent="-514350">
              <a:buAutoNum type="alphaUcPeriod"/>
            </a:pPr>
            <a:endParaRPr lang="en-US" dirty="0">
              <a:solidFill>
                <a:schemeClr val="bg1"/>
              </a:solidFill>
            </a:endParaRPr>
          </a:p>
        </p:txBody>
      </p:sp>
    </p:spTree>
    <p:extLst>
      <p:ext uri="{BB962C8B-B14F-4D97-AF65-F5344CB8AC3E}">
        <p14:creationId xmlns:p14="http://schemas.microsoft.com/office/powerpoint/2010/main" val="2933701202"/>
      </p:ext>
    </p:extLst>
  </p:cSld>
  <p:clrMapOvr>
    <a:masterClrMapping/>
  </p:clrMapOvr>
  <mc:AlternateContent xmlns:mc="http://schemas.openxmlformats.org/markup-compatibility/2006" xmlns:p14="http://schemas.microsoft.com/office/powerpoint/2010/main">
    <mc:Choice Requires="p14">
      <p:transition spd="slow" p14:dur="2000" advTm="21632"/>
    </mc:Choice>
    <mc:Fallback xmlns="">
      <p:transition spd="slow" advTm="21632"/>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7AF7-7BAD-CE4E-0E4F-BC95FEF260C7}"/>
              </a:ext>
            </a:extLst>
          </p:cNvPr>
          <p:cNvSpPr>
            <a:spLocks noGrp="1"/>
          </p:cNvSpPr>
          <p:nvPr>
            <p:ph type="title"/>
          </p:nvPr>
        </p:nvSpPr>
        <p:spPr>
          <a:xfrm>
            <a:off x="476250" y="76200"/>
            <a:ext cx="8229600" cy="1143000"/>
          </a:xfrm>
        </p:spPr>
        <p:txBody>
          <a:bodyPr/>
          <a:lstStyle/>
          <a:p>
            <a:r>
              <a:rPr lang="en-US" dirty="0">
                <a:solidFill>
                  <a:srgbClr val="FFFF00"/>
                </a:solidFill>
              </a:rPr>
              <a:t>Managing Comorbidities: Case</a:t>
            </a:r>
          </a:p>
        </p:txBody>
      </p:sp>
      <p:graphicFrame>
        <p:nvGraphicFramePr>
          <p:cNvPr id="5" name="Table 5">
            <a:extLst>
              <a:ext uri="{FF2B5EF4-FFF2-40B4-BE49-F238E27FC236}">
                <a16:creationId xmlns:a16="http://schemas.microsoft.com/office/drawing/2014/main" id="{4C666532-FF2A-1600-7DB9-E71E0375A95A}"/>
              </a:ext>
            </a:extLst>
          </p:cNvPr>
          <p:cNvGraphicFramePr>
            <a:graphicFrameLocks noGrp="1"/>
          </p:cNvGraphicFramePr>
          <p:nvPr/>
        </p:nvGraphicFramePr>
        <p:xfrm>
          <a:off x="438150" y="1200150"/>
          <a:ext cx="7162800" cy="2590800"/>
        </p:xfrm>
        <a:graphic>
          <a:graphicData uri="http://schemas.openxmlformats.org/drawingml/2006/table">
            <a:tbl>
              <a:tblPr firstRow="1" bandRow="1">
                <a:tableStyleId>{5C22544A-7EE6-4342-B048-85BDC9FD1C3A}</a:tableStyleId>
              </a:tblPr>
              <a:tblGrid>
                <a:gridCol w="2775585">
                  <a:extLst>
                    <a:ext uri="{9D8B030D-6E8A-4147-A177-3AD203B41FA5}">
                      <a16:colId xmlns:a16="http://schemas.microsoft.com/office/drawing/2014/main" val="1261979743"/>
                    </a:ext>
                  </a:extLst>
                </a:gridCol>
                <a:gridCol w="1999615">
                  <a:extLst>
                    <a:ext uri="{9D8B030D-6E8A-4147-A177-3AD203B41FA5}">
                      <a16:colId xmlns:a16="http://schemas.microsoft.com/office/drawing/2014/main" val="3725932666"/>
                    </a:ext>
                  </a:extLst>
                </a:gridCol>
                <a:gridCol w="2387600">
                  <a:extLst>
                    <a:ext uri="{9D8B030D-6E8A-4147-A177-3AD203B41FA5}">
                      <a16:colId xmlns:a16="http://schemas.microsoft.com/office/drawing/2014/main" val="2470580400"/>
                    </a:ext>
                  </a:extLst>
                </a:gridCol>
              </a:tblGrid>
              <a:tr h="0">
                <a:tc>
                  <a:txBody>
                    <a:bodyPr/>
                    <a:lstStyle/>
                    <a:p>
                      <a:endParaRPr lang="en-US" dirty="0"/>
                    </a:p>
                  </a:txBody>
                  <a:tcPr/>
                </a:tc>
                <a:tc>
                  <a:txBody>
                    <a:bodyPr/>
                    <a:lstStyle/>
                    <a:p>
                      <a:r>
                        <a:rPr lang="en-US" dirty="0">
                          <a:solidFill>
                            <a:schemeClr val="tx1"/>
                          </a:solidFill>
                        </a:rPr>
                        <a:t>Serum value </a:t>
                      </a:r>
                    </a:p>
                  </a:txBody>
                  <a:tcPr/>
                </a:tc>
                <a:tc>
                  <a:txBody>
                    <a:bodyPr/>
                    <a:lstStyle/>
                    <a:p>
                      <a:r>
                        <a:rPr lang="en-US" dirty="0">
                          <a:solidFill>
                            <a:schemeClr val="tx1"/>
                          </a:solidFill>
                        </a:rPr>
                        <a:t>Normal</a:t>
                      </a:r>
                    </a:p>
                  </a:txBody>
                  <a:tcPr/>
                </a:tc>
                <a:extLst>
                  <a:ext uri="{0D108BD9-81ED-4DB2-BD59-A6C34878D82A}">
                    <a16:rowId xmlns:a16="http://schemas.microsoft.com/office/drawing/2014/main" val="112106045"/>
                  </a:ext>
                </a:extLst>
              </a:tr>
              <a:tr h="370840">
                <a:tc>
                  <a:txBody>
                    <a:bodyPr/>
                    <a:lstStyle/>
                    <a:p>
                      <a:r>
                        <a:rPr lang="en-US" dirty="0"/>
                        <a:t>Creatinine</a:t>
                      </a:r>
                    </a:p>
                  </a:txBody>
                  <a:tcPr/>
                </a:tc>
                <a:tc>
                  <a:txBody>
                    <a:bodyPr/>
                    <a:lstStyle/>
                    <a:p>
                      <a:r>
                        <a:rPr lang="en-US" dirty="0"/>
                        <a:t>2.4 mg/dL</a:t>
                      </a:r>
                    </a:p>
                  </a:txBody>
                  <a:tcPr/>
                </a:tc>
                <a:tc>
                  <a:txBody>
                    <a:bodyPr/>
                    <a:lstStyle/>
                    <a:p>
                      <a:r>
                        <a:rPr lang="en-US" dirty="0"/>
                        <a:t>0.7-1.3 mg/dL</a:t>
                      </a:r>
                    </a:p>
                  </a:txBody>
                  <a:tcPr/>
                </a:tc>
                <a:extLst>
                  <a:ext uri="{0D108BD9-81ED-4DB2-BD59-A6C34878D82A}">
                    <a16:rowId xmlns:a16="http://schemas.microsoft.com/office/drawing/2014/main" val="1180783993"/>
                  </a:ext>
                </a:extLst>
              </a:tr>
              <a:tr h="370840">
                <a:tc>
                  <a:txBody>
                    <a:bodyPr/>
                    <a:lstStyle/>
                    <a:p>
                      <a:r>
                        <a:rPr lang="en-US" dirty="0"/>
                        <a:t>Calcium </a:t>
                      </a:r>
                    </a:p>
                  </a:txBody>
                  <a:tcPr/>
                </a:tc>
                <a:tc>
                  <a:txBody>
                    <a:bodyPr/>
                    <a:lstStyle/>
                    <a:p>
                      <a:r>
                        <a:rPr lang="en-US" dirty="0"/>
                        <a:t>8.8 mg/dL</a:t>
                      </a:r>
                    </a:p>
                  </a:txBody>
                  <a:tcPr/>
                </a:tc>
                <a:tc>
                  <a:txBody>
                    <a:bodyPr/>
                    <a:lstStyle/>
                    <a:p>
                      <a:r>
                        <a:rPr lang="en-US" dirty="0"/>
                        <a:t>8.5-10.2 mg/dL</a:t>
                      </a:r>
                    </a:p>
                  </a:txBody>
                  <a:tcPr/>
                </a:tc>
                <a:extLst>
                  <a:ext uri="{0D108BD9-81ED-4DB2-BD59-A6C34878D82A}">
                    <a16:rowId xmlns:a16="http://schemas.microsoft.com/office/drawing/2014/main" val="2223139859"/>
                  </a:ext>
                </a:extLst>
              </a:tr>
              <a:tr h="370840">
                <a:tc>
                  <a:txBody>
                    <a:bodyPr/>
                    <a:lstStyle/>
                    <a:p>
                      <a:r>
                        <a:rPr lang="en-US" dirty="0"/>
                        <a:t>Phosphorus</a:t>
                      </a:r>
                    </a:p>
                  </a:txBody>
                  <a:tcPr/>
                </a:tc>
                <a:tc>
                  <a:txBody>
                    <a:bodyPr/>
                    <a:lstStyle/>
                    <a:p>
                      <a:r>
                        <a:rPr lang="en-US" dirty="0"/>
                        <a:t>5.5 mg/dL</a:t>
                      </a:r>
                    </a:p>
                  </a:txBody>
                  <a:tcPr/>
                </a:tc>
                <a:tc>
                  <a:txBody>
                    <a:bodyPr/>
                    <a:lstStyle/>
                    <a:p>
                      <a:r>
                        <a:rPr lang="en-US" dirty="0"/>
                        <a:t>2.5-4.5 mg/dL</a:t>
                      </a:r>
                    </a:p>
                  </a:txBody>
                  <a:tcPr/>
                </a:tc>
                <a:extLst>
                  <a:ext uri="{0D108BD9-81ED-4DB2-BD59-A6C34878D82A}">
                    <a16:rowId xmlns:a16="http://schemas.microsoft.com/office/drawing/2014/main" val="246979775"/>
                  </a:ext>
                </a:extLst>
              </a:tr>
              <a:tr h="370840">
                <a:tc>
                  <a:txBody>
                    <a:bodyPr/>
                    <a:lstStyle/>
                    <a:p>
                      <a:r>
                        <a:rPr lang="en-US" dirty="0"/>
                        <a:t>CO2</a:t>
                      </a:r>
                    </a:p>
                  </a:txBody>
                  <a:tcPr/>
                </a:tc>
                <a:tc>
                  <a:txBody>
                    <a:bodyPr/>
                    <a:lstStyle/>
                    <a:p>
                      <a:r>
                        <a:rPr lang="en-US" dirty="0"/>
                        <a:t>24 </a:t>
                      </a:r>
                      <a:r>
                        <a:rPr lang="en-US" dirty="0" err="1"/>
                        <a:t>mEq</a:t>
                      </a:r>
                      <a:r>
                        <a:rPr lang="en-US" dirty="0"/>
                        <a:t>/L</a:t>
                      </a:r>
                    </a:p>
                  </a:txBody>
                  <a:tcPr/>
                </a:tc>
                <a:tc>
                  <a:txBody>
                    <a:bodyPr/>
                    <a:lstStyle/>
                    <a:p>
                      <a:r>
                        <a:rPr lang="en-US" dirty="0"/>
                        <a:t>23-29 </a:t>
                      </a:r>
                      <a:r>
                        <a:rPr lang="en-US" dirty="0" err="1"/>
                        <a:t>mEq</a:t>
                      </a:r>
                      <a:r>
                        <a:rPr lang="en-US" dirty="0"/>
                        <a:t>/L</a:t>
                      </a:r>
                    </a:p>
                  </a:txBody>
                  <a:tcPr/>
                </a:tc>
                <a:extLst>
                  <a:ext uri="{0D108BD9-81ED-4DB2-BD59-A6C34878D82A}">
                    <a16:rowId xmlns:a16="http://schemas.microsoft.com/office/drawing/2014/main" val="3338779446"/>
                  </a:ext>
                </a:extLst>
              </a:tr>
              <a:tr h="370840">
                <a:tc>
                  <a:txBody>
                    <a:bodyPr/>
                    <a:lstStyle/>
                    <a:p>
                      <a:r>
                        <a:rPr lang="en-US" dirty="0"/>
                        <a:t>Parathyroid hormone</a:t>
                      </a:r>
                    </a:p>
                  </a:txBody>
                  <a:tcPr/>
                </a:tc>
                <a:tc>
                  <a:txBody>
                    <a:bodyPr/>
                    <a:lstStyle/>
                    <a:p>
                      <a:r>
                        <a:rPr lang="en-US" dirty="0"/>
                        <a:t>105 </a:t>
                      </a:r>
                      <a:r>
                        <a:rPr lang="en-US" dirty="0" err="1"/>
                        <a:t>pg</a:t>
                      </a:r>
                      <a:r>
                        <a:rPr lang="en-US" dirty="0"/>
                        <a:t>/mL</a:t>
                      </a:r>
                    </a:p>
                  </a:txBody>
                  <a:tcPr/>
                </a:tc>
                <a:tc>
                  <a:txBody>
                    <a:bodyPr/>
                    <a:lstStyle/>
                    <a:p>
                      <a:r>
                        <a:rPr lang="en-US" dirty="0"/>
                        <a:t>14-65 </a:t>
                      </a:r>
                      <a:r>
                        <a:rPr lang="en-US" dirty="0" err="1"/>
                        <a:t>pg</a:t>
                      </a:r>
                      <a:r>
                        <a:rPr lang="en-US" dirty="0"/>
                        <a:t>/mL</a:t>
                      </a:r>
                    </a:p>
                  </a:txBody>
                  <a:tcPr/>
                </a:tc>
                <a:extLst>
                  <a:ext uri="{0D108BD9-81ED-4DB2-BD59-A6C34878D82A}">
                    <a16:rowId xmlns:a16="http://schemas.microsoft.com/office/drawing/2014/main" val="3062668953"/>
                  </a:ext>
                </a:extLst>
              </a:tr>
              <a:tr h="370840">
                <a:tc>
                  <a:txBody>
                    <a:bodyPr/>
                    <a:lstStyle/>
                    <a:p>
                      <a:r>
                        <a:rPr lang="en-US" dirty="0"/>
                        <a:t>25-hydroxy vitamin D</a:t>
                      </a:r>
                    </a:p>
                  </a:txBody>
                  <a:tcPr/>
                </a:tc>
                <a:tc>
                  <a:txBody>
                    <a:bodyPr/>
                    <a:lstStyle/>
                    <a:p>
                      <a:r>
                        <a:rPr lang="en-US" dirty="0"/>
                        <a:t>55 ng/mL</a:t>
                      </a:r>
                    </a:p>
                  </a:txBody>
                  <a:tcPr/>
                </a:tc>
                <a:tc>
                  <a:txBody>
                    <a:bodyPr/>
                    <a:lstStyle/>
                    <a:p>
                      <a:r>
                        <a:rPr lang="en-US" dirty="0"/>
                        <a:t>30-125 ng/mL</a:t>
                      </a:r>
                    </a:p>
                  </a:txBody>
                  <a:tcPr/>
                </a:tc>
                <a:extLst>
                  <a:ext uri="{0D108BD9-81ED-4DB2-BD59-A6C34878D82A}">
                    <a16:rowId xmlns:a16="http://schemas.microsoft.com/office/drawing/2014/main" val="288657153"/>
                  </a:ext>
                </a:extLst>
              </a:tr>
            </a:tbl>
          </a:graphicData>
        </a:graphic>
      </p:graphicFrame>
      <p:sp>
        <p:nvSpPr>
          <p:cNvPr id="7" name="Content Placeholder 6">
            <a:extLst>
              <a:ext uri="{FF2B5EF4-FFF2-40B4-BE49-F238E27FC236}">
                <a16:creationId xmlns:a16="http://schemas.microsoft.com/office/drawing/2014/main" id="{0F29BE7A-71D6-69FC-CADE-EBA23491B0E2}"/>
              </a:ext>
            </a:extLst>
          </p:cNvPr>
          <p:cNvSpPr>
            <a:spLocks noGrp="1"/>
          </p:cNvSpPr>
          <p:nvPr>
            <p:ph idx="1"/>
          </p:nvPr>
        </p:nvSpPr>
        <p:spPr>
          <a:xfrm>
            <a:off x="476250" y="3962400"/>
            <a:ext cx="8229600" cy="2316162"/>
          </a:xfrm>
        </p:spPr>
        <p:txBody>
          <a:bodyPr/>
          <a:lstStyle/>
          <a:p>
            <a:pPr marL="0" indent="0">
              <a:buNone/>
            </a:pPr>
            <a:r>
              <a:rPr lang="en-US" sz="2400" dirty="0">
                <a:solidFill>
                  <a:schemeClr val="bg1"/>
                </a:solidFill>
              </a:rPr>
              <a:t>What is the most appropriate management?</a:t>
            </a:r>
          </a:p>
          <a:p>
            <a:pPr marL="514350" indent="-514350">
              <a:buAutoNum type="alphaUcPeriod"/>
            </a:pPr>
            <a:r>
              <a:rPr lang="en-US" sz="2400" dirty="0">
                <a:solidFill>
                  <a:srgbClr val="92D050"/>
                </a:solidFill>
              </a:rPr>
              <a:t>Low phosphorus diet</a:t>
            </a:r>
          </a:p>
          <a:p>
            <a:pPr marL="514350" indent="-514350">
              <a:buAutoNum type="alphaUcPeriod"/>
            </a:pPr>
            <a:r>
              <a:rPr lang="en-US" sz="2400" dirty="0">
                <a:solidFill>
                  <a:schemeClr val="bg1"/>
                </a:solidFill>
              </a:rPr>
              <a:t>Sodium bicarbonate</a:t>
            </a:r>
          </a:p>
          <a:p>
            <a:pPr marL="514350" indent="-514350">
              <a:buAutoNum type="alphaUcPeriod"/>
            </a:pPr>
            <a:r>
              <a:rPr lang="en-US" sz="2400" dirty="0">
                <a:solidFill>
                  <a:schemeClr val="bg1"/>
                </a:solidFill>
              </a:rPr>
              <a:t>Calcitriol</a:t>
            </a:r>
          </a:p>
          <a:p>
            <a:pPr marL="514350" indent="-514350">
              <a:buAutoNum type="alphaUcPeriod"/>
            </a:pPr>
            <a:r>
              <a:rPr lang="en-US" sz="2400" dirty="0">
                <a:solidFill>
                  <a:schemeClr val="bg1"/>
                </a:solidFill>
              </a:rPr>
              <a:t>Cinacalcet</a:t>
            </a:r>
          </a:p>
          <a:p>
            <a:pPr marL="514350" indent="-514350">
              <a:buAutoNum type="alphaUcPeriod"/>
            </a:pPr>
            <a:r>
              <a:rPr lang="en-US" sz="2400" dirty="0">
                <a:solidFill>
                  <a:schemeClr val="bg1"/>
                </a:solidFill>
              </a:rPr>
              <a:t>Sevelamer</a:t>
            </a:r>
          </a:p>
          <a:p>
            <a:pPr marL="514350" indent="-514350">
              <a:buAutoNum type="alphaUcPeriod"/>
            </a:pPr>
            <a:endParaRPr lang="en-US" dirty="0">
              <a:solidFill>
                <a:schemeClr val="bg1"/>
              </a:solidFill>
            </a:endParaRPr>
          </a:p>
        </p:txBody>
      </p:sp>
    </p:spTree>
    <p:extLst>
      <p:ext uri="{BB962C8B-B14F-4D97-AF65-F5344CB8AC3E}">
        <p14:creationId xmlns:p14="http://schemas.microsoft.com/office/powerpoint/2010/main" val="2318895065"/>
      </p:ext>
    </p:extLst>
  </p:cSld>
  <p:clrMapOvr>
    <a:masterClrMapping/>
  </p:clrMapOvr>
  <mc:AlternateContent xmlns:mc="http://schemas.openxmlformats.org/markup-compatibility/2006" xmlns:p14="http://schemas.microsoft.com/office/powerpoint/2010/main">
    <mc:Choice Requires="p14">
      <p:transition spd="slow" p14:dur="2000" advTm="51392"/>
    </mc:Choice>
    <mc:Fallback xmlns="">
      <p:transition spd="slow" advTm="51392"/>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7AF7-7BAD-CE4E-0E4F-BC95FEF260C7}"/>
              </a:ext>
            </a:extLst>
          </p:cNvPr>
          <p:cNvSpPr>
            <a:spLocks noGrp="1"/>
          </p:cNvSpPr>
          <p:nvPr>
            <p:ph type="title"/>
          </p:nvPr>
        </p:nvSpPr>
        <p:spPr/>
        <p:txBody>
          <a:bodyPr/>
          <a:lstStyle/>
          <a:p>
            <a:r>
              <a:rPr lang="en-US" dirty="0">
                <a:solidFill>
                  <a:srgbClr val="FFFF00"/>
                </a:solidFill>
              </a:rPr>
              <a:t>Managing Comorbidities: Case</a:t>
            </a:r>
          </a:p>
        </p:txBody>
      </p:sp>
      <p:sp>
        <p:nvSpPr>
          <p:cNvPr id="3" name="Content Placeholder 2">
            <a:extLst>
              <a:ext uri="{FF2B5EF4-FFF2-40B4-BE49-F238E27FC236}">
                <a16:creationId xmlns:a16="http://schemas.microsoft.com/office/drawing/2014/main" id="{BE3D138E-77A1-04C9-799B-D916475C6F47}"/>
              </a:ext>
            </a:extLst>
          </p:cNvPr>
          <p:cNvSpPr>
            <a:spLocks noGrp="1"/>
          </p:cNvSpPr>
          <p:nvPr>
            <p:ph idx="1"/>
          </p:nvPr>
        </p:nvSpPr>
        <p:spPr/>
        <p:txBody>
          <a:bodyPr/>
          <a:lstStyle/>
          <a:p>
            <a:pPr marL="0" indent="0" algn="l">
              <a:buNone/>
            </a:pPr>
            <a:r>
              <a:rPr lang="en-US" sz="2400" b="0" i="0" dirty="0">
                <a:solidFill>
                  <a:schemeClr val="bg1"/>
                </a:solidFill>
                <a:effectLst/>
                <a:latin typeface="Open Sans" panose="020B0606030504020204" pitchFamily="34" charset="0"/>
              </a:rPr>
              <a:t>A 70-year-old woman with a history of DM2 and HTN is evaluated in th</a:t>
            </a:r>
            <a:r>
              <a:rPr lang="en-US" sz="2400" dirty="0">
                <a:solidFill>
                  <a:schemeClr val="bg1"/>
                </a:solidFill>
                <a:latin typeface="Open Sans" panose="020B0606030504020204" pitchFamily="34" charset="0"/>
              </a:rPr>
              <a:t>e office </a:t>
            </a:r>
            <a:r>
              <a:rPr lang="en-US" sz="2400" b="0" i="0" dirty="0">
                <a:solidFill>
                  <a:schemeClr val="bg1"/>
                </a:solidFill>
                <a:effectLst/>
                <a:latin typeface="Open Sans" panose="020B0606030504020204" pitchFamily="34" charset="0"/>
              </a:rPr>
              <a:t>for stage 4 chronic kidney disease. Her appetite is slightly decreased but she denies any other symptoms</a:t>
            </a:r>
          </a:p>
          <a:p>
            <a:pPr marL="0" indent="0" algn="l">
              <a:buNone/>
            </a:pPr>
            <a:r>
              <a:rPr lang="en-US" sz="2400" b="0" i="0" dirty="0">
                <a:solidFill>
                  <a:schemeClr val="bg1"/>
                </a:solidFill>
                <a:effectLst/>
                <a:latin typeface="Open Sans" panose="020B0606030504020204" pitchFamily="34" charset="0"/>
              </a:rPr>
              <a:t>Medications: atenolol, hydralazine, nifedipine, furosemide, insulin, sevelamer, and cholecalciferol</a:t>
            </a:r>
          </a:p>
          <a:p>
            <a:pPr marL="0" indent="0" algn="l">
              <a:buNone/>
            </a:pPr>
            <a:r>
              <a:rPr lang="en-US" sz="2400" b="0" i="0" dirty="0">
                <a:solidFill>
                  <a:schemeClr val="bg1"/>
                </a:solidFill>
                <a:effectLst/>
                <a:latin typeface="Open Sans" panose="020B0606030504020204" pitchFamily="34" charset="0"/>
              </a:rPr>
              <a:t>The physical exam is notable for a left forearm AV fistula with a thrill and bruit.  BP 120/62</a:t>
            </a:r>
          </a:p>
          <a:p>
            <a:pPr marL="0" indent="0" algn="l">
              <a:buNone/>
            </a:pPr>
            <a:r>
              <a:rPr lang="en-US" sz="2400" dirty="0">
                <a:solidFill>
                  <a:schemeClr val="bg1"/>
                </a:solidFill>
                <a:latin typeface="Open Sans" panose="020B0606030504020204" pitchFamily="34" charset="0"/>
              </a:rPr>
              <a:t>Labs are shown below:</a:t>
            </a:r>
            <a:endParaRPr lang="en-US" sz="2400" b="0" i="0" dirty="0">
              <a:solidFill>
                <a:schemeClr val="bg1"/>
              </a:solidFill>
              <a:effectLst/>
              <a:latin typeface="Open Sans" panose="020B0606030504020204" pitchFamily="34" charset="0"/>
            </a:endParaRPr>
          </a:p>
          <a:p>
            <a:endParaRPr lang="en-US" dirty="0"/>
          </a:p>
        </p:txBody>
      </p:sp>
    </p:spTree>
    <p:extLst>
      <p:ext uri="{BB962C8B-B14F-4D97-AF65-F5344CB8AC3E}">
        <p14:creationId xmlns:p14="http://schemas.microsoft.com/office/powerpoint/2010/main" val="3216234636"/>
      </p:ext>
    </p:extLst>
  </p:cSld>
  <p:clrMapOvr>
    <a:masterClrMapping/>
  </p:clrMapOvr>
  <mc:AlternateContent xmlns:mc="http://schemas.openxmlformats.org/markup-compatibility/2006" xmlns:p14="http://schemas.microsoft.com/office/powerpoint/2010/main">
    <mc:Choice Requires="p14">
      <p:transition spd="slow" p14:dur="2000" advTm="27978"/>
    </mc:Choice>
    <mc:Fallback xmlns="">
      <p:transition spd="slow" advTm="27978"/>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7AF7-7BAD-CE4E-0E4F-BC95FEF260C7}"/>
              </a:ext>
            </a:extLst>
          </p:cNvPr>
          <p:cNvSpPr>
            <a:spLocks noGrp="1"/>
          </p:cNvSpPr>
          <p:nvPr>
            <p:ph type="title"/>
          </p:nvPr>
        </p:nvSpPr>
        <p:spPr>
          <a:xfrm>
            <a:off x="476250" y="76200"/>
            <a:ext cx="8229600" cy="1143000"/>
          </a:xfrm>
        </p:spPr>
        <p:txBody>
          <a:bodyPr/>
          <a:lstStyle/>
          <a:p>
            <a:r>
              <a:rPr lang="en-US" dirty="0">
                <a:solidFill>
                  <a:srgbClr val="FFFF00"/>
                </a:solidFill>
              </a:rPr>
              <a:t>Managing Comorbidities: Case</a:t>
            </a:r>
          </a:p>
        </p:txBody>
      </p:sp>
      <p:graphicFrame>
        <p:nvGraphicFramePr>
          <p:cNvPr id="5" name="Table 5">
            <a:extLst>
              <a:ext uri="{FF2B5EF4-FFF2-40B4-BE49-F238E27FC236}">
                <a16:creationId xmlns:a16="http://schemas.microsoft.com/office/drawing/2014/main" id="{4C666532-FF2A-1600-7DB9-E71E0375A95A}"/>
              </a:ext>
            </a:extLst>
          </p:cNvPr>
          <p:cNvGraphicFramePr>
            <a:graphicFrameLocks noGrp="1"/>
          </p:cNvGraphicFramePr>
          <p:nvPr>
            <p:extLst>
              <p:ext uri="{D42A27DB-BD31-4B8C-83A1-F6EECF244321}">
                <p14:modId xmlns:p14="http://schemas.microsoft.com/office/powerpoint/2010/main" val="3020355396"/>
              </p:ext>
            </p:extLst>
          </p:nvPr>
        </p:nvGraphicFramePr>
        <p:xfrm>
          <a:off x="476250" y="1200150"/>
          <a:ext cx="7124700" cy="1849120"/>
        </p:xfrm>
        <a:graphic>
          <a:graphicData uri="http://schemas.openxmlformats.org/drawingml/2006/table">
            <a:tbl>
              <a:tblPr firstRow="1" bandRow="1">
                <a:tableStyleId>{5C22544A-7EE6-4342-B048-85BDC9FD1C3A}</a:tableStyleId>
              </a:tblPr>
              <a:tblGrid>
                <a:gridCol w="2044767">
                  <a:extLst>
                    <a:ext uri="{9D8B030D-6E8A-4147-A177-3AD203B41FA5}">
                      <a16:colId xmlns:a16="http://schemas.microsoft.com/office/drawing/2014/main" val="1261979743"/>
                    </a:ext>
                  </a:extLst>
                </a:gridCol>
                <a:gridCol w="2315344">
                  <a:extLst>
                    <a:ext uri="{9D8B030D-6E8A-4147-A177-3AD203B41FA5}">
                      <a16:colId xmlns:a16="http://schemas.microsoft.com/office/drawing/2014/main" val="3725932666"/>
                    </a:ext>
                  </a:extLst>
                </a:gridCol>
                <a:gridCol w="2764589">
                  <a:extLst>
                    <a:ext uri="{9D8B030D-6E8A-4147-A177-3AD203B41FA5}">
                      <a16:colId xmlns:a16="http://schemas.microsoft.com/office/drawing/2014/main" val="2470580400"/>
                    </a:ext>
                  </a:extLst>
                </a:gridCol>
              </a:tblGrid>
              <a:tr h="0">
                <a:tc>
                  <a:txBody>
                    <a:bodyPr/>
                    <a:lstStyle/>
                    <a:p>
                      <a:endParaRPr lang="en-US" dirty="0"/>
                    </a:p>
                  </a:txBody>
                  <a:tcPr/>
                </a:tc>
                <a:tc>
                  <a:txBody>
                    <a:bodyPr/>
                    <a:lstStyle/>
                    <a:p>
                      <a:r>
                        <a:rPr lang="en-US" dirty="0">
                          <a:solidFill>
                            <a:schemeClr val="tx1"/>
                          </a:solidFill>
                        </a:rPr>
                        <a:t>Serum value </a:t>
                      </a:r>
                    </a:p>
                  </a:txBody>
                  <a:tcPr/>
                </a:tc>
                <a:tc>
                  <a:txBody>
                    <a:bodyPr/>
                    <a:lstStyle/>
                    <a:p>
                      <a:r>
                        <a:rPr lang="en-US" dirty="0">
                          <a:solidFill>
                            <a:schemeClr val="tx1"/>
                          </a:solidFill>
                        </a:rPr>
                        <a:t>Normal</a:t>
                      </a:r>
                    </a:p>
                  </a:txBody>
                  <a:tcPr/>
                </a:tc>
                <a:extLst>
                  <a:ext uri="{0D108BD9-81ED-4DB2-BD59-A6C34878D82A}">
                    <a16:rowId xmlns:a16="http://schemas.microsoft.com/office/drawing/2014/main" val="112106045"/>
                  </a:ext>
                </a:extLst>
              </a:tr>
              <a:tr h="370840">
                <a:tc>
                  <a:txBody>
                    <a:bodyPr/>
                    <a:lstStyle/>
                    <a:p>
                      <a:r>
                        <a:rPr lang="en-US" dirty="0"/>
                        <a:t>Hemoglobin</a:t>
                      </a:r>
                    </a:p>
                  </a:txBody>
                  <a:tcPr/>
                </a:tc>
                <a:tc>
                  <a:txBody>
                    <a:bodyPr/>
                    <a:lstStyle/>
                    <a:p>
                      <a:r>
                        <a:rPr lang="en-US" dirty="0"/>
                        <a:t>10.2 g/dL</a:t>
                      </a:r>
                    </a:p>
                  </a:txBody>
                  <a:tcPr/>
                </a:tc>
                <a:tc>
                  <a:txBody>
                    <a:bodyPr/>
                    <a:lstStyle/>
                    <a:p>
                      <a:r>
                        <a:rPr lang="en-US" dirty="0"/>
                        <a:t>12-16 g/dL</a:t>
                      </a:r>
                    </a:p>
                  </a:txBody>
                  <a:tcPr/>
                </a:tc>
                <a:extLst>
                  <a:ext uri="{0D108BD9-81ED-4DB2-BD59-A6C34878D82A}">
                    <a16:rowId xmlns:a16="http://schemas.microsoft.com/office/drawing/2014/main" val="3254112484"/>
                  </a:ext>
                </a:extLst>
              </a:tr>
              <a:tr h="370840">
                <a:tc>
                  <a:txBody>
                    <a:bodyPr/>
                    <a:lstStyle/>
                    <a:p>
                      <a:r>
                        <a:rPr lang="en-US" dirty="0"/>
                        <a:t>Creatinine</a:t>
                      </a:r>
                    </a:p>
                  </a:txBody>
                  <a:tcPr/>
                </a:tc>
                <a:tc>
                  <a:txBody>
                    <a:bodyPr/>
                    <a:lstStyle/>
                    <a:p>
                      <a:r>
                        <a:rPr lang="en-US" dirty="0"/>
                        <a:t>2.4 mg/dL</a:t>
                      </a:r>
                    </a:p>
                  </a:txBody>
                  <a:tcPr/>
                </a:tc>
                <a:tc>
                  <a:txBody>
                    <a:bodyPr/>
                    <a:lstStyle/>
                    <a:p>
                      <a:r>
                        <a:rPr lang="en-US" dirty="0"/>
                        <a:t>0.6-1.1 mg/dL</a:t>
                      </a:r>
                    </a:p>
                  </a:txBody>
                  <a:tcPr/>
                </a:tc>
                <a:extLst>
                  <a:ext uri="{0D108BD9-81ED-4DB2-BD59-A6C34878D82A}">
                    <a16:rowId xmlns:a16="http://schemas.microsoft.com/office/drawing/2014/main" val="1180783993"/>
                  </a:ext>
                </a:extLst>
              </a:tr>
              <a:tr h="370840">
                <a:tc>
                  <a:txBody>
                    <a:bodyPr/>
                    <a:lstStyle/>
                    <a:p>
                      <a:r>
                        <a:rPr lang="en-US" dirty="0"/>
                        <a:t>Potassium</a:t>
                      </a:r>
                    </a:p>
                  </a:txBody>
                  <a:tcPr/>
                </a:tc>
                <a:tc>
                  <a:txBody>
                    <a:bodyPr/>
                    <a:lstStyle/>
                    <a:p>
                      <a:r>
                        <a:rPr lang="en-US" dirty="0"/>
                        <a:t>5.0 mg/dL</a:t>
                      </a:r>
                    </a:p>
                  </a:txBody>
                  <a:tcPr/>
                </a:tc>
                <a:tc>
                  <a:txBody>
                    <a:bodyPr/>
                    <a:lstStyle/>
                    <a:p>
                      <a:r>
                        <a:rPr lang="en-US" dirty="0"/>
                        <a:t>3.5-5.2 mg/dL</a:t>
                      </a:r>
                    </a:p>
                  </a:txBody>
                  <a:tcPr/>
                </a:tc>
                <a:extLst>
                  <a:ext uri="{0D108BD9-81ED-4DB2-BD59-A6C34878D82A}">
                    <a16:rowId xmlns:a16="http://schemas.microsoft.com/office/drawing/2014/main" val="2223139859"/>
                  </a:ext>
                </a:extLst>
              </a:tr>
              <a:tr h="370840">
                <a:tc>
                  <a:txBody>
                    <a:bodyPr/>
                    <a:lstStyle/>
                    <a:p>
                      <a:r>
                        <a:rPr lang="en-US" dirty="0"/>
                        <a:t>CO2</a:t>
                      </a:r>
                    </a:p>
                  </a:txBody>
                  <a:tcPr/>
                </a:tc>
                <a:tc>
                  <a:txBody>
                    <a:bodyPr/>
                    <a:lstStyle/>
                    <a:p>
                      <a:r>
                        <a:rPr lang="en-US" dirty="0"/>
                        <a:t>17 </a:t>
                      </a:r>
                      <a:r>
                        <a:rPr lang="en-US" dirty="0" err="1"/>
                        <a:t>mEq</a:t>
                      </a:r>
                      <a:r>
                        <a:rPr lang="en-US" dirty="0"/>
                        <a:t>/L</a:t>
                      </a:r>
                    </a:p>
                  </a:txBody>
                  <a:tcPr/>
                </a:tc>
                <a:tc>
                  <a:txBody>
                    <a:bodyPr/>
                    <a:lstStyle/>
                    <a:p>
                      <a:r>
                        <a:rPr lang="en-US" dirty="0"/>
                        <a:t>23-29 </a:t>
                      </a:r>
                      <a:r>
                        <a:rPr lang="en-US" dirty="0" err="1"/>
                        <a:t>mEq</a:t>
                      </a:r>
                      <a:r>
                        <a:rPr lang="en-US" dirty="0"/>
                        <a:t>/L</a:t>
                      </a:r>
                    </a:p>
                  </a:txBody>
                  <a:tcPr/>
                </a:tc>
                <a:extLst>
                  <a:ext uri="{0D108BD9-81ED-4DB2-BD59-A6C34878D82A}">
                    <a16:rowId xmlns:a16="http://schemas.microsoft.com/office/drawing/2014/main" val="3338779446"/>
                  </a:ext>
                </a:extLst>
              </a:tr>
            </a:tbl>
          </a:graphicData>
        </a:graphic>
      </p:graphicFrame>
      <p:sp>
        <p:nvSpPr>
          <p:cNvPr id="7" name="Content Placeholder 6">
            <a:extLst>
              <a:ext uri="{FF2B5EF4-FFF2-40B4-BE49-F238E27FC236}">
                <a16:creationId xmlns:a16="http://schemas.microsoft.com/office/drawing/2014/main" id="{0F29BE7A-71D6-69FC-CADE-EBA23491B0E2}"/>
              </a:ext>
            </a:extLst>
          </p:cNvPr>
          <p:cNvSpPr>
            <a:spLocks noGrp="1"/>
          </p:cNvSpPr>
          <p:nvPr>
            <p:ph idx="1"/>
          </p:nvPr>
        </p:nvSpPr>
        <p:spPr>
          <a:xfrm>
            <a:off x="457200" y="3581400"/>
            <a:ext cx="8229600" cy="2316162"/>
          </a:xfrm>
        </p:spPr>
        <p:txBody>
          <a:bodyPr/>
          <a:lstStyle/>
          <a:p>
            <a:pPr marL="0" indent="0">
              <a:buNone/>
            </a:pPr>
            <a:r>
              <a:rPr lang="en-US" sz="2400" dirty="0">
                <a:solidFill>
                  <a:schemeClr val="bg1"/>
                </a:solidFill>
              </a:rPr>
              <a:t>What is the most appropriate management?</a:t>
            </a:r>
          </a:p>
          <a:p>
            <a:pPr marL="514350" indent="-514350">
              <a:buAutoNum type="alphaUcPeriod"/>
            </a:pPr>
            <a:r>
              <a:rPr lang="en-US" sz="2400" dirty="0">
                <a:solidFill>
                  <a:schemeClr val="bg1"/>
                </a:solidFill>
              </a:rPr>
              <a:t>Erythropoietin stimulating agent</a:t>
            </a:r>
          </a:p>
          <a:p>
            <a:pPr marL="514350" indent="-514350">
              <a:buAutoNum type="alphaUcPeriod"/>
            </a:pPr>
            <a:r>
              <a:rPr lang="en-US" sz="2400" dirty="0">
                <a:solidFill>
                  <a:schemeClr val="bg1"/>
                </a:solidFill>
              </a:rPr>
              <a:t>Dietary modification to eat more vegetables</a:t>
            </a:r>
          </a:p>
          <a:p>
            <a:pPr marL="514350" indent="-514350">
              <a:buAutoNum type="alphaUcPeriod"/>
            </a:pPr>
            <a:r>
              <a:rPr lang="en-US" sz="2400" dirty="0">
                <a:solidFill>
                  <a:schemeClr val="bg1"/>
                </a:solidFill>
              </a:rPr>
              <a:t>Sodium zirconium cyclosilicate</a:t>
            </a:r>
          </a:p>
          <a:p>
            <a:pPr marL="514350" indent="-514350">
              <a:buAutoNum type="alphaUcPeriod"/>
            </a:pPr>
            <a:r>
              <a:rPr lang="en-US" sz="2400" dirty="0">
                <a:solidFill>
                  <a:schemeClr val="bg1"/>
                </a:solidFill>
              </a:rPr>
              <a:t>High protein diet</a:t>
            </a:r>
          </a:p>
          <a:p>
            <a:pPr marL="514350" indent="-514350">
              <a:buAutoNum type="alphaUcPeriod"/>
            </a:pPr>
            <a:r>
              <a:rPr lang="en-US" sz="2400" dirty="0">
                <a:solidFill>
                  <a:schemeClr val="bg1"/>
                </a:solidFill>
              </a:rPr>
              <a:t>Start hemodialysis</a:t>
            </a:r>
          </a:p>
          <a:p>
            <a:pPr marL="514350" indent="-514350">
              <a:buAutoNum type="alphaUcPeriod"/>
            </a:pPr>
            <a:endParaRPr lang="en-US" dirty="0">
              <a:solidFill>
                <a:schemeClr val="bg1"/>
              </a:solidFill>
            </a:endParaRPr>
          </a:p>
        </p:txBody>
      </p:sp>
    </p:spTree>
    <p:extLst>
      <p:ext uri="{BB962C8B-B14F-4D97-AF65-F5344CB8AC3E}">
        <p14:creationId xmlns:p14="http://schemas.microsoft.com/office/powerpoint/2010/main" val="1942152196"/>
      </p:ext>
    </p:extLst>
  </p:cSld>
  <p:clrMapOvr>
    <a:masterClrMapping/>
  </p:clrMapOvr>
  <mc:AlternateContent xmlns:mc="http://schemas.openxmlformats.org/markup-compatibility/2006" xmlns:p14="http://schemas.microsoft.com/office/powerpoint/2010/main">
    <mc:Choice Requires="p14">
      <p:transition spd="slow" p14:dur="2000" advTm="21898"/>
    </mc:Choice>
    <mc:Fallback xmlns="">
      <p:transition spd="slow" advTm="21898"/>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7AF7-7BAD-CE4E-0E4F-BC95FEF260C7}"/>
              </a:ext>
            </a:extLst>
          </p:cNvPr>
          <p:cNvSpPr>
            <a:spLocks noGrp="1"/>
          </p:cNvSpPr>
          <p:nvPr>
            <p:ph type="title"/>
          </p:nvPr>
        </p:nvSpPr>
        <p:spPr>
          <a:xfrm>
            <a:off x="476250" y="76200"/>
            <a:ext cx="8229600" cy="1143000"/>
          </a:xfrm>
        </p:spPr>
        <p:txBody>
          <a:bodyPr/>
          <a:lstStyle/>
          <a:p>
            <a:r>
              <a:rPr lang="en-US" dirty="0">
                <a:solidFill>
                  <a:srgbClr val="FFFF00"/>
                </a:solidFill>
              </a:rPr>
              <a:t>Managing Comorbidities: Case</a:t>
            </a:r>
          </a:p>
        </p:txBody>
      </p:sp>
      <p:graphicFrame>
        <p:nvGraphicFramePr>
          <p:cNvPr id="5" name="Table 5">
            <a:extLst>
              <a:ext uri="{FF2B5EF4-FFF2-40B4-BE49-F238E27FC236}">
                <a16:creationId xmlns:a16="http://schemas.microsoft.com/office/drawing/2014/main" id="{4C666532-FF2A-1600-7DB9-E71E0375A95A}"/>
              </a:ext>
            </a:extLst>
          </p:cNvPr>
          <p:cNvGraphicFramePr>
            <a:graphicFrameLocks noGrp="1"/>
          </p:cNvGraphicFramePr>
          <p:nvPr>
            <p:extLst>
              <p:ext uri="{D42A27DB-BD31-4B8C-83A1-F6EECF244321}">
                <p14:modId xmlns:p14="http://schemas.microsoft.com/office/powerpoint/2010/main" val="380995824"/>
              </p:ext>
            </p:extLst>
          </p:nvPr>
        </p:nvGraphicFramePr>
        <p:xfrm>
          <a:off x="476250" y="1200150"/>
          <a:ext cx="7124700" cy="1849120"/>
        </p:xfrm>
        <a:graphic>
          <a:graphicData uri="http://schemas.openxmlformats.org/drawingml/2006/table">
            <a:tbl>
              <a:tblPr firstRow="1" bandRow="1">
                <a:tableStyleId>{5C22544A-7EE6-4342-B048-85BDC9FD1C3A}</a:tableStyleId>
              </a:tblPr>
              <a:tblGrid>
                <a:gridCol w="2044767">
                  <a:extLst>
                    <a:ext uri="{9D8B030D-6E8A-4147-A177-3AD203B41FA5}">
                      <a16:colId xmlns:a16="http://schemas.microsoft.com/office/drawing/2014/main" val="1261979743"/>
                    </a:ext>
                  </a:extLst>
                </a:gridCol>
                <a:gridCol w="2315344">
                  <a:extLst>
                    <a:ext uri="{9D8B030D-6E8A-4147-A177-3AD203B41FA5}">
                      <a16:colId xmlns:a16="http://schemas.microsoft.com/office/drawing/2014/main" val="3725932666"/>
                    </a:ext>
                  </a:extLst>
                </a:gridCol>
                <a:gridCol w="2764589">
                  <a:extLst>
                    <a:ext uri="{9D8B030D-6E8A-4147-A177-3AD203B41FA5}">
                      <a16:colId xmlns:a16="http://schemas.microsoft.com/office/drawing/2014/main" val="2470580400"/>
                    </a:ext>
                  </a:extLst>
                </a:gridCol>
              </a:tblGrid>
              <a:tr h="0">
                <a:tc>
                  <a:txBody>
                    <a:bodyPr/>
                    <a:lstStyle/>
                    <a:p>
                      <a:endParaRPr lang="en-US" dirty="0"/>
                    </a:p>
                  </a:txBody>
                  <a:tcPr/>
                </a:tc>
                <a:tc>
                  <a:txBody>
                    <a:bodyPr/>
                    <a:lstStyle/>
                    <a:p>
                      <a:r>
                        <a:rPr lang="en-US" dirty="0">
                          <a:solidFill>
                            <a:schemeClr val="tx1"/>
                          </a:solidFill>
                        </a:rPr>
                        <a:t>Serum value </a:t>
                      </a:r>
                    </a:p>
                  </a:txBody>
                  <a:tcPr/>
                </a:tc>
                <a:tc>
                  <a:txBody>
                    <a:bodyPr/>
                    <a:lstStyle/>
                    <a:p>
                      <a:r>
                        <a:rPr lang="en-US" dirty="0">
                          <a:solidFill>
                            <a:schemeClr val="tx1"/>
                          </a:solidFill>
                        </a:rPr>
                        <a:t>Normal</a:t>
                      </a:r>
                    </a:p>
                  </a:txBody>
                  <a:tcPr/>
                </a:tc>
                <a:extLst>
                  <a:ext uri="{0D108BD9-81ED-4DB2-BD59-A6C34878D82A}">
                    <a16:rowId xmlns:a16="http://schemas.microsoft.com/office/drawing/2014/main" val="112106045"/>
                  </a:ext>
                </a:extLst>
              </a:tr>
              <a:tr h="370840">
                <a:tc>
                  <a:txBody>
                    <a:bodyPr/>
                    <a:lstStyle/>
                    <a:p>
                      <a:r>
                        <a:rPr lang="en-US" dirty="0"/>
                        <a:t>Hemoglobin</a:t>
                      </a:r>
                    </a:p>
                  </a:txBody>
                  <a:tcPr/>
                </a:tc>
                <a:tc>
                  <a:txBody>
                    <a:bodyPr/>
                    <a:lstStyle/>
                    <a:p>
                      <a:r>
                        <a:rPr lang="en-US" dirty="0"/>
                        <a:t>10.2 g/dL</a:t>
                      </a:r>
                    </a:p>
                  </a:txBody>
                  <a:tcPr/>
                </a:tc>
                <a:tc>
                  <a:txBody>
                    <a:bodyPr/>
                    <a:lstStyle/>
                    <a:p>
                      <a:r>
                        <a:rPr lang="en-US" dirty="0"/>
                        <a:t>12-16 g/dL</a:t>
                      </a:r>
                    </a:p>
                  </a:txBody>
                  <a:tcPr/>
                </a:tc>
                <a:extLst>
                  <a:ext uri="{0D108BD9-81ED-4DB2-BD59-A6C34878D82A}">
                    <a16:rowId xmlns:a16="http://schemas.microsoft.com/office/drawing/2014/main" val="3254112484"/>
                  </a:ext>
                </a:extLst>
              </a:tr>
              <a:tr h="370840">
                <a:tc>
                  <a:txBody>
                    <a:bodyPr/>
                    <a:lstStyle/>
                    <a:p>
                      <a:r>
                        <a:rPr lang="en-US" dirty="0"/>
                        <a:t>Creatinine</a:t>
                      </a:r>
                    </a:p>
                  </a:txBody>
                  <a:tcPr/>
                </a:tc>
                <a:tc>
                  <a:txBody>
                    <a:bodyPr/>
                    <a:lstStyle/>
                    <a:p>
                      <a:r>
                        <a:rPr lang="en-US" dirty="0"/>
                        <a:t>2.4 mg/dL</a:t>
                      </a:r>
                    </a:p>
                  </a:txBody>
                  <a:tcPr/>
                </a:tc>
                <a:tc>
                  <a:txBody>
                    <a:bodyPr/>
                    <a:lstStyle/>
                    <a:p>
                      <a:r>
                        <a:rPr lang="en-US" dirty="0"/>
                        <a:t>0.6-1.1 mg/dL</a:t>
                      </a:r>
                    </a:p>
                  </a:txBody>
                  <a:tcPr/>
                </a:tc>
                <a:extLst>
                  <a:ext uri="{0D108BD9-81ED-4DB2-BD59-A6C34878D82A}">
                    <a16:rowId xmlns:a16="http://schemas.microsoft.com/office/drawing/2014/main" val="1180783993"/>
                  </a:ext>
                </a:extLst>
              </a:tr>
              <a:tr h="370840">
                <a:tc>
                  <a:txBody>
                    <a:bodyPr/>
                    <a:lstStyle/>
                    <a:p>
                      <a:r>
                        <a:rPr lang="en-US" dirty="0"/>
                        <a:t>Potassium</a:t>
                      </a:r>
                    </a:p>
                  </a:txBody>
                  <a:tcPr/>
                </a:tc>
                <a:tc>
                  <a:txBody>
                    <a:bodyPr/>
                    <a:lstStyle/>
                    <a:p>
                      <a:r>
                        <a:rPr lang="en-US" dirty="0"/>
                        <a:t>5.0 mg/dL</a:t>
                      </a:r>
                    </a:p>
                  </a:txBody>
                  <a:tcPr/>
                </a:tc>
                <a:tc>
                  <a:txBody>
                    <a:bodyPr/>
                    <a:lstStyle/>
                    <a:p>
                      <a:r>
                        <a:rPr lang="en-US" dirty="0"/>
                        <a:t>3.5-5.2 mg/dL</a:t>
                      </a:r>
                    </a:p>
                  </a:txBody>
                  <a:tcPr/>
                </a:tc>
                <a:extLst>
                  <a:ext uri="{0D108BD9-81ED-4DB2-BD59-A6C34878D82A}">
                    <a16:rowId xmlns:a16="http://schemas.microsoft.com/office/drawing/2014/main" val="2223139859"/>
                  </a:ext>
                </a:extLst>
              </a:tr>
              <a:tr h="370840">
                <a:tc>
                  <a:txBody>
                    <a:bodyPr/>
                    <a:lstStyle/>
                    <a:p>
                      <a:r>
                        <a:rPr lang="en-US" dirty="0"/>
                        <a:t>CO2</a:t>
                      </a:r>
                    </a:p>
                  </a:txBody>
                  <a:tcPr/>
                </a:tc>
                <a:tc>
                  <a:txBody>
                    <a:bodyPr/>
                    <a:lstStyle/>
                    <a:p>
                      <a:r>
                        <a:rPr lang="en-US" dirty="0"/>
                        <a:t>1</a:t>
                      </a:r>
                      <a:r>
                        <a:rPr lang="en-US" i="1" dirty="0"/>
                        <a:t>7</a:t>
                      </a:r>
                      <a:r>
                        <a:rPr lang="en-US" dirty="0"/>
                        <a:t> </a:t>
                      </a:r>
                      <a:r>
                        <a:rPr lang="en-US" dirty="0" err="1"/>
                        <a:t>mEq</a:t>
                      </a:r>
                      <a:r>
                        <a:rPr lang="en-US" dirty="0"/>
                        <a:t>/L</a:t>
                      </a:r>
                    </a:p>
                  </a:txBody>
                  <a:tcPr/>
                </a:tc>
                <a:tc>
                  <a:txBody>
                    <a:bodyPr/>
                    <a:lstStyle/>
                    <a:p>
                      <a:r>
                        <a:rPr lang="en-US" dirty="0"/>
                        <a:t>23-29 </a:t>
                      </a:r>
                      <a:r>
                        <a:rPr lang="en-US" dirty="0" err="1"/>
                        <a:t>mEq</a:t>
                      </a:r>
                      <a:r>
                        <a:rPr lang="en-US" dirty="0"/>
                        <a:t>/L</a:t>
                      </a:r>
                    </a:p>
                  </a:txBody>
                  <a:tcPr/>
                </a:tc>
                <a:extLst>
                  <a:ext uri="{0D108BD9-81ED-4DB2-BD59-A6C34878D82A}">
                    <a16:rowId xmlns:a16="http://schemas.microsoft.com/office/drawing/2014/main" val="3338779446"/>
                  </a:ext>
                </a:extLst>
              </a:tr>
            </a:tbl>
          </a:graphicData>
        </a:graphic>
      </p:graphicFrame>
      <p:sp>
        <p:nvSpPr>
          <p:cNvPr id="7" name="Content Placeholder 6">
            <a:extLst>
              <a:ext uri="{FF2B5EF4-FFF2-40B4-BE49-F238E27FC236}">
                <a16:creationId xmlns:a16="http://schemas.microsoft.com/office/drawing/2014/main" id="{0F29BE7A-71D6-69FC-CADE-EBA23491B0E2}"/>
              </a:ext>
            </a:extLst>
          </p:cNvPr>
          <p:cNvSpPr>
            <a:spLocks noGrp="1"/>
          </p:cNvSpPr>
          <p:nvPr>
            <p:ph idx="1"/>
          </p:nvPr>
        </p:nvSpPr>
        <p:spPr>
          <a:xfrm>
            <a:off x="457200" y="3581400"/>
            <a:ext cx="8229600" cy="2316162"/>
          </a:xfrm>
        </p:spPr>
        <p:txBody>
          <a:bodyPr/>
          <a:lstStyle/>
          <a:p>
            <a:pPr marL="0" indent="0">
              <a:buNone/>
            </a:pPr>
            <a:r>
              <a:rPr lang="en-US" sz="2400" dirty="0">
                <a:solidFill>
                  <a:schemeClr val="bg1"/>
                </a:solidFill>
              </a:rPr>
              <a:t>What is the most appropriate management?</a:t>
            </a:r>
          </a:p>
          <a:p>
            <a:pPr marL="514350" indent="-514350">
              <a:buAutoNum type="alphaUcPeriod"/>
            </a:pPr>
            <a:r>
              <a:rPr lang="en-US" sz="2400" dirty="0">
                <a:solidFill>
                  <a:schemeClr val="bg1"/>
                </a:solidFill>
              </a:rPr>
              <a:t>Erythropoietin stimulating agent</a:t>
            </a:r>
          </a:p>
          <a:p>
            <a:pPr marL="514350" indent="-514350">
              <a:buAutoNum type="alphaUcPeriod"/>
            </a:pPr>
            <a:r>
              <a:rPr lang="en-US" sz="2400" dirty="0">
                <a:solidFill>
                  <a:srgbClr val="92D050"/>
                </a:solidFill>
              </a:rPr>
              <a:t>Dietary modification to eat more vegetables</a:t>
            </a:r>
          </a:p>
          <a:p>
            <a:pPr marL="514350" indent="-514350">
              <a:buAutoNum type="alphaUcPeriod"/>
            </a:pPr>
            <a:r>
              <a:rPr lang="en-US" sz="2400" dirty="0">
                <a:solidFill>
                  <a:schemeClr val="bg1"/>
                </a:solidFill>
              </a:rPr>
              <a:t>Sodium zirconium cyclosilicate</a:t>
            </a:r>
          </a:p>
          <a:p>
            <a:pPr marL="514350" indent="-514350">
              <a:buAutoNum type="alphaUcPeriod"/>
            </a:pPr>
            <a:r>
              <a:rPr lang="en-US" sz="2400" dirty="0">
                <a:solidFill>
                  <a:schemeClr val="bg1"/>
                </a:solidFill>
              </a:rPr>
              <a:t>High protein diet</a:t>
            </a:r>
          </a:p>
          <a:p>
            <a:pPr marL="514350" indent="-514350">
              <a:buAutoNum type="alphaUcPeriod"/>
            </a:pPr>
            <a:r>
              <a:rPr lang="en-US" sz="2400" dirty="0">
                <a:solidFill>
                  <a:schemeClr val="bg1"/>
                </a:solidFill>
              </a:rPr>
              <a:t>Start hemodialysis</a:t>
            </a:r>
          </a:p>
          <a:p>
            <a:pPr marL="514350" indent="-514350">
              <a:buAutoNum type="alphaUcPeriod"/>
            </a:pPr>
            <a:endParaRPr lang="en-US" dirty="0">
              <a:solidFill>
                <a:schemeClr val="bg1"/>
              </a:solidFill>
            </a:endParaRPr>
          </a:p>
        </p:txBody>
      </p:sp>
    </p:spTree>
    <p:extLst>
      <p:ext uri="{BB962C8B-B14F-4D97-AF65-F5344CB8AC3E}">
        <p14:creationId xmlns:p14="http://schemas.microsoft.com/office/powerpoint/2010/main" val="546554625"/>
      </p:ext>
    </p:extLst>
  </p:cSld>
  <p:clrMapOvr>
    <a:masterClrMapping/>
  </p:clrMapOvr>
  <mc:AlternateContent xmlns:mc="http://schemas.openxmlformats.org/markup-compatibility/2006" xmlns:p14="http://schemas.microsoft.com/office/powerpoint/2010/main">
    <mc:Choice Requires="p14">
      <p:transition spd="slow" p14:dur="2000" advTm="59242"/>
    </mc:Choice>
    <mc:Fallback xmlns="">
      <p:transition spd="slow" advTm="59242"/>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8316C478-5AB2-0D2B-CCE8-882D5296D1CF}"/>
              </a:ext>
            </a:extLst>
          </p:cNvPr>
          <p:cNvSpPr>
            <a:spLocks noGrp="1" noChangeArrowheads="1"/>
          </p:cNvSpPr>
          <p:nvPr>
            <p:ph type="title"/>
          </p:nvPr>
        </p:nvSpPr>
        <p:spPr/>
        <p:txBody>
          <a:bodyPr/>
          <a:lstStyle/>
          <a:p>
            <a:pPr eaLnBrk="1" hangingPunct="1"/>
            <a:r>
              <a:rPr lang="en-US" altLang="en-US" sz="4000">
                <a:solidFill>
                  <a:srgbClr val="FFFF00"/>
                </a:solidFill>
              </a:rPr>
              <a:t>What if kidney disease continues to progress?</a:t>
            </a:r>
          </a:p>
        </p:txBody>
      </p:sp>
      <p:sp>
        <p:nvSpPr>
          <p:cNvPr id="119811" name="Rectangle 3">
            <a:extLst>
              <a:ext uri="{FF2B5EF4-FFF2-40B4-BE49-F238E27FC236}">
                <a16:creationId xmlns:a16="http://schemas.microsoft.com/office/drawing/2014/main" id="{8388E1AF-F1F1-DECE-5C2F-1F7D5972C462}"/>
              </a:ext>
            </a:extLst>
          </p:cNvPr>
          <p:cNvSpPr>
            <a:spLocks noGrp="1" noChangeArrowheads="1"/>
          </p:cNvSpPr>
          <p:nvPr>
            <p:ph type="body" idx="1"/>
          </p:nvPr>
        </p:nvSpPr>
        <p:spPr/>
        <p:txBody>
          <a:bodyPr/>
          <a:lstStyle/>
          <a:p>
            <a:pPr eaLnBrk="1" hangingPunct="1"/>
            <a:r>
              <a:rPr lang="en-US" altLang="en-US">
                <a:solidFill>
                  <a:schemeClr val="bg1"/>
                </a:solidFill>
              </a:rPr>
              <a:t>Dialysis</a:t>
            </a:r>
          </a:p>
          <a:p>
            <a:pPr lvl="1" eaLnBrk="1" hangingPunct="1"/>
            <a:r>
              <a:rPr lang="en-US" altLang="en-US">
                <a:solidFill>
                  <a:schemeClr val="bg1"/>
                </a:solidFill>
              </a:rPr>
              <a:t>Hemodialysis</a:t>
            </a:r>
          </a:p>
          <a:p>
            <a:pPr lvl="1" eaLnBrk="1" hangingPunct="1"/>
            <a:r>
              <a:rPr lang="en-US" altLang="en-US">
                <a:solidFill>
                  <a:schemeClr val="bg1"/>
                </a:solidFill>
              </a:rPr>
              <a:t>Peritoneal dialysis</a:t>
            </a:r>
          </a:p>
          <a:p>
            <a:pPr eaLnBrk="1" hangingPunct="1"/>
            <a:r>
              <a:rPr lang="en-US" altLang="en-US">
                <a:solidFill>
                  <a:schemeClr val="bg1"/>
                </a:solidFill>
              </a:rPr>
              <a:t>Transplant</a:t>
            </a:r>
          </a:p>
        </p:txBody>
      </p:sp>
      <p:sp>
        <p:nvSpPr>
          <p:cNvPr id="119812" name="FlagCount" hidden="1">
            <a:hlinkClick r:id="rId2" action="ppaction://hlinkfile"/>
            <a:extLst>
              <a:ext uri="{FF2B5EF4-FFF2-40B4-BE49-F238E27FC236}">
                <a16:creationId xmlns:a16="http://schemas.microsoft.com/office/drawing/2014/main" id="{BE1E680F-D866-C907-E0A4-5B52D6B46AA4}"/>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14037"/>
    </mc:Choice>
    <mc:Fallback xmlns="">
      <p:transition spd="slow" advTm="14037"/>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EE5A9E75-309A-5B13-6606-92E199B6F148}"/>
              </a:ext>
            </a:extLst>
          </p:cNvPr>
          <p:cNvSpPr>
            <a:spLocks noGrp="1" noChangeArrowheads="1"/>
          </p:cNvSpPr>
          <p:nvPr>
            <p:ph type="title"/>
          </p:nvPr>
        </p:nvSpPr>
        <p:spPr/>
        <p:txBody>
          <a:bodyPr/>
          <a:lstStyle/>
          <a:p>
            <a:pPr eaLnBrk="1" hangingPunct="1"/>
            <a:r>
              <a:rPr lang="en-US" altLang="en-US" sz="4000">
                <a:solidFill>
                  <a:srgbClr val="FFFF00"/>
                </a:solidFill>
              </a:rPr>
              <a:t>Clinical Manifestations of CKD</a:t>
            </a:r>
          </a:p>
        </p:txBody>
      </p:sp>
      <p:sp>
        <p:nvSpPr>
          <p:cNvPr id="120835" name="Rectangle 3">
            <a:extLst>
              <a:ext uri="{FF2B5EF4-FFF2-40B4-BE49-F238E27FC236}">
                <a16:creationId xmlns:a16="http://schemas.microsoft.com/office/drawing/2014/main" id="{A23BA417-8091-BE9F-AAAF-575EF1838492}"/>
              </a:ext>
            </a:extLst>
          </p:cNvPr>
          <p:cNvSpPr>
            <a:spLocks noGrp="1" noChangeArrowheads="1"/>
          </p:cNvSpPr>
          <p:nvPr>
            <p:ph type="body" idx="1"/>
          </p:nvPr>
        </p:nvSpPr>
        <p:spPr/>
        <p:txBody>
          <a:bodyPr/>
          <a:lstStyle/>
          <a:p>
            <a:pPr eaLnBrk="1" hangingPunct="1">
              <a:lnSpc>
                <a:spcPct val="90000"/>
              </a:lnSpc>
            </a:pPr>
            <a:endParaRPr lang="en-US" altLang="en-US"/>
          </a:p>
          <a:p>
            <a:pPr eaLnBrk="1" hangingPunct="1">
              <a:lnSpc>
                <a:spcPct val="90000"/>
              </a:lnSpc>
            </a:pPr>
            <a:r>
              <a:rPr lang="en-US" altLang="en-US">
                <a:solidFill>
                  <a:schemeClr val="bg1"/>
                </a:solidFill>
              </a:rPr>
              <a:t>Most people have no symptoms until kidney function is very low</a:t>
            </a:r>
          </a:p>
          <a:p>
            <a:pPr lvl="1" eaLnBrk="1" hangingPunct="1">
              <a:lnSpc>
                <a:spcPct val="90000"/>
              </a:lnSpc>
            </a:pPr>
            <a:r>
              <a:rPr lang="en-US" altLang="en-US">
                <a:solidFill>
                  <a:schemeClr val="bg1"/>
                </a:solidFill>
              </a:rPr>
              <a:t>Problem is discovered on blood or urine tests done for other reasons</a:t>
            </a:r>
          </a:p>
          <a:p>
            <a:pPr eaLnBrk="1" hangingPunct="1">
              <a:lnSpc>
                <a:spcPct val="90000"/>
              </a:lnSpc>
            </a:pPr>
            <a:r>
              <a:rPr lang="en-US" altLang="en-US">
                <a:solidFill>
                  <a:schemeClr val="bg1"/>
                </a:solidFill>
              </a:rPr>
              <a:t>Even in advanced kidney failure, many people still make a normal amount of urine</a:t>
            </a:r>
          </a:p>
        </p:txBody>
      </p:sp>
      <p:sp>
        <p:nvSpPr>
          <p:cNvPr id="120836" name="FlagCount" hidden="1">
            <a:hlinkClick r:id="rId4" action="ppaction://hlinkfile"/>
            <a:extLst>
              <a:ext uri="{FF2B5EF4-FFF2-40B4-BE49-F238E27FC236}">
                <a16:creationId xmlns:a16="http://schemas.microsoft.com/office/drawing/2014/main" id="{DC0FB85D-B20B-5D1D-3911-209CCAD991DC}"/>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4869"/>
    </mc:Choice>
    <mc:Fallback xmlns="">
      <p:transition spd="slow" advTm="14869"/>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a:extLst>
              <a:ext uri="{FF2B5EF4-FFF2-40B4-BE49-F238E27FC236}">
                <a16:creationId xmlns:a16="http://schemas.microsoft.com/office/drawing/2014/main" id="{74BEEFC7-94BB-1119-AF70-0C572B234ACD}"/>
              </a:ext>
            </a:extLst>
          </p:cNvPr>
          <p:cNvSpPr>
            <a:spLocks noGrp="1" noChangeArrowheads="1"/>
          </p:cNvSpPr>
          <p:nvPr>
            <p:ph type="title"/>
          </p:nvPr>
        </p:nvSpPr>
        <p:spPr/>
        <p:txBody>
          <a:bodyPr/>
          <a:lstStyle/>
          <a:p>
            <a:pPr eaLnBrk="1" hangingPunct="1"/>
            <a:r>
              <a:rPr lang="en-US" altLang="en-US" sz="4000">
                <a:solidFill>
                  <a:srgbClr val="FFFF00"/>
                </a:solidFill>
              </a:rPr>
              <a:t>Clinical Manifestations of CKD</a:t>
            </a:r>
          </a:p>
        </p:txBody>
      </p:sp>
      <p:sp>
        <p:nvSpPr>
          <p:cNvPr id="122883" name="Rectangle 3">
            <a:extLst>
              <a:ext uri="{FF2B5EF4-FFF2-40B4-BE49-F238E27FC236}">
                <a16:creationId xmlns:a16="http://schemas.microsoft.com/office/drawing/2014/main" id="{42A571B5-A4F4-45A7-C73B-13F791656171}"/>
              </a:ext>
            </a:extLst>
          </p:cNvPr>
          <p:cNvSpPr>
            <a:spLocks noGrp="1" noChangeArrowheads="1"/>
          </p:cNvSpPr>
          <p:nvPr>
            <p:ph type="body" idx="1"/>
          </p:nvPr>
        </p:nvSpPr>
        <p:spPr>
          <a:xfrm>
            <a:off x="609600" y="1371600"/>
            <a:ext cx="7772400" cy="4724400"/>
          </a:xfrm>
        </p:spPr>
        <p:txBody>
          <a:bodyPr/>
          <a:lstStyle/>
          <a:p>
            <a:pPr eaLnBrk="1" hangingPunct="1">
              <a:lnSpc>
                <a:spcPct val="80000"/>
              </a:lnSpc>
            </a:pPr>
            <a:endParaRPr lang="en-US" altLang="en-US" sz="2800"/>
          </a:p>
          <a:p>
            <a:pPr eaLnBrk="1" hangingPunct="1">
              <a:lnSpc>
                <a:spcPct val="80000"/>
              </a:lnSpc>
            </a:pPr>
            <a:r>
              <a:rPr lang="en-US" altLang="en-US" sz="2800">
                <a:solidFill>
                  <a:schemeClr val="bg1"/>
                </a:solidFill>
              </a:rPr>
              <a:t>In advanced kidney failure, people may develop symptoms of uremia</a:t>
            </a:r>
          </a:p>
          <a:p>
            <a:pPr lvl="1" eaLnBrk="1" hangingPunct="1">
              <a:lnSpc>
                <a:spcPct val="80000"/>
              </a:lnSpc>
            </a:pPr>
            <a:r>
              <a:rPr lang="en-US" altLang="en-US" sz="2400">
                <a:solidFill>
                  <a:schemeClr val="bg1"/>
                </a:solidFill>
              </a:rPr>
              <a:t>Nausea or vomiting</a:t>
            </a:r>
          </a:p>
          <a:p>
            <a:pPr lvl="1" eaLnBrk="1" hangingPunct="1">
              <a:lnSpc>
                <a:spcPct val="80000"/>
              </a:lnSpc>
            </a:pPr>
            <a:r>
              <a:rPr lang="en-US" altLang="en-US" sz="2400">
                <a:solidFill>
                  <a:schemeClr val="bg1"/>
                </a:solidFill>
              </a:rPr>
              <a:t>Taste disturbances</a:t>
            </a:r>
          </a:p>
          <a:p>
            <a:pPr lvl="1" eaLnBrk="1" hangingPunct="1">
              <a:lnSpc>
                <a:spcPct val="80000"/>
              </a:lnSpc>
            </a:pPr>
            <a:r>
              <a:rPr lang="en-US" altLang="en-US" sz="2400">
                <a:solidFill>
                  <a:schemeClr val="bg1"/>
                </a:solidFill>
              </a:rPr>
              <a:t>Poor appetite</a:t>
            </a:r>
          </a:p>
          <a:p>
            <a:pPr lvl="1" eaLnBrk="1" hangingPunct="1">
              <a:lnSpc>
                <a:spcPct val="80000"/>
              </a:lnSpc>
            </a:pPr>
            <a:r>
              <a:rPr lang="en-US" altLang="en-US" sz="2400">
                <a:solidFill>
                  <a:schemeClr val="bg1"/>
                </a:solidFill>
              </a:rPr>
              <a:t>Confusion, drowsiness</a:t>
            </a:r>
          </a:p>
          <a:p>
            <a:pPr lvl="1" eaLnBrk="1" hangingPunct="1">
              <a:lnSpc>
                <a:spcPct val="80000"/>
              </a:lnSpc>
            </a:pPr>
            <a:r>
              <a:rPr lang="en-US" altLang="en-US" sz="2400">
                <a:solidFill>
                  <a:schemeClr val="bg1"/>
                </a:solidFill>
              </a:rPr>
              <a:t>Fluid buildup and inflammation around the heart (pericarditis)</a:t>
            </a:r>
          </a:p>
          <a:p>
            <a:pPr eaLnBrk="1" hangingPunct="1">
              <a:lnSpc>
                <a:spcPct val="80000"/>
              </a:lnSpc>
            </a:pPr>
            <a:r>
              <a:rPr lang="en-US" altLang="en-US" sz="2800">
                <a:solidFill>
                  <a:schemeClr val="bg1"/>
                </a:solidFill>
              </a:rPr>
              <a:t>Fluid retention</a:t>
            </a:r>
          </a:p>
          <a:p>
            <a:pPr lvl="1" eaLnBrk="1" hangingPunct="1">
              <a:lnSpc>
                <a:spcPct val="80000"/>
              </a:lnSpc>
            </a:pPr>
            <a:r>
              <a:rPr lang="en-US" altLang="en-US" sz="2400">
                <a:solidFill>
                  <a:schemeClr val="bg1"/>
                </a:solidFill>
              </a:rPr>
              <a:t>Leg swelling</a:t>
            </a:r>
          </a:p>
          <a:p>
            <a:pPr lvl="1" eaLnBrk="1" hangingPunct="1">
              <a:lnSpc>
                <a:spcPct val="80000"/>
              </a:lnSpc>
            </a:pPr>
            <a:r>
              <a:rPr lang="en-US" altLang="en-US" sz="2400">
                <a:solidFill>
                  <a:schemeClr val="bg1"/>
                </a:solidFill>
              </a:rPr>
              <a:t>Shortness of breath</a:t>
            </a:r>
          </a:p>
        </p:txBody>
      </p:sp>
      <p:sp>
        <p:nvSpPr>
          <p:cNvPr id="122884" name="FlagCount" hidden="1">
            <a:hlinkClick r:id="rId4" action="ppaction://hlinkfile"/>
            <a:extLst>
              <a:ext uri="{FF2B5EF4-FFF2-40B4-BE49-F238E27FC236}">
                <a16:creationId xmlns:a16="http://schemas.microsoft.com/office/drawing/2014/main" id="{005F925C-C61A-947D-444C-6185E23DDCE9}"/>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0533"/>
    </mc:Choice>
    <mc:Fallback xmlns="">
      <p:transition spd="slow" advTm="20533"/>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a:extLst>
              <a:ext uri="{FF2B5EF4-FFF2-40B4-BE49-F238E27FC236}">
                <a16:creationId xmlns:a16="http://schemas.microsoft.com/office/drawing/2014/main" id="{4BD96CD2-0119-9BD7-1BF2-4F8FE34E4F3C}"/>
              </a:ext>
            </a:extLst>
          </p:cNvPr>
          <p:cNvSpPr>
            <a:spLocks noGrp="1" noChangeArrowheads="1"/>
          </p:cNvSpPr>
          <p:nvPr>
            <p:ph type="title"/>
          </p:nvPr>
        </p:nvSpPr>
        <p:spPr/>
        <p:txBody>
          <a:bodyPr/>
          <a:lstStyle/>
          <a:p>
            <a:pPr eaLnBrk="1" hangingPunct="1"/>
            <a:r>
              <a:rPr lang="en-US" altLang="en-US" sz="4000">
                <a:solidFill>
                  <a:srgbClr val="FFFF00"/>
                </a:solidFill>
              </a:rPr>
              <a:t>Clinical Manifestations of CKD</a:t>
            </a:r>
          </a:p>
        </p:txBody>
      </p:sp>
      <p:sp>
        <p:nvSpPr>
          <p:cNvPr id="124931" name="Rectangle 3">
            <a:extLst>
              <a:ext uri="{FF2B5EF4-FFF2-40B4-BE49-F238E27FC236}">
                <a16:creationId xmlns:a16="http://schemas.microsoft.com/office/drawing/2014/main" id="{9FADE48E-5091-B5EC-F873-36E95FA1E224}"/>
              </a:ext>
            </a:extLst>
          </p:cNvPr>
          <p:cNvSpPr>
            <a:spLocks noGrp="1" noChangeArrowheads="1"/>
          </p:cNvSpPr>
          <p:nvPr>
            <p:ph type="body" idx="1"/>
          </p:nvPr>
        </p:nvSpPr>
        <p:spPr/>
        <p:txBody>
          <a:bodyPr/>
          <a:lstStyle/>
          <a:p>
            <a:pPr eaLnBrk="1" hangingPunct="1">
              <a:lnSpc>
                <a:spcPct val="80000"/>
              </a:lnSpc>
            </a:pPr>
            <a:endParaRPr lang="en-US" altLang="en-US" sz="2800"/>
          </a:p>
          <a:p>
            <a:pPr eaLnBrk="1" hangingPunct="1">
              <a:lnSpc>
                <a:spcPct val="80000"/>
              </a:lnSpc>
            </a:pPr>
            <a:r>
              <a:rPr lang="en-US" altLang="en-US" sz="2800">
                <a:solidFill>
                  <a:schemeClr val="bg1"/>
                </a:solidFill>
              </a:rPr>
              <a:t>In less-severe kidney disease patients may not have symptoms, but can have other complications</a:t>
            </a:r>
          </a:p>
          <a:p>
            <a:pPr lvl="1" eaLnBrk="1" hangingPunct="1">
              <a:lnSpc>
                <a:spcPct val="80000"/>
              </a:lnSpc>
            </a:pPr>
            <a:r>
              <a:rPr lang="en-US" altLang="en-US" sz="2400">
                <a:solidFill>
                  <a:schemeClr val="bg1"/>
                </a:solidFill>
              </a:rPr>
              <a:t>High blood pressure</a:t>
            </a:r>
          </a:p>
          <a:p>
            <a:pPr lvl="1" eaLnBrk="1" hangingPunct="1">
              <a:lnSpc>
                <a:spcPct val="80000"/>
              </a:lnSpc>
            </a:pPr>
            <a:r>
              <a:rPr lang="en-US" altLang="en-US" sz="2400">
                <a:solidFill>
                  <a:schemeClr val="bg1"/>
                </a:solidFill>
              </a:rPr>
              <a:t>Anemia</a:t>
            </a:r>
          </a:p>
          <a:p>
            <a:pPr lvl="1" eaLnBrk="1" hangingPunct="1">
              <a:lnSpc>
                <a:spcPct val="80000"/>
              </a:lnSpc>
            </a:pPr>
            <a:r>
              <a:rPr lang="en-US" altLang="en-US" sz="2400">
                <a:solidFill>
                  <a:schemeClr val="bg1"/>
                </a:solidFill>
              </a:rPr>
              <a:t>Bone disease from vitamin D deficiency and secondary hyperparathyroidism</a:t>
            </a:r>
          </a:p>
          <a:p>
            <a:pPr lvl="1" eaLnBrk="1" hangingPunct="1">
              <a:lnSpc>
                <a:spcPct val="80000"/>
              </a:lnSpc>
            </a:pPr>
            <a:r>
              <a:rPr lang="en-US" altLang="en-US" sz="2400">
                <a:solidFill>
                  <a:schemeClr val="bg1"/>
                </a:solidFill>
              </a:rPr>
              <a:t>Blood chemistry abnormalities (high potassium, high phosphorus)</a:t>
            </a:r>
          </a:p>
          <a:p>
            <a:pPr lvl="1" eaLnBrk="1" hangingPunct="1">
              <a:lnSpc>
                <a:spcPct val="80000"/>
              </a:lnSpc>
            </a:pPr>
            <a:r>
              <a:rPr lang="en-US" altLang="en-US" sz="2400">
                <a:solidFill>
                  <a:schemeClr val="bg1"/>
                </a:solidFill>
              </a:rPr>
              <a:t>Cardiovascular disease (from high phosphorus, secondary hyperparathyroidism, hypertension)</a:t>
            </a:r>
          </a:p>
        </p:txBody>
      </p:sp>
      <p:sp>
        <p:nvSpPr>
          <p:cNvPr id="124932" name="FlagCount" hidden="1">
            <a:hlinkClick r:id="rId4" action="ppaction://hlinkfile"/>
            <a:extLst>
              <a:ext uri="{FF2B5EF4-FFF2-40B4-BE49-F238E27FC236}">
                <a16:creationId xmlns:a16="http://schemas.microsoft.com/office/drawing/2014/main" id="{D35D0396-7D83-2340-CF36-991558CFE3AB}"/>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1141"/>
    </mc:Choice>
    <mc:Fallback xmlns="">
      <p:transition spd="slow" advTm="21141"/>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SGUID" val="9F932C853EB8406FAAE52661B706835F"/>
  <p:tag name="RESPONSEREMINDER" val="Countdown"/>
  <p:tag name="COUNTDOWNSECONDS" val="10"/>
  <p:tag name="AUTODISPLAYCHART" val="True"/>
  <p:tag name="COUNTERVALUE" val="Both"/>
  <p:tag name="CHARTLABELTYPE" val="Bullet"/>
  <p:tag name="VALUEFORMAT" val="Percent"/>
  <p:tag name="PERCENTFORMAT" val="0%"/>
  <p:tag name="USECICHARTCOLORS" val="Yes"/>
  <p:tag name="CHARTSREVIEWONLY" val="No"/>
  <p:tag name="ALLOWDUPLICATES" val="False"/>
  <p:tag name="MATCHBULLETCOLORS" val="Yes"/>
  <p:tag name="PPTVERSION" val="XP"/>
  <p:tag name="ISGAMESHOW" val="False"/>
</p:tagLst>
</file>

<file path=ppt/tags/tag10.xml><?xml version="1.0" encoding="utf-8"?>
<p:tagLst xmlns:a="http://schemas.openxmlformats.org/drawingml/2006/main" xmlns:r="http://schemas.openxmlformats.org/officeDocument/2006/relationships" xmlns:p="http://schemas.openxmlformats.org/presentationml/2006/main">
  <p:tag name="VALUES" val=" "/>
  <p:tag name="TITLE" val=""/>
  <p:tag name="CHARTLABELS" val=""/>
</p:tagLst>
</file>

<file path=ppt/tags/tag11.xml><?xml version="1.0" encoding="utf-8"?>
<p:tagLst xmlns:a="http://schemas.openxmlformats.org/drawingml/2006/main" xmlns:r="http://schemas.openxmlformats.org/officeDocument/2006/relationships" xmlns:p="http://schemas.openxmlformats.org/presentationml/2006/main">
  <p:tag name="VALUES" val=" "/>
  <p:tag name="TITLE" val=""/>
  <p:tag name="CHARTLABELS" val=""/>
</p:tagLst>
</file>

<file path=ppt/tags/tag12.xml><?xml version="1.0" encoding="utf-8"?>
<p:tagLst xmlns:a="http://schemas.openxmlformats.org/drawingml/2006/main" xmlns:r="http://schemas.openxmlformats.org/officeDocument/2006/relationships" xmlns:p="http://schemas.openxmlformats.org/presentationml/2006/main">
  <p:tag name="VALUES" val=" "/>
  <p:tag name="TITLE" val=""/>
  <p:tag name="CHARTLABELS" val=""/>
</p:tagLst>
</file>

<file path=ppt/tags/tag13.xml><?xml version="1.0" encoding="utf-8"?>
<p:tagLst xmlns:a="http://schemas.openxmlformats.org/drawingml/2006/main" xmlns:r="http://schemas.openxmlformats.org/officeDocument/2006/relationships" xmlns:p="http://schemas.openxmlformats.org/presentationml/2006/main">
  <p:tag name="VALUES" val=" "/>
  <p:tag name="TITLE" val=""/>
  <p:tag name="CHARTLABELS" val=""/>
</p:tagLst>
</file>

<file path=ppt/tags/tag14.xml><?xml version="1.0" encoding="utf-8"?>
<p:tagLst xmlns:a="http://schemas.openxmlformats.org/drawingml/2006/main" xmlns:r="http://schemas.openxmlformats.org/officeDocument/2006/relationships" xmlns:p="http://schemas.openxmlformats.org/presentationml/2006/main">
  <p:tag name="VALUES" val=" "/>
  <p:tag name="TITLE" val=""/>
  <p:tag name="CHARTLABELS" val=""/>
</p:tagLst>
</file>

<file path=ppt/tags/tag15.xml><?xml version="1.0" encoding="utf-8"?>
<p:tagLst xmlns:a="http://schemas.openxmlformats.org/drawingml/2006/main" xmlns:r="http://schemas.openxmlformats.org/officeDocument/2006/relationships" xmlns:p="http://schemas.openxmlformats.org/presentationml/2006/main">
  <p:tag name="VALUES" val=" "/>
  <p:tag name="TITLE" val=""/>
  <p:tag name="CHARTLABELS" val=""/>
</p:tagLst>
</file>

<file path=ppt/tags/tag16.xml><?xml version="1.0" encoding="utf-8"?>
<p:tagLst xmlns:a="http://schemas.openxmlformats.org/drawingml/2006/main" xmlns:r="http://schemas.openxmlformats.org/officeDocument/2006/relationships" xmlns:p="http://schemas.openxmlformats.org/presentationml/2006/main">
  <p:tag name="VALUES" val=" "/>
  <p:tag name="TITLE" val=""/>
  <p:tag name="CHARTLABELS" val=""/>
</p:tagLst>
</file>

<file path=ppt/tags/tag17.xml><?xml version="1.0" encoding="utf-8"?>
<p:tagLst xmlns:a="http://schemas.openxmlformats.org/drawingml/2006/main" xmlns:r="http://schemas.openxmlformats.org/officeDocument/2006/relationships" xmlns:p="http://schemas.openxmlformats.org/presentationml/2006/main">
  <p:tag name="VALUES" val=" "/>
  <p:tag name="TITLE" val=""/>
  <p:tag name="CHARTLABELS" val=""/>
</p:tagLst>
</file>

<file path=ppt/tags/tag18.xml><?xml version="1.0" encoding="utf-8"?>
<p:tagLst xmlns:a="http://schemas.openxmlformats.org/drawingml/2006/main" xmlns:r="http://schemas.openxmlformats.org/officeDocument/2006/relationships" xmlns:p="http://schemas.openxmlformats.org/presentationml/2006/main">
  <p:tag name="VALUES" val=" "/>
  <p:tag name="TITLE" val=""/>
  <p:tag name="CHARTLABELS" val=""/>
</p:tagLst>
</file>

<file path=ppt/tags/tag19.xml><?xml version="1.0" encoding="utf-8"?>
<p:tagLst xmlns:a="http://schemas.openxmlformats.org/drawingml/2006/main" xmlns:r="http://schemas.openxmlformats.org/officeDocument/2006/relationships" xmlns:p="http://schemas.openxmlformats.org/presentationml/2006/main">
  <p:tag name="VALUES" val=" "/>
  <p:tag name="TITLE" val=""/>
  <p:tag name="CHARTLABELS" val=""/>
</p:tagLst>
</file>

<file path=ppt/tags/tag2.xml><?xml version="1.0" encoding="utf-8"?>
<p:tagLst xmlns:a="http://schemas.openxmlformats.org/drawingml/2006/main" xmlns:r="http://schemas.openxmlformats.org/officeDocument/2006/relationships" xmlns:p="http://schemas.openxmlformats.org/presentationml/2006/main">
  <p:tag name="VALUES" val=" "/>
  <p:tag name="TITLE" val=""/>
  <p:tag name="CHARTLABELS" val=""/>
</p:tagLst>
</file>

<file path=ppt/tags/tag20.xml><?xml version="1.0" encoding="utf-8"?>
<p:tagLst xmlns:a="http://schemas.openxmlformats.org/drawingml/2006/main" xmlns:r="http://schemas.openxmlformats.org/officeDocument/2006/relationships" xmlns:p="http://schemas.openxmlformats.org/presentationml/2006/main">
  <p:tag name="VALUES" val=" "/>
  <p:tag name="TITLE" val=""/>
  <p:tag name="CHARTLABELS" val=""/>
</p:tagLst>
</file>

<file path=ppt/tags/tag21.xml><?xml version="1.0" encoding="utf-8"?>
<p:tagLst xmlns:a="http://schemas.openxmlformats.org/drawingml/2006/main" xmlns:r="http://schemas.openxmlformats.org/officeDocument/2006/relationships" xmlns:p="http://schemas.openxmlformats.org/presentationml/2006/main">
  <p:tag name="VALUES" val=" "/>
  <p:tag name="TITLE" val=""/>
  <p:tag name="CHARTLABELS" val=""/>
</p:tagLst>
</file>

<file path=ppt/tags/tag22.xml><?xml version="1.0" encoding="utf-8"?>
<p:tagLst xmlns:a="http://schemas.openxmlformats.org/drawingml/2006/main" xmlns:r="http://schemas.openxmlformats.org/officeDocument/2006/relationships" xmlns:p="http://schemas.openxmlformats.org/presentationml/2006/main">
  <p:tag name="VALUES" val=" "/>
  <p:tag name="TITLE" val=""/>
  <p:tag name="CHARTLABELS" val=""/>
</p:tagLst>
</file>

<file path=ppt/tags/tag23.xml><?xml version="1.0" encoding="utf-8"?>
<p:tagLst xmlns:a="http://schemas.openxmlformats.org/drawingml/2006/main" xmlns:r="http://schemas.openxmlformats.org/officeDocument/2006/relationships" xmlns:p="http://schemas.openxmlformats.org/presentationml/2006/main">
  <p:tag name="VALUES" val=" "/>
  <p:tag name="TITLE" val=""/>
  <p:tag name="CHARTLABELS" val=""/>
</p:tagLst>
</file>

<file path=ppt/tags/tag24.xml><?xml version="1.0" encoding="utf-8"?>
<p:tagLst xmlns:a="http://schemas.openxmlformats.org/drawingml/2006/main" xmlns:r="http://schemas.openxmlformats.org/officeDocument/2006/relationships" xmlns:p="http://schemas.openxmlformats.org/presentationml/2006/main">
  <p:tag name="VALUES" val=" "/>
  <p:tag name="TITLE" val=""/>
  <p:tag name="CHARTLABELS" val=""/>
</p:tagLst>
</file>

<file path=ppt/tags/tag25.xml><?xml version="1.0" encoding="utf-8"?>
<p:tagLst xmlns:a="http://schemas.openxmlformats.org/drawingml/2006/main" xmlns:r="http://schemas.openxmlformats.org/officeDocument/2006/relationships" xmlns:p="http://schemas.openxmlformats.org/presentationml/2006/main">
  <p:tag name="VALUES" val=" "/>
  <p:tag name="TITLE" val=""/>
  <p:tag name="CHARTLABELS" val=""/>
</p:tagLst>
</file>

<file path=ppt/tags/tag26.xml><?xml version="1.0" encoding="utf-8"?>
<p:tagLst xmlns:a="http://schemas.openxmlformats.org/drawingml/2006/main" xmlns:r="http://schemas.openxmlformats.org/officeDocument/2006/relationships" xmlns:p="http://schemas.openxmlformats.org/presentationml/2006/main">
  <p:tag name="VALUES" val=" "/>
  <p:tag name="TITLE" val=""/>
  <p:tag name="CHARTLABELS" val=""/>
</p:tagLst>
</file>

<file path=ppt/tags/tag27.xml><?xml version="1.0" encoding="utf-8"?>
<p:tagLst xmlns:a="http://schemas.openxmlformats.org/drawingml/2006/main" xmlns:r="http://schemas.openxmlformats.org/officeDocument/2006/relationships" xmlns:p="http://schemas.openxmlformats.org/presentationml/2006/main">
  <p:tag name="VALUES" val=" "/>
  <p:tag name="TITLE" val=""/>
  <p:tag name="CHARTLABELS" val=""/>
</p:tagLst>
</file>

<file path=ppt/tags/tag28.xml><?xml version="1.0" encoding="utf-8"?>
<p:tagLst xmlns:a="http://schemas.openxmlformats.org/drawingml/2006/main" xmlns:r="http://schemas.openxmlformats.org/officeDocument/2006/relationships" xmlns:p="http://schemas.openxmlformats.org/presentationml/2006/main">
  <p:tag name="VALUES" val=" "/>
  <p:tag name="TITLE" val=""/>
  <p:tag name="CHARTLABELS" val=""/>
</p:tagLst>
</file>

<file path=ppt/tags/tag29.xml><?xml version="1.0" encoding="utf-8"?>
<p:tagLst xmlns:a="http://schemas.openxmlformats.org/drawingml/2006/main" xmlns:r="http://schemas.openxmlformats.org/officeDocument/2006/relationships" xmlns:p="http://schemas.openxmlformats.org/presentationml/2006/main">
  <p:tag name="VALUES" val=" "/>
  <p:tag name="TITLE" val=""/>
  <p:tag name="CHARTLABELS" val=""/>
</p:tagLst>
</file>

<file path=ppt/tags/tag3.xml><?xml version="1.0" encoding="utf-8"?>
<p:tagLst xmlns:a="http://schemas.openxmlformats.org/drawingml/2006/main" xmlns:r="http://schemas.openxmlformats.org/officeDocument/2006/relationships" xmlns:p="http://schemas.openxmlformats.org/presentationml/2006/main">
  <p:tag name="VALUES" val=" "/>
  <p:tag name="TITLE" val=""/>
  <p:tag name="CHARTLABELS" val=""/>
</p:tagLst>
</file>

<file path=ppt/tags/tag30.xml><?xml version="1.0" encoding="utf-8"?>
<p:tagLst xmlns:a="http://schemas.openxmlformats.org/drawingml/2006/main" xmlns:r="http://schemas.openxmlformats.org/officeDocument/2006/relationships" xmlns:p="http://schemas.openxmlformats.org/presentationml/2006/main">
  <p:tag name="VALUES" val=" "/>
  <p:tag name="TITLE" val=""/>
  <p:tag name="CHARTLABELS" val=""/>
</p:tagLst>
</file>

<file path=ppt/tags/tag4.xml><?xml version="1.0" encoding="utf-8"?>
<p:tagLst xmlns:a="http://schemas.openxmlformats.org/drawingml/2006/main" xmlns:r="http://schemas.openxmlformats.org/officeDocument/2006/relationships" xmlns:p="http://schemas.openxmlformats.org/presentationml/2006/main">
  <p:tag name="VALUES" val=" "/>
  <p:tag name="TITLE" val=""/>
  <p:tag name="CHARTLABELS" val=""/>
</p:tagLst>
</file>

<file path=ppt/tags/tag5.xml><?xml version="1.0" encoding="utf-8"?>
<p:tagLst xmlns:a="http://schemas.openxmlformats.org/drawingml/2006/main" xmlns:r="http://schemas.openxmlformats.org/officeDocument/2006/relationships" xmlns:p="http://schemas.openxmlformats.org/presentationml/2006/main">
  <p:tag name="VALUES" val=" "/>
  <p:tag name="TITLE" val=""/>
  <p:tag name="CHARTLABELS" val=""/>
</p:tagLst>
</file>

<file path=ppt/tags/tag6.xml><?xml version="1.0" encoding="utf-8"?>
<p:tagLst xmlns:a="http://schemas.openxmlformats.org/drawingml/2006/main" xmlns:r="http://schemas.openxmlformats.org/officeDocument/2006/relationships" xmlns:p="http://schemas.openxmlformats.org/presentationml/2006/main">
  <p:tag name="VALUES" val=" "/>
  <p:tag name="TITLE" val=""/>
  <p:tag name="CHARTLABELS" val=""/>
</p:tagLst>
</file>

<file path=ppt/tags/tag7.xml><?xml version="1.0" encoding="utf-8"?>
<p:tagLst xmlns:a="http://schemas.openxmlformats.org/drawingml/2006/main" xmlns:r="http://schemas.openxmlformats.org/officeDocument/2006/relationships" xmlns:p="http://schemas.openxmlformats.org/presentationml/2006/main">
  <p:tag name="VALUES" val=" "/>
  <p:tag name="TITLE" val=""/>
  <p:tag name="CHARTLABELS" val=""/>
</p:tagLst>
</file>

<file path=ppt/tags/tag8.xml><?xml version="1.0" encoding="utf-8"?>
<p:tagLst xmlns:a="http://schemas.openxmlformats.org/drawingml/2006/main" xmlns:r="http://schemas.openxmlformats.org/officeDocument/2006/relationships" xmlns:p="http://schemas.openxmlformats.org/presentationml/2006/main">
  <p:tag name="VALUES" val=" "/>
  <p:tag name="TITLE" val=""/>
  <p:tag name="CHARTLABELS" val=""/>
</p:tagLst>
</file>

<file path=ppt/tags/tag9.xml><?xml version="1.0" encoding="utf-8"?>
<p:tagLst xmlns:a="http://schemas.openxmlformats.org/drawingml/2006/main" xmlns:r="http://schemas.openxmlformats.org/officeDocument/2006/relationships" xmlns:p="http://schemas.openxmlformats.org/presentationml/2006/main">
  <p:tag name="VALUES" val=" "/>
  <p:tag name="TITLE" val=""/>
  <p:tag name="CHARTLABELS" val=""/>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4e77fabd-40e5-4335-9d12-298222ec242f}" enabled="1" method="Standard" siteId="{adeadcd2-3aaf-4835-b273-1ebe8a7726f1}" contentBits="0" removed="0"/>
</clbl:labelList>
</file>

<file path=docProps/app.xml><?xml version="1.0" encoding="utf-8"?>
<Properties xmlns="http://schemas.openxmlformats.org/officeDocument/2006/extended-properties" xmlns:vt="http://schemas.openxmlformats.org/officeDocument/2006/docPropsVTypes">
  <TotalTime>6621</TotalTime>
  <Words>6358</Words>
  <Application>Microsoft Office PowerPoint</Application>
  <PresentationFormat>On-screen Show (4:3)</PresentationFormat>
  <Paragraphs>894</Paragraphs>
  <Slides>112</Slides>
  <Notes>57</Notes>
  <HiddenSlides>0</HiddenSlides>
  <MMClips>1</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112</vt:i4>
      </vt:variant>
    </vt:vector>
  </HeadingPairs>
  <TitlesOfParts>
    <vt:vector size="126" baseType="lpstr">
      <vt:lpstr>-apple-system</vt:lpstr>
      <vt:lpstr>Aptos</vt:lpstr>
      <vt:lpstr>Arial</vt:lpstr>
      <vt:lpstr>Calibri</vt:lpstr>
      <vt:lpstr>Helvetica Neue</vt:lpstr>
      <vt:lpstr>inherit</vt:lpstr>
      <vt:lpstr>Merriweather</vt:lpstr>
      <vt:lpstr>Open Sans</vt:lpstr>
      <vt:lpstr>Source Sans Pro</vt:lpstr>
      <vt:lpstr>Symbol</vt:lpstr>
      <vt:lpstr>Tahoma</vt:lpstr>
      <vt:lpstr>Times New Roman</vt:lpstr>
      <vt:lpstr>Default Design</vt:lpstr>
      <vt:lpstr>Chart</vt:lpstr>
      <vt:lpstr>Chronic Kidney Disease</vt:lpstr>
      <vt:lpstr>Learning Objectives</vt:lpstr>
      <vt:lpstr>Overview: CKD</vt:lpstr>
      <vt:lpstr>Overview of Kidney Function</vt:lpstr>
      <vt:lpstr>DEFINITION</vt:lpstr>
      <vt:lpstr>DEFINITION</vt:lpstr>
      <vt:lpstr>Definition of Chronic Kidney Disease</vt:lpstr>
      <vt:lpstr>Classification of CKD Kidney Disease: Global Outcomes Initiative (KDIGO)</vt:lpstr>
      <vt:lpstr>Risks of GFR and Proteinuria on Mortality and CKD Progression</vt:lpstr>
      <vt:lpstr>STAGES OF CKD</vt:lpstr>
      <vt:lpstr>STAGES OF CKD</vt:lpstr>
      <vt:lpstr>STAGES OF CKD</vt:lpstr>
      <vt:lpstr>Referral to Nephrologist</vt:lpstr>
      <vt:lpstr>Estimation of GFR</vt:lpstr>
      <vt:lpstr>Estimation of GFR: Older Formulas Incorporated Race</vt:lpstr>
      <vt:lpstr>Problems with Race-Based GFR Estimation Formulas </vt:lpstr>
      <vt:lpstr>Removing Race from Creatinine-based GFR Equation</vt:lpstr>
      <vt:lpstr>Cystatin C</vt:lpstr>
      <vt:lpstr>Cystatin C GFR equation is precise and does not require consideration of race or ancestry</vt:lpstr>
      <vt:lpstr>Cystatin C</vt:lpstr>
      <vt:lpstr>PREVALENCE</vt:lpstr>
      <vt:lpstr>PREVALENCE</vt:lpstr>
      <vt:lpstr>Prevalence of Chronic Kidney Disease</vt:lpstr>
      <vt:lpstr>Progression to CKD</vt:lpstr>
      <vt:lpstr>Prevalence of CKD and ESRD by race/ethnicity</vt:lpstr>
      <vt:lpstr>Risk Factors for Susceptibility to CKD and Progression to ESRD</vt:lpstr>
      <vt:lpstr>High Risk Apolipoprotein L1 (APOL 1) Genetic Variants</vt:lpstr>
      <vt:lpstr>Effects of Racism on Kidney Pathophysiology</vt:lpstr>
      <vt:lpstr>CAUSES</vt:lpstr>
      <vt:lpstr>CAUSES</vt:lpstr>
      <vt:lpstr>Most Common Diseases</vt:lpstr>
      <vt:lpstr>Goals of Care</vt:lpstr>
      <vt:lpstr>CKD: Mechanisms of Progression</vt:lpstr>
      <vt:lpstr>Slowing Primary Disease Progression</vt:lpstr>
      <vt:lpstr>Treating Damage from Secondary Adaptations to Nephron Loss</vt:lpstr>
      <vt:lpstr>Remnant Kidney Rat Model</vt:lpstr>
      <vt:lpstr>Human Response to Nephron Loss</vt:lpstr>
      <vt:lpstr>Mechanism: hemodynamic changes to adapt to nephron loss</vt:lpstr>
      <vt:lpstr>Mechanism: structural changes</vt:lpstr>
      <vt:lpstr>PowerPoint Presentation</vt:lpstr>
      <vt:lpstr>PowerPoint Presentation</vt:lpstr>
      <vt:lpstr>Preventing Progression</vt:lpstr>
      <vt:lpstr>Preventing Progression</vt:lpstr>
      <vt:lpstr>Preventing Progression: HTN CONTROL</vt:lpstr>
      <vt:lpstr>HTN from Renal Disease: epidemiology</vt:lpstr>
      <vt:lpstr>HTN from Renal Disease: mechanism</vt:lpstr>
      <vt:lpstr>HTN from Renal Disease: mechanism of renin-mediated HTN</vt:lpstr>
      <vt:lpstr>Renal Disease: HTN is necessary for maintenance of homeostasis</vt:lpstr>
      <vt:lpstr>HTN from Renal Disease: Treatment</vt:lpstr>
      <vt:lpstr>Preventing Progression:  HTN control</vt:lpstr>
      <vt:lpstr>Captopril in Type 1 Diabetes Mellitus (1st landmark study showing slowing of progression of CKD)  </vt:lpstr>
      <vt:lpstr>Creatinine clearance over time in mild and advanced CKD</vt:lpstr>
      <vt:lpstr>Preventing Progression:  Proteinuria remission</vt:lpstr>
      <vt:lpstr>SGLT-2 Inhibitors reduce progression of kidney disease</vt:lpstr>
      <vt:lpstr>SGLT-2 Inhibitors – How they reduce progression of kidney disease</vt:lpstr>
      <vt:lpstr>Mineralocorticoid Receptor Blockers reduce progression of kidney disease </vt:lpstr>
      <vt:lpstr>GLP-1 Agonists</vt:lpstr>
      <vt:lpstr>Preventing Progression: glycemic control</vt:lpstr>
      <vt:lpstr>Preventing Progression: metabolic acidosis</vt:lpstr>
      <vt:lpstr>Preventing Progression: treatment of dyslipidemia</vt:lpstr>
      <vt:lpstr>Preventing Progression: Case</vt:lpstr>
      <vt:lpstr>Preventing Progression: Case</vt:lpstr>
      <vt:lpstr>Preventing Progression: Case</vt:lpstr>
      <vt:lpstr>Preventing Progression: Case</vt:lpstr>
      <vt:lpstr>Preventing Comorbidities</vt:lpstr>
      <vt:lpstr>CKD impact on Morbidity</vt:lpstr>
      <vt:lpstr>CKD impact on Morbidity &amp; Mortality</vt:lpstr>
      <vt:lpstr>CKD impact on Cardiovascular Risk</vt:lpstr>
      <vt:lpstr>Renal Osteodystrophy</vt:lpstr>
      <vt:lpstr>Roles of Hormones - PTH</vt:lpstr>
      <vt:lpstr>Roles of Hormones - PTH</vt:lpstr>
      <vt:lpstr>Roles of Hormones – FGF-23</vt:lpstr>
      <vt:lpstr>Membrane-bound Klotho  (m-Klotho)</vt:lpstr>
      <vt:lpstr>Klotho-FGF23 Signaling Pathway</vt:lpstr>
      <vt:lpstr>Rescue of the klotho mice by exogenous kl gene expression reverses aortic calcification</vt:lpstr>
      <vt:lpstr>Roles of Hormones - Calcitriol</vt:lpstr>
      <vt:lpstr>Hormonal Derangements in Renal Failure</vt:lpstr>
      <vt:lpstr>Model for Development of Secondary Hyperparathyroidism</vt:lpstr>
      <vt:lpstr>Consequences of Secondary Hyperparathyroidism</vt:lpstr>
      <vt:lpstr>Consequences of Secondary Hyperparathyroidism &amp; Hyperphosphatemia</vt:lpstr>
      <vt:lpstr>Treating Hyperphosphatemia</vt:lpstr>
      <vt:lpstr>Treating Secondary Hyperparathyroidism</vt:lpstr>
      <vt:lpstr>Managing Comorbidities: Renal bone mineral disorder</vt:lpstr>
      <vt:lpstr>Other forms of bone disease with CKD </vt:lpstr>
      <vt:lpstr>Managing Comorbidities: HTN</vt:lpstr>
      <vt:lpstr>Managing Comorbidities: Diabetes</vt:lpstr>
      <vt:lpstr>   Managing Comorbidities: Anemia</vt:lpstr>
      <vt:lpstr>   Managing Comorbidities: Anemia</vt:lpstr>
      <vt:lpstr>Managing Comorbidities: Anemia</vt:lpstr>
      <vt:lpstr>Managing Comorbidities: Case</vt:lpstr>
      <vt:lpstr>Managing Comorbidities: Case</vt:lpstr>
      <vt:lpstr>Managing Comorbidities: Case</vt:lpstr>
      <vt:lpstr>Managing Comorbidities: Case</vt:lpstr>
      <vt:lpstr>Managing Comorbidities: Case</vt:lpstr>
      <vt:lpstr>Managing Comorbidities: Case</vt:lpstr>
      <vt:lpstr>What if kidney disease continues to progress?</vt:lpstr>
      <vt:lpstr>Clinical Manifestations of CKD</vt:lpstr>
      <vt:lpstr>Clinical Manifestations of CKD</vt:lpstr>
      <vt:lpstr>Clinical Manifestations of CKD</vt:lpstr>
      <vt:lpstr>When to Start Dialysis</vt:lpstr>
      <vt:lpstr>Principles of Dialysis</vt:lpstr>
      <vt:lpstr>Hemodialysis</vt:lpstr>
      <vt:lpstr>PowerPoint Presentation</vt:lpstr>
      <vt:lpstr>Peritoneal Dialysis</vt:lpstr>
      <vt:lpstr>Transplant</vt:lpstr>
      <vt:lpstr>PowerPoint Presentation</vt:lpstr>
      <vt:lpstr>Mortality &amp; Vascular Access</vt:lpstr>
      <vt:lpstr>Patients of Minority Status have a Lower Rate of Starting Dialysis with an AV Fistula</vt:lpstr>
      <vt:lpstr>Mortality in ESRD</vt:lpstr>
      <vt:lpstr>Mortality in ESRD</vt:lpstr>
      <vt:lpstr>Take Home Points</vt:lpstr>
      <vt:lpstr>Take Home Points (continued)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MKSAP REVIEW</dc:title>
  <dc:creator>K Dahl</dc:creator>
  <cp:lastModifiedBy>Giancana, Gregory M</cp:lastModifiedBy>
  <cp:revision>137</cp:revision>
  <dcterms:created xsi:type="dcterms:W3CDTF">2007-05-29T05:48:15Z</dcterms:created>
  <dcterms:modified xsi:type="dcterms:W3CDTF">2025-10-07T17:52:42Z</dcterms:modified>
</cp:coreProperties>
</file>