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72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8B43A-0E65-47B1-AE4B-5CD7DC42F9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529599-A00C-4C24-B8A8-8BC9D28484F2}">
      <dgm:prSet phldrT="[Text]"/>
      <dgm:spPr/>
      <dgm:t>
        <a:bodyPr/>
        <a:lstStyle/>
        <a:p>
          <a:r>
            <a:rPr lang="en-US" dirty="0"/>
            <a:t>Check Urine Sodium</a:t>
          </a:r>
        </a:p>
      </dgm:t>
    </dgm:pt>
    <dgm:pt modelId="{D0FF485C-1C10-43CD-AD59-4826183A59EA}" type="parTrans" cxnId="{30FEDE46-4F59-429B-8552-1783F774B6BF}">
      <dgm:prSet/>
      <dgm:spPr/>
      <dgm:t>
        <a:bodyPr/>
        <a:lstStyle/>
        <a:p>
          <a:endParaRPr lang="en-US"/>
        </a:p>
      </dgm:t>
    </dgm:pt>
    <dgm:pt modelId="{5D99D6FD-5DE4-4080-9448-F92FA402B772}" type="sibTrans" cxnId="{30FEDE46-4F59-429B-8552-1783F774B6BF}">
      <dgm:prSet/>
      <dgm:spPr/>
      <dgm:t>
        <a:bodyPr/>
        <a:lstStyle/>
        <a:p>
          <a:endParaRPr lang="en-US"/>
        </a:p>
      </dgm:t>
    </dgm:pt>
    <dgm:pt modelId="{0BDA78F6-8B98-486C-B38F-29CDD2FC2E06}">
      <dgm:prSet phldrT="[Text]"/>
      <dgm:spPr/>
      <dgm:t>
        <a:bodyPr/>
        <a:lstStyle/>
        <a:p>
          <a:r>
            <a:rPr lang="en-US" dirty="0"/>
            <a:t>Na &lt;10</a:t>
          </a:r>
        </a:p>
      </dgm:t>
    </dgm:pt>
    <dgm:pt modelId="{9239B932-47C6-477F-AD3A-413FC1805109}" type="parTrans" cxnId="{B6D10824-1E88-4354-9F76-438C11DD98B8}">
      <dgm:prSet/>
      <dgm:spPr/>
      <dgm:t>
        <a:bodyPr/>
        <a:lstStyle/>
        <a:p>
          <a:endParaRPr lang="en-US" dirty="0"/>
        </a:p>
      </dgm:t>
    </dgm:pt>
    <dgm:pt modelId="{F307969E-A459-43FA-A5B4-A3EF2F5A8607}" type="sibTrans" cxnId="{B6D10824-1E88-4354-9F76-438C11DD98B8}">
      <dgm:prSet/>
      <dgm:spPr/>
      <dgm:t>
        <a:bodyPr/>
        <a:lstStyle/>
        <a:p>
          <a:endParaRPr lang="en-US"/>
        </a:p>
      </dgm:t>
    </dgm:pt>
    <dgm:pt modelId="{43B188E9-3D01-496D-96D9-22D2663B63E5}">
      <dgm:prSet phldrT="[Text]"/>
      <dgm:spPr/>
      <dgm:t>
        <a:bodyPr/>
        <a:lstStyle/>
        <a:p>
          <a:r>
            <a:rPr lang="en-US" dirty="0"/>
            <a:t>GI Losses (diarrhea)</a:t>
          </a:r>
        </a:p>
      </dgm:t>
    </dgm:pt>
    <dgm:pt modelId="{D8FA2204-30E6-430C-BEB4-8EFB73013AF8}" type="parTrans" cxnId="{93359288-1102-4B00-B1F5-982DD173FC69}">
      <dgm:prSet/>
      <dgm:spPr/>
      <dgm:t>
        <a:bodyPr/>
        <a:lstStyle/>
        <a:p>
          <a:endParaRPr lang="en-US" dirty="0"/>
        </a:p>
      </dgm:t>
    </dgm:pt>
    <dgm:pt modelId="{7E5472D0-2A5D-4181-9C67-1DBE0B17168F}" type="sibTrans" cxnId="{93359288-1102-4B00-B1F5-982DD173FC69}">
      <dgm:prSet/>
      <dgm:spPr/>
      <dgm:t>
        <a:bodyPr/>
        <a:lstStyle/>
        <a:p>
          <a:endParaRPr lang="en-US"/>
        </a:p>
      </dgm:t>
    </dgm:pt>
    <dgm:pt modelId="{32D57CEF-7CF7-4925-AD54-D82EA320DEF9}">
      <dgm:prSet phldrT="[Text]"/>
      <dgm:spPr/>
      <dgm:t>
        <a:bodyPr/>
        <a:lstStyle/>
        <a:p>
          <a:r>
            <a:rPr lang="en-US" dirty="0"/>
            <a:t>Extrarenal losses (pancreatitis, insensible losses, third spacing)</a:t>
          </a:r>
        </a:p>
      </dgm:t>
    </dgm:pt>
    <dgm:pt modelId="{30D7A24C-2874-46D4-8B25-6177AE89A590}" type="parTrans" cxnId="{C6F1677A-420D-4B7F-946D-143F278258E2}">
      <dgm:prSet/>
      <dgm:spPr/>
      <dgm:t>
        <a:bodyPr/>
        <a:lstStyle/>
        <a:p>
          <a:endParaRPr lang="en-US" dirty="0"/>
        </a:p>
      </dgm:t>
    </dgm:pt>
    <dgm:pt modelId="{B0E4080A-8539-49F3-9CE7-32129DFE350E}" type="sibTrans" cxnId="{C6F1677A-420D-4B7F-946D-143F278258E2}">
      <dgm:prSet/>
      <dgm:spPr/>
      <dgm:t>
        <a:bodyPr/>
        <a:lstStyle/>
        <a:p>
          <a:endParaRPr lang="en-US"/>
        </a:p>
      </dgm:t>
    </dgm:pt>
    <dgm:pt modelId="{57AB7702-0D1F-477C-8437-100DABA4C0DC}">
      <dgm:prSet phldrT="[Text]"/>
      <dgm:spPr/>
      <dgm:t>
        <a:bodyPr/>
        <a:lstStyle/>
        <a:p>
          <a:r>
            <a:rPr lang="en-US" dirty="0"/>
            <a:t>Na &gt;20</a:t>
          </a:r>
        </a:p>
      </dgm:t>
    </dgm:pt>
    <dgm:pt modelId="{FA6E5531-9044-440F-BEF6-EE9B34D61EFD}" type="parTrans" cxnId="{50FECF31-4026-4723-BCEA-8258FF6DEBC8}">
      <dgm:prSet/>
      <dgm:spPr/>
      <dgm:t>
        <a:bodyPr/>
        <a:lstStyle/>
        <a:p>
          <a:endParaRPr lang="en-US" dirty="0"/>
        </a:p>
      </dgm:t>
    </dgm:pt>
    <dgm:pt modelId="{CE47BB3A-DD86-409A-B8AC-0AB4E00BE593}" type="sibTrans" cxnId="{50FECF31-4026-4723-BCEA-8258FF6DEBC8}">
      <dgm:prSet/>
      <dgm:spPr/>
      <dgm:t>
        <a:bodyPr/>
        <a:lstStyle/>
        <a:p>
          <a:endParaRPr lang="en-US"/>
        </a:p>
      </dgm:t>
    </dgm:pt>
    <dgm:pt modelId="{781D14FA-BCE4-4B21-97D1-7320AE271148}">
      <dgm:prSet phldrT="[Text]"/>
      <dgm:spPr/>
      <dgm:t>
        <a:bodyPr/>
        <a:lstStyle/>
        <a:p>
          <a:r>
            <a:rPr lang="en-US" dirty="0"/>
            <a:t>Renal loss from diuretics (while still on diuretics such as thiazides or loops)</a:t>
          </a:r>
        </a:p>
      </dgm:t>
    </dgm:pt>
    <dgm:pt modelId="{2A4850AE-659B-4A87-9A42-9402CAD5F855}" type="parTrans" cxnId="{BB504DE9-1823-4004-A875-DA0ABB7330B8}">
      <dgm:prSet/>
      <dgm:spPr/>
      <dgm:t>
        <a:bodyPr/>
        <a:lstStyle/>
        <a:p>
          <a:endParaRPr lang="en-US" dirty="0"/>
        </a:p>
      </dgm:t>
    </dgm:pt>
    <dgm:pt modelId="{7655DC63-423B-4EBF-9587-FFD2FC13BE50}" type="sibTrans" cxnId="{BB504DE9-1823-4004-A875-DA0ABB7330B8}">
      <dgm:prSet/>
      <dgm:spPr/>
      <dgm:t>
        <a:bodyPr/>
        <a:lstStyle/>
        <a:p>
          <a:endParaRPr lang="en-US"/>
        </a:p>
      </dgm:t>
    </dgm:pt>
    <dgm:pt modelId="{03E54C89-AFA1-4FD3-8DDE-9399762B6CC2}">
      <dgm:prSet/>
      <dgm:spPr/>
      <dgm:t>
        <a:bodyPr/>
        <a:lstStyle/>
        <a:p>
          <a:r>
            <a:rPr lang="en-US" dirty="0"/>
            <a:t>Cerebral salt wasting</a:t>
          </a:r>
        </a:p>
      </dgm:t>
    </dgm:pt>
    <dgm:pt modelId="{8A3EF417-57EE-430E-A8D0-682D04CCF400}" type="parTrans" cxnId="{72745DFA-C5DD-4820-8998-F63ECF3E4B97}">
      <dgm:prSet/>
      <dgm:spPr/>
      <dgm:t>
        <a:bodyPr/>
        <a:lstStyle/>
        <a:p>
          <a:endParaRPr lang="en-US" dirty="0"/>
        </a:p>
      </dgm:t>
    </dgm:pt>
    <dgm:pt modelId="{65A0D4E4-46C0-42E9-B41A-78A767DD4353}" type="sibTrans" cxnId="{72745DFA-C5DD-4820-8998-F63ECF3E4B97}">
      <dgm:prSet/>
      <dgm:spPr/>
      <dgm:t>
        <a:bodyPr/>
        <a:lstStyle/>
        <a:p>
          <a:endParaRPr lang="en-US"/>
        </a:p>
      </dgm:t>
    </dgm:pt>
    <dgm:pt modelId="{F404BA7D-9033-47ED-B53F-EAD21932333D}">
      <dgm:prSet/>
      <dgm:spPr/>
      <dgm:t>
        <a:bodyPr/>
        <a:lstStyle/>
        <a:p>
          <a:r>
            <a:rPr lang="en-US" dirty="0"/>
            <a:t>Adrenal Insufficiency</a:t>
          </a:r>
        </a:p>
      </dgm:t>
    </dgm:pt>
    <dgm:pt modelId="{32A75AD1-8F3A-47B4-A379-C92D596CCD4F}" type="parTrans" cxnId="{EFEB3FCD-9400-41C0-B0A7-5A7652ACDB51}">
      <dgm:prSet/>
      <dgm:spPr/>
      <dgm:t>
        <a:bodyPr/>
        <a:lstStyle/>
        <a:p>
          <a:endParaRPr lang="en-US" dirty="0"/>
        </a:p>
      </dgm:t>
    </dgm:pt>
    <dgm:pt modelId="{771194A2-CE29-462E-9ED3-A4FA4E0486FE}" type="sibTrans" cxnId="{EFEB3FCD-9400-41C0-B0A7-5A7652ACDB51}">
      <dgm:prSet/>
      <dgm:spPr/>
      <dgm:t>
        <a:bodyPr/>
        <a:lstStyle/>
        <a:p>
          <a:endParaRPr lang="en-US"/>
        </a:p>
      </dgm:t>
    </dgm:pt>
    <dgm:pt modelId="{769BCEE9-01E7-47C4-940E-63291D6C57DF}">
      <dgm:prSet/>
      <dgm:spPr/>
      <dgm:t>
        <a:bodyPr/>
        <a:lstStyle/>
        <a:p>
          <a:r>
            <a:rPr lang="en-US" dirty="0"/>
            <a:t>AM Cortisol and ACTH stim</a:t>
          </a:r>
        </a:p>
      </dgm:t>
    </dgm:pt>
    <dgm:pt modelId="{6AB4D104-9776-4AE3-BCA6-39BEBB5181F4}" type="parTrans" cxnId="{DFF08154-0F6E-4608-B7D0-4FD3FD06231C}">
      <dgm:prSet/>
      <dgm:spPr/>
      <dgm:t>
        <a:bodyPr/>
        <a:lstStyle/>
        <a:p>
          <a:endParaRPr lang="en-US" dirty="0"/>
        </a:p>
      </dgm:t>
    </dgm:pt>
    <dgm:pt modelId="{82564C68-6506-495A-A573-56FA0935202B}" type="sibTrans" cxnId="{DFF08154-0F6E-4608-B7D0-4FD3FD06231C}">
      <dgm:prSet/>
      <dgm:spPr/>
      <dgm:t>
        <a:bodyPr/>
        <a:lstStyle/>
        <a:p>
          <a:endParaRPr lang="en-US"/>
        </a:p>
      </dgm:t>
    </dgm:pt>
    <dgm:pt modelId="{0E6A4659-4679-423B-9099-46E1B924BA33}" type="pres">
      <dgm:prSet presAssocID="{DDB8B43A-0E65-47B1-AE4B-5CD7DC42F9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23750C-1D60-437B-95D9-67BB0C081DE3}" type="pres">
      <dgm:prSet presAssocID="{77529599-A00C-4C24-B8A8-8BC9D28484F2}" presName="hierRoot1" presStyleCnt="0"/>
      <dgm:spPr/>
    </dgm:pt>
    <dgm:pt modelId="{0D6CE43B-63DB-43E0-9041-69A12FAB292B}" type="pres">
      <dgm:prSet presAssocID="{77529599-A00C-4C24-B8A8-8BC9D28484F2}" presName="composite" presStyleCnt="0"/>
      <dgm:spPr/>
    </dgm:pt>
    <dgm:pt modelId="{04B9B198-3E80-4471-8E4A-1450F76DCAE8}" type="pres">
      <dgm:prSet presAssocID="{77529599-A00C-4C24-B8A8-8BC9D28484F2}" presName="background" presStyleLbl="node0" presStyleIdx="0" presStyleCnt="1"/>
      <dgm:spPr/>
    </dgm:pt>
    <dgm:pt modelId="{1545A2E7-ED28-48DC-8922-5617CD321A0F}" type="pres">
      <dgm:prSet presAssocID="{77529599-A00C-4C24-B8A8-8BC9D28484F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C0B82E-111B-4859-B293-DAAFF29CB4EF}" type="pres">
      <dgm:prSet presAssocID="{77529599-A00C-4C24-B8A8-8BC9D28484F2}" presName="hierChild2" presStyleCnt="0"/>
      <dgm:spPr/>
    </dgm:pt>
    <dgm:pt modelId="{B196192B-2F6C-4C79-90AD-6F46283A4A6F}" type="pres">
      <dgm:prSet presAssocID="{9239B932-47C6-477F-AD3A-413FC18051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38531E4-0A7B-4356-AB67-53EA1E76E981}" type="pres">
      <dgm:prSet presAssocID="{0BDA78F6-8B98-486C-B38F-29CDD2FC2E06}" presName="hierRoot2" presStyleCnt="0"/>
      <dgm:spPr/>
    </dgm:pt>
    <dgm:pt modelId="{7DC6B021-D0E9-40F1-BFAE-B225452F12E5}" type="pres">
      <dgm:prSet presAssocID="{0BDA78F6-8B98-486C-B38F-29CDD2FC2E06}" presName="composite2" presStyleCnt="0"/>
      <dgm:spPr/>
    </dgm:pt>
    <dgm:pt modelId="{B04D8107-4CE4-4938-803A-5DB850C01416}" type="pres">
      <dgm:prSet presAssocID="{0BDA78F6-8B98-486C-B38F-29CDD2FC2E06}" presName="background2" presStyleLbl="node2" presStyleIdx="0" presStyleCnt="2"/>
      <dgm:spPr/>
    </dgm:pt>
    <dgm:pt modelId="{1C75964D-72F0-4612-A783-E73447BBB9FC}" type="pres">
      <dgm:prSet presAssocID="{0BDA78F6-8B98-486C-B38F-29CDD2FC2E0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B85D-0DF8-4188-A97C-B0BE4FC5A4A8}" type="pres">
      <dgm:prSet presAssocID="{0BDA78F6-8B98-486C-B38F-29CDD2FC2E06}" presName="hierChild3" presStyleCnt="0"/>
      <dgm:spPr/>
    </dgm:pt>
    <dgm:pt modelId="{A2ED5B56-D4A5-49A2-A572-D0045E7A8054}" type="pres">
      <dgm:prSet presAssocID="{D8FA2204-30E6-430C-BEB4-8EFB73013AF8}" presName="Name17" presStyleLbl="parChTrans1D3" presStyleIdx="0" presStyleCnt="5"/>
      <dgm:spPr/>
      <dgm:t>
        <a:bodyPr/>
        <a:lstStyle/>
        <a:p>
          <a:endParaRPr lang="en-US"/>
        </a:p>
      </dgm:t>
    </dgm:pt>
    <dgm:pt modelId="{603DA34B-1559-4C1B-A236-E4BC27F36DDA}" type="pres">
      <dgm:prSet presAssocID="{43B188E9-3D01-496D-96D9-22D2663B63E5}" presName="hierRoot3" presStyleCnt="0"/>
      <dgm:spPr/>
    </dgm:pt>
    <dgm:pt modelId="{28C40304-5028-477D-9339-2C51221A9DCF}" type="pres">
      <dgm:prSet presAssocID="{43B188E9-3D01-496D-96D9-22D2663B63E5}" presName="composite3" presStyleCnt="0"/>
      <dgm:spPr/>
    </dgm:pt>
    <dgm:pt modelId="{B50AB864-14DD-4DF0-9CE3-21128FA09B42}" type="pres">
      <dgm:prSet presAssocID="{43B188E9-3D01-496D-96D9-22D2663B63E5}" presName="background3" presStyleLbl="node3" presStyleIdx="0" presStyleCnt="5"/>
      <dgm:spPr/>
    </dgm:pt>
    <dgm:pt modelId="{DD4E1F2F-7699-42E1-A9EA-E6A6A3C7C50B}" type="pres">
      <dgm:prSet presAssocID="{43B188E9-3D01-496D-96D9-22D2663B63E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495861-6842-4A94-808E-46039D063600}" type="pres">
      <dgm:prSet presAssocID="{43B188E9-3D01-496D-96D9-22D2663B63E5}" presName="hierChild4" presStyleCnt="0"/>
      <dgm:spPr/>
    </dgm:pt>
    <dgm:pt modelId="{CBADD534-7B36-4CB8-A422-0174B201408D}" type="pres">
      <dgm:prSet presAssocID="{30D7A24C-2874-46D4-8B25-6177AE89A590}" presName="Name17" presStyleLbl="parChTrans1D3" presStyleIdx="1" presStyleCnt="5"/>
      <dgm:spPr/>
      <dgm:t>
        <a:bodyPr/>
        <a:lstStyle/>
        <a:p>
          <a:endParaRPr lang="en-US"/>
        </a:p>
      </dgm:t>
    </dgm:pt>
    <dgm:pt modelId="{C46356BF-89C3-4DB4-BE53-27DE0125AF6B}" type="pres">
      <dgm:prSet presAssocID="{32D57CEF-7CF7-4925-AD54-D82EA320DEF9}" presName="hierRoot3" presStyleCnt="0"/>
      <dgm:spPr/>
    </dgm:pt>
    <dgm:pt modelId="{D6C0EAB5-12AB-4089-98FB-DD4C3135BB8B}" type="pres">
      <dgm:prSet presAssocID="{32D57CEF-7CF7-4925-AD54-D82EA320DEF9}" presName="composite3" presStyleCnt="0"/>
      <dgm:spPr/>
    </dgm:pt>
    <dgm:pt modelId="{D3DCB30A-114C-45E8-84AE-E0FA26259246}" type="pres">
      <dgm:prSet presAssocID="{32D57CEF-7CF7-4925-AD54-D82EA320DEF9}" presName="background3" presStyleLbl="node3" presStyleIdx="1" presStyleCnt="5"/>
      <dgm:spPr/>
    </dgm:pt>
    <dgm:pt modelId="{76FABE07-06F7-47D3-9592-2F395E55AD86}" type="pres">
      <dgm:prSet presAssocID="{32D57CEF-7CF7-4925-AD54-D82EA320DEF9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EABFA-ABBE-4E79-BD52-8F661D6D2B3A}" type="pres">
      <dgm:prSet presAssocID="{32D57CEF-7CF7-4925-AD54-D82EA320DEF9}" presName="hierChild4" presStyleCnt="0"/>
      <dgm:spPr/>
    </dgm:pt>
    <dgm:pt modelId="{E2683991-0E86-422E-B357-0C53858890A6}" type="pres">
      <dgm:prSet presAssocID="{FA6E5531-9044-440F-BEF6-EE9B34D61EF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B4D0290-CB1D-429F-8980-FB2DB8E7257A}" type="pres">
      <dgm:prSet presAssocID="{57AB7702-0D1F-477C-8437-100DABA4C0DC}" presName="hierRoot2" presStyleCnt="0"/>
      <dgm:spPr/>
    </dgm:pt>
    <dgm:pt modelId="{439E2666-68DD-4CC0-B18C-9F33725FBE70}" type="pres">
      <dgm:prSet presAssocID="{57AB7702-0D1F-477C-8437-100DABA4C0DC}" presName="composite2" presStyleCnt="0"/>
      <dgm:spPr/>
    </dgm:pt>
    <dgm:pt modelId="{1CE2E5AB-D7BE-47A4-8F51-D829FD31728B}" type="pres">
      <dgm:prSet presAssocID="{57AB7702-0D1F-477C-8437-100DABA4C0DC}" presName="background2" presStyleLbl="node2" presStyleIdx="1" presStyleCnt="2"/>
      <dgm:spPr/>
    </dgm:pt>
    <dgm:pt modelId="{0CC9DCF3-3557-4A6D-9B47-781086B0CA4B}" type="pres">
      <dgm:prSet presAssocID="{57AB7702-0D1F-477C-8437-100DABA4C0D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D1290D-C240-4C67-B226-83B77CA63D3C}" type="pres">
      <dgm:prSet presAssocID="{57AB7702-0D1F-477C-8437-100DABA4C0DC}" presName="hierChild3" presStyleCnt="0"/>
      <dgm:spPr/>
    </dgm:pt>
    <dgm:pt modelId="{BB96724F-2122-42AC-8AAC-5DA8B275CCAA}" type="pres">
      <dgm:prSet presAssocID="{2A4850AE-659B-4A87-9A42-9402CAD5F855}" presName="Name17" presStyleLbl="parChTrans1D3" presStyleIdx="2" presStyleCnt="5"/>
      <dgm:spPr/>
      <dgm:t>
        <a:bodyPr/>
        <a:lstStyle/>
        <a:p>
          <a:endParaRPr lang="en-US"/>
        </a:p>
      </dgm:t>
    </dgm:pt>
    <dgm:pt modelId="{D1FCDA1A-DB25-4F32-97C7-FD1E3EEB6417}" type="pres">
      <dgm:prSet presAssocID="{781D14FA-BCE4-4B21-97D1-7320AE271148}" presName="hierRoot3" presStyleCnt="0"/>
      <dgm:spPr/>
    </dgm:pt>
    <dgm:pt modelId="{7A942847-BBD6-4750-8BB5-C515A0A5440B}" type="pres">
      <dgm:prSet presAssocID="{781D14FA-BCE4-4B21-97D1-7320AE271148}" presName="composite3" presStyleCnt="0"/>
      <dgm:spPr/>
    </dgm:pt>
    <dgm:pt modelId="{49DF63BD-955F-4378-BDD5-B2AA87AE0F6B}" type="pres">
      <dgm:prSet presAssocID="{781D14FA-BCE4-4B21-97D1-7320AE271148}" presName="background3" presStyleLbl="node3" presStyleIdx="2" presStyleCnt="5"/>
      <dgm:spPr/>
    </dgm:pt>
    <dgm:pt modelId="{D8938101-E135-4B42-979B-6D2E5EEB9753}" type="pres">
      <dgm:prSet presAssocID="{781D14FA-BCE4-4B21-97D1-7320AE271148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55B2A-958C-460D-9004-F64A01DB94A0}" type="pres">
      <dgm:prSet presAssocID="{781D14FA-BCE4-4B21-97D1-7320AE271148}" presName="hierChild4" presStyleCnt="0"/>
      <dgm:spPr/>
    </dgm:pt>
    <dgm:pt modelId="{89FAABEE-A3D2-4856-8E98-65B7278E3A62}" type="pres">
      <dgm:prSet presAssocID="{8A3EF417-57EE-430E-A8D0-682D04CCF400}" presName="Name17" presStyleLbl="parChTrans1D3" presStyleIdx="3" presStyleCnt="5"/>
      <dgm:spPr/>
      <dgm:t>
        <a:bodyPr/>
        <a:lstStyle/>
        <a:p>
          <a:endParaRPr lang="en-US"/>
        </a:p>
      </dgm:t>
    </dgm:pt>
    <dgm:pt modelId="{2F02250F-EFA0-4E7A-A838-F50AE463D190}" type="pres">
      <dgm:prSet presAssocID="{03E54C89-AFA1-4FD3-8DDE-9399762B6CC2}" presName="hierRoot3" presStyleCnt="0"/>
      <dgm:spPr/>
    </dgm:pt>
    <dgm:pt modelId="{0665B778-F637-44A3-82C4-FDD774E5D280}" type="pres">
      <dgm:prSet presAssocID="{03E54C89-AFA1-4FD3-8DDE-9399762B6CC2}" presName="composite3" presStyleCnt="0"/>
      <dgm:spPr/>
    </dgm:pt>
    <dgm:pt modelId="{A34B4FAE-C479-434A-ACD6-48743F6E1E87}" type="pres">
      <dgm:prSet presAssocID="{03E54C89-AFA1-4FD3-8DDE-9399762B6CC2}" presName="background3" presStyleLbl="node3" presStyleIdx="3" presStyleCnt="5"/>
      <dgm:spPr/>
    </dgm:pt>
    <dgm:pt modelId="{DA83CFF2-0F8B-4D84-AA7D-828CFFB6E50B}" type="pres">
      <dgm:prSet presAssocID="{03E54C89-AFA1-4FD3-8DDE-9399762B6CC2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5C1555-B4A2-499D-B895-633FC7478D59}" type="pres">
      <dgm:prSet presAssocID="{03E54C89-AFA1-4FD3-8DDE-9399762B6CC2}" presName="hierChild4" presStyleCnt="0"/>
      <dgm:spPr/>
    </dgm:pt>
    <dgm:pt modelId="{801FB445-F0AC-4CD3-A872-9FE1AA10516E}" type="pres">
      <dgm:prSet presAssocID="{32A75AD1-8F3A-47B4-A379-C92D596CCD4F}" presName="Name17" presStyleLbl="parChTrans1D3" presStyleIdx="4" presStyleCnt="5"/>
      <dgm:spPr/>
      <dgm:t>
        <a:bodyPr/>
        <a:lstStyle/>
        <a:p>
          <a:endParaRPr lang="en-US"/>
        </a:p>
      </dgm:t>
    </dgm:pt>
    <dgm:pt modelId="{080BF721-8465-431A-BCA0-09C34E74B872}" type="pres">
      <dgm:prSet presAssocID="{F404BA7D-9033-47ED-B53F-EAD21932333D}" presName="hierRoot3" presStyleCnt="0"/>
      <dgm:spPr/>
    </dgm:pt>
    <dgm:pt modelId="{914FB5F8-1023-492A-9F65-2A806E255678}" type="pres">
      <dgm:prSet presAssocID="{F404BA7D-9033-47ED-B53F-EAD21932333D}" presName="composite3" presStyleCnt="0"/>
      <dgm:spPr/>
    </dgm:pt>
    <dgm:pt modelId="{1B1212F1-A011-4F34-B386-542C476718BE}" type="pres">
      <dgm:prSet presAssocID="{F404BA7D-9033-47ED-B53F-EAD21932333D}" presName="background3" presStyleLbl="node3" presStyleIdx="4" presStyleCnt="5"/>
      <dgm:spPr/>
    </dgm:pt>
    <dgm:pt modelId="{51D23958-A25F-4805-A9AA-73112AB1772F}" type="pres">
      <dgm:prSet presAssocID="{F404BA7D-9033-47ED-B53F-EAD21932333D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362F-A19D-4873-82FF-43BBE11CD1B3}" type="pres">
      <dgm:prSet presAssocID="{F404BA7D-9033-47ED-B53F-EAD21932333D}" presName="hierChild4" presStyleCnt="0"/>
      <dgm:spPr/>
    </dgm:pt>
    <dgm:pt modelId="{C85F934C-C175-4BDA-A96F-75F5C5F9336D}" type="pres">
      <dgm:prSet presAssocID="{6AB4D104-9776-4AE3-BCA6-39BEBB5181F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0F8F910C-02EE-4899-95DD-770E43095C4E}" type="pres">
      <dgm:prSet presAssocID="{769BCEE9-01E7-47C4-940E-63291D6C57DF}" presName="hierRoot4" presStyleCnt="0"/>
      <dgm:spPr/>
    </dgm:pt>
    <dgm:pt modelId="{FFF62155-F5F5-4BE5-8C10-48B431370737}" type="pres">
      <dgm:prSet presAssocID="{769BCEE9-01E7-47C4-940E-63291D6C57DF}" presName="composite4" presStyleCnt="0"/>
      <dgm:spPr/>
    </dgm:pt>
    <dgm:pt modelId="{1D764C6C-77D0-4892-AE7E-0AC292542E29}" type="pres">
      <dgm:prSet presAssocID="{769BCEE9-01E7-47C4-940E-63291D6C57DF}" presName="background4" presStyleLbl="node4" presStyleIdx="0" presStyleCnt="1"/>
      <dgm:spPr/>
    </dgm:pt>
    <dgm:pt modelId="{B3CC8827-E1E3-41D9-9230-93093CD84718}" type="pres">
      <dgm:prSet presAssocID="{769BCEE9-01E7-47C4-940E-63291D6C57DF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6B5111-3867-417E-8D99-28F2F8CDAB39}" type="pres">
      <dgm:prSet presAssocID="{769BCEE9-01E7-47C4-940E-63291D6C57DF}" presName="hierChild5" presStyleCnt="0"/>
      <dgm:spPr/>
    </dgm:pt>
  </dgm:ptLst>
  <dgm:cxnLst>
    <dgm:cxn modelId="{2387C154-3A3E-4F2A-B912-B94C48E2BC83}" type="presOf" srcId="{32D57CEF-7CF7-4925-AD54-D82EA320DEF9}" destId="{76FABE07-06F7-47D3-9592-2F395E55AD86}" srcOrd="0" destOrd="0" presId="urn:microsoft.com/office/officeart/2005/8/layout/hierarchy1"/>
    <dgm:cxn modelId="{BB504DE9-1823-4004-A875-DA0ABB7330B8}" srcId="{57AB7702-0D1F-477C-8437-100DABA4C0DC}" destId="{781D14FA-BCE4-4B21-97D1-7320AE271148}" srcOrd="0" destOrd="0" parTransId="{2A4850AE-659B-4A87-9A42-9402CAD5F855}" sibTransId="{7655DC63-423B-4EBF-9587-FFD2FC13BE50}"/>
    <dgm:cxn modelId="{8BC2035F-C503-4A7B-93CD-56B9F6324BC7}" type="presOf" srcId="{781D14FA-BCE4-4B21-97D1-7320AE271148}" destId="{D8938101-E135-4B42-979B-6D2E5EEB9753}" srcOrd="0" destOrd="0" presId="urn:microsoft.com/office/officeart/2005/8/layout/hierarchy1"/>
    <dgm:cxn modelId="{855B2CDE-9CE3-45F1-A3F2-989A210C850D}" type="presOf" srcId="{8A3EF417-57EE-430E-A8D0-682D04CCF400}" destId="{89FAABEE-A3D2-4856-8E98-65B7278E3A62}" srcOrd="0" destOrd="0" presId="urn:microsoft.com/office/officeart/2005/8/layout/hierarchy1"/>
    <dgm:cxn modelId="{116230DF-1150-4F4B-B96C-7B5D6A95E105}" type="presOf" srcId="{FA6E5531-9044-440F-BEF6-EE9B34D61EFD}" destId="{E2683991-0E86-422E-B357-0C53858890A6}" srcOrd="0" destOrd="0" presId="urn:microsoft.com/office/officeart/2005/8/layout/hierarchy1"/>
    <dgm:cxn modelId="{4DBCDEC3-2FBC-4FBF-927A-4BE0D12C315B}" type="presOf" srcId="{F404BA7D-9033-47ED-B53F-EAD21932333D}" destId="{51D23958-A25F-4805-A9AA-73112AB1772F}" srcOrd="0" destOrd="0" presId="urn:microsoft.com/office/officeart/2005/8/layout/hierarchy1"/>
    <dgm:cxn modelId="{C616586D-B7F2-4BDC-A361-04D14FAFCD65}" type="presOf" srcId="{30D7A24C-2874-46D4-8B25-6177AE89A590}" destId="{CBADD534-7B36-4CB8-A422-0174B201408D}" srcOrd="0" destOrd="0" presId="urn:microsoft.com/office/officeart/2005/8/layout/hierarchy1"/>
    <dgm:cxn modelId="{F244EC04-29F7-4799-941F-3938B524D186}" type="presOf" srcId="{32A75AD1-8F3A-47B4-A379-C92D596CCD4F}" destId="{801FB445-F0AC-4CD3-A872-9FE1AA10516E}" srcOrd="0" destOrd="0" presId="urn:microsoft.com/office/officeart/2005/8/layout/hierarchy1"/>
    <dgm:cxn modelId="{E4CD8214-CBAF-4A67-97D1-82DAE6AA4019}" type="presOf" srcId="{43B188E9-3D01-496D-96D9-22D2663B63E5}" destId="{DD4E1F2F-7699-42E1-A9EA-E6A6A3C7C50B}" srcOrd="0" destOrd="0" presId="urn:microsoft.com/office/officeart/2005/8/layout/hierarchy1"/>
    <dgm:cxn modelId="{F913A62B-C911-4DD4-9CB1-73237EB85EA3}" type="presOf" srcId="{0BDA78F6-8B98-486C-B38F-29CDD2FC2E06}" destId="{1C75964D-72F0-4612-A783-E73447BBB9FC}" srcOrd="0" destOrd="0" presId="urn:microsoft.com/office/officeart/2005/8/layout/hierarchy1"/>
    <dgm:cxn modelId="{009BF011-4B43-4589-96BA-F04CE70E4308}" type="presOf" srcId="{6AB4D104-9776-4AE3-BCA6-39BEBB5181F4}" destId="{C85F934C-C175-4BDA-A96F-75F5C5F9336D}" srcOrd="0" destOrd="0" presId="urn:microsoft.com/office/officeart/2005/8/layout/hierarchy1"/>
    <dgm:cxn modelId="{EFEB3FCD-9400-41C0-B0A7-5A7652ACDB51}" srcId="{57AB7702-0D1F-477C-8437-100DABA4C0DC}" destId="{F404BA7D-9033-47ED-B53F-EAD21932333D}" srcOrd="2" destOrd="0" parTransId="{32A75AD1-8F3A-47B4-A379-C92D596CCD4F}" sibTransId="{771194A2-CE29-462E-9ED3-A4FA4E0486FE}"/>
    <dgm:cxn modelId="{50FECF31-4026-4723-BCEA-8258FF6DEBC8}" srcId="{77529599-A00C-4C24-B8A8-8BC9D28484F2}" destId="{57AB7702-0D1F-477C-8437-100DABA4C0DC}" srcOrd="1" destOrd="0" parTransId="{FA6E5531-9044-440F-BEF6-EE9B34D61EFD}" sibTransId="{CE47BB3A-DD86-409A-B8AC-0AB4E00BE593}"/>
    <dgm:cxn modelId="{93ABAD57-D6A1-497E-81F4-44DCC0905860}" type="presOf" srcId="{03E54C89-AFA1-4FD3-8DDE-9399762B6CC2}" destId="{DA83CFF2-0F8B-4D84-AA7D-828CFFB6E50B}" srcOrd="0" destOrd="0" presId="urn:microsoft.com/office/officeart/2005/8/layout/hierarchy1"/>
    <dgm:cxn modelId="{86EC6A0C-4450-4296-9CA5-592F67EA23A3}" type="presOf" srcId="{769BCEE9-01E7-47C4-940E-63291D6C57DF}" destId="{B3CC8827-E1E3-41D9-9230-93093CD84718}" srcOrd="0" destOrd="0" presId="urn:microsoft.com/office/officeart/2005/8/layout/hierarchy1"/>
    <dgm:cxn modelId="{30FEDE46-4F59-429B-8552-1783F774B6BF}" srcId="{DDB8B43A-0E65-47B1-AE4B-5CD7DC42F92C}" destId="{77529599-A00C-4C24-B8A8-8BC9D28484F2}" srcOrd="0" destOrd="0" parTransId="{D0FF485C-1C10-43CD-AD59-4826183A59EA}" sibTransId="{5D99D6FD-5DE4-4080-9448-F92FA402B772}"/>
    <dgm:cxn modelId="{C6F1677A-420D-4B7F-946D-143F278258E2}" srcId="{0BDA78F6-8B98-486C-B38F-29CDD2FC2E06}" destId="{32D57CEF-7CF7-4925-AD54-D82EA320DEF9}" srcOrd="1" destOrd="0" parTransId="{30D7A24C-2874-46D4-8B25-6177AE89A590}" sibTransId="{B0E4080A-8539-49F3-9CE7-32129DFE350E}"/>
    <dgm:cxn modelId="{47F06716-CCAC-4E2D-9942-60F327E52D33}" type="presOf" srcId="{DDB8B43A-0E65-47B1-AE4B-5CD7DC42F92C}" destId="{0E6A4659-4679-423B-9099-46E1B924BA33}" srcOrd="0" destOrd="0" presId="urn:microsoft.com/office/officeart/2005/8/layout/hierarchy1"/>
    <dgm:cxn modelId="{DFF08154-0F6E-4608-B7D0-4FD3FD06231C}" srcId="{F404BA7D-9033-47ED-B53F-EAD21932333D}" destId="{769BCEE9-01E7-47C4-940E-63291D6C57DF}" srcOrd="0" destOrd="0" parTransId="{6AB4D104-9776-4AE3-BCA6-39BEBB5181F4}" sibTransId="{82564C68-6506-495A-A573-56FA0935202B}"/>
    <dgm:cxn modelId="{72745DFA-C5DD-4820-8998-F63ECF3E4B97}" srcId="{57AB7702-0D1F-477C-8437-100DABA4C0DC}" destId="{03E54C89-AFA1-4FD3-8DDE-9399762B6CC2}" srcOrd="1" destOrd="0" parTransId="{8A3EF417-57EE-430E-A8D0-682D04CCF400}" sibTransId="{65A0D4E4-46C0-42E9-B41A-78A767DD4353}"/>
    <dgm:cxn modelId="{B6D10824-1E88-4354-9F76-438C11DD98B8}" srcId="{77529599-A00C-4C24-B8A8-8BC9D28484F2}" destId="{0BDA78F6-8B98-486C-B38F-29CDD2FC2E06}" srcOrd="0" destOrd="0" parTransId="{9239B932-47C6-477F-AD3A-413FC1805109}" sibTransId="{F307969E-A459-43FA-A5B4-A3EF2F5A8607}"/>
    <dgm:cxn modelId="{5277BF9F-D4D2-469C-9AE4-AE8A493FEB4A}" type="presOf" srcId="{57AB7702-0D1F-477C-8437-100DABA4C0DC}" destId="{0CC9DCF3-3557-4A6D-9B47-781086B0CA4B}" srcOrd="0" destOrd="0" presId="urn:microsoft.com/office/officeart/2005/8/layout/hierarchy1"/>
    <dgm:cxn modelId="{743916F7-8120-4C78-BC14-ADA6BCC4038C}" type="presOf" srcId="{77529599-A00C-4C24-B8A8-8BC9D28484F2}" destId="{1545A2E7-ED28-48DC-8922-5617CD321A0F}" srcOrd="0" destOrd="0" presId="urn:microsoft.com/office/officeart/2005/8/layout/hierarchy1"/>
    <dgm:cxn modelId="{0D42EB42-FBBB-472A-81B7-3784CAD3678D}" type="presOf" srcId="{9239B932-47C6-477F-AD3A-413FC1805109}" destId="{B196192B-2F6C-4C79-90AD-6F46283A4A6F}" srcOrd="0" destOrd="0" presId="urn:microsoft.com/office/officeart/2005/8/layout/hierarchy1"/>
    <dgm:cxn modelId="{0A073E1D-8B28-47FB-B140-52A4621293A1}" type="presOf" srcId="{2A4850AE-659B-4A87-9A42-9402CAD5F855}" destId="{BB96724F-2122-42AC-8AAC-5DA8B275CCAA}" srcOrd="0" destOrd="0" presId="urn:microsoft.com/office/officeart/2005/8/layout/hierarchy1"/>
    <dgm:cxn modelId="{2F719D7F-35CA-46B1-BD81-9947394B8F8B}" type="presOf" srcId="{D8FA2204-30E6-430C-BEB4-8EFB73013AF8}" destId="{A2ED5B56-D4A5-49A2-A572-D0045E7A8054}" srcOrd="0" destOrd="0" presId="urn:microsoft.com/office/officeart/2005/8/layout/hierarchy1"/>
    <dgm:cxn modelId="{93359288-1102-4B00-B1F5-982DD173FC69}" srcId="{0BDA78F6-8B98-486C-B38F-29CDD2FC2E06}" destId="{43B188E9-3D01-496D-96D9-22D2663B63E5}" srcOrd="0" destOrd="0" parTransId="{D8FA2204-30E6-430C-BEB4-8EFB73013AF8}" sibTransId="{7E5472D0-2A5D-4181-9C67-1DBE0B17168F}"/>
    <dgm:cxn modelId="{04D8F7B0-4234-403C-B2C4-A56276B38BDC}" type="presParOf" srcId="{0E6A4659-4679-423B-9099-46E1B924BA33}" destId="{F123750C-1D60-437B-95D9-67BB0C081DE3}" srcOrd="0" destOrd="0" presId="urn:microsoft.com/office/officeart/2005/8/layout/hierarchy1"/>
    <dgm:cxn modelId="{8BCEB223-439B-4292-BF98-4F711D569CFD}" type="presParOf" srcId="{F123750C-1D60-437B-95D9-67BB0C081DE3}" destId="{0D6CE43B-63DB-43E0-9041-69A12FAB292B}" srcOrd="0" destOrd="0" presId="urn:microsoft.com/office/officeart/2005/8/layout/hierarchy1"/>
    <dgm:cxn modelId="{F3F70526-7BB2-40D2-8B80-5AC8653A8297}" type="presParOf" srcId="{0D6CE43B-63DB-43E0-9041-69A12FAB292B}" destId="{04B9B198-3E80-4471-8E4A-1450F76DCAE8}" srcOrd="0" destOrd="0" presId="urn:microsoft.com/office/officeart/2005/8/layout/hierarchy1"/>
    <dgm:cxn modelId="{D7B4323C-ADD6-454B-9648-CFC5EEA953D3}" type="presParOf" srcId="{0D6CE43B-63DB-43E0-9041-69A12FAB292B}" destId="{1545A2E7-ED28-48DC-8922-5617CD321A0F}" srcOrd="1" destOrd="0" presId="urn:microsoft.com/office/officeart/2005/8/layout/hierarchy1"/>
    <dgm:cxn modelId="{7F97BB94-CF26-495C-BD16-8DDD9B80D05F}" type="presParOf" srcId="{F123750C-1D60-437B-95D9-67BB0C081DE3}" destId="{2DC0B82E-111B-4859-B293-DAAFF29CB4EF}" srcOrd="1" destOrd="0" presId="urn:microsoft.com/office/officeart/2005/8/layout/hierarchy1"/>
    <dgm:cxn modelId="{1B53C88D-FC24-46F0-A7B5-2302A6DFDA82}" type="presParOf" srcId="{2DC0B82E-111B-4859-B293-DAAFF29CB4EF}" destId="{B196192B-2F6C-4C79-90AD-6F46283A4A6F}" srcOrd="0" destOrd="0" presId="urn:microsoft.com/office/officeart/2005/8/layout/hierarchy1"/>
    <dgm:cxn modelId="{EC6D7E51-F921-4AA7-9263-A94CC9611A76}" type="presParOf" srcId="{2DC0B82E-111B-4859-B293-DAAFF29CB4EF}" destId="{238531E4-0A7B-4356-AB67-53EA1E76E981}" srcOrd="1" destOrd="0" presId="urn:microsoft.com/office/officeart/2005/8/layout/hierarchy1"/>
    <dgm:cxn modelId="{16B8D8BE-540B-48E5-A6CE-5DA1DCC3F443}" type="presParOf" srcId="{238531E4-0A7B-4356-AB67-53EA1E76E981}" destId="{7DC6B021-D0E9-40F1-BFAE-B225452F12E5}" srcOrd="0" destOrd="0" presId="urn:microsoft.com/office/officeart/2005/8/layout/hierarchy1"/>
    <dgm:cxn modelId="{E55F37E0-0C82-450A-9769-85B66B8A31AF}" type="presParOf" srcId="{7DC6B021-D0E9-40F1-BFAE-B225452F12E5}" destId="{B04D8107-4CE4-4938-803A-5DB850C01416}" srcOrd="0" destOrd="0" presId="urn:microsoft.com/office/officeart/2005/8/layout/hierarchy1"/>
    <dgm:cxn modelId="{C9F6E13E-9F4A-4EE5-87D9-DFAFFE700192}" type="presParOf" srcId="{7DC6B021-D0E9-40F1-BFAE-B225452F12E5}" destId="{1C75964D-72F0-4612-A783-E73447BBB9FC}" srcOrd="1" destOrd="0" presId="urn:microsoft.com/office/officeart/2005/8/layout/hierarchy1"/>
    <dgm:cxn modelId="{41912263-682F-4A37-8E54-0D572DE0B44C}" type="presParOf" srcId="{238531E4-0A7B-4356-AB67-53EA1E76E981}" destId="{763FB85D-0DF8-4188-A97C-B0BE4FC5A4A8}" srcOrd="1" destOrd="0" presId="urn:microsoft.com/office/officeart/2005/8/layout/hierarchy1"/>
    <dgm:cxn modelId="{64CBA62A-FEB3-4E12-A4C5-42D04A6DAE43}" type="presParOf" srcId="{763FB85D-0DF8-4188-A97C-B0BE4FC5A4A8}" destId="{A2ED5B56-D4A5-49A2-A572-D0045E7A8054}" srcOrd="0" destOrd="0" presId="urn:microsoft.com/office/officeart/2005/8/layout/hierarchy1"/>
    <dgm:cxn modelId="{53F55063-143F-484C-8A0C-1C14598BF141}" type="presParOf" srcId="{763FB85D-0DF8-4188-A97C-B0BE4FC5A4A8}" destId="{603DA34B-1559-4C1B-A236-E4BC27F36DDA}" srcOrd="1" destOrd="0" presId="urn:microsoft.com/office/officeart/2005/8/layout/hierarchy1"/>
    <dgm:cxn modelId="{2D446F67-7FF8-4460-AD07-489C3D060291}" type="presParOf" srcId="{603DA34B-1559-4C1B-A236-E4BC27F36DDA}" destId="{28C40304-5028-477D-9339-2C51221A9DCF}" srcOrd="0" destOrd="0" presId="urn:microsoft.com/office/officeart/2005/8/layout/hierarchy1"/>
    <dgm:cxn modelId="{B306945F-6399-4CA8-BE36-969A0AF3D5C4}" type="presParOf" srcId="{28C40304-5028-477D-9339-2C51221A9DCF}" destId="{B50AB864-14DD-4DF0-9CE3-21128FA09B42}" srcOrd="0" destOrd="0" presId="urn:microsoft.com/office/officeart/2005/8/layout/hierarchy1"/>
    <dgm:cxn modelId="{54536B40-1951-4AD6-BA2E-42E564EB59A0}" type="presParOf" srcId="{28C40304-5028-477D-9339-2C51221A9DCF}" destId="{DD4E1F2F-7699-42E1-A9EA-E6A6A3C7C50B}" srcOrd="1" destOrd="0" presId="urn:microsoft.com/office/officeart/2005/8/layout/hierarchy1"/>
    <dgm:cxn modelId="{F2FCE023-951F-4F2A-9EBB-5C348008B66D}" type="presParOf" srcId="{603DA34B-1559-4C1B-A236-E4BC27F36DDA}" destId="{25495861-6842-4A94-808E-46039D063600}" srcOrd="1" destOrd="0" presId="urn:microsoft.com/office/officeart/2005/8/layout/hierarchy1"/>
    <dgm:cxn modelId="{3A92F9A4-6E01-4997-9406-6691904EC77C}" type="presParOf" srcId="{763FB85D-0DF8-4188-A97C-B0BE4FC5A4A8}" destId="{CBADD534-7B36-4CB8-A422-0174B201408D}" srcOrd="2" destOrd="0" presId="urn:microsoft.com/office/officeart/2005/8/layout/hierarchy1"/>
    <dgm:cxn modelId="{BACA0DA2-0082-4D35-9C90-185E230AECE1}" type="presParOf" srcId="{763FB85D-0DF8-4188-A97C-B0BE4FC5A4A8}" destId="{C46356BF-89C3-4DB4-BE53-27DE0125AF6B}" srcOrd="3" destOrd="0" presId="urn:microsoft.com/office/officeart/2005/8/layout/hierarchy1"/>
    <dgm:cxn modelId="{E944B281-8A45-44AD-B2EE-E3E262FC9C3C}" type="presParOf" srcId="{C46356BF-89C3-4DB4-BE53-27DE0125AF6B}" destId="{D6C0EAB5-12AB-4089-98FB-DD4C3135BB8B}" srcOrd="0" destOrd="0" presId="urn:microsoft.com/office/officeart/2005/8/layout/hierarchy1"/>
    <dgm:cxn modelId="{F81115B7-694D-493F-A18C-63ECC03C50CA}" type="presParOf" srcId="{D6C0EAB5-12AB-4089-98FB-DD4C3135BB8B}" destId="{D3DCB30A-114C-45E8-84AE-E0FA26259246}" srcOrd="0" destOrd="0" presId="urn:microsoft.com/office/officeart/2005/8/layout/hierarchy1"/>
    <dgm:cxn modelId="{D0CC8794-7C6C-4390-836D-075C2B7D4F63}" type="presParOf" srcId="{D6C0EAB5-12AB-4089-98FB-DD4C3135BB8B}" destId="{76FABE07-06F7-47D3-9592-2F395E55AD86}" srcOrd="1" destOrd="0" presId="urn:microsoft.com/office/officeart/2005/8/layout/hierarchy1"/>
    <dgm:cxn modelId="{35F5A47D-FE24-4AFF-9419-F7FAC4DC8A8E}" type="presParOf" srcId="{C46356BF-89C3-4DB4-BE53-27DE0125AF6B}" destId="{29AEABFA-ABBE-4E79-BD52-8F661D6D2B3A}" srcOrd="1" destOrd="0" presId="urn:microsoft.com/office/officeart/2005/8/layout/hierarchy1"/>
    <dgm:cxn modelId="{507CDBE4-6E61-4345-87BF-2261E1FBB08B}" type="presParOf" srcId="{2DC0B82E-111B-4859-B293-DAAFF29CB4EF}" destId="{E2683991-0E86-422E-B357-0C53858890A6}" srcOrd="2" destOrd="0" presId="urn:microsoft.com/office/officeart/2005/8/layout/hierarchy1"/>
    <dgm:cxn modelId="{F4CBE569-7FED-49B4-BF95-8CEC9F408CB0}" type="presParOf" srcId="{2DC0B82E-111B-4859-B293-DAAFF29CB4EF}" destId="{DB4D0290-CB1D-429F-8980-FB2DB8E7257A}" srcOrd="3" destOrd="0" presId="urn:microsoft.com/office/officeart/2005/8/layout/hierarchy1"/>
    <dgm:cxn modelId="{5E5E486D-DBF4-4B66-AADF-D04780CB50A3}" type="presParOf" srcId="{DB4D0290-CB1D-429F-8980-FB2DB8E7257A}" destId="{439E2666-68DD-4CC0-B18C-9F33725FBE70}" srcOrd="0" destOrd="0" presId="urn:microsoft.com/office/officeart/2005/8/layout/hierarchy1"/>
    <dgm:cxn modelId="{8B336BED-FCD8-40C3-928B-6C0DE528FA03}" type="presParOf" srcId="{439E2666-68DD-4CC0-B18C-9F33725FBE70}" destId="{1CE2E5AB-D7BE-47A4-8F51-D829FD31728B}" srcOrd="0" destOrd="0" presId="urn:microsoft.com/office/officeart/2005/8/layout/hierarchy1"/>
    <dgm:cxn modelId="{0016265F-A5FB-40B2-81CB-52FD915847F6}" type="presParOf" srcId="{439E2666-68DD-4CC0-B18C-9F33725FBE70}" destId="{0CC9DCF3-3557-4A6D-9B47-781086B0CA4B}" srcOrd="1" destOrd="0" presId="urn:microsoft.com/office/officeart/2005/8/layout/hierarchy1"/>
    <dgm:cxn modelId="{579612F4-4C44-4965-9190-04D671FF6650}" type="presParOf" srcId="{DB4D0290-CB1D-429F-8980-FB2DB8E7257A}" destId="{4AD1290D-C240-4C67-B226-83B77CA63D3C}" srcOrd="1" destOrd="0" presId="urn:microsoft.com/office/officeart/2005/8/layout/hierarchy1"/>
    <dgm:cxn modelId="{014F9237-FD63-4FCD-8AC1-2D9132BD2EDE}" type="presParOf" srcId="{4AD1290D-C240-4C67-B226-83B77CA63D3C}" destId="{BB96724F-2122-42AC-8AAC-5DA8B275CCAA}" srcOrd="0" destOrd="0" presId="urn:microsoft.com/office/officeart/2005/8/layout/hierarchy1"/>
    <dgm:cxn modelId="{9AE2CE41-BBD4-468A-8F78-480F546C683C}" type="presParOf" srcId="{4AD1290D-C240-4C67-B226-83B77CA63D3C}" destId="{D1FCDA1A-DB25-4F32-97C7-FD1E3EEB6417}" srcOrd="1" destOrd="0" presId="urn:microsoft.com/office/officeart/2005/8/layout/hierarchy1"/>
    <dgm:cxn modelId="{677A4CA6-D5EA-4862-905A-C8A7A3EA404B}" type="presParOf" srcId="{D1FCDA1A-DB25-4F32-97C7-FD1E3EEB6417}" destId="{7A942847-BBD6-4750-8BB5-C515A0A5440B}" srcOrd="0" destOrd="0" presId="urn:microsoft.com/office/officeart/2005/8/layout/hierarchy1"/>
    <dgm:cxn modelId="{3646EC6D-A78E-449B-9B52-62C12FE9122E}" type="presParOf" srcId="{7A942847-BBD6-4750-8BB5-C515A0A5440B}" destId="{49DF63BD-955F-4378-BDD5-B2AA87AE0F6B}" srcOrd="0" destOrd="0" presId="urn:microsoft.com/office/officeart/2005/8/layout/hierarchy1"/>
    <dgm:cxn modelId="{B06F336B-BE6A-464A-8731-571D6362BC87}" type="presParOf" srcId="{7A942847-BBD6-4750-8BB5-C515A0A5440B}" destId="{D8938101-E135-4B42-979B-6D2E5EEB9753}" srcOrd="1" destOrd="0" presId="urn:microsoft.com/office/officeart/2005/8/layout/hierarchy1"/>
    <dgm:cxn modelId="{6F79A88E-9643-430A-B2F8-628BB994B750}" type="presParOf" srcId="{D1FCDA1A-DB25-4F32-97C7-FD1E3EEB6417}" destId="{55855B2A-958C-460D-9004-F64A01DB94A0}" srcOrd="1" destOrd="0" presId="urn:microsoft.com/office/officeart/2005/8/layout/hierarchy1"/>
    <dgm:cxn modelId="{35782A64-B37B-4547-852B-0E5F3A3D2613}" type="presParOf" srcId="{4AD1290D-C240-4C67-B226-83B77CA63D3C}" destId="{89FAABEE-A3D2-4856-8E98-65B7278E3A62}" srcOrd="2" destOrd="0" presId="urn:microsoft.com/office/officeart/2005/8/layout/hierarchy1"/>
    <dgm:cxn modelId="{8DA03E1C-C8BE-4362-BEC3-7165818D4975}" type="presParOf" srcId="{4AD1290D-C240-4C67-B226-83B77CA63D3C}" destId="{2F02250F-EFA0-4E7A-A838-F50AE463D190}" srcOrd="3" destOrd="0" presId="urn:microsoft.com/office/officeart/2005/8/layout/hierarchy1"/>
    <dgm:cxn modelId="{BBE578F0-F167-41F4-8AA3-944AED87CEAB}" type="presParOf" srcId="{2F02250F-EFA0-4E7A-A838-F50AE463D190}" destId="{0665B778-F637-44A3-82C4-FDD774E5D280}" srcOrd="0" destOrd="0" presId="urn:microsoft.com/office/officeart/2005/8/layout/hierarchy1"/>
    <dgm:cxn modelId="{D102EA83-51CE-4217-9206-ACEDD88EAC8F}" type="presParOf" srcId="{0665B778-F637-44A3-82C4-FDD774E5D280}" destId="{A34B4FAE-C479-434A-ACD6-48743F6E1E87}" srcOrd="0" destOrd="0" presId="urn:microsoft.com/office/officeart/2005/8/layout/hierarchy1"/>
    <dgm:cxn modelId="{E2A8A53A-D3EC-4C58-9C45-9B44E984C95E}" type="presParOf" srcId="{0665B778-F637-44A3-82C4-FDD774E5D280}" destId="{DA83CFF2-0F8B-4D84-AA7D-828CFFB6E50B}" srcOrd="1" destOrd="0" presId="urn:microsoft.com/office/officeart/2005/8/layout/hierarchy1"/>
    <dgm:cxn modelId="{5969348E-F00F-4A32-A536-ABFB20F01615}" type="presParOf" srcId="{2F02250F-EFA0-4E7A-A838-F50AE463D190}" destId="{645C1555-B4A2-499D-B895-633FC7478D59}" srcOrd="1" destOrd="0" presId="urn:microsoft.com/office/officeart/2005/8/layout/hierarchy1"/>
    <dgm:cxn modelId="{23BA9B04-B86F-474A-B1AE-F78ED5817EB5}" type="presParOf" srcId="{4AD1290D-C240-4C67-B226-83B77CA63D3C}" destId="{801FB445-F0AC-4CD3-A872-9FE1AA10516E}" srcOrd="4" destOrd="0" presId="urn:microsoft.com/office/officeart/2005/8/layout/hierarchy1"/>
    <dgm:cxn modelId="{2C32BD42-D248-4CC4-9251-FAD33FC2D6E0}" type="presParOf" srcId="{4AD1290D-C240-4C67-B226-83B77CA63D3C}" destId="{080BF721-8465-431A-BCA0-09C34E74B872}" srcOrd="5" destOrd="0" presId="urn:microsoft.com/office/officeart/2005/8/layout/hierarchy1"/>
    <dgm:cxn modelId="{6D1A1755-D4D6-4D42-A6A0-B60371EFDC08}" type="presParOf" srcId="{080BF721-8465-431A-BCA0-09C34E74B872}" destId="{914FB5F8-1023-492A-9F65-2A806E255678}" srcOrd="0" destOrd="0" presId="urn:microsoft.com/office/officeart/2005/8/layout/hierarchy1"/>
    <dgm:cxn modelId="{51B2A81D-746D-4DAA-8819-4C3D5DE40C4E}" type="presParOf" srcId="{914FB5F8-1023-492A-9F65-2A806E255678}" destId="{1B1212F1-A011-4F34-B386-542C476718BE}" srcOrd="0" destOrd="0" presId="urn:microsoft.com/office/officeart/2005/8/layout/hierarchy1"/>
    <dgm:cxn modelId="{2772CE4F-3D62-4154-9044-766BE16DF37C}" type="presParOf" srcId="{914FB5F8-1023-492A-9F65-2A806E255678}" destId="{51D23958-A25F-4805-A9AA-73112AB1772F}" srcOrd="1" destOrd="0" presId="urn:microsoft.com/office/officeart/2005/8/layout/hierarchy1"/>
    <dgm:cxn modelId="{0878846D-7B42-4577-8163-4AE07A8684E7}" type="presParOf" srcId="{080BF721-8465-431A-BCA0-09C34E74B872}" destId="{5949362F-A19D-4873-82FF-43BBE11CD1B3}" srcOrd="1" destOrd="0" presId="urn:microsoft.com/office/officeart/2005/8/layout/hierarchy1"/>
    <dgm:cxn modelId="{22BD8002-A406-4341-AE7C-EF4D5E3F91B8}" type="presParOf" srcId="{5949362F-A19D-4873-82FF-43BBE11CD1B3}" destId="{C85F934C-C175-4BDA-A96F-75F5C5F9336D}" srcOrd="0" destOrd="0" presId="urn:microsoft.com/office/officeart/2005/8/layout/hierarchy1"/>
    <dgm:cxn modelId="{E598CD80-4E21-444B-8209-796931B089BF}" type="presParOf" srcId="{5949362F-A19D-4873-82FF-43BBE11CD1B3}" destId="{0F8F910C-02EE-4899-95DD-770E43095C4E}" srcOrd="1" destOrd="0" presId="urn:microsoft.com/office/officeart/2005/8/layout/hierarchy1"/>
    <dgm:cxn modelId="{A3B8CA6A-5827-4AA8-B643-2D5638A4B47C}" type="presParOf" srcId="{0F8F910C-02EE-4899-95DD-770E43095C4E}" destId="{FFF62155-F5F5-4BE5-8C10-48B431370737}" srcOrd="0" destOrd="0" presId="urn:microsoft.com/office/officeart/2005/8/layout/hierarchy1"/>
    <dgm:cxn modelId="{771D70C3-CD12-4674-98F5-F2BA28101D28}" type="presParOf" srcId="{FFF62155-F5F5-4BE5-8C10-48B431370737}" destId="{1D764C6C-77D0-4892-AE7E-0AC292542E29}" srcOrd="0" destOrd="0" presId="urn:microsoft.com/office/officeart/2005/8/layout/hierarchy1"/>
    <dgm:cxn modelId="{63F8D18F-323F-46AD-B4D3-F23A8B7A7AF1}" type="presParOf" srcId="{FFF62155-F5F5-4BE5-8C10-48B431370737}" destId="{B3CC8827-E1E3-41D9-9230-93093CD84718}" srcOrd="1" destOrd="0" presId="urn:microsoft.com/office/officeart/2005/8/layout/hierarchy1"/>
    <dgm:cxn modelId="{2A79596B-F59B-4ADF-823B-7BA481241AEB}" type="presParOf" srcId="{0F8F910C-02EE-4899-95DD-770E43095C4E}" destId="{E76B5111-3867-417E-8D99-28F2F8CDAB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B872D-DCAD-41CA-8586-2D9A1787FA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0F63C8-368F-4E54-856B-A6CF5ECC0D16}">
      <dgm:prSet phldrT="[Text]"/>
      <dgm:spPr/>
      <dgm:t>
        <a:bodyPr/>
        <a:lstStyle/>
        <a:p>
          <a:r>
            <a:rPr lang="en-US" dirty="0"/>
            <a:t>Urine osmolality</a:t>
          </a:r>
        </a:p>
      </dgm:t>
    </dgm:pt>
    <dgm:pt modelId="{1A907FBA-683A-40B3-903F-EC50C8A1616A}" type="parTrans" cxnId="{DC6656E3-A81A-43E1-96D1-3E524FA72C92}">
      <dgm:prSet/>
      <dgm:spPr/>
      <dgm:t>
        <a:bodyPr/>
        <a:lstStyle/>
        <a:p>
          <a:endParaRPr lang="en-US"/>
        </a:p>
      </dgm:t>
    </dgm:pt>
    <dgm:pt modelId="{CFCE836C-80D7-47C2-8BF8-1B7B8DA480F5}" type="sibTrans" cxnId="{DC6656E3-A81A-43E1-96D1-3E524FA72C92}">
      <dgm:prSet/>
      <dgm:spPr/>
      <dgm:t>
        <a:bodyPr/>
        <a:lstStyle/>
        <a:p>
          <a:endParaRPr lang="en-US"/>
        </a:p>
      </dgm:t>
    </dgm:pt>
    <dgm:pt modelId="{B7883905-207A-4C08-9DA9-FB40F7AB76DE}">
      <dgm:prSet phldrT="[Text]"/>
      <dgm:spPr/>
      <dgm:t>
        <a:bodyPr/>
        <a:lstStyle/>
        <a:p>
          <a:r>
            <a:rPr lang="en-US" dirty="0"/>
            <a:t>UOsm&gt;100 and UN &gt; 40</a:t>
          </a:r>
        </a:p>
      </dgm:t>
    </dgm:pt>
    <dgm:pt modelId="{9E522548-3B82-46EB-A2BC-76733E630831}" type="parTrans" cxnId="{04BB5CE7-797F-4F31-80CD-EF253F3806A3}">
      <dgm:prSet/>
      <dgm:spPr/>
      <dgm:t>
        <a:bodyPr/>
        <a:lstStyle/>
        <a:p>
          <a:endParaRPr lang="en-US" dirty="0"/>
        </a:p>
      </dgm:t>
    </dgm:pt>
    <dgm:pt modelId="{EB8A57A2-C4EC-4803-BD8B-DF063851C961}" type="sibTrans" cxnId="{04BB5CE7-797F-4F31-80CD-EF253F3806A3}">
      <dgm:prSet/>
      <dgm:spPr/>
      <dgm:t>
        <a:bodyPr/>
        <a:lstStyle/>
        <a:p>
          <a:endParaRPr lang="en-US"/>
        </a:p>
      </dgm:t>
    </dgm:pt>
    <dgm:pt modelId="{95F18A3D-D2A4-4C06-896E-BE715D84BDE4}">
      <dgm:prSet phldrT="[Text]"/>
      <dgm:spPr/>
      <dgm:t>
        <a:bodyPr/>
        <a:lstStyle/>
        <a:p>
          <a:r>
            <a:rPr lang="en-US" dirty="0"/>
            <a:t>Uosm &lt;100</a:t>
          </a:r>
        </a:p>
      </dgm:t>
    </dgm:pt>
    <dgm:pt modelId="{6E1DA56E-63F8-40F8-92E4-3EF08E4FFE79}" type="parTrans" cxnId="{A4BC742D-973D-4687-92F6-BFF164A13370}">
      <dgm:prSet/>
      <dgm:spPr/>
      <dgm:t>
        <a:bodyPr/>
        <a:lstStyle/>
        <a:p>
          <a:endParaRPr lang="en-US" dirty="0"/>
        </a:p>
      </dgm:t>
    </dgm:pt>
    <dgm:pt modelId="{0575188B-8163-40AB-B534-0EA153B4B8D0}" type="sibTrans" cxnId="{A4BC742D-973D-4687-92F6-BFF164A13370}">
      <dgm:prSet/>
      <dgm:spPr/>
      <dgm:t>
        <a:bodyPr/>
        <a:lstStyle/>
        <a:p>
          <a:endParaRPr lang="en-US"/>
        </a:p>
      </dgm:t>
    </dgm:pt>
    <dgm:pt modelId="{053F0B90-7A68-46EA-90BF-04CCEE38A43C}">
      <dgm:prSet/>
      <dgm:spPr/>
      <dgm:t>
        <a:bodyPr/>
        <a:lstStyle/>
        <a:p>
          <a:r>
            <a:rPr lang="en-US" dirty="0"/>
            <a:t>Self induced such as polygenic psychodipsia, marathon running, ecstasy</a:t>
          </a:r>
        </a:p>
      </dgm:t>
    </dgm:pt>
    <dgm:pt modelId="{80D84EBC-FAF3-48CB-B37B-C1F59CC1F20E}" type="parTrans" cxnId="{E2AD471D-93F2-4275-934C-6ED9EF3CC1C7}">
      <dgm:prSet/>
      <dgm:spPr/>
      <dgm:t>
        <a:bodyPr/>
        <a:lstStyle/>
        <a:p>
          <a:endParaRPr lang="en-US" dirty="0"/>
        </a:p>
      </dgm:t>
    </dgm:pt>
    <dgm:pt modelId="{74B937BA-BF4C-4453-9D9E-4DCC5BEA6DFD}" type="sibTrans" cxnId="{E2AD471D-93F2-4275-934C-6ED9EF3CC1C7}">
      <dgm:prSet/>
      <dgm:spPr/>
      <dgm:t>
        <a:bodyPr/>
        <a:lstStyle/>
        <a:p>
          <a:endParaRPr lang="en-US"/>
        </a:p>
      </dgm:t>
    </dgm:pt>
    <dgm:pt modelId="{30CDA450-BF7A-4390-AA48-01751D913942}">
      <dgm:prSet/>
      <dgm:spPr/>
      <dgm:t>
        <a:bodyPr/>
        <a:lstStyle/>
        <a:p>
          <a:r>
            <a:rPr lang="en-US" dirty="0"/>
            <a:t>High fluid and low protein such as tea and toast or beer potomania</a:t>
          </a:r>
        </a:p>
      </dgm:t>
    </dgm:pt>
    <dgm:pt modelId="{0CF325AC-E6A3-4CC6-B3E3-019B18CECE68}" type="parTrans" cxnId="{3D119A03-3F3A-4D6F-B003-9622BDF7A0C2}">
      <dgm:prSet/>
      <dgm:spPr/>
      <dgm:t>
        <a:bodyPr/>
        <a:lstStyle/>
        <a:p>
          <a:endParaRPr lang="en-US" dirty="0"/>
        </a:p>
      </dgm:t>
    </dgm:pt>
    <dgm:pt modelId="{5E9FC27D-B626-49AB-9CED-BE5C34099AA0}" type="sibTrans" cxnId="{3D119A03-3F3A-4D6F-B003-9622BDF7A0C2}">
      <dgm:prSet/>
      <dgm:spPr/>
      <dgm:t>
        <a:bodyPr/>
        <a:lstStyle/>
        <a:p>
          <a:endParaRPr lang="en-US"/>
        </a:p>
      </dgm:t>
    </dgm:pt>
    <dgm:pt modelId="{A1E55C0F-E1E1-4C22-B8A3-1E944DE9F287}">
      <dgm:prSet/>
      <dgm:spPr/>
      <dgm:t>
        <a:bodyPr/>
        <a:lstStyle/>
        <a:p>
          <a:r>
            <a:rPr lang="en-US" dirty="0"/>
            <a:t>SIADH or Nephrogenic SIADH</a:t>
          </a:r>
        </a:p>
      </dgm:t>
    </dgm:pt>
    <dgm:pt modelId="{F90316AC-EB0D-4741-8B28-B247933C026F}" type="parTrans" cxnId="{8B646AF1-7A4A-42B0-941F-1A7F5DF3DEF7}">
      <dgm:prSet/>
      <dgm:spPr/>
      <dgm:t>
        <a:bodyPr/>
        <a:lstStyle/>
        <a:p>
          <a:endParaRPr lang="en-US" dirty="0"/>
        </a:p>
      </dgm:t>
    </dgm:pt>
    <dgm:pt modelId="{350ABB03-56D3-4E8F-85EF-2A602C779C9E}" type="sibTrans" cxnId="{8B646AF1-7A4A-42B0-941F-1A7F5DF3DEF7}">
      <dgm:prSet/>
      <dgm:spPr/>
      <dgm:t>
        <a:bodyPr/>
        <a:lstStyle/>
        <a:p>
          <a:endParaRPr lang="en-US"/>
        </a:p>
      </dgm:t>
    </dgm:pt>
    <dgm:pt modelId="{B6044E12-BCE0-4883-8337-D1AB8A8DFEB4}">
      <dgm:prSet/>
      <dgm:spPr/>
      <dgm:t>
        <a:bodyPr/>
        <a:lstStyle/>
        <a:p>
          <a:r>
            <a:rPr lang="en-US" dirty="0"/>
            <a:t>Hypothyroidism</a:t>
          </a:r>
        </a:p>
      </dgm:t>
    </dgm:pt>
    <dgm:pt modelId="{537E93B1-3EB2-479C-89F8-EE67BF9D42C1}" type="parTrans" cxnId="{25B3DBE4-EDE3-49C0-818B-B93B99CCE2FB}">
      <dgm:prSet/>
      <dgm:spPr/>
      <dgm:t>
        <a:bodyPr/>
        <a:lstStyle/>
        <a:p>
          <a:endParaRPr lang="en-US" dirty="0"/>
        </a:p>
      </dgm:t>
    </dgm:pt>
    <dgm:pt modelId="{89C1058E-7FE5-4FB0-8566-44E06012AF34}" type="sibTrans" cxnId="{25B3DBE4-EDE3-49C0-818B-B93B99CCE2FB}">
      <dgm:prSet/>
      <dgm:spPr/>
      <dgm:t>
        <a:bodyPr/>
        <a:lstStyle/>
        <a:p>
          <a:endParaRPr lang="en-US"/>
        </a:p>
      </dgm:t>
    </dgm:pt>
    <dgm:pt modelId="{753F83BF-E1B7-4A3E-894A-73182B200A13}">
      <dgm:prSet/>
      <dgm:spPr/>
      <dgm:t>
        <a:bodyPr/>
        <a:lstStyle/>
        <a:p>
          <a:r>
            <a:rPr lang="en-US" dirty="0"/>
            <a:t>Glucocorticoid Deficiency</a:t>
          </a:r>
        </a:p>
      </dgm:t>
    </dgm:pt>
    <dgm:pt modelId="{F042CA61-4ADD-451A-95C4-C4CB0932B2DD}" type="parTrans" cxnId="{82529D5D-7B51-4C92-929C-F350E1E7308B}">
      <dgm:prSet/>
      <dgm:spPr/>
      <dgm:t>
        <a:bodyPr/>
        <a:lstStyle/>
        <a:p>
          <a:endParaRPr lang="en-US" dirty="0"/>
        </a:p>
      </dgm:t>
    </dgm:pt>
    <dgm:pt modelId="{E9E66409-B022-4ECC-93BC-C86FB5824D67}" type="sibTrans" cxnId="{82529D5D-7B51-4C92-929C-F350E1E7308B}">
      <dgm:prSet/>
      <dgm:spPr/>
      <dgm:t>
        <a:bodyPr/>
        <a:lstStyle/>
        <a:p>
          <a:endParaRPr lang="en-US"/>
        </a:p>
      </dgm:t>
    </dgm:pt>
    <dgm:pt modelId="{D38C822F-87A7-4E76-BDAE-ECBCB44AD915}">
      <dgm:prSet/>
      <dgm:spPr/>
      <dgm:t>
        <a:bodyPr/>
        <a:lstStyle/>
        <a:p>
          <a:r>
            <a:rPr lang="en-US" dirty="0"/>
            <a:t>Reset Osmostat</a:t>
          </a:r>
        </a:p>
      </dgm:t>
    </dgm:pt>
    <dgm:pt modelId="{46892CBB-35DB-45E5-9BCC-E87A1FAD3E5B}" type="parTrans" cxnId="{06329294-00ED-4913-99D3-3EA1659B2AB7}">
      <dgm:prSet/>
      <dgm:spPr/>
      <dgm:t>
        <a:bodyPr/>
        <a:lstStyle/>
        <a:p>
          <a:endParaRPr lang="en-US" dirty="0"/>
        </a:p>
      </dgm:t>
    </dgm:pt>
    <dgm:pt modelId="{16022217-D224-40EC-B41D-57B070320095}" type="sibTrans" cxnId="{06329294-00ED-4913-99D3-3EA1659B2AB7}">
      <dgm:prSet/>
      <dgm:spPr/>
      <dgm:t>
        <a:bodyPr/>
        <a:lstStyle/>
        <a:p>
          <a:endParaRPr lang="en-US"/>
        </a:p>
      </dgm:t>
    </dgm:pt>
    <dgm:pt modelId="{8B5ADB7E-FCFC-48B8-9FBA-F8EBAB8BF84E}" type="pres">
      <dgm:prSet presAssocID="{FA5B872D-DCAD-41CA-8586-2D9A1787FA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2CE129-56C8-431F-939A-B4283B68EEC3}" type="pres">
      <dgm:prSet presAssocID="{1A0F63C8-368F-4E54-856B-A6CF5ECC0D16}" presName="hierRoot1" presStyleCnt="0"/>
      <dgm:spPr/>
    </dgm:pt>
    <dgm:pt modelId="{86BEA31E-ABB5-4589-AD03-0B47CBDF5CEF}" type="pres">
      <dgm:prSet presAssocID="{1A0F63C8-368F-4E54-856B-A6CF5ECC0D16}" presName="composite" presStyleCnt="0"/>
      <dgm:spPr/>
    </dgm:pt>
    <dgm:pt modelId="{62906EE2-014A-43A4-B0D7-E99F425C2363}" type="pres">
      <dgm:prSet presAssocID="{1A0F63C8-368F-4E54-856B-A6CF5ECC0D16}" presName="background" presStyleLbl="node0" presStyleIdx="0" presStyleCnt="1"/>
      <dgm:spPr/>
    </dgm:pt>
    <dgm:pt modelId="{EE8CF18A-70A6-4B24-B175-CE134917E6B0}" type="pres">
      <dgm:prSet presAssocID="{1A0F63C8-368F-4E54-856B-A6CF5ECC0D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0C9DA8-79FE-4E69-8F89-FDD266826469}" type="pres">
      <dgm:prSet presAssocID="{1A0F63C8-368F-4E54-856B-A6CF5ECC0D16}" presName="hierChild2" presStyleCnt="0"/>
      <dgm:spPr/>
    </dgm:pt>
    <dgm:pt modelId="{2F452E19-D004-4ACB-A175-6A4C7D030CED}" type="pres">
      <dgm:prSet presAssocID="{9E522548-3B82-46EB-A2BC-76733E63083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1C5B096-4156-46CC-B904-E3B7DB102760}" type="pres">
      <dgm:prSet presAssocID="{B7883905-207A-4C08-9DA9-FB40F7AB76DE}" presName="hierRoot2" presStyleCnt="0"/>
      <dgm:spPr/>
    </dgm:pt>
    <dgm:pt modelId="{CBA7BB8D-EDC3-4F24-B31F-BD192C3644A2}" type="pres">
      <dgm:prSet presAssocID="{B7883905-207A-4C08-9DA9-FB40F7AB76DE}" presName="composite2" presStyleCnt="0"/>
      <dgm:spPr/>
    </dgm:pt>
    <dgm:pt modelId="{293C9253-D129-496D-9C5D-72F61981CF41}" type="pres">
      <dgm:prSet presAssocID="{B7883905-207A-4C08-9DA9-FB40F7AB76DE}" presName="background2" presStyleLbl="node2" presStyleIdx="0" presStyleCnt="2"/>
      <dgm:spPr/>
    </dgm:pt>
    <dgm:pt modelId="{96CA4217-203E-410D-8725-C0C7582F768F}" type="pres">
      <dgm:prSet presAssocID="{B7883905-207A-4C08-9DA9-FB40F7AB76D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1662A-5DF8-41C9-9744-F83E1CB49C2A}" type="pres">
      <dgm:prSet presAssocID="{B7883905-207A-4C08-9DA9-FB40F7AB76DE}" presName="hierChild3" presStyleCnt="0"/>
      <dgm:spPr/>
    </dgm:pt>
    <dgm:pt modelId="{C27648A8-5E3F-40F0-9449-EF4ECF1E78FE}" type="pres">
      <dgm:prSet presAssocID="{F90316AC-EB0D-4741-8B28-B247933C026F}" presName="Name17" presStyleLbl="parChTrans1D3" presStyleIdx="0" presStyleCnt="6"/>
      <dgm:spPr/>
      <dgm:t>
        <a:bodyPr/>
        <a:lstStyle/>
        <a:p>
          <a:endParaRPr lang="en-US"/>
        </a:p>
      </dgm:t>
    </dgm:pt>
    <dgm:pt modelId="{2F5ECE66-D448-482B-B435-A8A547DF2A2A}" type="pres">
      <dgm:prSet presAssocID="{A1E55C0F-E1E1-4C22-B8A3-1E944DE9F287}" presName="hierRoot3" presStyleCnt="0"/>
      <dgm:spPr/>
    </dgm:pt>
    <dgm:pt modelId="{19858AB8-A34E-4016-BE72-4CF3FA51718A}" type="pres">
      <dgm:prSet presAssocID="{A1E55C0F-E1E1-4C22-B8A3-1E944DE9F287}" presName="composite3" presStyleCnt="0"/>
      <dgm:spPr/>
    </dgm:pt>
    <dgm:pt modelId="{6D4D6163-987C-4ABE-BF80-BB8B1E2DEC08}" type="pres">
      <dgm:prSet presAssocID="{A1E55C0F-E1E1-4C22-B8A3-1E944DE9F287}" presName="background3" presStyleLbl="node3" presStyleIdx="0" presStyleCnt="6"/>
      <dgm:spPr/>
    </dgm:pt>
    <dgm:pt modelId="{BD4F043B-12D2-41F6-BF1E-8BA797E666F1}" type="pres">
      <dgm:prSet presAssocID="{A1E55C0F-E1E1-4C22-B8A3-1E944DE9F287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8E5873-F38F-4059-986A-853A86191FA8}" type="pres">
      <dgm:prSet presAssocID="{A1E55C0F-E1E1-4C22-B8A3-1E944DE9F287}" presName="hierChild4" presStyleCnt="0"/>
      <dgm:spPr/>
    </dgm:pt>
    <dgm:pt modelId="{3C38686F-8E02-4116-931B-91ACA5433158}" type="pres">
      <dgm:prSet presAssocID="{537E93B1-3EB2-479C-89F8-EE67BF9D42C1}" presName="Name17" presStyleLbl="parChTrans1D3" presStyleIdx="1" presStyleCnt="6"/>
      <dgm:spPr/>
      <dgm:t>
        <a:bodyPr/>
        <a:lstStyle/>
        <a:p>
          <a:endParaRPr lang="en-US"/>
        </a:p>
      </dgm:t>
    </dgm:pt>
    <dgm:pt modelId="{179B1FCD-BF04-44B5-BCDE-444FA9781372}" type="pres">
      <dgm:prSet presAssocID="{B6044E12-BCE0-4883-8337-D1AB8A8DFEB4}" presName="hierRoot3" presStyleCnt="0"/>
      <dgm:spPr/>
    </dgm:pt>
    <dgm:pt modelId="{F5371468-1C39-4629-9D41-543BEF519C63}" type="pres">
      <dgm:prSet presAssocID="{B6044E12-BCE0-4883-8337-D1AB8A8DFEB4}" presName="composite3" presStyleCnt="0"/>
      <dgm:spPr/>
    </dgm:pt>
    <dgm:pt modelId="{BBAC339D-2955-4FFF-A99B-DC270EB6D44A}" type="pres">
      <dgm:prSet presAssocID="{B6044E12-BCE0-4883-8337-D1AB8A8DFEB4}" presName="background3" presStyleLbl="node3" presStyleIdx="1" presStyleCnt="6"/>
      <dgm:spPr/>
    </dgm:pt>
    <dgm:pt modelId="{CF8BEF72-EEAD-4338-9C62-662E965EBA02}" type="pres">
      <dgm:prSet presAssocID="{B6044E12-BCE0-4883-8337-D1AB8A8DFEB4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A55DEA-253A-4912-B263-3D38FBFEA2A9}" type="pres">
      <dgm:prSet presAssocID="{B6044E12-BCE0-4883-8337-D1AB8A8DFEB4}" presName="hierChild4" presStyleCnt="0"/>
      <dgm:spPr/>
    </dgm:pt>
    <dgm:pt modelId="{76B80BD2-2073-4019-9AF5-B8237647E90D}" type="pres">
      <dgm:prSet presAssocID="{F042CA61-4ADD-451A-95C4-C4CB0932B2DD}" presName="Name17" presStyleLbl="parChTrans1D3" presStyleIdx="2" presStyleCnt="6"/>
      <dgm:spPr/>
      <dgm:t>
        <a:bodyPr/>
        <a:lstStyle/>
        <a:p>
          <a:endParaRPr lang="en-US"/>
        </a:p>
      </dgm:t>
    </dgm:pt>
    <dgm:pt modelId="{3EA3E887-8856-4BF7-97E6-13207849A250}" type="pres">
      <dgm:prSet presAssocID="{753F83BF-E1B7-4A3E-894A-73182B200A13}" presName="hierRoot3" presStyleCnt="0"/>
      <dgm:spPr/>
    </dgm:pt>
    <dgm:pt modelId="{A6C99C61-5AC2-4D75-A49D-8D403749AABE}" type="pres">
      <dgm:prSet presAssocID="{753F83BF-E1B7-4A3E-894A-73182B200A13}" presName="composite3" presStyleCnt="0"/>
      <dgm:spPr/>
    </dgm:pt>
    <dgm:pt modelId="{3E409636-4B3A-44D8-AC70-38C07B0882F6}" type="pres">
      <dgm:prSet presAssocID="{753F83BF-E1B7-4A3E-894A-73182B200A13}" presName="background3" presStyleLbl="node3" presStyleIdx="2" presStyleCnt="6"/>
      <dgm:spPr/>
    </dgm:pt>
    <dgm:pt modelId="{F91B670E-2EE2-448F-8BE0-0B6CFD771027}" type="pres">
      <dgm:prSet presAssocID="{753F83BF-E1B7-4A3E-894A-73182B200A13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86F820-9C3A-4B95-AF70-38546EA47DB8}" type="pres">
      <dgm:prSet presAssocID="{753F83BF-E1B7-4A3E-894A-73182B200A13}" presName="hierChild4" presStyleCnt="0"/>
      <dgm:spPr/>
    </dgm:pt>
    <dgm:pt modelId="{DEB76E01-7A6E-42AB-B5E7-202D4CC4305C}" type="pres">
      <dgm:prSet presAssocID="{46892CBB-35DB-45E5-9BCC-E87A1FAD3E5B}" presName="Name17" presStyleLbl="parChTrans1D3" presStyleIdx="3" presStyleCnt="6"/>
      <dgm:spPr/>
      <dgm:t>
        <a:bodyPr/>
        <a:lstStyle/>
        <a:p>
          <a:endParaRPr lang="en-US"/>
        </a:p>
      </dgm:t>
    </dgm:pt>
    <dgm:pt modelId="{B54DA55F-E0F8-435E-A633-DA0969CE86AB}" type="pres">
      <dgm:prSet presAssocID="{D38C822F-87A7-4E76-BDAE-ECBCB44AD915}" presName="hierRoot3" presStyleCnt="0"/>
      <dgm:spPr/>
    </dgm:pt>
    <dgm:pt modelId="{762CCA78-E1D2-4059-8C95-7983315E4ACA}" type="pres">
      <dgm:prSet presAssocID="{D38C822F-87A7-4E76-BDAE-ECBCB44AD915}" presName="composite3" presStyleCnt="0"/>
      <dgm:spPr/>
    </dgm:pt>
    <dgm:pt modelId="{62FE4C58-B58F-4D8B-838D-65853705F94E}" type="pres">
      <dgm:prSet presAssocID="{D38C822F-87A7-4E76-BDAE-ECBCB44AD915}" presName="background3" presStyleLbl="node3" presStyleIdx="3" presStyleCnt="6"/>
      <dgm:spPr/>
    </dgm:pt>
    <dgm:pt modelId="{9F35AF37-ED73-4E99-9610-95AF019A2820}" type="pres">
      <dgm:prSet presAssocID="{D38C822F-87A7-4E76-BDAE-ECBCB44AD91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9A009-D93E-43EB-B3D5-1C994EA5F4A9}" type="pres">
      <dgm:prSet presAssocID="{D38C822F-87A7-4E76-BDAE-ECBCB44AD915}" presName="hierChild4" presStyleCnt="0"/>
      <dgm:spPr/>
    </dgm:pt>
    <dgm:pt modelId="{4F09C1AC-4D87-48BC-B71F-BCB9BE6F68AA}" type="pres">
      <dgm:prSet presAssocID="{6E1DA56E-63F8-40F8-92E4-3EF08E4FFE7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E584F2C-5A9C-4493-88D5-AB9E9FE29166}" type="pres">
      <dgm:prSet presAssocID="{95F18A3D-D2A4-4C06-896E-BE715D84BDE4}" presName="hierRoot2" presStyleCnt="0"/>
      <dgm:spPr/>
    </dgm:pt>
    <dgm:pt modelId="{2CE6A765-1609-4358-A799-A2F1241E6544}" type="pres">
      <dgm:prSet presAssocID="{95F18A3D-D2A4-4C06-896E-BE715D84BDE4}" presName="composite2" presStyleCnt="0"/>
      <dgm:spPr/>
    </dgm:pt>
    <dgm:pt modelId="{8A7C0AE8-6372-45C2-854C-39148507ABCC}" type="pres">
      <dgm:prSet presAssocID="{95F18A3D-D2A4-4C06-896E-BE715D84BDE4}" presName="background2" presStyleLbl="node2" presStyleIdx="1" presStyleCnt="2"/>
      <dgm:spPr/>
    </dgm:pt>
    <dgm:pt modelId="{DF7CEB06-C09B-410D-B848-D4073D12E75C}" type="pres">
      <dgm:prSet presAssocID="{95F18A3D-D2A4-4C06-896E-BE715D84BDE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0DD5D9-99A7-46C0-B792-FB1012A6E92F}" type="pres">
      <dgm:prSet presAssocID="{95F18A3D-D2A4-4C06-896E-BE715D84BDE4}" presName="hierChild3" presStyleCnt="0"/>
      <dgm:spPr/>
    </dgm:pt>
    <dgm:pt modelId="{754424A2-4558-4AB6-8931-8C881B4DA514}" type="pres">
      <dgm:prSet presAssocID="{0CF325AC-E6A3-4CC6-B3E3-019B18CECE68}" presName="Name17" presStyleLbl="parChTrans1D3" presStyleIdx="4" presStyleCnt="6"/>
      <dgm:spPr/>
      <dgm:t>
        <a:bodyPr/>
        <a:lstStyle/>
        <a:p>
          <a:endParaRPr lang="en-US"/>
        </a:p>
      </dgm:t>
    </dgm:pt>
    <dgm:pt modelId="{00BB28EB-A83A-4B3B-9F50-BAB341F9A2DC}" type="pres">
      <dgm:prSet presAssocID="{30CDA450-BF7A-4390-AA48-01751D913942}" presName="hierRoot3" presStyleCnt="0"/>
      <dgm:spPr/>
    </dgm:pt>
    <dgm:pt modelId="{07ED1D63-B55B-4A30-A73B-604EC792CEF4}" type="pres">
      <dgm:prSet presAssocID="{30CDA450-BF7A-4390-AA48-01751D913942}" presName="composite3" presStyleCnt="0"/>
      <dgm:spPr/>
    </dgm:pt>
    <dgm:pt modelId="{D52AC203-847C-428A-93CE-1A796CC4E9F6}" type="pres">
      <dgm:prSet presAssocID="{30CDA450-BF7A-4390-AA48-01751D913942}" presName="background3" presStyleLbl="node3" presStyleIdx="4" presStyleCnt="6"/>
      <dgm:spPr/>
    </dgm:pt>
    <dgm:pt modelId="{0AD9A58F-F081-4172-92CB-DF40B73970D3}" type="pres">
      <dgm:prSet presAssocID="{30CDA450-BF7A-4390-AA48-01751D91394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661162-150C-47BF-8E4E-77C84AD9D9E2}" type="pres">
      <dgm:prSet presAssocID="{30CDA450-BF7A-4390-AA48-01751D913942}" presName="hierChild4" presStyleCnt="0"/>
      <dgm:spPr/>
    </dgm:pt>
    <dgm:pt modelId="{241B8B62-3E28-421D-9C06-3A2F2AE562F1}" type="pres">
      <dgm:prSet presAssocID="{80D84EBC-FAF3-48CB-B37B-C1F59CC1F20E}" presName="Name17" presStyleLbl="parChTrans1D3" presStyleIdx="5" presStyleCnt="6"/>
      <dgm:spPr/>
      <dgm:t>
        <a:bodyPr/>
        <a:lstStyle/>
        <a:p>
          <a:endParaRPr lang="en-US"/>
        </a:p>
      </dgm:t>
    </dgm:pt>
    <dgm:pt modelId="{A890EB18-3706-422B-BBE7-66E318C07AB3}" type="pres">
      <dgm:prSet presAssocID="{053F0B90-7A68-46EA-90BF-04CCEE38A43C}" presName="hierRoot3" presStyleCnt="0"/>
      <dgm:spPr/>
    </dgm:pt>
    <dgm:pt modelId="{572557B6-EB69-480D-B051-46F18401266C}" type="pres">
      <dgm:prSet presAssocID="{053F0B90-7A68-46EA-90BF-04CCEE38A43C}" presName="composite3" presStyleCnt="0"/>
      <dgm:spPr/>
    </dgm:pt>
    <dgm:pt modelId="{B5A25AD0-B16C-497D-AE0B-56766EBC2F09}" type="pres">
      <dgm:prSet presAssocID="{053F0B90-7A68-46EA-90BF-04CCEE38A43C}" presName="background3" presStyleLbl="node3" presStyleIdx="5" presStyleCnt="6"/>
      <dgm:spPr/>
    </dgm:pt>
    <dgm:pt modelId="{2F3CA232-7FC7-45B0-B82F-D12493CD2991}" type="pres">
      <dgm:prSet presAssocID="{053F0B90-7A68-46EA-90BF-04CCEE38A43C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62F3B2-22C8-4948-B489-A15DC76A09A5}" type="pres">
      <dgm:prSet presAssocID="{053F0B90-7A68-46EA-90BF-04CCEE38A43C}" presName="hierChild4" presStyleCnt="0"/>
      <dgm:spPr/>
    </dgm:pt>
  </dgm:ptLst>
  <dgm:cxnLst>
    <dgm:cxn modelId="{64CE9D0F-0ED9-4389-9A1A-87FB606A67DA}" type="presOf" srcId="{1A0F63C8-368F-4E54-856B-A6CF5ECC0D16}" destId="{EE8CF18A-70A6-4B24-B175-CE134917E6B0}" srcOrd="0" destOrd="0" presId="urn:microsoft.com/office/officeart/2005/8/layout/hierarchy1"/>
    <dgm:cxn modelId="{D51A51D6-9E04-4B44-8979-637CAE593B13}" type="presOf" srcId="{B6044E12-BCE0-4883-8337-D1AB8A8DFEB4}" destId="{CF8BEF72-EEAD-4338-9C62-662E965EBA02}" srcOrd="0" destOrd="0" presId="urn:microsoft.com/office/officeart/2005/8/layout/hierarchy1"/>
    <dgm:cxn modelId="{E2AD471D-93F2-4275-934C-6ED9EF3CC1C7}" srcId="{95F18A3D-D2A4-4C06-896E-BE715D84BDE4}" destId="{053F0B90-7A68-46EA-90BF-04CCEE38A43C}" srcOrd="1" destOrd="0" parTransId="{80D84EBC-FAF3-48CB-B37B-C1F59CC1F20E}" sibTransId="{74B937BA-BF4C-4453-9D9E-4DCC5BEA6DFD}"/>
    <dgm:cxn modelId="{B49273DA-B011-457D-90A1-4B9858EAA316}" type="presOf" srcId="{B7883905-207A-4C08-9DA9-FB40F7AB76DE}" destId="{96CA4217-203E-410D-8725-C0C7582F768F}" srcOrd="0" destOrd="0" presId="urn:microsoft.com/office/officeart/2005/8/layout/hierarchy1"/>
    <dgm:cxn modelId="{2F6D509F-A675-4433-A5C4-C04451726A84}" type="presOf" srcId="{30CDA450-BF7A-4390-AA48-01751D913942}" destId="{0AD9A58F-F081-4172-92CB-DF40B73970D3}" srcOrd="0" destOrd="0" presId="urn:microsoft.com/office/officeart/2005/8/layout/hierarchy1"/>
    <dgm:cxn modelId="{1CED670C-8377-473B-B084-6DA6AF0659DD}" type="presOf" srcId="{F042CA61-4ADD-451A-95C4-C4CB0932B2DD}" destId="{76B80BD2-2073-4019-9AF5-B8237647E90D}" srcOrd="0" destOrd="0" presId="urn:microsoft.com/office/officeart/2005/8/layout/hierarchy1"/>
    <dgm:cxn modelId="{A524651B-69B9-400D-8984-C0A3439A4B1E}" type="presOf" srcId="{46892CBB-35DB-45E5-9BCC-E87A1FAD3E5B}" destId="{DEB76E01-7A6E-42AB-B5E7-202D4CC4305C}" srcOrd="0" destOrd="0" presId="urn:microsoft.com/office/officeart/2005/8/layout/hierarchy1"/>
    <dgm:cxn modelId="{3D9BA8CA-E260-4C73-A48A-6BF75B0D271A}" type="presOf" srcId="{537E93B1-3EB2-479C-89F8-EE67BF9D42C1}" destId="{3C38686F-8E02-4116-931B-91ACA5433158}" srcOrd="0" destOrd="0" presId="urn:microsoft.com/office/officeart/2005/8/layout/hierarchy1"/>
    <dgm:cxn modelId="{21CBF920-933A-43D4-A3EF-4D224A3116E7}" type="presOf" srcId="{053F0B90-7A68-46EA-90BF-04CCEE38A43C}" destId="{2F3CA232-7FC7-45B0-B82F-D12493CD2991}" srcOrd="0" destOrd="0" presId="urn:microsoft.com/office/officeart/2005/8/layout/hierarchy1"/>
    <dgm:cxn modelId="{25B3DBE4-EDE3-49C0-818B-B93B99CCE2FB}" srcId="{B7883905-207A-4C08-9DA9-FB40F7AB76DE}" destId="{B6044E12-BCE0-4883-8337-D1AB8A8DFEB4}" srcOrd="1" destOrd="0" parTransId="{537E93B1-3EB2-479C-89F8-EE67BF9D42C1}" sibTransId="{89C1058E-7FE5-4FB0-8566-44E06012AF34}"/>
    <dgm:cxn modelId="{E9C05F61-87D1-4C64-87C3-BB2209128FC6}" type="presOf" srcId="{95F18A3D-D2A4-4C06-896E-BE715D84BDE4}" destId="{DF7CEB06-C09B-410D-B848-D4073D12E75C}" srcOrd="0" destOrd="0" presId="urn:microsoft.com/office/officeart/2005/8/layout/hierarchy1"/>
    <dgm:cxn modelId="{065A54ED-B04A-4585-97E5-FEE93AF3D2B0}" type="presOf" srcId="{F90316AC-EB0D-4741-8B28-B247933C026F}" destId="{C27648A8-5E3F-40F0-9449-EF4ECF1E78FE}" srcOrd="0" destOrd="0" presId="urn:microsoft.com/office/officeart/2005/8/layout/hierarchy1"/>
    <dgm:cxn modelId="{A139D48A-5F0A-43C8-BB94-A8CFBECC44F5}" type="presOf" srcId="{80D84EBC-FAF3-48CB-B37B-C1F59CC1F20E}" destId="{241B8B62-3E28-421D-9C06-3A2F2AE562F1}" srcOrd="0" destOrd="0" presId="urn:microsoft.com/office/officeart/2005/8/layout/hierarchy1"/>
    <dgm:cxn modelId="{937C2EB4-A7AB-4A31-8305-35F61A5B912E}" type="presOf" srcId="{753F83BF-E1B7-4A3E-894A-73182B200A13}" destId="{F91B670E-2EE2-448F-8BE0-0B6CFD771027}" srcOrd="0" destOrd="0" presId="urn:microsoft.com/office/officeart/2005/8/layout/hierarchy1"/>
    <dgm:cxn modelId="{06329294-00ED-4913-99D3-3EA1659B2AB7}" srcId="{B7883905-207A-4C08-9DA9-FB40F7AB76DE}" destId="{D38C822F-87A7-4E76-BDAE-ECBCB44AD915}" srcOrd="3" destOrd="0" parTransId="{46892CBB-35DB-45E5-9BCC-E87A1FAD3E5B}" sibTransId="{16022217-D224-40EC-B41D-57B070320095}"/>
    <dgm:cxn modelId="{E76A1414-4E42-464C-8212-093E9411BADF}" type="presOf" srcId="{9E522548-3B82-46EB-A2BC-76733E630831}" destId="{2F452E19-D004-4ACB-A175-6A4C7D030CED}" srcOrd="0" destOrd="0" presId="urn:microsoft.com/office/officeart/2005/8/layout/hierarchy1"/>
    <dgm:cxn modelId="{8B646AF1-7A4A-42B0-941F-1A7F5DF3DEF7}" srcId="{B7883905-207A-4C08-9DA9-FB40F7AB76DE}" destId="{A1E55C0F-E1E1-4C22-B8A3-1E944DE9F287}" srcOrd="0" destOrd="0" parTransId="{F90316AC-EB0D-4741-8B28-B247933C026F}" sibTransId="{350ABB03-56D3-4E8F-85EF-2A602C779C9E}"/>
    <dgm:cxn modelId="{4B3B8F03-0616-4585-9150-C7CCB6818F4C}" type="presOf" srcId="{FA5B872D-DCAD-41CA-8586-2D9A1787FAC4}" destId="{8B5ADB7E-FCFC-48B8-9FBA-F8EBAB8BF84E}" srcOrd="0" destOrd="0" presId="urn:microsoft.com/office/officeart/2005/8/layout/hierarchy1"/>
    <dgm:cxn modelId="{96592CA1-8E33-4C4A-A281-0D0223C7111C}" type="presOf" srcId="{0CF325AC-E6A3-4CC6-B3E3-019B18CECE68}" destId="{754424A2-4558-4AB6-8931-8C881B4DA514}" srcOrd="0" destOrd="0" presId="urn:microsoft.com/office/officeart/2005/8/layout/hierarchy1"/>
    <dgm:cxn modelId="{AD57F9A7-1DA9-4378-9231-807AAFE78605}" type="presOf" srcId="{6E1DA56E-63F8-40F8-92E4-3EF08E4FFE79}" destId="{4F09C1AC-4D87-48BC-B71F-BCB9BE6F68AA}" srcOrd="0" destOrd="0" presId="urn:microsoft.com/office/officeart/2005/8/layout/hierarchy1"/>
    <dgm:cxn modelId="{A4BC742D-973D-4687-92F6-BFF164A13370}" srcId="{1A0F63C8-368F-4E54-856B-A6CF5ECC0D16}" destId="{95F18A3D-D2A4-4C06-896E-BE715D84BDE4}" srcOrd="1" destOrd="0" parTransId="{6E1DA56E-63F8-40F8-92E4-3EF08E4FFE79}" sibTransId="{0575188B-8163-40AB-B534-0EA153B4B8D0}"/>
    <dgm:cxn modelId="{96FBCAC4-DF1B-4BAE-8CFA-412752F72397}" type="presOf" srcId="{D38C822F-87A7-4E76-BDAE-ECBCB44AD915}" destId="{9F35AF37-ED73-4E99-9610-95AF019A2820}" srcOrd="0" destOrd="0" presId="urn:microsoft.com/office/officeart/2005/8/layout/hierarchy1"/>
    <dgm:cxn modelId="{04BB5CE7-797F-4F31-80CD-EF253F3806A3}" srcId="{1A0F63C8-368F-4E54-856B-A6CF5ECC0D16}" destId="{B7883905-207A-4C08-9DA9-FB40F7AB76DE}" srcOrd="0" destOrd="0" parTransId="{9E522548-3B82-46EB-A2BC-76733E630831}" sibTransId="{EB8A57A2-C4EC-4803-BD8B-DF063851C961}"/>
    <dgm:cxn modelId="{82529D5D-7B51-4C92-929C-F350E1E7308B}" srcId="{B7883905-207A-4C08-9DA9-FB40F7AB76DE}" destId="{753F83BF-E1B7-4A3E-894A-73182B200A13}" srcOrd="2" destOrd="0" parTransId="{F042CA61-4ADD-451A-95C4-C4CB0932B2DD}" sibTransId="{E9E66409-B022-4ECC-93BC-C86FB5824D67}"/>
    <dgm:cxn modelId="{3D119A03-3F3A-4D6F-B003-9622BDF7A0C2}" srcId="{95F18A3D-D2A4-4C06-896E-BE715D84BDE4}" destId="{30CDA450-BF7A-4390-AA48-01751D913942}" srcOrd="0" destOrd="0" parTransId="{0CF325AC-E6A3-4CC6-B3E3-019B18CECE68}" sibTransId="{5E9FC27D-B626-49AB-9CED-BE5C34099AA0}"/>
    <dgm:cxn modelId="{17812869-B6A3-4671-8529-0BD482C576FF}" type="presOf" srcId="{A1E55C0F-E1E1-4C22-B8A3-1E944DE9F287}" destId="{BD4F043B-12D2-41F6-BF1E-8BA797E666F1}" srcOrd="0" destOrd="0" presId="urn:microsoft.com/office/officeart/2005/8/layout/hierarchy1"/>
    <dgm:cxn modelId="{DC6656E3-A81A-43E1-96D1-3E524FA72C92}" srcId="{FA5B872D-DCAD-41CA-8586-2D9A1787FAC4}" destId="{1A0F63C8-368F-4E54-856B-A6CF5ECC0D16}" srcOrd="0" destOrd="0" parTransId="{1A907FBA-683A-40B3-903F-EC50C8A1616A}" sibTransId="{CFCE836C-80D7-47C2-8BF8-1B7B8DA480F5}"/>
    <dgm:cxn modelId="{01892CE6-B76C-4288-8E25-41823B526767}" type="presParOf" srcId="{8B5ADB7E-FCFC-48B8-9FBA-F8EBAB8BF84E}" destId="{AA2CE129-56C8-431F-939A-B4283B68EEC3}" srcOrd="0" destOrd="0" presId="urn:microsoft.com/office/officeart/2005/8/layout/hierarchy1"/>
    <dgm:cxn modelId="{A2B5B46D-545F-4081-87CD-B3B3698CC8AB}" type="presParOf" srcId="{AA2CE129-56C8-431F-939A-B4283B68EEC3}" destId="{86BEA31E-ABB5-4589-AD03-0B47CBDF5CEF}" srcOrd="0" destOrd="0" presId="urn:microsoft.com/office/officeart/2005/8/layout/hierarchy1"/>
    <dgm:cxn modelId="{F47F0BEC-7A07-458C-AC4B-4B331E52DC18}" type="presParOf" srcId="{86BEA31E-ABB5-4589-AD03-0B47CBDF5CEF}" destId="{62906EE2-014A-43A4-B0D7-E99F425C2363}" srcOrd="0" destOrd="0" presId="urn:microsoft.com/office/officeart/2005/8/layout/hierarchy1"/>
    <dgm:cxn modelId="{8EC7973F-DE8C-4A07-A704-CEE20E8D2FAA}" type="presParOf" srcId="{86BEA31E-ABB5-4589-AD03-0B47CBDF5CEF}" destId="{EE8CF18A-70A6-4B24-B175-CE134917E6B0}" srcOrd="1" destOrd="0" presId="urn:microsoft.com/office/officeart/2005/8/layout/hierarchy1"/>
    <dgm:cxn modelId="{3E528674-DFD3-4384-A123-DB2D6BBC19BB}" type="presParOf" srcId="{AA2CE129-56C8-431F-939A-B4283B68EEC3}" destId="{640C9DA8-79FE-4E69-8F89-FDD266826469}" srcOrd="1" destOrd="0" presId="urn:microsoft.com/office/officeart/2005/8/layout/hierarchy1"/>
    <dgm:cxn modelId="{A8765E0E-59D9-42BD-A502-D11D147B9502}" type="presParOf" srcId="{640C9DA8-79FE-4E69-8F89-FDD266826469}" destId="{2F452E19-D004-4ACB-A175-6A4C7D030CED}" srcOrd="0" destOrd="0" presId="urn:microsoft.com/office/officeart/2005/8/layout/hierarchy1"/>
    <dgm:cxn modelId="{52E8E162-A454-4297-B045-F72235A4CD01}" type="presParOf" srcId="{640C9DA8-79FE-4E69-8F89-FDD266826469}" destId="{01C5B096-4156-46CC-B904-E3B7DB102760}" srcOrd="1" destOrd="0" presId="urn:microsoft.com/office/officeart/2005/8/layout/hierarchy1"/>
    <dgm:cxn modelId="{3AEA10A9-0B0A-412C-B8CB-C6C192281A11}" type="presParOf" srcId="{01C5B096-4156-46CC-B904-E3B7DB102760}" destId="{CBA7BB8D-EDC3-4F24-B31F-BD192C3644A2}" srcOrd="0" destOrd="0" presId="urn:microsoft.com/office/officeart/2005/8/layout/hierarchy1"/>
    <dgm:cxn modelId="{2F265E7D-D7A0-42C4-8E93-2D398C29B72C}" type="presParOf" srcId="{CBA7BB8D-EDC3-4F24-B31F-BD192C3644A2}" destId="{293C9253-D129-496D-9C5D-72F61981CF41}" srcOrd="0" destOrd="0" presId="urn:microsoft.com/office/officeart/2005/8/layout/hierarchy1"/>
    <dgm:cxn modelId="{40D63588-AE5F-438D-AF59-A9EFA62A536C}" type="presParOf" srcId="{CBA7BB8D-EDC3-4F24-B31F-BD192C3644A2}" destId="{96CA4217-203E-410D-8725-C0C7582F768F}" srcOrd="1" destOrd="0" presId="urn:microsoft.com/office/officeart/2005/8/layout/hierarchy1"/>
    <dgm:cxn modelId="{B76B8FC2-25AC-45F1-9264-7B5FF279C7E1}" type="presParOf" srcId="{01C5B096-4156-46CC-B904-E3B7DB102760}" destId="{80B1662A-5DF8-41C9-9744-F83E1CB49C2A}" srcOrd="1" destOrd="0" presId="urn:microsoft.com/office/officeart/2005/8/layout/hierarchy1"/>
    <dgm:cxn modelId="{604D97A5-B37E-4588-992A-4BA551D3180B}" type="presParOf" srcId="{80B1662A-5DF8-41C9-9744-F83E1CB49C2A}" destId="{C27648A8-5E3F-40F0-9449-EF4ECF1E78FE}" srcOrd="0" destOrd="0" presId="urn:microsoft.com/office/officeart/2005/8/layout/hierarchy1"/>
    <dgm:cxn modelId="{1D5BE76F-1125-437D-B502-09C5A0A744FB}" type="presParOf" srcId="{80B1662A-5DF8-41C9-9744-F83E1CB49C2A}" destId="{2F5ECE66-D448-482B-B435-A8A547DF2A2A}" srcOrd="1" destOrd="0" presId="urn:microsoft.com/office/officeart/2005/8/layout/hierarchy1"/>
    <dgm:cxn modelId="{1467552A-9C13-42F9-9055-029093E793E0}" type="presParOf" srcId="{2F5ECE66-D448-482B-B435-A8A547DF2A2A}" destId="{19858AB8-A34E-4016-BE72-4CF3FA51718A}" srcOrd="0" destOrd="0" presId="urn:microsoft.com/office/officeart/2005/8/layout/hierarchy1"/>
    <dgm:cxn modelId="{A2702E32-D20E-4C6E-A411-616D41162EF5}" type="presParOf" srcId="{19858AB8-A34E-4016-BE72-4CF3FA51718A}" destId="{6D4D6163-987C-4ABE-BF80-BB8B1E2DEC08}" srcOrd="0" destOrd="0" presId="urn:microsoft.com/office/officeart/2005/8/layout/hierarchy1"/>
    <dgm:cxn modelId="{B247014B-9D91-46E7-B823-853FE9EE3EB2}" type="presParOf" srcId="{19858AB8-A34E-4016-BE72-4CF3FA51718A}" destId="{BD4F043B-12D2-41F6-BF1E-8BA797E666F1}" srcOrd="1" destOrd="0" presId="urn:microsoft.com/office/officeart/2005/8/layout/hierarchy1"/>
    <dgm:cxn modelId="{60ED2322-DC17-43A2-AE24-DD7CBD4F7149}" type="presParOf" srcId="{2F5ECE66-D448-482B-B435-A8A547DF2A2A}" destId="{468E5873-F38F-4059-986A-853A86191FA8}" srcOrd="1" destOrd="0" presId="urn:microsoft.com/office/officeart/2005/8/layout/hierarchy1"/>
    <dgm:cxn modelId="{39B14814-5388-4D87-864A-263FBA4FCF3B}" type="presParOf" srcId="{80B1662A-5DF8-41C9-9744-F83E1CB49C2A}" destId="{3C38686F-8E02-4116-931B-91ACA5433158}" srcOrd="2" destOrd="0" presId="urn:microsoft.com/office/officeart/2005/8/layout/hierarchy1"/>
    <dgm:cxn modelId="{AFCE2ED4-7B77-42BB-988E-8720B34A32DB}" type="presParOf" srcId="{80B1662A-5DF8-41C9-9744-F83E1CB49C2A}" destId="{179B1FCD-BF04-44B5-BCDE-444FA9781372}" srcOrd="3" destOrd="0" presId="urn:microsoft.com/office/officeart/2005/8/layout/hierarchy1"/>
    <dgm:cxn modelId="{653EFCF3-209A-4E7C-82FD-C1207FCD246E}" type="presParOf" srcId="{179B1FCD-BF04-44B5-BCDE-444FA9781372}" destId="{F5371468-1C39-4629-9D41-543BEF519C63}" srcOrd="0" destOrd="0" presId="urn:microsoft.com/office/officeart/2005/8/layout/hierarchy1"/>
    <dgm:cxn modelId="{AA16CAEF-153F-4C1D-8EE0-0F77786D5977}" type="presParOf" srcId="{F5371468-1C39-4629-9D41-543BEF519C63}" destId="{BBAC339D-2955-4FFF-A99B-DC270EB6D44A}" srcOrd="0" destOrd="0" presId="urn:microsoft.com/office/officeart/2005/8/layout/hierarchy1"/>
    <dgm:cxn modelId="{466B681C-5FB1-41A6-A12A-A21E55180D3E}" type="presParOf" srcId="{F5371468-1C39-4629-9D41-543BEF519C63}" destId="{CF8BEF72-EEAD-4338-9C62-662E965EBA02}" srcOrd="1" destOrd="0" presId="urn:microsoft.com/office/officeart/2005/8/layout/hierarchy1"/>
    <dgm:cxn modelId="{8D6B567D-BD10-4436-85F7-07C00741AA3A}" type="presParOf" srcId="{179B1FCD-BF04-44B5-BCDE-444FA9781372}" destId="{67A55DEA-253A-4912-B263-3D38FBFEA2A9}" srcOrd="1" destOrd="0" presId="urn:microsoft.com/office/officeart/2005/8/layout/hierarchy1"/>
    <dgm:cxn modelId="{42E47BC6-A2C1-42B5-91C8-8A04C0D3BC6A}" type="presParOf" srcId="{80B1662A-5DF8-41C9-9744-F83E1CB49C2A}" destId="{76B80BD2-2073-4019-9AF5-B8237647E90D}" srcOrd="4" destOrd="0" presId="urn:microsoft.com/office/officeart/2005/8/layout/hierarchy1"/>
    <dgm:cxn modelId="{B65E38B6-B8F0-4E22-8599-1B9F95BC9C89}" type="presParOf" srcId="{80B1662A-5DF8-41C9-9744-F83E1CB49C2A}" destId="{3EA3E887-8856-4BF7-97E6-13207849A250}" srcOrd="5" destOrd="0" presId="urn:microsoft.com/office/officeart/2005/8/layout/hierarchy1"/>
    <dgm:cxn modelId="{211CB9CA-5DF4-4B4A-B74D-0FA3690F4622}" type="presParOf" srcId="{3EA3E887-8856-4BF7-97E6-13207849A250}" destId="{A6C99C61-5AC2-4D75-A49D-8D403749AABE}" srcOrd="0" destOrd="0" presId="urn:microsoft.com/office/officeart/2005/8/layout/hierarchy1"/>
    <dgm:cxn modelId="{F20491A3-5994-403A-AE74-FF74B5FAB95A}" type="presParOf" srcId="{A6C99C61-5AC2-4D75-A49D-8D403749AABE}" destId="{3E409636-4B3A-44D8-AC70-38C07B0882F6}" srcOrd="0" destOrd="0" presId="urn:microsoft.com/office/officeart/2005/8/layout/hierarchy1"/>
    <dgm:cxn modelId="{EE8890C2-2D28-4730-B253-5A0E1E49301C}" type="presParOf" srcId="{A6C99C61-5AC2-4D75-A49D-8D403749AABE}" destId="{F91B670E-2EE2-448F-8BE0-0B6CFD771027}" srcOrd="1" destOrd="0" presId="urn:microsoft.com/office/officeart/2005/8/layout/hierarchy1"/>
    <dgm:cxn modelId="{1DA46A92-1143-41DD-A2A2-DF94A3ED9FB2}" type="presParOf" srcId="{3EA3E887-8856-4BF7-97E6-13207849A250}" destId="{6486F820-9C3A-4B95-AF70-38546EA47DB8}" srcOrd="1" destOrd="0" presId="urn:microsoft.com/office/officeart/2005/8/layout/hierarchy1"/>
    <dgm:cxn modelId="{1138506F-5EBA-4615-842C-D2F4788327AE}" type="presParOf" srcId="{80B1662A-5DF8-41C9-9744-F83E1CB49C2A}" destId="{DEB76E01-7A6E-42AB-B5E7-202D4CC4305C}" srcOrd="6" destOrd="0" presId="urn:microsoft.com/office/officeart/2005/8/layout/hierarchy1"/>
    <dgm:cxn modelId="{DE3AD3FD-E9B0-42A0-8847-ECAB55FFECDB}" type="presParOf" srcId="{80B1662A-5DF8-41C9-9744-F83E1CB49C2A}" destId="{B54DA55F-E0F8-435E-A633-DA0969CE86AB}" srcOrd="7" destOrd="0" presId="urn:microsoft.com/office/officeart/2005/8/layout/hierarchy1"/>
    <dgm:cxn modelId="{93731816-7299-4FAA-AB17-F9607EC01E76}" type="presParOf" srcId="{B54DA55F-E0F8-435E-A633-DA0969CE86AB}" destId="{762CCA78-E1D2-4059-8C95-7983315E4ACA}" srcOrd="0" destOrd="0" presId="urn:microsoft.com/office/officeart/2005/8/layout/hierarchy1"/>
    <dgm:cxn modelId="{4CBE53EF-FFC1-45B0-84A1-811A2A1FD401}" type="presParOf" srcId="{762CCA78-E1D2-4059-8C95-7983315E4ACA}" destId="{62FE4C58-B58F-4D8B-838D-65853705F94E}" srcOrd="0" destOrd="0" presId="urn:microsoft.com/office/officeart/2005/8/layout/hierarchy1"/>
    <dgm:cxn modelId="{9415BD84-1F73-4F08-8731-3D92D186C40E}" type="presParOf" srcId="{762CCA78-E1D2-4059-8C95-7983315E4ACA}" destId="{9F35AF37-ED73-4E99-9610-95AF019A2820}" srcOrd="1" destOrd="0" presId="urn:microsoft.com/office/officeart/2005/8/layout/hierarchy1"/>
    <dgm:cxn modelId="{123F2DCD-83B0-41CF-B5EC-4E4D9EC3F724}" type="presParOf" srcId="{B54DA55F-E0F8-435E-A633-DA0969CE86AB}" destId="{A3C9A009-D93E-43EB-B3D5-1C994EA5F4A9}" srcOrd="1" destOrd="0" presId="urn:microsoft.com/office/officeart/2005/8/layout/hierarchy1"/>
    <dgm:cxn modelId="{577727DE-448D-4227-9FFB-43E02AE1192F}" type="presParOf" srcId="{640C9DA8-79FE-4E69-8F89-FDD266826469}" destId="{4F09C1AC-4D87-48BC-B71F-BCB9BE6F68AA}" srcOrd="2" destOrd="0" presId="urn:microsoft.com/office/officeart/2005/8/layout/hierarchy1"/>
    <dgm:cxn modelId="{36D0C2F7-E739-4BBE-B7C9-5B69AE234567}" type="presParOf" srcId="{640C9DA8-79FE-4E69-8F89-FDD266826469}" destId="{6E584F2C-5A9C-4493-88D5-AB9E9FE29166}" srcOrd="3" destOrd="0" presId="urn:microsoft.com/office/officeart/2005/8/layout/hierarchy1"/>
    <dgm:cxn modelId="{7AFF55E3-3340-4D6B-9BB3-6D9C5F8F90EF}" type="presParOf" srcId="{6E584F2C-5A9C-4493-88D5-AB9E9FE29166}" destId="{2CE6A765-1609-4358-A799-A2F1241E6544}" srcOrd="0" destOrd="0" presId="urn:microsoft.com/office/officeart/2005/8/layout/hierarchy1"/>
    <dgm:cxn modelId="{0182BA46-FC89-4FFA-A57D-66682C085ADE}" type="presParOf" srcId="{2CE6A765-1609-4358-A799-A2F1241E6544}" destId="{8A7C0AE8-6372-45C2-854C-39148507ABCC}" srcOrd="0" destOrd="0" presId="urn:microsoft.com/office/officeart/2005/8/layout/hierarchy1"/>
    <dgm:cxn modelId="{1B14D0FC-9423-4D43-AC97-CC64F147BA35}" type="presParOf" srcId="{2CE6A765-1609-4358-A799-A2F1241E6544}" destId="{DF7CEB06-C09B-410D-B848-D4073D12E75C}" srcOrd="1" destOrd="0" presId="urn:microsoft.com/office/officeart/2005/8/layout/hierarchy1"/>
    <dgm:cxn modelId="{3ADE98DF-FC03-497E-8C3D-52C8B9B08E53}" type="presParOf" srcId="{6E584F2C-5A9C-4493-88D5-AB9E9FE29166}" destId="{3E0DD5D9-99A7-46C0-B792-FB1012A6E92F}" srcOrd="1" destOrd="0" presId="urn:microsoft.com/office/officeart/2005/8/layout/hierarchy1"/>
    <dgm:cxn modelId="{CA9EA4DC-3C44-4DE0-80BF-84B8607D889D}" type="presParOf" srcId="{3E0DD5D9-99A7-46C0-B792-FB1012A6E92F}" destId="{754424A2-4558-4AB6-8931-8C881B4DA514}" srcOrd="0" destOrd="0" presId="urn:microsoft.com/office/officeart/2005/8/layout/hierarchy1"/>
    <dgm:cxn modelId="{03136A1B-7F29-4D1D-A762-02E672DCA2ED}" type="presParOf" srcId="{3E0DD5D9-99A7-46C0-B792-FB1012A6E92F}" destId="{00BB28EB-A83A-4B3B-9F50-BAB341F9A2DC}" srcOrd="1" destOrd="0" presId="urn:microsoft.com/office/officeart/2005/8/layout/hierarchy1"/>
    <dgm:cxn modelId="{AAD07069-C37B-478B-A49D-C4D9ED5AADA1}" type="presParOf" srcId="{00BB28EB-A83A-4B3B-9F50-BAB341F9A2DC}" destId="{07ED1D63-B55B-4A30-A73B-604EC792CEF4}" srcOrd="0" destOrd="0" presId="urn:microsoft.com/office/officeart/2005/8/layout/hierarchy1"/>
    <dgm:cxn modelId="{37D36E08-A3E2-45F1-8D7E-3475487337A2}" type="presParOf" srcId="{07ED1D63-B55B-4A30-A73B-604EC792CEF4}" destId="{D52AC203-847C-428A-93CE-1A796CC4E9F6}" srcOrd="0" destOrd="0" presId="urn:microsoft.com/office/officeart/2005/8/layout/hierarchy1"/>
    <dgm:cxn modelId="{5F3C0F3E-9D9E-4BE0-8B05-4EC1921BB945}" type="presParOf" srcId="{07ED1D63-B55B-4A30-A73B-604EC792CEF4}" destId="{0AD9A58F-F081-4172-92CB-DF40B73970D3}" srcOrd="1" destOrd="0" presId="urn:microsoft.com/office/officeart/2005/8/layout/hierarchy1"/>
    <dgm:cxn modelId="{0953EBFC-1B87-41EF-B025-A6229D623341}" type="presParOf" srcId="{00BB28EB-A83A-4B3B-9F50-BAB341F9A2DC}" destId="{28661162-150C-47BF-8E4E-77C84AD9D9E2}" srcOrd="1" destOrd="0" presId="urn:microsoft.com/office/officeart/2005/8/layout/hierarchy1"/>
    <dgm:cxn modelId="{5F57D7AE-E3E6-4F4C-8992-67C166E785A8}" type="presParOf" srcId="{3E0DD5D9-99A7-46C0-B792-FB1012A6E92F}" destId="{241B8B62-3E28-421D-9C06-3A2F2AE562F1}" srcOrd="2" destOrd="0" presId="urn:microsoft.com/office/officeart/2005/8/layout/hierarchy1"/>
    <dgm:cxn modelId="{D13A201B-6E50-4788-955B-0D26446FF8A3}" type="presParOf" srcId="{3E0DD5D9-99A7-46C0-B792-FB1012A6E92F}" destId="{A890EB18-3706-422B-BBE7-66E318C07AB3}" srcOrd="3" destOrd="0" presId="urn:microsoft.com/office/officeart/2005/8/layout/hierarchy1"/>
    <dgm:cxn modelId="{56A42F9E-7EA5-4044-AE42-85C890D3478C}" type="presParOf" srcId="{A890EB18-3706-422B-BBE7-66E318C07AB3}" destId="{572557B6-EB69-480D-B051-46F18401266C}" srcOrd="0" destOrd="0" presId="urn:microsoft.com/office/officeart/2005/8/layout/hierarchy1"/>
    <dgm:cxn modelId="{540B4BB4-2A35-483A-A7FF-F59B87A3B635}" type="presParOf" srcId="{572557B6-EB69-480D-B051-46F18401266C}" destId="{B5A25AD0-B16C-497D-AE0B-56766EBC2F09}" srcOrd="0" destOrd="0" presId="urn:microsoft.com/office/officeart/2005/8/layout/hierarchy1"/>
    <dgm:cxn modelId="{55ED9DF7-9CD4-4ECA-A6E7-178B20023389}" type="presParOf" srcId="{572557B6-EB69-480D-B051-46F18401266C}" destId="{2F3CA232-7FC7-45B0-B82F-D12493CD2991}" srcOrd="1" destOrd="0" presId="urn:microsoft.com/office/officeart/2005/8/layout/hierarchy1"/>
    <dgm:cxn modelId="{C091377F-03FF-422C-8D2D-20A108EF0714}" type="presParOf" srcId="{A890EB18-3706-422B-BBE7-66E318C07AB3}" destId="{0362F3B2-22C8-4948-B489-A15DC76A09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F934C-C175-4BDA-A96F-75F5C5F9336D}">
      <dsp:nvSpPr>
        <dsp:cNvPr id="0" name=""/>
        <dsp:cNvSpPr/>
      </dsp:nvSpPr>
      <dsp:spPr>
        <a:xfrm>
          <a:off x="7367813" y="3282063"/>
          <a:ext cx="91440" cy="383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FB445-F0AC-4CD3-A872-9FE1AA10516E}">
      <dsp:nvSpPr>
        <dsp:cNvPr id="0" name=""/>
        <dsp:cNvSpPr/>
      </dsp:nvSpPr>
      <dsp:spPr>
        <a:xfrm>
          <a:off x="5801606" y="2061028"/>
          <a:ext cx="1611927" cy="38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88"/>
              </a:lnTo>
              <a:lnTo>
                <a:pt x="1611927" y="261388"/>
              </a:lnTo>
              <a:lnTo>
                <a:pt x="1611927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AABEE-A3D2-4856-8E98-65B7278E3A62}">
      <dsp:nvSpPr>
        <dsp:cNvPr id="0" name=""/>
        <dsp:cNvSpPr/>
      </dsp:nvSpPr>
      <dsp:spPr>
        <a:xfrm>
          <a:off x="5755886" y="2061028"/>
          <a:ext cx="91440" cy="383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6724F-2122-42AC-8AAC-5DA8B275CCAA}">
      <dsp:nvSpPr>
        <dsp:cNvPr id="0" name=""/>
        <dsp:cNvSpPr/>
      </dsp:nvSpPr>
      <dsp:spPr>
        <a:xfrm>
          <a:off x="4189679" y="2061028"/>
          <a:ext cx="1611927" cy="383565"/>
        </a:xfrm>
        <a:custGeom>
          <a:avLst/>
          <a:gdLst/>
          <a:ahLst/>
          <a:cxnLst/>
          <a:rect l="0" t="0" r="0" b="0"/>
          <a:pathLst>
            <a:path>
              <a:moveTo>
                <a:pt x="1611927" y="0"/>
              </a:moveTo>
              <a:lnTo>
                <a:pt x="1611927" y="261388"/>
              </a:lnTo>
              <a:lnTo>
                <a:pt x="0" y="261388"/>
              </a:lnTo>
              <a:lnTo>
                <a:pt x="0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83991-0E86-422E-B357-0C53858890A6}">
      <dsp:nvSpPr>
        <dsp:cNvPr id="0" name=""/>
        <dsp:cNvSpPr/>
      </dsp:nvSpPr>
      <dsp:spPr>
        <a:xfrm>
          <a:off x="3786697" y="839993"/>
          <a:ext cx="2014909" cy="38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88"/>
              </a:lnTo>
              <a:lnTo>
                <a:pt x="2014909" y="261388"/>
              </a:lnTo>
              <a:lnTo>
                <a:pt x="2014909" y="38356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DD534-7B36-4CB8-A422-0174B201408D}">
      <dsp:nvSpPr>
        <dsp:cNvPr id="0" name=""/>
        <dsp:cNvSpPr/>
      </dsp:nvSpPr>
      <dsp:spPr>
        <a:xfrm>
          <a:off x="1771787" y="2061028"/>
          <a:ext cx="805963" cy="38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88"/>
              </a:lnTo>
              <a:lnTo>
                <a:pt x="805963" y="261388"/>
              </a:lnTo>
              <a:lnTo>
                <a:pt x="805963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D5B56-D4A5-49A2-A572-D0045E7A8054}">
      <dsp:nvSpPr>
        <dsp:cNvPr id="0" name=""/>
        <dsp:cNvSpPr/>
      </dsp:nvSpPr>
      <dsp:spPr>
        <a:xfrm>
          <a:off x="965824" y="2061028"/>
          <a:ext cx="805963" cy="383565"/>
        </a:xfrm>
        <a:custGeom>
          <a:avLst/>
          <a:gdLst/>
          <a:ahLst/>
          <a:cxnLst/>
          <a:rect l="0" t="0" r="0" b="0"/>
          <a:pathLst>
            <a:path>
              <a:moveTo>
                <a:pt x="805963" y="0"/>
              </a:moveTo>
              <a:lnTo>
                <a:pt x="805963" y="261388"/>
              </a:lnTo>
              <a:lnTo>
                <a:pt x="0" y="261388"/>
              </a:lnTo>
              <a:lnTo>
                <a:pt x="0" y="383565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6192B-2F6C-4C79-90AD-6F46283A4A6F}">
      <dsp:nvSpPr>
        <dsp:cNvPr id="0" name=""/>
        <dsp:cNvSpPr/>
      </dsp:nvSpPr>
      <dsp:spPr>
        <a:xfrm>
          <a:off x="1771787" y="839993"/>
          <a:ext cx="2014909" cy="383565"/>
        </a:xfrm>
        <a:custGeom>
          <a:avLst/>
          <a:gdLst/>
          <a:ahLst/>
          <a:cxnLst/>
          <a:rect l="0" t="0" r="0" b="0"/>
          <a:pathLst>
            <a:path>
              <a:moveTo>
                <a:pt x="2014909" y="0"/>
              </a:moveTo>
              <a:lnTo>
                <a:pt x="2014909" y="261388"/>
              </a:lnTo>
              <a:lnTo>
                <a:pt x="0" y="261388"/>
              </a:lnTo>
              <a:lnTo>
                <a:pt x="0" y="38356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9B198-3E80-4471-8E4A-1450F76DCAE8}">
      <dsp:nvSpPr>
        <dsp:cNvPr id="0" name=""/>
        <dsp:cNvSpPr/>
      </dsp:nvSpPr>
      <dsp:spPr>
        <a:xfrm>
          <a:off x="3127272" y="252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5A2E7-ED28-48DC-8922-5617CD321A0F}">
      <dsp:nvSpPr>
        <dsp:cNvPr id="0" name=""/>
        <dsp:cNvSpPr/>
      </dsp:nvSpPr>
      <dsp:spPr>
        <a:xfrm>
          <a:off x="3273811" y="14173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Check Urine Sodium</a:t>
          </a:r>
        </a:p>
      </dsp:txBody>
      <dsp:txXfrm>
        <a:off x="3298340" y="166264"/>
        <a:ext cx="1269791" cy="788411"/>
      </dsp:txXfrm>
    </dsp:sp>
    <dsp:sp modelId="{B04D8107-4CE4-4938-803A-5DB850C01416}">
      <dsp:nvSpPr>
        <dsp:cNvPr id="0" name=""/>
        <dsp:cNvSpPr/>
      </dsp:nvSpPr>
      <dsp:spPr>
        <a:xfrm>
          <a:off x="1112363" y="1223558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5964D-72F0-4612-A783-E73447BBB9FC}">
      <dsp:nvSpPr>
        <dsp:cNvPr id="0" name=""/>
        <dsp:cNvSpPr/>
      </dsp:nvSpPr>
      <dsp:spPr>
        <a:xfrm>
          <a:off x="1258901" y="1362770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Na &lt;10</a:t>
          </a:r>
        </a:p>
      </dsp:txBody>
      <dsp:txXfrm>
        <a:off x="1283430" y="1387299"/>
        <a:ext cx="1269791" cy="788411"/>
      </dsp:txXfrm>
    </dsp:sp>
    <dsp:sp modelId="{B50AB864-14DD-4DF0-9CE3-21128FA09B42}">
      <dsp:nvSpPr>
        <dsp:cNvPr id="0" name=""/>
        <dsp:cNvSpPr/>
      </dsp:nvSpPr>
      <dsp:spPr>
        <a:xfrm>
          <a:off x="306399" y="244459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E1F2F-7699-42E1-A9EA-E6A6A3C7C50B}">
      <dsp:nvSpPr>
        <dsp:cNvPr id="0" name=""/>
        <dsp:cNvSpPr/>
      </dsp:nvSpPr>
      <dsp:spPr>
        <a:xfrm>
          <a:off x="452938" y="258380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GI Losses (diarrhea)</a:t>
          </a:r>
        </a:p>
      </dsp:txBody>
      <dsp:txXfrm>
        <a:off x="477467" y="2608334"/>
        <a:ext cx="1269791" cy="788411"/>
      </dsp:txXfrm>
    </dsp:sp>
    <dsp:sp modelId="{D3DCB30A-114C-45E8-84AE-E0FA26259246}">
      <dsp:nvSpPr>
        <dsp:cNvPr id="0" name=""/>
        <dsp:cNvSpPr/>
      </dsp:nvSpPr>
      <dsp:spPr>
        <a:xfrm>
          <a:off x="1918326" y="244459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ABE07-06F7-47D3-9592-2F395E55AD86}">
      <dsp:nvSpPr>
        <dsp:cNvPr id="0" name=""/>
        <dsp:cNvSpPr/>
      </dsp:nvSpPr>
      <dsp:spPr>
        <a:xfrm>
          <a:off x="2064865" y="258380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Extrarenal losses (pancreatitis, insensible losses, third spacing)</a:t>
          </a:r>
        </a:p>
      </dsp:txBody>
      <dsp:txXfrm>
        <a:off x="2089394" y="2608334"/>
        <a:ext cx="1269791" cy="788411"/>
      </dsp:txXfrm>
    </dsp:sp>
    <dsp:sp modelId="{1CE2E5AB-D7BE-47A4-8F51-D829FD31728B}">
      <dsp:nvSpPr>
        <dsp:cNvPr id="0" name=""/>
        <dsp:cNvSpPr/>
      </dsp:nvSpPr>
      <dsp:spPr>
        <a:xfrm>
          <a:off x="5142181" y="1223558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9DCF3-3557-4A6D-9B47-781086B0CA4B}">
      <dsp:nvSpPr>
        <dsp:cNvPr id="0" name=""/>
        <dsp:cNvSpPr/>
      </dsp:nvSpPr>
      <dsp:spPr>
        <a:xfrm>
          <a:off x="5288720" y="1362770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Na &gt;20</a:t>
          </a:r>
        </a:p>
      </dsp:txBody>
      <dsp:txXfrm>
        <a:off x="5313249" y="1387299"/>
        <a:ext cx="1269791" cy="788411"/>
      </dsp:txXfrm>
    </dsp:sp>
    <dsp:sp modelId="{49DF63BD-955F-4378-BDD5-B2AA87AE0F6B}">
      <dsp:nvSpPr>
        <dsp:cNvPr id="0" name=""/>
        <dsp:cNvSpPr/>
      </dsp:nvSpPr>
      <dsp:spPr>
        <a:xfrm>
          <a:off x="3530254" y="244459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38101-E135-4B42-979B-6D2E5EEB9753}">
      <dsp:nvSpPr>
        <dsp:cNvPr id="0" name=""/>
        <dsp:cNvSpPr/>
      </dsp:nvSpPr>
      <dsp:spPr>
        <a:xfrm>
          <a:off x="3676793" y="258380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Renal loss from diuretics (while still on diuretics such as thiazides or loops)</a:t>
          </a:r>
        </a:p>
      </dsp:txBody>
      <dsp:txXfrm>
        <a:off x="3701322" y="2608334"/>
        <a:ext cx="1269791" cy="788411"/>
      </dsp:txXfrm>
    </dsp:sp>
    <dsp:sp modelId="{A34B4FAE-C479-434A-ACD6-48743F6E1E87}">
      <dsp:nvSpPr>
        <dsp:cNvPr id="0" name=""/>
        <dsp:cNvSpPr/>
      </dsp:nvSpPr>
      <dsp:spPr>
        <a:xfrm>
          <a:off x="5142181" y="244459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3CFF2-0F8B-4D84-AA7D-828CFFB6E50B}">
      <dsp:nvSpPr>
        <dsp:cNvPr id="0" name=""/>
        <dsp:cNvSpPr/>
      </dsp:nvSpPr>
      <dsp:spPr>
        <a:xfrm>
          <a:off x="5288720" y="258380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Cerebral salt wasting</a:t>
          </a:r>
        </a:p>
      </dsp:txBody>
      <dsp:txXfrm>
        <a:off x="5313249" y="2608334"/>
        <a:ext cx="1269791" cy="788411"/>
      </dsp:txXfrm>
    </dsp:sp>
    <dsp:sp modelId="{1B1212F1-A011-4F34-B386-542C476718BE}">
      <dsp:nvSpPr>
        <dsp:cNvPr id="0" name=""/>
        <dsp:cNvSpPr/>
      </dsp:nvSpPr>
      <dsp:spPr>
        <a:xfrm>
          <a:off x="6754109" y="2444593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23958-A25F-4805-A9AA-73112AB1772F}">
      <dsp:nvSpPr>
        <dsp:cNvPr id="0" name=""/>
        <dsp:cNvSpPr/>
      </dsp:nvSpPr>
      <dsp:spPr>
        <a:xfrm>
          <a:off x="6900647" y="2583805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Adrenal Insufficiency</a:t>
          </a:r>
        </a:p>
      </dsp:txBody>
      <dsp:txXfrm>
        <a:off x="6925176" y="2608334"/>
        <a:ext cx="1269791" cy="788411"/>
      </dsp:txXfrm>
    </dsp:sp>
    <dsp:sp modelId="{1D764C6C-77D0-4892-AE7E-0AC292542E29}">
      <dsp:nvSpPr>
        <dsp:cNvPr id="0" name=""/>
        <dsp:cNvSpPr/>
      </dsp:nvSpPr>
      <dsp:spPr>
        <a:xfrm>
          <a:off x="6754109" y="3665628"/>
          <a:ext cx="1318849" cy="8374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C8827-E1E3-41D9-9230-93093CD84718}">
      <dsp:nvSpPr>
        <dsp:cNvPr id="0" name=""/>
        <dsp:cNvSpPr/>
      </dsp:nvSpPr>
      <dsp:spPr>
        <a:xfrm>
          <a:off x="6900647" y="3804840"/>
          <a:ext cx="1318849" cy="8374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AM Cortisol and ACTH stim</a:t>
          </a:r>
        </a:p>
      </dsp:txBody>
      <dsp:txXfrm>
        <a:off x="6925176" y="3829369"/>
        <a:ext cx="1269791" cy="788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B8B62-3E28-421D-9C06-3A2F2AE562F1}">
      <dsp:nvSpPr>
        <dsp:cNvPr id="0" name=""/>
        <dsp:cNvSpPr/>
      </dsp:nvSpPr>
      <dsp:spPr>
        <a:xfrm>
          <a:off x="7465886" y="3105896"/>
          <a:ext cx="760302" cy="36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9"/>
              </a:lnTo>
              <a:lnTo>
                <a:pt x="760302" y="246579"/>
              </a:lnTo>
              <a:lnTo>
                <a:pt x="760302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424A2-4558-4AB6-8931-8C881B4DA514}">
      <dsp:nvSpPr>
        <dsp:cNvPr id="0" name=""/>
        <dsp:cNvSpPr/>
      </dsp:nvSpPr>
      <dsp:spPr>
        <a:xfrm>
          <a:off x="6705583" y="3105896"/>
          <a:ext cx="760302" cy="361834"/>
        </a:xfrm>
        <a:custGeom>
          <a:avLst/>
          <a:gdLst/>
          <a:ahLst/>
          <a:cxnLst/>
          <a:rect l="0" t="0" r="0" b="0"/>
          <a:pathLst>
            <a:path>
              <a:moveTo>
                <a:pt x="760302" y="0"/>
              </a:moveTo>
              <a:lnTo>
                <a:pt x="760302" y="246579"/>
              </a:lnTo>
              <a:lnTo>
                <a:pt x="0" y="246579"/>
              </a:lnTo>
              <a:lnTo>
                <a:pt x="0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9C1AC-4D87-48BC-B71F-BCB9BE6F68AA}">
      <dsp:nvSpPr>
        <dsp:cNvPr id="0" name=""/>
        <dsp:cNvSpPr/>
      </dsp:nvSpPr>
      <dsp:spPr>
        <a:xfrm>
          <a:off x="5184978" y="1954038"/>
          <a:ext cx="2280907" cy="36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9"/>
              </a:lnTo>
              <a:lnTo>
                <a:pt x="2280907" y="246579"/>
              </a:lnTo>
              <a:lnTo>
                <a:pt x="2280907" y="36183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76E01-7A6E-42AB-B5E7-202D4CC4305C}">
      <dsp:nvSpPr>
        <dsp:cNvPr id="0" name=""/>
        <dsp:cNvSpPr/>
      </dsp:nvSpPr>
      <dsp:spPr>
        <a:xfrm>
          <a:off x="2904070" y="3105896"/>
          <a:ext cx="2280907" cy="36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9"/>
              </a:lnTo>
              <a:lnTo>
                <a:pt x="2280907" y="246579"/>
              </a:lnTo>
              <a:lnTo>
                <a:pt x="2280907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80BD2-2073-4019-9AF5-B8237647E90D}">
      <dsp:nvSpPr>
        <dsp:cNvPr id="0" name=""/>
        <dsp:cNvSpPr/>
      </dsp:nvSpPr>
      <dsp:spPr>
        <a:xfrm>
          <a:off x="2904070" y="3105896"/>
          <a:ext cx="760302" cy="36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579"/>
              </a:lnTo>
              <a:lnTo>
                <a:pt x="760302" y="246579"/>
              </a:lnTo>
              <a:lnTo>
                <a:pt x="760302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8686F-8E02-4116-931B-91ACA5433158}">
      <dsp:nvSpPr>
        <dsp:cNvPr id="0" name=""/>
        <dsp:cNvSpPr/>
      </dsp:nvSpPr>
      <dsp:spPr>
        <a:xfrm>
          <a:off x="2143768" y="3105896"/>
          <a:ext cx="760302" cy="361834"/>
        </a:xfrm>
        <a:custGeom>
          <a:avLst/>
          <a:gdLst/>
          <a:ahLst/>
          <a:cxnLst/>
          <a:rect l="0" t="0" r="0" b="0"/>
          <a:pathLst>
            <a:path>
              <a:moveTo>
                <a:pt x="760302" y="0"/>
              </a:moveTo>
              <a:lnTo>
                <a:pt x="760302" y="246579"/>
              </a:lnTo>
              <a:lnTo>
                <a:pt x="0" y="246579"/>
              </a:lnTo>
              <a:lnTo>
                <a:pt x="0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648A8-5E3F-40F0-9449-EF4ECF1E78FE}">
      <dsp:nvSpPr>
        <dsp:cNvPr id="0" name=""/>
        <dsp:cNvSpPr/>
      </dsp:nvSpPr>
      <dsp:spPr>
        <a:xfrm>
          <a:off x="623162" y="3105896"/>
          <a:ext cx="2280907" cy="361834"/>
        </a:xfrm>
        <a:custGeom>
          <a:avLst/>
          <a:gdLst/>
          <a:ahLst/>
          <a:cxnLst/>
          <a:rect l="0" t="0" r="0" b="0"/>
          <a:pathLst>
            <a:path>
              <a:moveTo>
                <a:pt x="2280907" y="0"/>
              </a:moveTo>
              <a:lnTo>
                <a:pt x="2280907" y="246579"/>
              </a:lnTo>
              <a:lnTo>
                <a:pt x="0" y="246579"/>
              </a:lnTo>
              <a:lnTo>
                <a:pt x="0" y="361834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52E19-D004-4ACB-A175-6A4C7D030CED}">
      <dsp:nvSpPr>
        <dsp:cNvPr id="0" name=""/>
        <dsp:cNvSpPr/>
      </dsp:nvSpPr>
      <dsp:spPr>
        <a:xfrm>
          <a:off x="2904070" y="1954038"/>
          <a:ext cx="2280907" cy="361834"/>
        </a:xfrm>
        <a:custGeom>
          <a:avLst/>
          <a:gdLst/>
          <a:ahLst/>
          <a:cxnLst/>
          <a:rect l="0" t="0" r="0" b="0"/>
          <a:pathLst>
            <a:path>
              <a:moveTo>
                <a:pt x="2280907" y="0"/>
              </a:moveTo>
              <a:lnTo>
                <a:pt x="2280907" y="246579"/>
              </a:lnTo>
              <a:lnTo>
                <a:pt x="0" y="246579"/>
              </a:lnTo>
              <a:lnTo>
                <a:pt x="0" y="36183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06EE2-014A-43A4-B0D7-E99F425C2363}">
      <dsp:nvSpPr>
        <dsp:cNvPr id="0" name=""/>
        <dsp:cNvSpPr/>
      </dsp:nvSpPr>
      <dsp:spPr>
        <a:xfrm>
          <a:off x="4562912" y="1164014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CF18A-70A6-4B24-B175-CE134917E6B0}">
      <dsp:nvSpPr>
        <dsp:cNvPr id="0" name=""/>
        <dsp:cNvSpPr/>
      </dsp:nvSpPr>
      <dsp:spPr>
        <a:xfrm>
          <a:off x="4701149" y="1295339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Urine osmolality</a:t>
          </a:r>
        </a:p>
      </dsp:txBody>
      <dsp:txXfrm>
        <a:off x="4724288" y="1318478"/>
        <a:ext cx="1197853" cy="743745"/>
      </dsp:txXfrm>
    </dsp:sp>
    <dsp:sp modelId="{293C9253-D129-496D-9C5D-72F61981CF41}">
      <dsp:nvSpPr>
        <dsp:cNvPr id="0" name=""/>
        <dsp:cNvSpPr/>
      </dsp:nvSpPr>
      <dsp:spPr>
        <a:xfrm>
          <a:off x="2282005" y="2315873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A4217-203E-410D-8725-C0C7582F768F}">
      <dsp:nvSpPr>
        <dsp:cNvPr id="0" name=""/>
        <dsp:cNvSpPr/>
      </dsp:nvSpPr>
      <dsp:spPr>
        <a:xfrm>
          <a:off x="2420241" y="2447198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UOsm&gt;100 and UN &gt; 40</a:t>
          </a:r>
        </a:p>
      </dsp:txBody>
      <dsp:txXfrm>
        <a:off x="2443380" y="2470337"/>
        <a:ext cx="1197853" cy="743745"/>
      </dsp:txXfrm>
    </dsp:sp>
    <dsp:sp modelId="{6D4D6163-987C-4ABE-BF80-BB8B1E2DEC08}">
      <dsp:nvSpPr>
        <dsp:cNvPr id="0" name=""/>
        <dsp:cNvSpPr/>
      </dsp:nvSpPr>
      <dsp:spPr>
        <a:xfrm>
          <a:off x="1097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043B-12D2-41F6-BF1E-8BA797E666F1}">
      <dsp:nvSpPr>
        <dsp:cNvPr id="0" name=""/>
        <dsp:cNvSpPr/>
      </dsp:nvSpPr>
      <dsp:spPr>
        <a:xfrm>
          <a:off x="139333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SIADH or Nephrogenic SIADH</a:t>
          </a:r>
        </a:p>
      </dsp:txBody>
      <dsp:txXfrm>
        <a:off x="162472" y="3622195"/>
        <a:ext cx="1197853" cy="743745"/>
      </dsp:txXfrm>
    </dsp:sp>
    <dsp:sp modelId="{BBAC339D-2955-4FFF-A99B-DC270EB6D44A}">
      <dsp:nvSpPr>
        <dsp:cNvPr id="0" name=""/>
        <dsp:cNvSpPr/>
      </dsp:nvSpPr>
      <dsp:spPr>
        <a:xfrm>
          <a:off x="1521702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BEF72-EEAD-4338-9C62-662E965EBA02}">
      <dsp:nvSpPr>
        <dsp:cNvPr id="0" name=""/>
        <dsp:cNvSpPr/>
      </dsp:nvSpPr>
      <dsp:spPr>
        <a:xfrm>
          <a:off x="1659939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Hypothyroidism</a:t>
          </a:r>
        </a:p>
      </dsp:txBody>
      <dsp:txXfrm>
        <a:off x="1683078" y="3622195"/>
        <a:ext cx="1197853" cy="743745"/>
      </dsp:txXfrm>
    </dsp:sp>
    <dsp:sp modelId="{3E409636-4B3A-44D8-AC70-38C07B0882F6}">
      <dsp:nvSpPr>
        <dsp:cNvPr id="0" name=""/>
        <dsp:cNvSpPr/>
      </dsp:nvSpPr>
      <dsp:spPr>
        <a:xfrm>
          <a:off x="3042307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B670E-2EE2-448F-8BE0-0B6CFD771027}">
      <dsp:nvSpPr>
        <dsp:cNvPr id="0" name=""/>
        <dsp:cNvSpPr/>
      </dsp:nvSpPr>
      <dsp:spPr>
        <a:xfrm>
          <a:off x="3180544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Glucocorticoid Deficiency</a:t>
          </a:r>
        </a:p>
      </dsp:txBody>
      <dsp:txXfrm>
        <a:off x="3203683" y="3622195"/>
        <a:ext cx="1197853" cy="743745"/>
      </dsp:txXfrm>
    </dsp:sp>
    <dsp:sp modelId="{62FE4C58-B58F-4D8B-838D-65853705F94E}">
      <dsp:nvSpPr>
        <dsp:cNvPr id="0" name=""/>
        <dsp:cNvSpPr/>
      </dsp:nvSpPr>
      <dsp:spPr>
        <a:xfrm>
          <a:off x="4562912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5AF37-ED73-4E99-9610-95AF019A2820}">
      <dsp:nvSpPr>
        <dsp:cNvPr id="0" name=""/>
        <dsp:cNvSpPr/>
      </dsp:nvSpPr>
      <dsp:spPr>
        <a:xfrm>
          <a:off x="4701149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Reset Osmostat</a:t>
          </a:r>
        </a:p>
      </dsp:txBody>
      <dsp:txXfrm>
        <a:off x="4724288" y="3622195"/>
        <a:ext cx="1197853" cy="743745"/>
      </dsp:txXfrm>
    </dsp:sp>
    <dsp:sp modelId="{8A7C0AE8-6372-45C2-854C-39148507ABCC}">
      <dsp:nvSpPr>
        <dsp:cNvPr id="0" name=""/>
        <dsp:cNvSpPr/>
      </dsp:nvSpPr>
      <dsp:spPr>
        <a:xfrm>
          <a:off x="6843820" y="2315873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CEB06-C09B-410D-B848-D4073D12E75C}">
      <dsp:nvSpPr>
        <dsp:cNvPr id="0" name=""/>
        <dsp:cNvSpPr/>
      </dsp:nvSpPr>
      <dsp:spPr>
        <a:xfrm>
          <a:off x="6982057" y="2447198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Uosm &lt;100</a:t>
          </a:r>
        </a:p>
      </dsp:txBody>
      <dsp:txXfrm>
        <a:off x="7005196" y="2470337"/>
        <a:ext cx="1197853" cy="743745"/>
      </dsp:txXfrm>
    </dsp:sp>
    <dsp:sp modelId="{D52AC203-847C-428A-93CE-1A796CC4E9F6}">
      <dsp:nvSpPr>
        <dsp:cNvPr id="0" name=""/>
        <dsp:cNvSpPr/>
      </dsp:nvSpPr>
      <dsp:spPr>
        <a:xfrm>
          <a:off x="6083518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9A58F-F081-4172-92CB-DF40B73970D3}">
      <dsp:nvSpPr>
        <dsp:cNvPr id="0" name=""/>
        <dsp:cNvSpPr/>
      </dsp:nvSpPr>
      <dsp:spPr>
        <a:xfrm>
          <a:off x="6221755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High fluid and low protein such as tea and toast or beer potomania</a:t>
          </a:r>
        </a:p>
      </dsp:txBody>
      <dsp:txXfrm>
        <a:off x="6244894" y="3622195"/>
        <a:ext cx="1197853" cy="743745"/>
      </dsp:txXfrm>
    </dsp:sp>
    <dsp:sp modelId="{B5A25AD0-B16C-497D-AE0B-56766EBC2F09}">
      <dsp:nvSpPr>
        <dsp:cNvPr id="0" name=""/>
        <dsp:cNvSpPr/>
      </dsp:nvSpPr>
      <dsp:spPr>
        <a:xfrm>
          <a:off x="7604123" y="3467731"/>
          <a:ext cx="1244131" cy="79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CA232-7FC7-45B0-B82F-D12493CD2991}">
      <dsp:nvSpPr>
        <dsp:cNvPr id="0" name=""/>
        <dsp:cNvSpPr/>
      </dsp:nvSpPr>
      <dsp:spPr>
        <a:xfrm>
          <a:off x="7742360" y="3599056"/>
          <a:ext cx="1244131" cy="79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Self induced such as polygenic psychodipsia, marathon running, ecstasy</a:t>
          </a:r>
        </a:p>
      </dsp:txBody>
      <dsp:txXfrm>
        <a:off x="7765499" y="3622195"/>
        <a:ext cx="1197853" cy="743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Fever//Roth's spots//</a:t>
            </a:r>
            <a:r>
              <a:rPr lang="en-US" baseline="0" dirty="0"/>
              <a:t> </a:t>
            </a:r>
            <a:r>
              <a:rPr lang="en-US" dirty="0"/>
              <a:t>Osler's nodes//</a:t>
            </a:r>
            <a:r>
              <a:rPr lang="en-US" baseline="0" dirty="0"/>
              <a:t> </a:t>
            </a:r>
            <a:r>
              <a:rPr lang="en-US" dirty="0"/>
              <a:t>Murmur//</a:t>
            </a:r>
            <a:r>
              <a:rPr lang="en-US" dirty="0" err="1"/>
              <a:t>Janeway</a:t>
            </a:r>
            <a:r>
              <a:rPr lang="en-US" dirty="0"/>
              <a:t> lesions// Anemia//</a:t>
            </a:r>
            <a:r>
              <a:rPr lang="en-US" baseline="0" dirty="0"/>
              <a:t> </a:t>
            </a:r>
            <a:r>
              <a:rPr lang="en-US" dirty="0"/>
              <a:t>Nail hemorrhage (splinter hemorrhages)//</a:t>
            </a:r>
            <a:r>
              <a:rPr lang="en-US" baseline="0" dirty="0"/>
              <a:t> </a:t>
            </a:r>
            <a:r>
              <a:rPr lang="en-US" dirty="0"/>
              <a:t>Emboli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ptodat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/>
              <a:t>Evaluation of Hyponatremia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E466E-1685-4419-8478-F0DBA87A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96" y="268860"/>
            <a:ext cx="684580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the complication of over correcting hyponatremia?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0488F-8A43-44BE-AB0B-2CBB36534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 correction of severe hyponatremia (&lt;120) can lead to OSMOTIC DEMYELINATION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the serum is hypotonic water can flow across the blood brain barrier causing an increase in water content causing astrocytes to swell.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 accommodate for this there is an outflux from the astrocytes into the CSF of intracellular contents (</a:t>
            </a:r>
            <a:r>
              <a:rPr lang="en-US" dirty="0" err="1"/>
              <a:t>osmolytes</a:t>
            </a:r>
            <a:r>
              <a:rPr lang="en-US" dirty="0"/>
              <a:t>) and allows for the excess intracellular fluid to move extracellularly to regain balance.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believed that in chronic hyponatremia astrocytes lose their protective </a:t>
            </a:r>
            <a:r>
              <a:rPr lang="en-US" dirty="0" err="1"/>
              <a:t>osmolytes</a:t>
            </a:r>
            <a:r>
              <a:rPr lang="en-US" dirty="0"/>
              <a:t> to prevent swelling intracellularly with hyponatremia and cannot be replaced quick enough when correction occurs.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causes further drop in brain volume and leads to demyelination.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1AB6B-BE9F-4A6A-B116-C3ACB070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6236208" cy="1371600"/>
          </a:xfrm>
        </p:spPr>
        <p:txBody>
          <a:bodyPr/>
          <a:lstStyle/>
          <a:p>
            <a:pPr algn="ctr"/>
            <a:r>
              <a:rPr lang="en-US" dirty="0"/>
              <a:t>Signs and Symptoms of ODS: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3B9D23-86A6-4C51-B7FE-B5B95CAC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Symptoms are typically delayed for 2-6 days after rapid correction of hyponatremia.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Symptoms include: dysarthria, dysphagia, </a:t>
            </a:r>
            <a:r>
              <a:rPr lang="en-US" dirty="0" err="1"/>
              <a:t>paraparesis</a:t>
            </a:r>
            <a:r>
              <a:rPr lang="en-US" dirty="0"/>
              <a:t>, </a:t>
            </a:r>
            <a:r>
              <a:rPr lang="en-US" dirty="0" err="1"/>
              <a:t>quadriparesis</a:t>
            </a:r>
            <a:r>
              <a:rPr lang="en-US" dirty="0"/>
              <a:t>, behavioral problems, movement disorders, seizures, lethargy, confusion, disorientation, obtundation, and coma.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0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8789B5-75DB-4996-BBDA-686481A6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Prevent ODS: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89EF1A-7A28-4240-A477-72B1925D2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089392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Those at greatest risk are those with serum Na less than 120 on arrival, although usually it is less than 115, which have had hyponatremia for 2 or more days or of unknown duration.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best prevention is, if you will be actively raising the serum sodium, to correct by no more than 6-8meq/L in a 24H period.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5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9FB89-9B3E-4C9D-ADF2-F5F75DE5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E2FB6D-E130-40B0-A2E0-3AB5BADC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www.uptodate.com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0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718"/>
            <a:ext cx="6001806" cy="1371600"/>
          </a:xfrm>
        </p:spPr>
        <p:txBody>
          <a:bodyPr>
            <a:normAutofit/>
          </a:bodyPr>
          <a:lstStyle/>
          <a:p>
            <a:r>
              <a:rPr lang="en-US" dirty="0"/>
              <a:t>Define Hyponatremia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68" y="1600200"/>
            <a:ext cx="8319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Excess of water relative to sodium in the body.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Almost always due to ADH either increased appropriately (diarrhea) or inappropriately (SIADH)</a:t>
            </a:r>
          </a:p>
          <a:p>
            <a:pPr marL="457200" indent="-457200">
              <a:buFont typeface="Arial"/>
              <a:buChar char="•"/>
            </a:pPr>
            <a:endParaRPr lang="en-US" b="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01280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210"/>
            <a:ext cx="8229600" cy="855503"/>
          </a:xfrm>
        </p:spPr>
        <p:txBody>
          <a:bodyPr>
            <a:normAutofit fontScale="90000"/>
          </a:bodyPr>
          <a:lstStyle/>
          <a:p>
            <a:r>
              <a:rPr lang="en-US" sz="7200" dirty="0"/>
              <a:t>Signs and Symptoms of Hyponatremia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2096"/>
            <a:ext cx="8229600" cy="411315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Nausea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Fatigue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Lethargy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Headache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Seizures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Respiratory arrest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9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1C64DD-2451-42E1-B365-47AC2408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Step in Evaluation of a Patient with Hyponatremia…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2E6420-F6F1-464E-A4AF-1F5CD84CC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Ensure that the hyponatremia is real.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Pseudohyponatremia</a:t>
            </a:r>
            <a:r>
              <a:rPr lang="en-US" dirty="0"/>
              <a:t> can result from:</a:t>
            </a:r>
          </a:p>
          <a:p>
            <a:pPr lvl="1"/>
            <a:r>
              <a:rPr lang="en-US" dirty="0"/>
              <a:t>Hyperglycemia</a:t>
            </a:r>
          </a:p>
          <a:p>
            <a:pPr lvl="1"/>
            <a:r>
              <a:rPr lang="en-US" dirty="0"/>
              <a:t>Hypertriglyceridemia</a:t>
            </a:r>
          </a:p>
          <a:p>
            <a:pPr lvl="1"/>
            <a:r>
              <a:rPr lang="en-US" dirty="0"/>
              <a:t>Obstructive jaundice</a:t>
            </a:r>
          </a:p>
          <a:p>
            <a:pPr lvl="1"/>
            <a:r>
              <a:rPr lang="en-US" dirty="0"/>
              <a:t>Plasma cell dyscrasias such as multiple myeloma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9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4AA97-4C13-451F-AA25-A4872836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 is to evaluate the osmolality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59DC66-EDC9-44DA-AAAD-89789A5BB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Hypertonic hyponatremia  Artifact from another solution such as mannitol, glucose, surgical irrigation solution.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Isotonic hyponatremia</a:t>
            </a:r>
            <a:r>
              <a:rPr lang="en-US" dirty="0">
                <a:sym typeface="Wingdings" panose="05000000000000000000" pitchFamily="2" charset="2"/>
              </a:rPr>
              <a:t> Artifact from hyperlipidemia or hyperproteinemia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Hypotonic Hyponatremia Most common scenario and is a true imbalance of sodium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3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D6E360-7988-43C0-AD76-492B4FA5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25742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Once you know you have hypotonic hyponatremia the next step is to assess volume status: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958FDB-B511-4EB6-BDC4-C6E634311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44" y="2226469"/>
            <a:ext cx="2136488" cy="32635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100" b="0" u="sng" dirty="0"/>
              <a:t>Hypovolemic 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0" dirty="0"/>
              <a:t>Orthostatic hypotension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0" dirty="0"/>
              <a:t>Dry mucus membranes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0" dirty="0"/>
              <a:t>Hypotension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0" dirty="0"/>
              <a:t>Skin tenting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100" b="0" dirty="0"/>
              <a:t>Poor capillary refill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4918C4D-6C0F-487F-8C12-75D16FF174FF}"/>
              </a:ext>
            </a:extLst>
          </p:cNvPr>
          <p:cNvSpPr txBox="1">
            <a:spLocks/>
          </p:cNvSpPr>
          <p:nvPr/>
        </p:nvSpPr>
        <p:spPr>
          <a:xfrm>
            <a:off x="3623009" y="2226469"/>
            <a:ext cx="1897982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u="sng" dirty="0" err="1"/>
              <a:t>Euvolemic</a:t>
            </a:r>
            <a:endParaRPr lang="en-US" sz="2100" u="sng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Moist mucus membranes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No signs of volume overload or dehydration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047E280-37FB-48F0-9C1E-AA529DE8EF21}"/>
              </a:ext>
            </a:extLst>
          </p:cNvPr>
          <p:cNvSpPr txBox="1">
            <a:spLocks/>
          </p:cNvSpPr>
          <p:nvPr/>
        </p:nvSpPr>
        <p:spPr>
          <a:xfrm>
            <a:off x="6617368" y="2226469"/>
            <a:ext cx="1897982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u="sng" dirty="0" err="1"/>
              <a:t>Hypervolemic</a:t>
            </a:r>
            <a:endParaRPr lang="en-US" sz="2100" u="sng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Peripheral Edema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Ascites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Pulmonary edema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Increased JVP </a:t>
            </a:r>
          </a:p>
        </p:txBody>
      </p:sp>
    </p:spTree>
    <p:extLst>
      <p:ext uri="{BB962C8B-B14F-4D97-AF65-F5344CB8AC3E}">
        <p14:creationId xmlns:p14="http://schemas.microsoft.com/office/powerpoint/2010/main" val="137216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5C70A5-85B2-49B7-B572-EC30F8D1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Hypotonic Hypovolemic Hyponatremia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2791DF6-167B-4769-A7F5-5AA5A7D57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138706"/>
              </p:ext>
            </p:extLst>
          </p:nvPr>
        </p:nvGraphicFramePr>
        <p:xfrm>
          <a:off x="276727" y="1524318"/>
          <a:ext cx="8525897" cy="464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6835C0-CB4E-43E6-B6F6-DE97D31F1686}"/>
              </a:ext>
            </a:extLst>
          </p:cNvPr>
          <p:cNvSpPr txBox="1"/>
          <p:nvPr/>
        </p:nvSpPr>
        <p:spPr>
          <a:xfrm>
            <a:off x="276727" y="5337625"/>
            <a:ext cx="5089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Treatment: Depends on the cause</a:t>
            </a:r>
          </a:p>
        </p:txBody>
      </p:sp>
    </p:spTree>
    <p:extLst>
      <p:ext uri="{BB962C8B-B14F-4D97-AF65-F5344CB8AC3E}">
        <p14:creationId xmlns:p14="http://schemas.microsoft.com/office/powerpoint/2010/main" val="44881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44D25-A0AE-42F2-94C0-64FD7ABC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Hypotonic </a:t>
            </a:r>
            <a:r>
              <a:rPr lang="en-US" dirty="0" err="1"/>
              <a:t>Euvolemic</a:t>
            </a:r>
            <a:r>
              <a:rPr lang="en-US" dirty="0"/>
              <a:t> Hyponatremia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CC93304-4ED9-4742-819A-A9868A78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787179"/>
              </p:ext>
            </p:extLst>
          </p:nvPr>
        </p:nvGraphicFramePr>
        <p:xfrm>
          <a:off x="0" y="646176"/>
          <a:ext cx="8987589" cy="555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B86BBB-3EA0-482B-9971-3E2397CBD6E2}"/>
              </a:ext>
            </a:extLst>
          </p:cNvPr>
          <p:cNvSpPr txBox="1"/>
          <p:nvPr/>
        </p:nvSpPr>
        <p:spPr>
          <a:xfrm>
            <a:off x="2027321" y="5285170"/>
            <a:ext cx="5089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Treatment: </a:t>
            </a:r>
          </a:p>
          <a:p>
            <a:pPr algn="ctr"/>
            <a:r>
              <a:rPr lang="en-US" sz="2100" dirty="0"/>
              <a:t>Depends on the cause</a:t>
            </a:r>
          </a:p>
        </p:txBody>
      </p:sp>
    </p:spTree>
    <p:extLst>
      <p:ext uri="{BB962C8B-B14F-4D97-AF65-F5344CB8AC3E}">
        <p14:creationId xmlns:p14="http://schemas.microsoft.com/office/powerpoint/2010/main" val="57214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172A7-B147-4FB7-A1E5-1FF4B355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Hypotonic </a:t>
            </a:r>
            <a:r>
              <a:rPr lang="en-US" dirty="0" err="1"/>
              <a:t>Hypervolemic</a:t>
            </a:r>
            <a:r>
              <a:rPr lang="en-US" dirty="0"/>
              <a:t> Hyponatremia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138FE-FC04-4EE2-908B-9E223D5E4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Causes:</a:t>
            </a:r>
          </a:p>
          <a:p>
            <a:pPr lvl="2"/>
            <a:r>
              <a:rPr lang="en-US" dirty="0"/>
              <a:t>Heart failure</a:t>
            </a:r>
          </a:p>
          <a:p>
            <a:pPr lvl="2"/>
            <a:r>
              <a:rPr lang="en-US" dirty="0"/>
              <a:t>Cirrhosis	</a:t>
            </a:r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Treatment</a:t>
            </a:r>
          </a:p>
          <a:p>
            <a:pPr lvl="2"/>
            <a:r>
              <a:rPr lang="en-US" dirty="0"/>
              <a:t>Heart failure: Fluid restriction,  </a:t>
            </a:r>
            <a:r>
              <a:rPr lang="en-US" dirty="0" err="1"/>
              <a:t>ACEi</a:t>
            </a:r>
            <a:r>
              <a:rPr lang="en-US" dirty="0"/>
              <a:t> and ARBs,  vasopressin receptor agonist (tolvaptan)</a:t>
            </a:r>
          </a:p>
          <a:p>
            <a:pPr lvl="2"/>
            <a:r>
              <a:rPr lang="en-US" dirty="0"/>
              <a:t>Cirrhosis: Fluid restriction, vasopressin receptor agonist (NOT TOLVAPTAN)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01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4588</TotalTime>
  <Words>551</Words>
  <Application>Microsoft Macintosh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Essential</vt:lpstr>
      <vt:lpstr>Evaluation of Hyponatremia </vt:lpstr>
      <vt:lpstr>Define Hyponatremia</vt:lpstr>
      <vt:lpstr>Signs and Symptoms of Hyponatremia</vt:lpstr>
      <vt:lpstr>First Step in Evaluation of a Patient with Hyponatremia…</vt:lpstr>
      <vt:lpstr>Next step is to evaluate the osmolality</vt:lpstr>
      <vt:lpstr>Once you know you have hypotonic hyponatremia the next step is to assess volume status:</vt:lpstr>
      <vt:lpstr>Hypotonic Hypovolemic Hyponatremia</vt:lpstr>
      <vt:lpstr>Hypotonic Euvolemic Hyponatremia</vt:lpstr>
      <vt:lpstr>Hypotonic Hypervolemic Hyponatremia</vt:lpstr>
      <vt:lpstr>What is the complication of over correcting hyponatremia?</vt:lpstr>
      <vt:lpstr>Signs and Symptoms of ODS: </vt:lpstr>
      <vt:lpstr>How to Prevent ODS: </vt:lpstr>
      <vt:lpstr>References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</dc:title>
  <dc:creator>Kristen Young</dc:creator>
  <cp:lastModifiedBy>Brittany Muscha</cp:lastModifiedBy>
  <cp:revision>25</cp:revision>
  <dcterms:created xsi:type="dcterms:W3CDTF">2017-05-11T18:07:00Z</dcterms:created>
  <dcterms:modified xsi:type="dcterms:W3CDTF">2018-06-04T17:48:09Z</dcterms:modified>
</cp:coreProperties>
</file>