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460" r:id="rId4"/>
    <p:sldId id="462" r:id="rId5"/>
    <p:sldId id="472" r:id="rId6"/>
    <p:sldId id="445" r:id="rId7"/>
    <p:sldId id="444" r:id="rId8"/>
    <p:sldId id="463" r:id="rId9"/>
    <p:sldId id="471" r:id="rId10"/>
    <p:sldId id="474" r:id="rId11"/>
    <p:sldId id="446" r:id="rId12"/>
    <p:sldId id="477" r:id="rId13"/>
    <p:sldId id="465" r:id="rId14"/>
    <p:sldId id="450" r:id="rId15"/>
    <p:sldId id="455" r:id="rId16"/>
    <p:sldId id="406" r:id="rId17"/>
    <p:sldId id="447" r:id="rId18"/>
    <p:sldId id="475" r:id="rId19"/>
    <p:sldId id="451" r:id="rId20"/>
    <p:sldId id="452" r:id="rId21"/>
    <p:sldId id="453" r:id="rId22"/>
    <p:sldId id="443" r:id="rId23"/>
    <p:sldId id="480" r:id="rId24"/>
    <p:sldId id="448" r:id="rId25"/>
    <p:sldId id="464" r:id="rId26"/>
    <p:sldId id="479" r:id="rId27"/>
    <p:sldId id="258" r:id="rId28"/>
    <p:sldId id="456" r:id="rId29"/>
    <p:sldId id="467" r:id="rId30"/>
    <p:sldId id="468" r:id="rId31"/>
    <p:sldId id="470" r:id="rId32"/>
    <p:sldId id="466" r:id="rId33"/>
    <p:sldId id="469" r:id="rId34"/>
    <p:sldId id="305" r:id="rId35"/>
    <p:sldId id="300" r:id="rId36"/>
    <p:sldId id="262" r:id="rId37"/>
    <p:sldId id="325" r:id="rId38"/>
    <p:sldId id="284" r:id="rId39"/>
    <p:sldId id="312" r:id="rId40"/>
    <p:sldId id="303" r:id="rId41"/>
    <p:sldId id="326" r:id="rId42"/>
    <p:sldId id="287" r:id="rId43"/>
    <p:sldId id="308" r:id="rId44"/>
    <p:sldId id="320" r:id="rId45"/>
    <p:sldId id="267" r:id="rId46"/>
    <p:sldId id="327" r:id="rId47"/>
    <p:sldId id="307" r:id="rId48"/>
    <p:sldId id="323" r:id="rId49"/>
    <p:sldId id="299" r:id="rId50"/>
    <p:sldId id="263" r:id="rId51"/>
    <p:sldId id="269" r:id="rId52"/>
    <p:sldId id="301" r:id="rId53"/>
    <p:sldId id="265" r:id="rId54"/>
    <p:sldId id="274" r:id="rId55"/>
    <p:sldId id="280" r:id="rId56"/>
    <p:sldId id="319" r:id="rId57"/>
    <p:sldId id="293" r:id="rId58"/>
    <p:sldId id="483" r:id="rId59"/>
    <p:sldId id="46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B336D-9D9B-4D32-8C74-8A44F5CF8879}" v="235" dt="2025-08-11T16:15:28.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sorterViewPr>
    <p:cViewPr varScale="1">
      <p:scale>
        <a:sx n="100" d="100"/>
        <a:sy n="100" d="100"/>
      </p:scale>
      <p:origin x="0" y="-75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chall, Jonas - (jmarschall)" userId="a9dbc78c-16ed-4f55-abfc-a8ffc4c44ef3" providerId="ADAL" clId="{029B336D-9D9B-4D32-8C74-8A44F5CF8879}"/>
    <pc:docChg chg="undo custSel addSld delSld modSld sldOrd">
      <pc:chgData name="Marschall, Jonas - (jmarschall)" userId="a9dbc78c-16ed-4f55-abfc-a8ffc4c44ef3" providerId="ADAL" clId="{029B336D-9D9B-4D32-8C74-8A44F5CF8879}" dt="2025-08-11T16:21:56.759" v="6887" actId="20577"/>
      <pc:docMkLst>
        <pc:docMk/>
      </pc:docMkLst>
      <pc:sldChg chg="modSp mod ord">
        <pc:chgData name="Marschall, Jonas - (jmarschall)" userId="a9dbc78c-16ed-4f55-abfc-a8ffc4c44ef3" providerId="ADAL" clId="{029B336D-9D9B-4D32-8C74-8A44F5CF8879}" dt="2025-08-11T16:09:13.689" v="6243" actId="404"/>
        <pc:sldMkLst>
          <pc:docMk/>
          <pc:sldMk cId="3857290170" sldId="258"/>
        </pc:sldMkLst>
        <pc:spChg chg="mod">
          <ac:chgData name="Marschall, Jonas - (jmarschall)" userId="a9dbc78c-16ed-4f55-abfc-a8ffc4c44ef3" providerId="ADAL" clId="{029B336D-9D9B-4D32-8C74-8A44F5CF8879}" dt="2025-08-11T06:46:37.317" v="5688" actId="20577"/>
          <ac:spMkLst>
            <pc:docMk/>
            <pc:sldMk cId="3857290170" sldId="258"/>
            <ac:spMk id="2" creationId="{6389AFDD-8288-7411-67FD-404B4B779757}"/>
          </ac:spMkLst>
        </pc:spChg>
        <pc:spChg chg="mod">
          <ac:chgData name="Marschall, Jonas - (jmarschall)" userId="a9dbc78c-16ed-4f55-abfc-a8ffc4c44ef3" providerId="ADAL" clId="{029B336D-9D9B-4D32-8C74-8A44F5CF8879}" dt="2025-08-11T16:09:13.689" v="6243" actId="404"/>
          <ac:spMkLst>
            <pc:docMk/>
            <pc:sldMk cId="3857290170" sldId="258"/>
            <ac:spMk id="3" creationId="{EAC76473-E3F0-D92C-D982-FBACC2B4423C}"/>
          </ac:spMkLst>
        </pc:spChg>
      </pc:sldChg>
      <pc:sldChg chg="del">
        <pc:chgData name="Marschall, Jonas - (jmarschall)" userId="a9dbc78c-16ed-4f55-abfc-a8ffc4c44ef3" providerId="ADAL" clId="{029B336D-9D9B-4D32-8C74-8A44F5CF8879}" dt="2025-08-11T06:10:23.576" v="5263" actId="47"/>
        <pc:sldMkLst>
          <pc:docMk/>
          <pc:sldMk cId="1590143304" sldId="259"/>
        </pc:sldMkLst>
      </pc:sldChg>
      <pc:sldChg chg="modSp mod">
        <pc:chgData name="Marschall, Jonas - (jmarschall)" userId="a9dbc78c-16ed-4f55-abfc-a8ffc4c44ef3" providerId="ADAL" clId="{029B336D-9D9B-4D32-8C74-8A44F5CF8879}" dt="2025-08-11T03:57:18.082" v="4101" actId="27636"/>
        <pc:sldMkLst>
          <pc:docMk/>
          <pc:sldMk cId="2394550124" sldId="263"/>
        </pc:sldMkLst>
        <pc:spChg chg="mod">
          <ac:chgData name="Marschall, Jonas - (jmarschall)" userId="a9dbc78c-16ed-4f55-abfc-a8ffc4c44ef3" providerId="ADAL" clId="{029B336D-9D9B-4D32-8C74-8A44F5CF8879}" dt="2025-08-11T03:57:18.082" v="4101" actId="27636"/>
          <ac:spMkLst>
            <pc:docMk/>
            <pc:sldMk cId="2394550124" sldId="263"/>
            <ac:spMk id="40963" creationId="{00000000-0000-0000-0000-000000000000}"/>
          </ac:spMkLst>
        </pc:spChg>
      </pc:sldChg>
      <pc:sldChg chg="modSp mod">
        <pc:chgData name="Marschall, Jonas - (jmarschall)" userId="a9dbc78c-16ed-4f55-abfc-a8ffc4c44ef3" providerId="ADAL" clId="{029B336D-9D9B-4D32-8C74-8A44F5CF8879}" dt="2025-08-11T06:36:12.476" v="5471" actId="14100"/>
        <pc:sldMkLst>
          <pc:docMk/>
          <pc:sldMk cId="1231258816" sldId="267"/>
        </pc:sldMkLst>
        <pc:spChg chg="mod">
          <ac:chgData name="Marschall, Jonas - (jmarschall)" userId="a9dbc78c-16ed-4f55-abfc-a8ffc4c44ef3" providerId="ADAL" clId="{029B336D-9D9B-4D32-8C74-8A44F5CF8879}" dt="2025-08-11T06:36:12.476" v="5471" actId="14100"/>
          <ac:spMkLst>
            <pc:docMk/>
            <pc:sldMk cId="1231258816" sldId="267"/>
            <ac:spMk id="7" creationId="{00000000-0000-0000-0000-000000000000}"/>
          </ac:spMkLst>
        </pc:spChg>
      </pc:sldChg>
      <pc:sldChg chg="modSp mod">
        <pc:chgData name="Marschall, Jonas - (jmarschall)" userId="a9dbc78c-16ed-4f55-abfc-a8ffc4c44ef3" providerId="ADAL" clId="{029B336D-9D9B-4D32-8C74-8A44F5CF8879}" dt="2025-08-11T07:06:28.608" v="6003" actId="20577"/>
        <pc:sldMkLst>
          <pc:docMk/>
          <pc:sldMk cId="1319875883" sldId="269"/>
        </pc:sldMkLst>
        <pc:spChg chg="mod">
          <ac:chgData name="Marschall, Jonas - (jmarschall)" userId="a9dbc78c-16ed-4f55-abfc-a8ffc4c44ef3" providerId="ADAL" clId="{029B336D-9D9B-4D32-8C74-8A44F5CF8879}" dt="2025-08-11T05:58:56.236" v="5238" actId="20577"/>
          <ac:spMkLst>
            <pc:docMk/>
            <pc:sldMk cId="1319875883" sldId="269"/>
            <ac:spMk id="2" creationId="{00000000-0000-0000-0000-000000000000}"/>
          </ac:spMkLst>
        </pc:spChg>
        <pc:spChg chg="mod">
          <ac:chgData name="Marschall, Jonas - (jmarschall)" userId="a9dbc78c-16ed-4f55-abfc-a8ffc4c44ef3" providerId="ADAL" clId="{029B336D-9D9B-4D32-8C74-8A44F5CF8879}" dt="2025-08-11T07:06:28.608" v="6003" actId="20577"/>
          <ac:spMkLst>
            <pc:docMk/>
            <pc:sldMk cId="1319875883" sldId="269"/>
            <ac:spMk id="3" creationId="{00000000-0000-0000-0000-000000000000}"/>
          </ac:spMkLst>
        </pc:spChg>
      </pc:sldChg>
      <pc:sldChg chg="del">
        <pc:chgData name="Marschall, Jonas - (jmarschall)" userId="a9dbc78c-16ed-4f55-abfc-a8ffc4c44ef3" providerId="ADAL" clId="{029B336D-9D9B-4D32-8C74-8A44F5CF8879}" dt="2025-08-11T06:21:01.161" v="5464" actId="47"/>
        <pc:sldMkLst>
          <pc:docMk/>
          <pc:sldMk cId="2668235133" sldId="275"/>
        </pc:sldMkLst>
      </pc:sldChg>
      <pc:sldChg chg="del">
        <pc:chgData name="Marschall, Jonas - (jmarschall)" userId="a9dbc78c-16ed-4f55-abfc-a8ffc4c44ef3" providerId="ADAL" clId="{029B336D-9D9B-4D32-8C74-8A44F5CF8879}" dt="2025-08-11T06:33:01.765" v="5465" actId="47"/>
        <pc:sldMkLst>
          <pc:docMk/>
          <pc:sldMk cId="410450637" sldId="277"/>
        </pc:sldMkLst>
      </pc:sldChg>
      <pc:sldChg chg="del">
        <pc:chgData name="Marschall, Jonas - (jmarschall)" userId="a9dbc78c-16ed-4f55-abfc-a8ffc4c44ef3" providerId="ADAL" clId="{029B336D-9D9B-4D32-8C74-8A44F5CF8879}" dt="2025-08-11T06:42:36.946" v="5519" actId="47"/>
        <pc:sldMkLst>
          <pc:docMk/>
          <pc:sldMk cId="4139685339" sldId="278"/>
        </pc:sldMkLst>
      </pc:sldChg>
      <pc:sldChg chg="del">
        <pc:chgData name="Marschall, Jonas - (jmarschall)" userId="a9dbc78c-16ed-4f55-abfc-a8ffc4c44ef3" providerId="ADAL" clId="{029B336D-9D9B-4D32-8C74-8A44F5CF8879}" dt="2025-08-11T04:11:55.379" v="4760" actId="47"/>
        <pc:sldMkLst>
          <pc:docMk/>
          <pc:sldMk cId="856847001" sldId="282"/>
        </pc:sldMkLst>
      </pc:sldChg>
      <pc:sldChg chg="modSp mod">
        <pc:chgData name="Marschall, Jonas - (jmarschall)" userId="a9dbc78c-16ed-4f55-abfc-a8ffc4c44ef3" providerId="ADAL" clId="{029B336D-9D9B-4D32-8C74-8A44F5CF8879}" dt="2025-08-11T04:59:01.144" v="5235" actId="20577"/>
        <pc:sldMkLst>
          <pc:docMk/>
          <pc:sldMk cId="2277898820" sldId="287"/>
        </pc:sldMkLst>
        <pc:graphicFrameChg chg="modGraphic">
          <ac:chgData name="Marschall, Jonas - (jmarschall)" userId="a9dbc78c-16ed-4f55-abfc-a8ffc4c44ef3" providerId="ADAL" clId="{029B336D-9D9B-4D32-8C74-8A44F5CF8879}" dt="2025-08-11T04:59:01.144" v="5235" actId="20577"/>
          <ac:graphicFrameMkLst>
            <pc:docMk/>
            <pc:sldMk cId="2277898820" sldId="287"/>
            <ac:graphicFrameMk id="6" creationId="{00000000-0000-0000-0000-000000000000}"/>
          </ac:graphicFrameMkLst>
        </pc:graphicFrameChg>
      </pc:sldChg>
      <pc:sldChg chg="del">
        <pc:chgData name="Marschall, Jonas - (jmarschall)" userId="a9dbc78c-16ed-4f55-abfc-a8ffc4c44ef3" providerId="ADAL" clId="{029B336D-9D9B-4D32-8C74-8A44F5CF8879}" dt="2025-08-11T04:21:16.064" v="4781" actId="47"/>
        <pc:sldMkLst>
          <pc:docMk/>
          <pc:sldMk cId="3039610587" sldId="288"/>
        </pc:sldMkLst>
      </pc:sldChg>
      <pc:sldChg chg="del">
        <pc:chgData name="Marschall, Jonas - (jmarschall)" userId="a9dbc78c-16ed-4f55-abfc-a8ffc4c44ef3" providerId="ADAL" clId="{029B336D-9D9B-4D32-8C74-8A44F5CF8879}" dt="2025-08-11T04:12:27.645" v="4761" actId="47"/>
        <pc:sldMkLst>
          <pc:docMk/>
          <pc:sldMk cId="4134206111" sldId="289"/>
        </pc:sldMkLst>
      </pc:sldChg>
      <pc:sldChg chg="del">
        <pc:chgData name="Marschall, Jonas - (jmarschall)" userId="a9dbc78c-16ed-4f55-abfc-a8ffc4c44ef3" providerId="ADAL" clId="{029B336D-9D9B-4D32-8C74-8A44F5CF8879}" dt="2025-08-11T04:14:30.729" v="4764" actId="47"/>
        <pc:sldMkLst>
          <pc:docMk/>
          <pc:sldMk cId="3832739761" sldId="290"/>
        </pc:sldMkLst>
      </pc:sldChg>
      <pc:sldChg chg="del">
        <pc:chgData name="Marschall, Jonas - (jmarschall)" userId="a9dbc78c-16ed-4f55-abfc-a8ffc4c44ef3" providerId="ADAL" clId="{029B336D-9D9B-4D32-8C74-8A44F5CF8879}" dt="2025-08-11T04:13:35.149" v="4763" actId="47"/>
        <pc:sldMkLst>
          <pc:docMk/>
          <pc:sldMk cId="169064843" sldId="291"/>
        </pc:sldMkLst>
      </pc:sldChg>
      <pc:sldChg chg="del">
        <pc:chgData name="Marschall, Jonas - (jmarschall)" userId="a9dbc78c-16ed-4f55-abfc-a8ffc4c44ef3" providerId="ADAL" clId="{029B336D-9D9B-4D32-8C74-8A44F5CF8879}" dt="2025-08-11T04:17:29.620" v="4775" actId="47"/>
        <pc:sldMkLst>
          <pc:docMk/>
          <pc:sldMk cId="1975942836" sldId="292"/>
        </pc:sldMkLst>
      </pc:sldChg>
      <pc:sldChg chg="modSp mod">
        <pc:chgData name="Marschall, Jonas - (jmarschall)" userId="a9dbc78c-16ed-4f55-abfc-a8ffc4c44ef3" providerId="ADAL" clId="{029B336D-9D9B-4D32-8C74-8A44F5CF8879}" dt="2025-08-11T16:20:55.597" v="6756" actId="20577"/>
        <pc:sldMkLst>
          <pc:docMk/>
          <pc:sldMk cId="3860938606" sldId="293"/>
        </pc:sldMkLst>
        <pc:spChg chg="mod">
          <ac:chgData name="Marschall, Jonas - (jmarschall)" userId="a9dbc78c-16ed-4f55-abfc-a8ffc4c44ef3" providerId="ADAL" clId="{029B336D-9D9B-4D32-8C74-8A44F5CF8879}" dt="2025-08-11T06:44:19.121" v="5603" actId="6549"/>
          <ac:spMkLst>
            <pc:docMk/>
            <pc:sldMk cId="3860938606" sldId="293"/>
            <ac:spMk id="2" creationId="{00000000-0000-0000-0000-000000000000}"/>
          </ac:spMkLst>
        </pc:spChg>
        <pc:spChg chg="mod">
          <ac:chgData name="Marschall, Jonas - (jmarschall)" userId="a9dbc78c-16ed-4f55-abfc-a8ffc4c44ef3" providerId="ADAL" clId="{029B336D-9D9B-4D32-8C74-8A44F5CF8879}" dt="2025-08-11T16:20:55.597" v="6756" actId="20577"/>
          <ac:spMkLst>
            <pc:docMk/>
            <pc:sldMk cId="3860938606" sldId="293"/>
            <ac:spMk id="3" creationId="{00000000-0000-0000-0000-000000000000}"/>
          </ac:spMkLst>
        </pc:spChg>
      </pc:sldChg>
      <pc:sldChg chg="modSp del">
        <pc:chgData name="Marschall, Jonas - (jmarschall)" userId="a9dbc78c-16ed-4f55-abfc-a8ffc4c44ef3" providerId="ADAL" clId="{029B336D-9D9B-4D32-8C74-8A44F5CF8879}" dt="2025-08-11T06:20:13.629" v="5463" actId="47"/>
        <pc:sldMkLst>
          <pc:docMk/>
          <pc:sldMk cId="1524507455" sldId="294"/>
        </pc:sldMkLst>
        <pc:picChg chg="mod">
          <ac:chgData name="Marschall, Jonas - (jmarschall)" userId="a9dbc78c-16ed-4f55-abfc-a8ffc4c44ef3" providerId="ADAL" clId="{029B336D-9D9B-4D32-8C74-8A44F5CF8879}" dt="2025-08-11T06:20:11.384" v="5462" actId="1076"/>
          <ac:picMkLst>
            <pc:docMk/>
            <pc:sldMk cId="1524507455" sldId="294"/>
            <ac:picMk id="6" creationId="{00000000-0000-0000-0000-000000000000}"/>
          </ac:picMkLst>
        </pc:picChg>
      </pc:sldChg>
      <pc:sldChg chg="add del">
        <pc:chgData name="Marschall, Jonas - (jmarschall)" userId="a9dbc78c-16ed-4f55-abfc-a8ffc4c44ef3" providerId="ADAL" clId="{029B336D-9D9B-4D32-8C74-8A44F5CF8879}" dt="2025-08-11T04:18:43.564" v="4780" actId="47"/>
        <pc:sldMkLst>
          <pc:docMk/>
          <pc:sldMk cId="3188510923" sldId="295"/>
        </pc:sldMkLst>
      </pc:sldChg>
      <pc:sldChg chg="add del">
        <pc:chgData name="Marschall, Jonas - (jmarschall)" userId="a9dbc78c-16ed-4f55-abfc-a8ffc4c44ef3" providerId="ADAL" clId="{029B336D-9D9B-4D32-8C74-8A44F5CF8879}" dt="2025-08-11T04:17:46.019" v="4776" actId="47"/>
        <pc:sldMkLst>
          <pc:docMk/>
          <pc:sldMk cId="1939757169" sldId="296"/>
        </pc:sldMkLst>
      </pc:sldChg>
      <pc:sldChg chg="del">
        <pc:chgData name="Marschall, Jonas - (jmarschall)" userId="a9dbc78c-16ed-4f55-abfc-a8ffc4c44ef3" providerId="ADAL" clId="{029B336D-9D9B-4D32-8C74-8A44F5CF8879}" dt="2025-08-11T06:09:15.880" v="5260" actId="47"/>
        <pc:sldMkLst>
          <pc:docMk/>
          <pc:sldMk cId="1577805844" sldId="298"/>
        </pc:sldMkLst>
      </pc:sldChg>
      <pc:sldChg chg="modSp mod">
        <pc:chgData name="Marschall, Jonas - (jmarschall)" userId="a9dbc78c-16ed-4f55-abfc-a8ffc4c44ef3" providerId="ADAL" clId="{029B336D-9D9B-4D32-8C74-8A44F5CF8879}" dt="2025-08-11T06:08:43.629" v="5259" actId="113"/>
        <pc:sldMkLst>
          <pc:docMk/>
          <pc:sldMk cId="3006910930" sldId="300"/>
        </pc:sldMkLst>
        <pc:spChg chg="mod">
          <ac:chgData name="Marschall, Jonas - (jmarschall)" userId="a9dbc78c-16ed-4f55-abfc-a8ffc4c44ef3" providerId="ADAL" clId="{029B336D-9D9B-4D32-8C74-8A44F5CF8879}" dt="2025-08-11T06:08:43.629" v="5259" actId="113"/>
          <ac:spMkLst>
            <pc:docMk/>
            <pc:sldMk cId="3006910930" sldId="300"/>
            <ac:spMk id="3" creationId="{00000000-0000-0000-0000-000000000000}"/>
          </ac:spMkLst>
        </pc:spChg>
      </pc:sldChg>
      <pc:sldChg chg="del">
        <pc:chgData name="Marschall, Jonas - (jmarschall)" userId="a9dbc78c-16ed-4f55-abfc-a8ffc4c44ef3" providerId="ADAL" clId="{029B336D-9D9B-4D32-8C74-8A44F5CF8879}" dt="2025-08-11T04:21:39.242" v="4782" actId="47"/>
        <pc:sldMkLst>
          <pc:docMk/>
          <pc:sldMk cId="2114934377" sldId="304"/>
        </pc:sldMkLst>
      </pc:sldChg>
      <pc:sldChg chg="modSp mod">
        <pc:chgData name="Marschall, Jonas - (jmarschall)" userId="a9dbc78c-16ed-4f55-abfc-a8ffc4c44ef3" providerId="ADAL" clId="{029B336D-9D9B-4D32-8C74-8A44F5CF8879}" dt="2025-08-11T04:10:59.220" v="4759" actId="20577"/>
        <pc:sldMkLst>
          <pc:docMk/>
          <pc:sldMk cId="2031612924" sldId="305"/>
        </pc:sldMkLst>
        <pc:spChg chg="mod">
          <ac:chgData name="Marschall, Jonas - (jmarschall)" userId="a9dbc78c-16ed-4f55-abfc-a8ffc4c44ef3" providerId="ADAL" clId="{029B336D-9D9B-4D32-8C74-8A44F5CF8879}" dt="2025-08-11T04:10:59.220" v="4759" actId="20577"/>
          <ac:spMkLst>
            <pc:docMk/>
            <pc:sldMk cId="2031612924" sldId="305"/>
            <ac:spMk id="2" creationId="{00000000-0000-0000-0000-000000000000}"/>
          </ac:spMkLst>
        </pc:spChg>
      </pc:sldChg>
      <pc:sldChg chg="modSp mod">
        <pc:chgData name="Marschall, Jonas - (jmarschall)" userId="a9dbc78c-16ed-4f55-abfc-a8ffc4c44ef3" providerId="ADAL" clId="{029B336D-9D9B-4D32-8C74-8A44F5CF8879}" dt="2025-08-11T16:11:12.255" v="6289" actId="207"/>
        <pc:sldMkLst>
          <pc:docMk/>
          <pc:sldMk cId="599111396" sldId="307"/>
        </pc:sldMkLst>
        <pc:spChg chg="mod">
          <ac:chgData name="Marschall, Jonas - (jmarschall)" userId="a9dbc78c-16ed-4f55-abfc-a8ffc4c44ef3" providerId="ADAL" clId="{029B336D-9D9B-4D32-8C74-8A44F5CF8879}" dt="2025-08-11T16:11:12.255" v="6289" actId="207"/>
          <ac:spMkLst>
            <pc:docMk/>
            <pc:sldMk cId="599111396" sldId="307"/>
            <ac:spMk id="3" creationId="{00000000-0000-0000-0000-000000000000}"/>
          </ac:spMkLst>
        </pc:spChg>
      </pc:sldChg>
      <pc:sldChg chg="del">
        <pc:chgData name="Marschall, Jonas - (jmarschall)" userId="a9dbc78c-16ed-4f55-abfc-a8ffc4c44ef3" providerId="ADAL" clId="{029B336D-9D9B-4D32-8C74-8A44F5CF8879}" dt="2025-08-11T04:12:31.686" v="4762" actId="47"/>
        <pc:sldMkLst>
          <pc:docMk/>
          <pc:sldMk cId="2495632690" sldId="309"/>
        </pc:sldMkLst>
      </pc:sldChg>
      <pc:sldChg chg="delSp del mod">
        <pc:chgData name="Marschall, Jonas - (jmarschall)" userId="a9dbc78c-16ed-4f55-abfc-a8ffc4c44ef3" providerId="ADAL" clId="{029B336D-9D9B-4D32-8C74-8A44F5CF8879}" dt="2025-08-11T06:14:36.579" v="5461" actId="47"/>
        <pc:sldMkLst>
          <pc:docMk/>
          <pc:sldMk cId="662262679" sldId="311"/>
        </pc:sldMkLst>
        <pc:spChg chg="del">
          <ac:chgData name="Marschall, Jonas - (jmarschall)" userId="a9dbc78c-16ed-4f55-abfc-a8ffc4c44ef3" providerId="ADAL" clId="{029B336D-9D9B-4D32-8C74-8A44F5CF8879}" dt="2025-08-11T06:13:52.166" v="5424" actId="21"/>
          <ac:spMkLst>
            <pc:docMk/>
            <pc:sldMk cId="662262679" sldId="311"/>
            <ac:spMk id="5" creationId="{00000000-0000-0000-0000-000000000000}"/>
          </ac:spMkLst>
        </pc:spChg>
        <pc:picChg chg="del">
          <ac:chgData name="Marschall, Jonas - (jmarschall)" userId="a9dbc78c-16ed-4f55-abfc-a8ffc4c44ef3" providerId="ADAL" clId="{029B336D-9D9B-4D32-8C74-8A44F5CF8879}" dt="2025-08-11T06:13:52.166" v="5424" actId="21"/>
          <ac:picMkLst>
            <pc:docMk/>
            <pc:sldMk cId="662262679" sldId="311"/>
            <ac:picMk id="4" creationId="{00000000-0000-0000-0000-000000000000}"/>
          </ac:picMkLst>
        </pc:picChg>
      </pc:sldChg>
      <pc:sldChg chg="del">
        <pc:chgData name="Marschall, Jonas - (jmarschall)" userId="a9dbc78c-16ed-4f55-abfc-a8ffc4c44ef3" providerId="ADAL" clId="{029B336D-9D9B-4D32-8C74-8A44F5CF8879}" dt="2025-08-11T06:37:31.116" v="5472" actId="47"/>
        <pc:sldMkLst>
          <pc:docMk/>
          <pc:sldMk cId="80633339" sldId="313"/>
        </pc:sldMkLst>
      </pc:sldChg>
      <pc:sldChg chg="del">
        <pc:chgData name="Marschall, Jonas - (jmarschall)" userId="a9dbc78c-16ed-4f55-abfc-a8ffc4c44ef3" providerId="ADAL" clId="{029B336D-9D9B-4D32-8C74-8A44F5CF8879}" dt="2025-08-11T06:42:03.409" v="5518" actId="47"/>
        <pc:sldMkLst>
          <pc:docMk/>
          <pc:sldMk cId="3231652388" sldId="317"/>
        </pc:sldMkLst>
      </pc:sldChg>
      <pc:sldChg chg="del">
        <pc:chgData name="Marschall, Jonas - (jmarschall)" userId="a9dbc78c-16ed-4f55-abfc-a8ffc4c44ef3" providerId="ADAL" clId="{029B336D-9D9B-4D32-8C74-8A44F5CF8879}" dt="2025-08-11T03:58:18.754" v="4102" actId="47"/>
        <pc:sldMkLst>
          <pc:docMk/>
          <pc:sldMk cId="717064964" sldId="321"/>
        </pc:sldMkLst>
      </pc:sldChg>
      <pc:sldChg chg="del">
        <pc:chgData name="Marschall, Jonas - (jmarschall)" userId="a9dbc78c-16ed-4f55-abfc-a8ffc4c44ef3" providerId="ADAL" clId="{029B336D-9D9B-4D32-8C74-8A44F5CF8879}" dt="2025-08-11T04:18:14.157" v="4777" actId="47"/>
        <pc:sldMkLst>
          <pc:docMk/>
          <pc:sldMk cId="10931102" sldId="322"/>
        </pc:sldMkLst>
      </pc:sldChg>
      <pc:sldChg chg="modSp mod">
        <pc:chgData name="Marschall, Jonas - (jmarschall)" userId="a9dbc78c-16ed-4f55-abfc-a8ffc4c44ef3" providerId="ADAL" clId="{029B336D-9D9B-4D32-8C74-8A44F5CF8879}" dt="2025-08-11T16:11:20.402" v="6290" actId="207"/>
        <pc:sldMkLst>
          <pc:docMk/>
          <pc:sldMk cId="469121371" sldId="323"/>
        </pc:sldMkLst>
        <pc:spChg chg="mod">
          <ac:chgData name="Marschall, Jonas - (jmarschall)" userId="a9dbc78c-16ed-4f55-abfc-a8ffc4c44ef3" providerId="ADAL" clId="{029B336D-9D9B-4D32-8C74-8A44F5CF8879}" dt="2025-08-11T16:11:20.402" v="6290" actId="207"/>
          <ac:spMkLst>
            <pc:docMk/>
            <pc:sldMk cId="469121371" sldId="323"/>
            <ac:spMk id="3" creationId="{00000000-0000-0000-0000-000000000000}"/>
          </ac:spMkLst>
        </pc:spChg>
      </pc:sldChg>
      <pc:sldChg chg="del">
        <pc:chgData name="Marschall, Jonas - (jmarschall)" userId="a9dbc78c-16ed-4f55-abfc-a8ffc4c44ef3" providerId="ADAL" clId="{029B336D-9D9B-4D32-8C74-8A44F5CF8879}" dt="2025-08-11T04:59:54.400" v="5236" actId="47"/>
        <pc:sldMkLst>
          <pc:docMk/>
          <pc:sldMk cId="3433609932" sldId="324"/>
        </pc:sldMkLst>
      </pc:sldChg>
      <pc:sldChg chg="addSp delSp modSp mod">
        <pc:chgData name="Marschall, Jonas - (jmarschall)" userId="a9dbc78c-16ed-4f55-abfc-a8ffc4c44ef3" providerId="ADAL" clId="{029B336D-9D9B-4D32-8C74-8A44F5CF8879}" dt="2025-08-11T16:10:32.182" v="6288" actId="20577"/>
        <pc:sldMkLst>
          <pc:docMk/>
          <pc:sldMk cId="308588513" sldId="326"/>
        </pc:sldMkLst>
        <pc:spChg chg="del">
          <ac:chgData name="Marschall, Jonas - (jmarschall)" userId="a9dbc78c-16ed-4f55-abfc-a8ffc4c44ef3" providerId="ADAL" clId="{029B336D-9D9B-4D32-8C74-8A44F5CF8879}" dt="2025-08-11T06:13:41.742" v="5423" actId="478"/>
          <ac:spMkLst>
            <pc:docMk/>
            <pc:sldMk cId="308588513" sldId="326"/>
            <ac:spMk id="5" creationId="{00000000-0000-0000-0000-000000000000}"/>
          </ac:spMkLst>
        </pc:spChg>
        <pc:spChg chg="add mod">
          <ac:chgData name="Marschall, Jonas - (jmarschall)" userId="a9dbc78c-16ed-4f55-abfc-a8ffc4c44ef3" providerId="ADAL" clId="{029B336D-9D9B-4D32-8C74-8A44F5CF8879}" dt="2025-08-11T16:10:32.182" v="6288" actId="20577"/>
          <ac:spMkLst>
            <pc:docMk/>
            <pc:sldMk cId="308588513" sldId="326"/>
            <ac:spMk id="7" creationId="{00000000-0000-0000-0000-000000000000}"/>
          </ac:spMkLst>
        </pc:spChg>
        <pc:picChg chg="del">
          <ac:chgData name="Marschall, Jonas - (jmarschall)" userId="a9dbc78c-16ed-4f55-abfc-a8ffc4c44ef3" providerId="ADAL" clId="{029B336D-9D9B-4D32-8C74-8A44F5CF8879}" dt="2025-08-11T06:13:38.183" v="5422" actId="478"/>
          <ac:picMkLst>
            <pc:docMk/>
            <pc:sldMk cId="308588513" sldId="326"/>
            <ac:picMk id="4" creationId="{00000000-0000-0000-0000-000000000000}"/>
          </ac:picMkLst>
        </pc:picChg>
        <pc:picChg chg="add mod">
          <ac:chgData name="Marschall, Jonas - (jmarschall)" userId="a9dbc78c-16ed-4f55-abfc-a8ffc4c44ef3" providerId="ADAL" clId="{029B336D-9D9B-4D32-8C74-8A44F5CF8879}" dt="2025-08-11T06:13:56.935" v="5425"/>
          <ac:picMkLst>
            <pc:docMk/>
            <pc:sldMk cId="308588513" sldId="326"/>
            <ac:picMk id="6" creationId="{00000000-0000-0000-0000-000000000000}"/>
          </ac:picMkLst>
        </pc:picChg>
      </pc:sldChg>
      <pc:sldChg chg="del">
        <pc:chgData name="Marschall, Jonas - (jmarschall)" userId="a9dbc78c-16ed-4f55-abfc-a8ffc4c44ef3" providerId="ADAL" clId="{029B336D-9D9B-4D32-8C74-8A44F5CF8879}" dt="2025-08-11T06:10:12.237" v="5262" actId="47"/>
        <pc:sldMkLst>
          <pc:docMk/>
          <pc:sldMk cId="0" sldId="405"/>
        </pc:sldMkLst>
      </pc:sldChg>
      <pc:sldChg chg="addSp delSp modSp mod ord">
        <pc:chgData name="Marschall, Jonas - (jmarschall)" userId="a9dbc78c-16ed-4f55-abfc-a8ffc4c44ef3" providerId="ADAL" clId="{029B336D-9D9B-4D32-8C74-8A44F5CF8879}" dt="2025-08-11T02:54:05.060" v="2639" actId="208"/>
        <pc:sldMkLst>
          <pc:docMk/>
          <pc:sldMk cId="0" sldId="406"/>
        </pc:sldMkLst>
        <pc:spChg chg="add mod">
          <ac:chgData name="Marschall, Jonas - (jmarschall)" userId="a9dbc78c-16ed-4f55-abfc-a8ffc4c44ef3" providerId="ADAL" clId="{029B336D-9D9B-4D32-8C74-8A44F5CF8879}" dt="2025-08-11T02:27:27.301" v="2266" actId="1076"/>
          <ac:spMkLst>
            <pc:docMk/>
            <pc:sldMk cId="0" sldId="406"/>
            <ac:spMk id="2" creationId="{99874855-FC20-E5DA-00A3-E2EAD77F8B50}"/>
          </ac:spMkLst>
        </pc:spChg>
        <pc:spChg chg="add mod">
          <ac:chgData name="Marschall, Jonas - (jmarschall)" userId="a9dbc78c-16ed-4f55-abfc-a8ffc4c44ef3" providerId="ADAL" clId="{029B336D-9D9B-4D32-8C74-8A44F5CF8879}" dt="2025-08-11T02:27:53.503" v="2277" actId="1038"/>
          <ac:spMkLst>
            <pc:docMk/>
            <pc:sldMk cId="0" sldId="406"/>
            <ac:spMk id="3" creationId="{9A3BD7B7-2DC0-EE27-0822-9483883DED9A}"/>
          </ac:spMkLst>
        </pc:spChg>
        <pc:spChg chg="add mod">
          <ac:chgData name="Marschall, Jonas - (jmarschall)" userId="a9dbc78c-16ed-4f55-abfc-a8ffc4c44ef3" providerId="ADAL" clId="{029B336D-9D9B-4D32-8C74-8A44F5CF8879}" dt="2025-08-11T02:27:50.920" v="2274" actId="1076"/>
          <ac:spMkLst>
            <pc:docMk/>
            <pc:sldMk cId="0" sldId="406"/>
            <ac:spMk id="4" creationId="{DA35DE75-4F96-68EC-5F4A-F8456211C051}"/>
          </ac:spMkLst>
        </pc:spChg>
        <pc:spChg chg="add mod">
          <ac:chgData name="Marschall, Jonas - (jmarschall)" userId="a9dbc78c-16ed-4f55-abfc-a8ffc4c44ef3" providerId="ADAL" clId="{029B336D-9D9B-4D32-8C74-8A44F5CF8879}" dt="2025-08-11T02:27:59.500" v="2278" actId="1076"/>
          <ac:spMkLst>
            <pc:docMk/>
            <pc:sldMk cId="0" sldId="406"/>
            <ac:spMk id="5" creationId="{1578ABEB-749D-2987-FAB6-D0140608353F}"/>
          </ac:spMkLst>
        </pc:spChg>
        <pc:spChg chg="mod">
          <ac:chgData name="Marschall, Jonas - (jmarschall)" userId="a9dbc78c-16ed-4f55-abfc-a8ffc4c44ef3" providerId="ADAL" clId="{029B336D-9D9B-4D32-8C74-8A44F5CF8879}" dt="2025-08-11T02:53:48.417" v="2637" actId="208"/>
          <ac:spMkLst>
            <pc:docMk/>
            <pc:sldMk cId="0" sldId="406"/>
            <ac:spMk id="7" creationId="{0009BEC0-E756-F661-7993-E4326DC3C16E}"/>
          </ac:spMkLst>
        </pc:spChg>
        <pc:spChg chg="mod">
          <ac:chgData name="Marschall, Jonas - (jmarschall)" userId="a9dbc78c-16ed-4f55-abfc-a8ffc4c44ef3" providerId="ADAL" clId="{029B336D-9D9B-4D32-8C74-8A44F5CF8879}" dt="2025-08-11T02:53:39.836" v="2636" actId="208"/>
          <ac:spMkLst>
            <pc:docMk/>
            <pc:sldMk cId="0" sldId="406"/>
            <ac:spMk id="8" creationId="{1746BE3D-A371-3DCA-F0FF-8D83358E0F58}"/>
          </ac:spMkLst>
        </pc:spChg>
        <pc:spChg chg="mod">
          <ac:chgData name="Marschall, Jonas - (jmarschall)" userId="a9dbc78c-16ed-4f55-abfc-a8ffc4c44ef3" providerId="ADAL" clId="{029B336D-9D9B-4D32-8C74-8A44F5CF8879}" dt="2025-08-11T02:53:56.420" v="2638" actId="208"/>
          <ac:spMkLst>
            <pc:docMk/>
            <pc:sldMk cId="0" sldId="406"/>
            <ac:spMk id="9" creationId="{CDB56F7A-A0C5-EFAA-0198-7BA97EE3F39D}"/>
          </ac:spMkLst>
        </pc:spChg>
        <pc:spChg chg="mod">
          <ac:chgData name="Marschall, Jonas - (jmarschall)" userId="a9dbc78c-16ed-4f55-abfc-a8ffc4c44ef3" providerId="ADAL" clId="{029B336D-9D9B-4D32-8C74-8A44F5CF8879}" dt="2025-08-11T02:54:05.060" v="2639" actId="208"/>
          <ac:spMkLst>
            <pc:docMk/>
            <pc:sldMk cId="0" sldId="406"/>
            <ac:spMk id="10" creationId="{5EC7CA08-B5E3-1E19-9FCC-8CBD8087ABB8}"/>
          </ac:spMkLst>
        </pc:spChg>
        <pc:spChg chg="mod">
          <ac:chgData name="Marschall, Jonas - (jmarschall)" userId="a9dbc78c-16ed-4f55-abfc-a8ffc4c44ef3" providerId="ADAL" clId="{029B336D-9D9B-4D32-8C74-8A44F5CF8879}" dt="2025-08-11T01:41:58.924" v="2085" actId="27636"/>
          <ac:spMkLst>
            <pc:docMk/>
            <pc:sldMk cId="0" sldId="406"/>
            <ac:spMk id="51202" creationId="{1EADA72B-DC57-C9F8-8C00-15E480C6D828}"/>
          </ac:spMkLst>
        </pc:spChg>
        <pc:spChg chg="mod">
          <ac:chgData name="Marschall, Jonas - (jmarschall)" userId="a9dbc78c-16ed-4f55-abfc-a8ffc4c44ef3" providerId="ADAL" clId="{029B336D-9D9B-4D32-8C74-8A44F5CF8879}" dt="2025-08-11T01:42:27.112" v="2088" actId="1076"/>
          <ac:spMkLst>
            <pc:docMk/>
            <pc:sldMk cId="0" sldId="406"/>
            <ac:spMk id="51206" creationId="{9A21239C-01A8-B78F-2EE9-705897236FB3}"/>
          </ac:spMkLst>
        </pc:spChg>
        <pc:spChg chg="mod">
          <ac:chgData name="Marschall, Jonas - (jmarschall)" userId="a9dbc78c-16ed-4f55-abfc-a8ffc4c44ef3" providerId="ADAL" clId="{029B336D-9D9B-4D32-8C74-8A44F5CF8879}" dt="2025-08-11T01:54:27.447" v="2194" actId="113"/>
          <ac:spMkLst>
            <pc:docMk/>
            <pc:sldMk cId="0" sldId="406"/>
            <ac:spMk id="53251" creationId="{9E1575E0-B147-28E0-F67B-5520242351B2}"/>
          </ac:spMkLst>
        </pc:spChg>
        <pc:picChg chg="mod">
          <ac:chgData name="Marschall, Jonas - (jmarschall)" userId="a9dbc78c-16ed-4f55-abfc-a8ffc4c44ef3" providerId="ADAL" clId="{029B336D-9D9B-4D32-8C74-8A44F5CF8879}" dt="2025-08-11T01:42:15.735" v="2087" actId="1076"/>
          <ac:picMkLst>
            <pc:docMk/>
            <pc:sldMk cId="0" sldId="406"/>
            <ac:picMk id="51204" creationId="{4D81027A-A680-23BC-CF5E-2F2A5F2B62D2}"/>
          </ac:picMkLst>
        </pc:picChg>
        <pc:picChg chg="mod">
          <ac:chgData name="Marschall, Jonas - (jmarschall)" userId="a9dbc78c-16ed-4f55-abfc-a8ffc4c44ef3" providerId="ADAL" clId="{029B336D-9D9B-4D32-8C74-8A44F5CF8879}" dt="2025-08-11T01:42:45.293" v="2157" actId="1036"/>
          <ac:picMkLst>
            <pc:docMk/>
            <pc:sldMk cId="0" sldId="406"/>
            <ac:picMk id="51205" creationId="{834A73D4-D919-3EE2-448B-F64CA0041F57}"/>
          </ac:picMkLst>
        </pc:picChg>
        <pc:picChg chg="del">
          <ac:chgData name="Marschall, Jonas - (jmarschall)" userId="a9dbc78c-16ed-4f55-abfc-a8ffc4c44ef3" providerId="ADAL" clId="{029B336D-9D9B-4D32-8C74-8A44F5CF8879}" dt="2025-08-11T01:42:02.963" v="2086" actId="478"/>
          <ac:picMkLst>
            <pc:docMk/>
            <pc:sldMk cId="0" sldId="406"/>
            <ac:picMk id="51213" creationId="{02D74969-17AE-C998-B1FA-59349C49ED31}"/>
          </ac:picMkLst>
        </pc:picChg>
        <pc:cxnChg chg="mod">
          <ac:chgData name="Marschall, Jonas - (jmarschall)" userId="a9dbc78c-16ed-4f55-abfc-a8ffc4c44ef3" providerId="ADAL" clId="{029B336D-9D9B-4D32-8C74-8A44F5CF8879}" dt="2025-08-11T01:43:36.504" v="2159" actId="1076"/>
          <ac:cxnSpMkLst>
            <pc:docMk/>
            <pc:sldMk cId="0" sldId="406"/>
            <ac:cxnSpMk id="12" creationId="{603B2769-7AFC-0B6C-BFF1-867611DB3100}"/>
          </ac:cxnSpMkLst>
        </pc:cxnChg>
        <pc:cxnChg chg="mod">
          <ac:chgData name="Marschall, Jonas - (jmarschall)" userId="a9dbc78c-16ed-4f55-abfc-a8ffc4c44ef3" providerId="ADAL" clId="{029B336D-9D9B-4D32-8C74-8A44F5CF8879}" dt="2025-08-11T01:43:31.712" v="2158" actId="1076"/>
          <ac:cxnSpMkLst>
            <pc:docMk/>
            <pc:sldMk cId="0" sldId="406"/>
            <ac:cxnSpMk id="14" creationId="{A196A790-869B-75F1-B5B8-7F2DEABDE396}"/>
          </ac:cxnSpMkLst>
        </pc:cxnChg>
      </pc:sldChg>
      <pc:sldChg chg="del">
        <pc:chgData name="Marschall, Jonas - (jmarschall)" userId="a9dbc78c-16ed-4f55-abfc-a8ffc4c44ef3" providerId="ADAL" clId="{029B336D-9D9B-4D32-8C74-8A44F5CF8879}" dt="2025-08-11T06:09:39.583" v="5261" actId="47"/>
        <pc:sldMkLst>
          <pc:docMk/>
          <pc:sldMk cId="0" sldId="407"/>
        </pc:sldMkLst>
      </pc:sldChg>
      <pc:sldChg chg="delSp modSp mod ord">
        <pc:chgData name="Marschall, Jonas - (jmarschall)" userId="a9dbc78c-16ed-4f55-abfc-a8ffc4c44ef3" providerId="ADAL" clId="{029B336D-9D9B-4D32-8C74-8A44F5CF8879}" dt="2025-08-11T04:52:45.842" v="5196" actId="113"/>
        <pc:sldMkLst>
          <pc:docMk/>
          <pc:sldMk cId="0" sldId="443"/>
        </pc:sldMkLst>
        <pc:spChg chg="mod">
          <ac:chgData name="Marschall, Jonas - (jmarschall)" userId="a9dbc78c-16ed-4f55-abfc-a8ffc4c44ef3" providerId="ADAL" clId="{029B336D-9D9B-4D32-8C74-8A44F5CF8879}" dt="2025-08-11T04:46:41.211" v="4955" actId="6549"/>
          <ac:spMkLst>
            <pc:docMk/>
            <pc:sldMk cId="0" sldId="443"/>
            <ac:spMk id="55298" creationId="{36598C39-9A1A-4058-0E79-22DFD2EE4AC2}"/>
          </ac:spMkLst>
        </pc:spChg>
        <pc:spChg chg="mod">
          <ac:chgData name="Marschall, Jonas - (jmarschall)" userId="a9dbc78c-16ed-4f55-abfc-a8ffc4c44ef3" providerId="ADAL" clId="{029B336D-9D9B-4D32-8C74-8A44F5CF8879}" dt="2025-08-11T04:52:33.258" v="5194" actId="1076"/>
          <ac:spMkLst>
            <pc:docMk/>
            <pc:sldMk cId="0" sldId="443"/>
            <ac:spMk id="55300" creationId="{C15C3B82-B34B-BC6F-EE86-D9C769B6E508}"/>
          </ac:spMkLst>
        </pc:spChg>
        <pc:spChg chg="del">
          <ac:chgData name="Marschall, Jonas - (jmarschall)" userId="a9dbc78c-16ed-4f55-abfc-a8ffc4c44ef3" providerId="ADAL" clId="{029B336D-9D9B-4D32-8C74-8A44F5CF8879}" dt="2025-08-11T04:48:21.498" v="5132" actId="478"/>
          <ac:spMkLst>
            <pc:docMk/>
            <pc:sldMk cId="0" sldId="443"/>
            <ac:spMk id="55301" creationId="{01A57814-B3A9-5615-5F75-84B179118408}"/>
          </ac:spMkLst>
        </pc:spChg>
        <pc:spChg chg="mod">
          <ac:chgData name="Marschall, Jonas - (jmarschall)" userId="a9dbc78c-16ed-4f55-abfc-a8ffc4c44ef3" providerId="ADAL" clId="{029B336D-9D9B-4D32-8C74-8A44F5CF8879}" dt="2025-08-11T04:52:45.842" v="5196" actId="113"/>
          <ac:spMkLst>
            <pc:docMk/>
            <pc:sldMk cId="0" sldId="443"/>
            <ac:spMk id="59395" creationId="{8DDEBD52-19FF-ED95-A8B6-49C8E6F433E3}"/>
          </ac:spMkLst>
        </pc:spChg>
        <pc:picChg chg="del">
          <ac:chgData name="Marschall, Jonas - (jmarschall)" userId="a9dbc78c-16ed-4f55-abfc-a8ffc4c44ef3" providerId="ADAL" clId="{029B336D-9D9B-4D32-8C74-8A44F5CF8879}" dt="2025-08-11T04:52:22.803" v="5192" actId="478"/>
          <ac:picMkLst>
            <pc:docMk/>
            <pc:sldMk cId="0" sldId="443"/>
            <ac:picMk id="55303" creationId="{42055878-35D7-E25F-415C-7087899BEC04}"/>
          </ac:picMkLst>
        </pc:picChg>
      </pc:sldChg>
      <pc:sldChg chg="modSp mod">
        <pc:chgData name="Marschall, Jonas - (jmarschall)" userId="a9dbc78c-16ed-4f55-abfc-a8ffc4c44ef3" providerId="ADAL" clId="{029B336D-9D9B-4D32-8C74-8A44F5CF8879}" dt="2025-08-11T03:22:46.671" v="3205" actId="20577"/>
        <pc:sldMkLst>
          <pc:docMk/>
          <pc:sldMk cId="720910803" sldId="445"/>
        </pc:sldMkLst>
        <pc:spChg chg="mod">
          <ac:chgData name="Marschall, Jonas - (jmarschall)" userId="a9dbc78c-16ed-4f55-abfc-a8ffc4c44ef3" providerId="ADAL" clId="{029B336D-9D9B-4D32-8C74-8A44F5CF8879}" dt="2025-08-11T03:22:46.671" v="3205" actId="20577"/>
          <ac:spMkLst>
            <pc:docMk/>
            <pc:sldMk cId="720910803" sldId="445"/>
            <ac:spMk id="3" creationId="{802C8D7C-1A64-A82D-0875-639E9CA12409}"/>
          </ac:spMkLst>
        </pc:spChg>
      </pc:sldChg>
      <pc:sldChg chg="modSp mod ord">
        <pc:chgData name="Marschall, Jonas - (jmarschall)" userId="a9dbc78c-16ed-4f55-abfc-a8ffc4c44ef3" providerId="ADAL" clId="{029B336D-9D9B-4D32-8C74-8A44F5CF8879}" dt="2025-08-11T06:56:44.704" v="5892" actId="20577"/>
        <pc:sldMkLst>
          <pc:docMk/>
          <pc:sldMk cId="2799351385" sldId="447"/>
        </pc:sldMkLst>
        <pc:spChg chg="mod">
          <ac:chgData name="Marschall, Jonas - (jmarschall)" userId="a9dbc78c-16ed-4f55-abfc-a8ffc4c44ef3" providerId="ADAL" clId="{029B336D-9D9B-4D32-8C74-8A44F5CF8879}" dt="2025-08-11T03:47:41.090" v="3911" actId="20577"/>
          <ac:spMkLst>
            <pc:docMk/>
            <pc:sldMk cId="2799351385" sldId="447"/>
            <ac:spMk id="2" creationId="{E82563AE-79EE-0550-B369-1C87A82E70F9}"/>
          </ac:spMkLst>
        </pc:spChg>
        <pc:spChg chg="mod">
          <ac:chgData name="Marschall, Jonas - (jmarschall)" userId="a9dbc78c-16ed-4f55-abfc-a8ffc4c44ef3" providerId="ADAL" clId="{029B336D-9D9B-4D32-8C74-8A44F5CF8879}" dt="2025-08-11T06:56:44.704" v="5892" actId="20577"/>
          <ac:spMkLst>
            <pc:docMk/>
            <pc:sldMk cId="2799351385" sldId="447"/>
            <ac:spMk id="3" creationId="{C58CDCCC-B395-5565-8F10-2A1389938FE0}"/>
          </ac:spMkLst>
        </pc:spChg>
      </pc:sldChg>
      <pc:sldChg chg="modSp mod">
        <pc:chgData name="Marschall, Jonas - (jmarschall)" userId="a9dbc78c-16ed-4f55-abfc-a8ffc4c44ef3" providerId="ADAL" clId="{029B336D-9D9B-4D32-8C74-8A44F5CF8879}" dt="2025-08-11T16:07:41.835" v="6137" actId="27636"/>
        <pc:sldMkLst>
          <pc:docMk/>
          <pc:sldMk cId="1292326614" sldId="448"/>
        </pc:sldMkLst>
        <pc:spChg chg="mod">
          <ac:chgData name="Marschall, Jonas - (jmarschall)" userId="a9dbc78c-16ed-4f55-abfc-a8ffc4c44ef3" providerId="ADAL" clId="{029B336D-9D9B-4D32-8C74-8A44F5CF8879}" dt="2025-08-11T06:43:55.055" v="5533" actId="20577"/>
          <ac:spMkLst>
            <pc:docMk/>
            <pc:sldMk cId="1292326614" sldId="448"/>
            <ac:spMk id="2" creationId="{D7569032-E162-2C93-8C18-1FE551A12D85}"/>
          </ac:spMkLst>
        </pc:spChg>
        <pc:spChg chg="mod">
          <ac:chgData name="Marschall, Jonas - (jmarschall)" userId="a9dbc78c-16ed-4f55-abfc-a8ffc4c44ef3" providerId="ADAL" clId="{029B336D-9D9B-4D32-8C74-8A44F5CF8879}" dt="2025-08-11T16:07:41.835" v="6137" actId="27636"/>
          <ac:spMkLst>
            <pc:docMk/>
            <pc:sldMk cId="1292326614" sldId="448"/>
            <ac:spMk id="3" creationId="{BE511D8E-F482-6912-56FA-5BA81D3EC190}"/>
          </ac:spMkLst>
        </pc:spChg>
      </pc:sldChg>
      <pc:sldChg chg="modSp mod">
        <pc:chgData name="Marschall, Jonas - (jmarschall)" userId="a9dbc78c-16ed-4f55-abfc-a8ffc4c44ef3" providerId="ADAL" clId="{029B336D-9D9B-4D32-8C74-8A44F5CF8879}" dt="2025-08-11T02:52:26.789" v="2630" actId="20577"/>
        <pc:sldMkLst>
          <pc:docMk/>
          <pc:sldMk cId="417470449" sldId="450"/>
        </pc:sldMkLst>
        <pc:spChg chg="mod">
          <ac:chgData name="Marschall, Jonas - (jmarschall)" userId="a9dbc78c-16ed-4f55-abfc-a8ffc4c44ef3" providerId="ADAL" clId="{029B336D-9D9B-4D32-8C74-8A44F5CF8879}" dt="2025-08-11T02:52:26.789" v="2630" actId="20577"/>
          <ac:spMkLst>
            <pc:docMk/>
            <pc:sldMk cId="417470449" sldId="450"/>
            <ac:spMk id="3" creationId="{F564E15E-1DCB-3B50-5ACE-82F7708E3792}"/>
          </ac:spMkLst>
        </pc:spChg>
      </pc:sldChg>
      <pc:sldChg chg="modSp mod ord">
        <pc:chgData name="Marschall, Jonas - (jmarschall)" userId="a9dbc78c-16ed-4f55-abfc-a8ffc4c44ef3" providerId="ADAL" clId="{029B336D-9D9B-4D32-8C74-8A44F5CF8879}" dt="2025-08-11T16:07:27.351" v="6135" actId="20577"/>
        <pc:sldMkLst>
          <pc:docMk/>
          <pc:sldMk cId="3437994314" sldId="451"/>
        </pc:sldMkLst>
        <pc:spChg chg="mod">
          <ac:chgData name="Marschall, Jonas - (jmarschall)" userId="a9dbc78c-16ed-4f55-abfc-a8ffc4c44ef3" providerId="ADAL" clId="{029B336D-9D9B-4D32-8C74-8A44F5CF8879}" dt="2025-08-11T04:04:25.918" v="4480" actId="6549"/>
          <ac:spMkLst>
            <pc:docMk/>
            <pc:sldMk cId="3437994314" sldId="451"/>
            <ac:spMk id="2" creationId="{A472D998-F5B9-4394-AB26-248DDCF2D28D}"/>
          </ac:spMkLst>
        </pc:spChg>
        <pc:spChg chg="mod">
          <ac:chgData name="Marschall, Jonas - (jmarschall)" userId="a9dbc78c-16ed-4f55-abfc-a8ffc4c44ef3" providerId="ADAL" clId="{029B336D-9D9B-4D32-8C74-8A44F5CF8879}" dt="2025-08-11T16:07:27.351" v="6135" actId="20577"/>
          <ac:spMkLst>
            <pc:docMk/>
            <pc:sldMk cId="3437994314" sldId="451"/>
            <ac:spMk id="3" creationId="{9C968C33-291F-EC4D-6168-12D01588B3D8}"/>
          </ac:spMkLst>
        </pc:spChg>
      </pc:sldChg>
      <pc:sldChg chg="modSp mod ord">
        <pc:chgData name="Marschall, Jonas - (jmarschall)" userId="a9dbc78c-16ed-4f55-abfc-a8ffc4c44ef3" providerId="ADAL" clId="{029B336D-9D9B-4D32-8C74-8A44F5CF8879}" dt="2025-08-11T03:59:13.208" v="4106"/>
        <pc:sldMkLst>
          <pc:docMk/>
          <pc:sldMk cId="3868205756" sldId="452"/>
        </pc:sldMkLst>
        <pc:spChg chg="mod">
          <ac:chgData name="Marschall, Jonas - (jmarschall)" userId="a9dbc78c-16ed-4f55-abfc-a8ffc4c44ef3" providerId="ADAL" clId="{029B336D-9D9B-4D32-8C74-8A44F5CF8879}" dt="2025-08-11T03:29:24.606" v="3727" actId="20577"/>
          <ac:spMkLst>
            <pc:docMk/>
            <pc:sldMk cId="3868205756" sldId="452"/>
            <ac:spMk id="3" creationId="{8A0A3CB8-2FD4-0D08-E852-C25E1D314BD5}"/>
          </ac:spMkLst>
        </pc:spChg>
      </pc:sldChg>
      <pc:sldChg chg="modSp mod ord">
        <pc:chgData name="Marschall, Jonas - (jmarschall)" userId="a9dbc78c-16ed-4f55-abfc-a8ffc4c44ef3" providerId="ADAL" clId="{029B336D-9D9B-4D32-8C74-8A44F5CF8879}" dt="2025-08-11T04:05:06.007" v="4550" actId="20577"/>
        <pc:sldMkLst>
          <pc:docMk/>
          <pc:sldMk cId="1847979385" sldId="453"/>
        </pc:sldMkLst>
        <pc:spChg chg="mod">
          <ac:chgData name="Marschall, Jonas - (jmarschall)" userId="a9dbc78c-16ed-4f55-abfc-a8ffc4c44ef3" providerId="ADAL" clId="{029B336D-9D9B-4D32-8C74-8A44F5CF8879}" dt="2025-08-11T04:05:06.007" v="4550" actId="20577"/>
          <ac:spMkLst>
            <pc:docMk/>
            <pc:sldMk cId="1847979385" sldId="453"/>
            <ac:spMk id="3" creationId="{83208BFC-1C14-AF36-F8C1-4F0075C31EC6}"/>
          </ac:spMkLst>
        </pc:spChg>
      </pc:sldChg>
      <pc:sldChg chg="del">
        <pc:chgData name="Marschall, Jonas - (jmarschall)" userId="a9dbc78c-16ed-4f55-abfc-a8ffc4c44ef3" providerId="ADAL" clId="{029B336D-9D9B-4D32-8C74-8A44F5CF8879}" dt="2025-08-11T04:00:18.501" v="4112" actId="47"/>
        <pc:sldMkLst>
          <pc:docMk/>
          <pc:sldMk cId="3865033942" sldId="454"/>
        </pc:sldMkLst>
      </pc:sldChg>
      <pc:sldChg chg="modSp mod ord">
        <pc:chgData name="Marschall, Jonas - (jmarschall)" userId="a9dbc78c-16ed-4f55-abfc-a8ffc4c44ef3" providerId="ADAL" clId="{029B336D-9D9B-4D32-8C74-8A44F5CF8879}" dt="2025-08-11T02:53:00.784" v="2635" actId="1076"/>
        <pc:sldMkLst>
          <pc:docMk/>
          <pc:sldMk cId="968772862" sldId="455"/>
        </pc:sldMkLst>
        <pc:spChg chg="mod">
          <ac:chgData name="Marschall, Jonas - (jmarschall)" userId="a9dbc78c-16ed-4f55-abfc-a8ffc4c44ef3" providerId="ADAL" clId="{029B336D-9D9B-4D32-8C74-8A44F5CF8879}" dt="2025-08-11T02:25:11.351" v="2195" actId="20577"/>
          <ac:spMkLst>
            <pc:docMk/>
            <pc:sldMk cId="968772862" sldId="455"/>
            <ac:spMk id="2" creationId="{13733EED-7612-0323-AE2E-0867CABF5FAC}"/>
          </ac:spMkLst>
        </pc:spChg>
        <pc:spChg chg="mod">
          <ac:chgData name="Marschall, Jonas - (jmarschall)" userId="a9dbc78c-16ed-4f55-abfc-a8ffc4c44ef3" providerId="ADAL" clId="{029B336D-9D9B-4D32-8C74-8A44F5CF8879}" dt="2025-08-11T02:52:50.801" v="2634" actId="14100"/>
          <ac:spMkLst>
            <pc:docMk/>
            <pc:sldMk cId="968772862" sldId="455"/>
            <ac:spMk id="3" creationId="{A689C437-E233-9576-54DE-E81F41086553}"/>
          </ac:spMkLst>
        </pc:spChg>
        <pc:picChg chg="mod">
          <ac:chgData name="Marschall, Jonas - (jmarschall)" userId="a9dbc78c-16ed-4f55-abfc-a8ffc4c44ef3" providerId="ADAL" clId="{029B336D-9D9B-4D32-8C74-8A44F5CF8879}" dt="2025-08-11T02:53:00.784" v="2635" actId="1076"/>
          <ac:picMkLst>
            <pc:docMk/>
            <pc:sldMk cId="968772862" sldId="455"/>
            <ac:picMk id="7170" creationId="{32C44C69-8F03-D69D-E010-F04B592BA89B}"/>
          </ac:picMkLst>
        </pc:picChg>
      </pc:sldChg>
      <pc:sldChg chg="modSp mod">
        <pc:chgData name="Marschall, Jonas - (jmarschall)" userId="a9dbc78c-16ed-4f55-abfc-a8ffc4c44ef3" providerId="ADAL" clId="{029B336D-9D9B-4D32-8C74-8A44F5CF8879}" dt="2025-08-11T06:06:12.286" v="5256" actId="20577"/>
        <pc:sldMkLst>
          <pc:docMk/>
          <pc:sldMk cId="2971843188" sldId="456"/>
        </pc:sldMkLst>
        <pc:spChg chg="mod">
          <ac:chgData name="Marschall, Jonas - (jmarschall)" userId="a9dbc78c-16ed-4f55-abfc-a8ffc4c44ef3" providerId="ADAL" clId="{029B336D-9D9B-4D32-8C74-8A44F5CF8879}" dt="2025-08-11T06:06:12.286" v="5256" actId="20577"/>
          <ac:spMkLst>
            <pc:docMk/>
            <pc:sldMk cId="2971843188" sldId="456"/>
            <ac:spMk id="3" creationId="{283819BD-13CD-40CD-9B51-16FCF740A683}"/>
          </ac:spMkLst>
        </pc:spChg>
      </pc:sldChg>
      <pc:sldChg chg="del ord">
        <pc:chgData name="Marschall, Jonas - (jmarschall)" userId="a9dbc78c-16ed-4f55-abfc-a8ffc4c44ef3" providerId="ADAL" clId="{029B336D-9D9B-4D32-8C74-8A44F5CF8879}" dt="2025-08-11T06:34:53.719" v="5467" actId="47"/>
        <pc:sldMkLst>
          <pc:docMk/>
          <pc:sldMk cId="3985049989" sldId="457"/>
        </pc:sldMkLst>
      </pc:sldChg>
      <pc:sldChg chg="addSp delSp del">
        <pc:chgData name="Marschall, Jonas - (jmarschall)" userId="a9dbc78c-16ed-4f55-abfc-a8ffc4c44ef3" providerId="ADAL" clId="{029B336D-9D9B-4D32-8C74-8A44F5CF8879}" dt="2025-08-11T06:35:35.674" v="5470" actId="47"/>
        <pc:sldMkLst>
          <pc:docMk/>
          <pc:sldMk cId="1459089713" sldId="458"/>
        </pc:sldMkLst>
        <pc:picChg chg="add del">
          <ac:chgData name="Marschall, Jonas - (jmarschall)" userId="a9dbc78c-16ed-4f55-abfc-a8ffc4c44ef3" providerId="ADAL" clId="{029B336D-9D9B-4D32-8C74-8A44F5CF8879}" dt="2025-08-11T06:35:29.703" v="5469" actId="21"/>
          <ac:picMkLst>
            <pc:docMk/>
            <pc:sldMk cId="1459089713" sldId="458"/>
            <ac:picMk id="3074" creationId="{FE16C73E-97AF-D400-5447-429EF4A0D9EA}"/>
          </ac:picMkLst>
        </pc:picChg>
      </pc:sldChg>
      <pc:sldChg chg="del">
        <pc:chgData name="Marschall, Jonas - (jmarschall)" userId="a9dbc78c-16ed-4f55-abfc-a8ffc4c44ef3" providerId="ADAL" clId="{029B336D-9D9B-4D32-8C74-8A44F5CF8879}" dt="2025-08-11T04:00:13.622" v="4111" actId="47"/>
        <pc:sldMkLst>
          <pc:docMk/>
          <pc:sldMk cId="201997942" sldId="459"/>
        </pc:sldMkLst>
      </pc:sldChg>
      <pc:sldChg chg="modSp mod">
        <pc:chgData name="Marschall, Jonas - (jmarschall)" userId="a9dbc78c-16ed-4f55-abfc-a8ffc4c44ef3" providerId="ADAL" clId="{029B336D-9D9B-4D32-8C74-8A44F5CF8879}" dt="2025-08-11T01:19:27.193" v="1479" actId="20577"/>
        <pc:sldMkLst>
          <pc:docMk/>
          <pc:sldMk cId="4044433605" sldId="460"/>
        </pc:sldMkLst>
        <pc:spChg chg="mod">
          <ac:chgData name="Marschall, Jonas - (jmarschall)" userId="a9dbc78c-16ed-4f55-abfc-a8ffc4c44ef3" providerId="ADAL" clId="{029B336D-9D9B-4D32-8C74-8A44F5CF8879}" dt="2025-08-11T01:19:27.193" v="1479" actId="20577"/>
          <ac:spMkLst>
            <pc:docMk/>
            <pc:sldMk cId="4044433605" sldId="460"/>
            <ac:spMk id="2" creationId="{46D43DB6-83D2-88A7-AFF2-2F362C2DB424}"/>
          </ac:spMkLst>
        </pc:spChg>
      </pc:sldChg>
      <pc:sldChg chg="modSp mod ord">
        <pc:chgData name="Marschall, Jonas - (jmarschall)" userId="a9dbc78c-16ed-4f55-abfc-a8ffc4c44ef3" providerId="ADAL" clId="{029B336D-9D9B-4D32-8C74-8A44F5CF8879}" dt="2025-08-11T07:11:34.827" v="6058" actId="3626"/>
        <pc:sldMkLst>
          <pc:docMk/>
          <pc:sldMk cId="299566180" sldId="461"/>
        </pc:sldMkLst>
        <pc:spChg chg="mod">
          <ac:chgData name="Marschall, Jonas - (jmarschall)" userId="a9dbc78c-16ed-4f55-abfc-a8ffc4c44ef3" providerId="ADAL" clId="{029B336D-9D9B-4D32-8C74-8A44F5CF8879}" dt="2025-08-11T04:45:45.629" v="4853" actId="20577"/>
          <ac:spMkLst>
            <pc:docMk/>
            <pc:sldMk cId="299566180" sldId="461"/>
            <ac:spMk id="2" creationId="{0A22BADE-EA54-B7BE-EA26-2356865F490D}"/>
          </ac:spMkLst>
        </pc:spChg>
        <pc:spChg chg="mod">
          <ac:chgData name="Marschall, Jonas - (jmarschall)" userId="a9dbc78c-16ed-4f55-abfc-a8ffc4c44ef3" providerId="ADAL" clId="{029B336D-9D9B-4D32-8C74-8A44F5CF8879}" dt="2025-08-11T07:11:34.827" v="6058" actId="3626"/>
          <ac:spMkLst>
            <pc:docMk/>
            <pc:sldMk cId="299566180" sldId="461"/>
            <ac:spMk id="3" creationId="{D71B5DC9-25CE-6514-E94B-E23CCDDC8FB7}"/>
          </ac:spMkLst>
        </pc:spChg>
      </pc:sldChg>
      <pc:sldChg chg="modSp mod">
        <pc:chgData name="Marschall, Jonas - (jmarschall)" userId="a9dbc78c-16ed-4f55-abfc-a8ffc4c44ef3" providerId="ADAL" clId="{029B336D-9D9B-4D32-8C74-8A44F5CF8879}" dt="2025-08-11T03:31:30.763" v="3799" actId="20577"/>
        <pc:sldMkLst>
          <pc:docMk/>
          <pc:sldMk cId="2151657743" sldId="462"/>
        </pc:sldMkLst>
        <pc:spChg chg="mod">
          <ac:chgData name="Marschall, Jonas - (jmarschall)" userId="a9dbc78c-16ed-4f55-abfc-a8ffc4c44ef3" providerId="ADAL" clId="{029B336D-9D9B-4D32-8C74-8A44F5CF8879}" dt="2025-08-11T01:19:32.618" v="1493" actId="20577"/>
          <ac:spMkLst>
            <pc:docMk/>
            <pc:sldMk cId="2151657743" sldId="462"/>
            <ac:spMk id="2" creationId="{BF8C1607-75AC-D08F-9445-5D7A25D5F366}"/>
          </ac:spMkLst>
        </pc:spChg>
        <pc:spChg chg="mod">
          <ac:chgData name="Marschall, Jonas - (jmarschall)" userId="a9dbc78c-16ed-4f55-abfc-a8ffc4c44ef3" providerId="ADAL" clId="{029B336D-9D9B-4D32-8C74-8A44F5CF8879}" dt="2025-08-11T03:31:30.763" v="3799" actId="20577"/>
          <ac:spMkLst>
            <pc:docMk/>
            <pc:sldMk cId="2151657743" sldId="462"/>
            <ac:spMk id="3" creationId="{BDC600CA-2D4A-AE32-F389-00B0F31EF515}"/>
          </ac:spMkLst>
        </pc:spChg>
      </pc:sldChg>
      <pc:sldChg chg="modSp modAnim">
        <pc:chgData name="Marschall, Jonas - (jmarschall)" userId="a9dbc78c-16ed-4f55-abfc-a8ffc4c44ef3" providerId="ADAL" clId="{029B336D-9D9B-4D32-8C74-8A44F5CF8879}" dt="2025-08-11T02:50:15.341" v="2592" actId="6549"/>
        <pc:sldMkLst>
          <pc:docMk/>
          <pc:sldMk cId="808527086" sldId="463"/>
        </pc:sldMkLst>
        <pc:spChg chg="mod">
          <ac:chgData name="Marschall, Jonas - (jmarschall)" userId="a9dbc78c-16ed-4f55-abfc-a8ffc4c44ef3" providerId="ADAL" clId="{029B336D-9D9B-4D32-8C74-8A44F5CF8879}" dt="2025-08-11T02:50:15.341" v="2592" actId="6549"/>
          <ac:spMkLst>
            <pc:docMk/>
            <pc:sldMk cId="808527086" sldId="463"/>
            <ac:spMk id="3" creationId="{580ED5B9-701B-3F95-A7E6-760D73ECE23B}"/>
          </ac:spMkLst>
        </pc:spChg>
      </pc:sldChg>
      <pc:sldChg chg="addSp modSp mod">
        <pc:chgData name="Marschall, Jonas - (jmarschall)" userId="a9dbc78c-16ed-4f55-abfc-a8ffc4c44ef3" providerId="ADAL" clId="{029B336D-9D9B-4D32-8C74-8A44F5CF8879}" dt="2025-08-11T04:07:00.600" v="4651" actId="1076"/>
        <pc:sldMkLst>
          <pc:docMk/>
          <pc:sldMk cId="455825549" sldId="464"/>
        </pc:sldMkLst>
        <pc:spChg chg="add mod">
          <ac:chgData name="Marschall, Jonas - (jmarschall)" userId="a9dbc78c-16ed-4f55-abfc-a8ffc4c44ef3" providerId="ADAL" clId="{029B336D-9D9B-4D32-8C74-8A44F5CF8879}" dt="2025-08-11T04:07:00.600" v="4651" actId="1076"/>
          <ac:spMkLst>
            <pc:docMk/>
            <pc:sldMk cId="455825549" sldId="464"/>
            <ac:spMk id="4" creationId="{D40E2DBC-E5FA-FAFE-ADF9-87C02BA82726}"/>
          </ac:spMkLst>
        </pc:spChg>
      </pc:sldChg>
      <pc:sldChg chg="modSp mod">
        <pc:chgData name="Marschall, Jonas - (jmarschall)" userId="a9dbc78c-16ed-4f55-abfc-a8ffc4c44ef3" providerId="ADAL" clId="{029B336D-9D9B-4D32-8C74-8A44F5CF8879}" dt="2025-08-11T03:47:11.729" v="3904" actId="207"/>
        <pc:sldMkLst>
          <pc:docMk/>
          <pc:sldMk cId="3819262670" sldId="465"/>
        </pc:sldMkLst>
        <pc:spChg chg="mod">
          <ac:chgData name="Marschall, Jonas - (jmarschall)" userId="a9dbc78c-16ed-4f55-abfc-a8ffc4c44ef3" providerId="ADAL" clId="{029B336D-9D9B-4D32-8C74-8A44F5CF8879}" dt="2025-08-11T03:47:11.729" v="3904" actId="207"/>
          <ac:spMkLst>
            <pc:docMk/>
            <pc:sldMk cId="3819262670" sldId="465"/>
            <ac:spMk id="3" creationId="{0BC29FD2-E2BE-A78B-D6FB-944DF358EF00}"/>
          </ac:spMkLst>
        </pc:spChg>
        <pc:spChg chg="mod">
          <ac:chgData name="Marschall, Jonas - (jmarschall)" userId="a9dbc78c-16ed-4f55-abfc-a8ffc4c44ef3" providerId="ADAL" clId="{029B336D-9D9B-4D32-8C74-8A44F5CF8879}" dt="2025-08-11T02:51:55.037" v="2609" actId="1076"/>
          <ac:spMkLst>
            <pc:docMk/>
            <pc:sldMk cId="3819262670" sldId="465"/>
            <ac:spMk id="8" creationId="{1E388C23-1469-DB30-F14E-BE918F1A2910}"/>
          </ac:spMkLst>
        </pc:spChg>
      </pc:sldChg>
      <pc:sldChg chg="modSp mod ord">
        <pc:chgData name="Marschall, Jonas - (jmarschall)" userId="a9dbc78c-16ed-4f55-abfc-a8ffc4c44ef3" providerId="ADAL" clId="{029B336D-9D9B-4D32-8C74-8A44F5CF8879}" dt="2025-08-11T03:53:17.428" v="4030" actId="20577"/>
        <pc:sldMkLst>
          <pc:docMk/>
          <pc:sldMk cId="4235233387" sldId="466"/>
        </pc:sldMkLst>
        <pc:spChg chg="mod">
          <ac:chgData name="Marschall, Jonas - (jmarschall)" userId="a9dbc78c-16ed-4f55-abfc-a8ffc4c44ef3" providerId="ADAL" clId="{029B336D-9D9B-4D32-8C74-8A44F5CF8879}" dt="2025-08-11T03:52:57.974" v="4014" actId="20577"/>
          <ac:spMkLst>
            <pc:docMk/>
            <pc:sldMk cId="4235233387" sldId="466"/>
            <ac:spMk id="2" creationId="{E7FC641B-703C-64F7-3D6E-CE63DACE0DF4}"/>
          </ac:spMkLst>
        </pc:spChg>
        <pc:spChg chg="mod">
          <ac:chgData name="Marschall, Jonas - (jmarschall)" userId="a9dbc78c-16ed-4f55-abfc-a8ffc4c44ef3" providerId="ADAL" clId="{029B336D-9D9B-4D32-8C74-8A44F5CF8879}" dt="2025-08-11T03:53:17.428" v="4030" actId="20577"/>
          <ac:spMkLst>
            <pc:docMk/>
            <pc:sldMk cId="4235233387" sldId="466"/>
            <ac:spMk id="3" creationId="{0951D3BF-04C0-733D-57B4-CF91E3C03E42}"/>
          </ac:spMkLst>
        </pc:spChg>
      </pc:sldChg>
      <pc:sldChg chg="modSp mod">
        <pc:chgData name="Marschall, Jonas - (jmarschall)" userId="a9dbc78c-16ed-4f55-abfc-a8ffc4c44ef3" providerId="ADAL" clId="{029B336D-9D9B-4D32-8C74-8A44F5CF8879}" dt="2025-08-11T06:06:25.910" v="5257" actId="20577"/>
        <pc:sldMkLst>
          <pc:docMk/>
          <pc:sldMk cId="4294588874" sldId="467"/>
        </pc:sldMkLst>
        <pc:spChg chg="mod">
          <ac:chgData name="Marschall, Jonas - (jmarschall)" userId="a9dbc78c-16ed-4f55-abfc-a8ffc4c44ef3" providerId="ADAL" clId="{029B336D-9D9B-4D32-8C74-8A44F5CF8879}" dt="2025-08-11T06:06:25.910" v="5257" actId="20577"/>
          <ac:spMkLst>
            <pc:docMk/>
            <pc:sldMk cId="4294588874" sldId="467"/>
            <ac:spMk id="3" creationId="{A0E9F728-2758-50E7-5825-92AB6B5A6296}"/>
          </ac:spMkLst>
        </pc:spChg>
      </pc:sldChg>
      <pc:sldChg chg="modSp mod">
        <pc:chgData name="Marschall, Jonas - (jmarschall)" userId="a9dbc78c-16ed-4f55-abfc-a8ffc4c44ef3" providerId="ADAL" clId="{029B336D-9D9B-4D32-8C74-8A44F5CF8879}" dt="2025-08-11T03:52:29.041" v="4006" actId="114"/>
        <pc:sldMkLst>
          <pc:docMk/>
          <pc:sldMk cId="3954531298" sldId="468"/>
        </pc:sldMkLst>
        <pc:spChg chg="mod">
          <ac:chgData name="Marschall, Jonas - (jmarschall)" userId="a9dbc78c-16ed-4f55-abfc-a8ffc4c44ef3" providerId="ADAL" clId="{029B336D-9D9B-4D32-8C74-8A44F5CF8879}" dt="2025-08-11T03:52:29.041" v="4006" actId="114"/>
          <ac:spMkLst>
            <pc:docMk/>
            <pc:sldMk cId="3954531298" sldId="468"/>
            <ac:spMk id="3" creationId="{04B681DE-6018-4614-A2AF-289ECFED2A1B}"/>
          </ac:spMkLst>
        </pc:spChg>
      </pc:sldChg>
      <pc:sldChg chg="addSp modSp mod">
        <pc:chgData name="Marschall, Jonas - (jmarschall)" userId="a9dbc78c-16ed-4f55-abfc-a8ffc4c44ef3" providerId="ADAL" clId="{029B336D-9D9B-4D32-8C74-8A44F5CF8879}" dt="2025-08-11T16:16:54.114" v="6421" actId="20577"/>
        <pc:sldMkLst>
          <pc:docMk/>
          <pc:sldMk cId="2675177898" sldId="469"/>
        </pc:sldMkLst>
        <pc:spChg chg="mod">
          <ac:chgData name="Marschall, Jonas - (jmarschall)" userId="a9dbc78c-16ed-4f55-abfc-a8ffc4c44ef3" providerId="ADAL" clId="{029B336D-9D9B-4D32-8C74-8A44F5CF8879}" dt="2025-08-11T03:53:28.113" v="4053" actId="20577"/>
          <ac:spMkLst>
            <pc:docMk/>
            <pc:sldMk cId="2675177898" sldId="469"/>
            <ac:spMk id="2" creationId="{0C2D95A6-BAEC-09E7-9DCE-26BC8AAA5024}"/>
          </ac:spMkLst>
        </pc:spChg>
        <pc:spChg chg="mod">
          <ac:chgData name="Marschall, Jonas - (jmarschall)" userId="a9dbc78c-16ed-4f55-abfc-a8ffc4c44ef3" providerId="ADAL" clId="{029B336D-9D9B-4D32-8C74-8A44F5CF8879}" dt="2025-08-11T16:16:54.114" v="6421" actId="20577"/>
          <ac:spMkLst>
            <pc:docMk/>
            <pc:sldMk cId="2675177898" sldId="469"/>
            <ac:spMk id="3" creationId="{73B1E9CB-8CD7-C335-6FAF-BFA7F327DDB2}"/>
          </ac:spMkLst>
        </pc:spChg>
        <pc:picChg chg="mod">
          <ac:chgData name="Marschall, Jonas - (jmarschall)" userId="a9dbc78c-16ed-4f55-abfc-a8ffc4c44ef3" providerId="ADAL" clId="{029B336D-9D9B-4D32-8C74-8A44F5CF8879}" dt="2025-08-11T03:53:37.349" v="4056" actId="1076"/>
          <ac:picMkLst>
            <pc:docMk/>
            <pc:sldMk cId="2675177898" sldId="469"/>
            <ac:picMk id="6146" creationId="{8E9A27B7-4EA4-29CA-F4C3-9B59667DEFAE}"/>
          </ac:picMkLst>
        </pc:picChg>
        <pc:inkChg chg="add">
          <ac:chgData name="Marschall, Jonas - (jmarschall)" userId="a9dbc78c-16ed-4f55-abfc-a8ffc4c44ef3" providerId="ADAL" clId="{029B336D-9D9B-4D32-8C74-8A44F5CF8879}" dt="2025-08-11T06:08:03.300" v="5258" actId="9405"/>
          <ac:inkMkLst>
            <pc:docMk/>
            <pc:sldMk cId="2675177898" sldId="469"/>
            <ac:inkMk id="4" creationId="{9753D8FC-E9A9-BB3B-7F92-F1DB33683B9F}"/>
          </ac:inkMkLst>
        </pc:inkChg>
      </pc:sldChg>
      <pc:sldChg chg="modSp mod ord">
        <pc:chgData name="Marschall, Jonas - (jmarschall)" userId="a9dbc78c-16ed-4f55-abfc-a8ffc4c44ef3" providerId="ADAL" clId="{029B336D-9D9B-4D32-8C74-8A44F5CF8879}" dt="2025-08-11T03:54:38.875" v="4098" actId="114"/>
        <pc:sldMkLst>
          <pc:docMk/>
          <pc:sldMk cId="1534835652" sldId="470"/>
        </pc:sldMkLst>
        <pc:spChg chg="mod">
          <ac:chgData name="Marschall, Jonas - (jmarschall)" userId="a9dbc78c-16ed-4f55-abfc-a8ffc4c44ef3" providerId="ADAL" clId="{029B336D-9D9B-4D32-8C74-8A44F5CF8879}" dt="2025-08-11T03:54:03.304" v="4062" actId="20577"/>
          <ac:spMkLst>
            <pc:docMk/>
            <pc:sldMk cId="1534835652" sldId="470"/>
            <ac:spMk id="2" creationId="{24C4DF6A-CCCC-7CC1-10F1-99677BB6F917}"/>
          </ac:spMkLst>
        </pc:spChg>
        <pc:spChg chg="mod">
          <ac:chgData name="Marschall, Jonas - (jmarschall)" userId="a9dbc78c-16ed-4f55-abfc-a8ffc4c44ef3" providerId="ADAL" clId="{029B336D-9D9B-4D32-8C74-8A44F5CF8879}" dt="2025-08-11T03:54:38.875" v="4098" actId="114"/>
          <ac:spMkLst>
            <pc:docMk/>
            <pc:sldMk cId="1534835652" sldId="470"/>
            <ac:spMk id="3" creationId="{803F813C-8122-7300-59B2-70FCAB0673FF}"/>
          </ac:spMkLst>
        </pc:spChg>
      </pc:sldChg>
      <pc:sldChg chg="addSp delSp modSp new mod">
        <pc:chgData name="Marschall, Jonas - (jmarschall)" userId="a9dbc78c-16ed-4f55-abfc-a8ffc4c44ef3" providerId="ADAL" clId="{029B336D-9D9B-4D32-8C74-8A44F5CF8879}" dt="2025-08-11T01:28:07.819" v="1836" actId="14100"/>
        <pc:sldMkLst>
          <pc:docMk/>
          <pc:sldMk cId="1499554342" sldId="471"/>
        </pc:sldMkLst>
        <pc:spChg chg="mod">
          <ac:chgData name="Marschall, Jonas - (jmarschall)" userId="a9dbc78c-16ed-4f55-abfc-a8ffc4c44ef3" providerId="ADAL" clId="{029B336D-9D9B-4D32-8C74-8A44F5CF8879}" dt="2025-08-10T19:14:45.583" v="47" actId="20577"/>
          <ac:spMkLst>
            <pc:docMk/>
            <pc:sldMk cId="1499554342" sldId="471"/>
            <ac:spMk id="2" creationId="{709564C3-6D80-AA93-9A2C-A7F4458B1114}"/>
          </ac:spMkLst>
        </pc:spChg>
        <pc:spChg chg="mod">
          <ac:chgData name="Marschall, Jonas - (jmarschall)" userId="a9dbc78c-16ed-4f55-abfc-a8ffc4c44ef3" providerId="ADAL" clId="{029B336D-9D9B-4D32-8C74-8A44F5CF8879}" dt="2025-08-11T00:47:38.329" v="1187" actId="20577"/>
          <ac:spMkLst>
            <pc:docMk/>
            <pc:sldMk cId="1499554342" sldId="471"/>
            <ac:spMk id="3" creationId="{E00C9AD7-2534-878C-7E53-F9FAD35A5368}"/>
          </ac:spMkLst>
        </pc:spChg>
        <pc:spChg chg="add mod">
          <ac:chgData name="Marschall, Jonas - (jmarschall)" userId="a9dbc78c-16ed-4f55-abfc-a8ffc4c44ef3" providerId="ADAL" clId="{029B336D-9D9B-4D32-8C74-8A44F5CF8879}" dt="2025-08-10T23:06:52.880" v="793" actId="1076"/>
          <ac:spMkLst>
            <pc:docMk/>
            <pc:sldMk cId="1499554342" sldId="471"/>
            <ac:spMk id="10" creationId="{3551025B-2FB5-4A88-3A2D-12B7B50FE375}"/>
          </ac:spMkLst>
        </pc:spChg>
        <pc:picChg chg="add mod">
          <ac:chgData name="Marschall, Jonas - (jmarschall)" userId="a9dbc78c-16ed-4f55-abfc-a8ffc4c44ef3" providerId="ADAL" clId="{029B336D-9D9B-4D32-8C74-8A44F5CF8879}" dt="2025-08-10T23:05:21.363" v="622" actId="1076"/>
          <ac:picMkLst>
            <pc:docMk/>
            <pc:sldMk cId="1499554342" sldId="471"/>
            <ac:picMk id="5" creationId="{A3D28B40-1354-0B99-887B-062742FD6D5D}"/>
          </ac:picMkLst>
        </pc:picChg>
        <pc:picChg chg="add mod">
          <ac:chgData name="Marschall, Jonas - (jmarschall)" userId="a9dbc78c-16ed-4f55-abfc-a8ffc4c44ef3" providerId="ADAL" clId="{029B336D-9D9B-4D32-8C74-8A44F5CF8879}" dt="2025-08-10T23:03:53.729" v="618" actId="1076"/>
          <ac:picMkLst>
            <pc:docMk/>
            <pc:sldMk cId="1499554342" sldId="471"/>
            <ac:picMk id="7" creationId="{1F7110B0-0C9B-03F8-9615-547BFA31D0AF}"/>
          </ac:picMkLst>
        </pc:picChg>
        <pc:picChg chg="add del mod">
          <ac:chgData name="Marschall, Jonas - (jmarschall)" userId="a9dbc78c-16ed-4f55-abfc-a8ffc4c44ef3" providerId="ADAL" clId="{029B336D-9D9B-4D32-8C74-8A44F5CF8879}" dt="2025-08-11T01:28:00.223" v="1834" actId="478"/>
          <ac:picMkLst>
            <pc:docMk/>
            <pc:sldMk cId="1499554342" sldId="471"/>
            <ac:picMk id="9" creationId="{CD46C5FD-156C-B301-A35E-0B47797FC687}"/>
          </ac:picMkLst>
        </pc:picChg>
        <pc:picChg chg="add mod">
          <ac:chgData name="Marschall, Jonas - (jmarschall)" userId="a9dbc78c-16ed-4f55-abfc-a8ffc4c44ef3" providerId="ADAL" clId="{029B336D-9D9B-4D32-8C74-8A44F5CF8879}" dt="2025-08-11T01:28:07.819" v="1836" actId="14100"/>
          <ac:picMkLst>
            <pc:docMk/>
            <pc:sldMk cId="1499554342" sldId="471"/>
            <ac:picMk id="12" creationId="{1B61E4B5-D114-01E8-E034-343FDB1E503E}"/>
          </ac:picMkLst>
        </pc:picChg>
      </pc:sldChg>
      <pc:sldChg chg="modSp new mod">
        <pc:chgData name="Marschall, Jonas - (jmarschall)" userId="a9dbc78c-16ed-4f55-abfc-a8ffc4c44ef3" providerId="ADAL" clId="{029B336D-9D9B-4D32-8C74-8A44F5CF8879}" dt="2025-08-11T01:24:35.939" v="1803" actId="20577"/>
        <pc:sldMkLst>
          <pc:docMk/>
          <pc:sldMk cId="2756410126" sldId="472"/>
        </pc:sldMkLst>
        <pc:spChg chg="mod">
          <ac:chgData name="Marschall, Jonas - (jmarschall)" userId="a9dbc78c-16ed-4f55-abfc-a8ffc4c44ef3" providerId="ADAL" clId="{029B336D-9D9B-4D32-8C74-8A44F5CF8879}" dt="2025-08-10T19:55:29.691" v="204" actId="20577"/>
          <ac:spMkLst>
            <pc:docMk/>
            <pc:sldMk cId="2756410126" sldId="472"/>
            <ac:spMk id="2" creationId="{0384C6F8-87F1-35D0-2709-3442C9B5C8E6}"/>
          </ac:spMkLst>
        </pc:spChg>
        <pc:spChg chg="mod">
          <ac:chgData name="Marschall, Jonas - (jmarschall)" userId="a9dbc78c-16ed-4f55-abfc-a8ffc4c44ef3" providerId="ADAL" clId="{029B336D-9D9B-4D32-8C74-8A44F5CF8879}" dt="2025-08-11T01:24:35.939" v="1803" actId="20577"/>
          <ac:spMkLst>
            <pc:docMk/>
            <pc:sldMk cId="2756410126" sldId="472"/>
            <ac:spMk id="3" creationId="{D16C082B-F2CC-C5BC-AC8D-431146BF9C10}"/>
          </ac:spMkLst>
        </pc:spChg>
      </pc:sldChg>
      <pc:sldChg chg="modSp new del mod ord">
        <pc:chgData name="Marschall, Jonas - (jmarschall)" userId="a9dbc78c-16ed-4f55-abfc-a8ffc4c44ef3" providerId="ADAL" clId="{029B336D-9D9B-4D32-8C74-8A44F5CF8879}" dt="2025-08-11T04:08:24.846" v="4730" actId="47"/>
        <pc:sldMkLst>
          <pc:docMk/>
          <pc:sldMk cId="2635229226" sldId="473"/>
        </pc:sldMkLst>
        <pc:spChg chg="mod">
          <ac:chgData name="Marschall, Jonas - (jmarschall)" userId="a9dbc78c-16ed-4f55-abfc-a8ffc4c44ef3" providerId="ADAL" clId="{029B336D-9D9B-4D32-8C74-8A44F5CF8879}" dt="2025-08-10T22:48:49.801" v="405" actId="20577"/>
          <ac:spMkLst>
            <pc:docMk/>
            <pc:sldMk cId="2635229226" sldId="473"/>
            <ac:spMk id="2" creationId="{195D5FE8-91A2-DEDF-1FCC-EB38335D251B}"/>
          </ac:spMkLst>
        </pc:spChg>
        <pc:spChg chg="mod">
          <ac:chgData name="Marschall, Jonas - (jmarschall)" userId="a9dbc78c-16ed-4f55-abfc-a8ffc4c44ef3" providerId="ADAL" clId="{029B336D-9D9B-4D32-8C74-8A44F5CF8879}" dt="2025-08-11T03:48:39.331" v="3959" actId="20577"/>
          <ac:spMkLst>
            <pc:docMk/>
            <pc:sldMk cId="2635229226" sldId="473"/>
            <ac:spMk id="3" creationId="{4F090001-F304-160D-014A-20F80E4ADED2}"/>
          </ac:spMkLst>
        </pc:spChg>
      </pc:sldChg>
      <pc:sldChg chg="modSp new mod">
        <pc:chgData name="Marschall, Jonas - (jmarschall)" userId="a9dbc78c-16ed-4f55-abfc-a8ffc4c44ef3" providerId="ADAL" clId="{029B336D-9D9B-4D32-8C74-8A44F5CF8879}" dt="2025-08-11T00:50:29.617" v="1205" actId="20577"/>
        <pc:sldMkLst>
          <pc:docMk/>
          <pc:sldMk cId="2630679023" sldId="474"/>
        </pc:sldMkLst>
        <pc:spChg chg="mod">
          <ac:chgData name="Marschall, Jonas - (jmarschall)" userId="a9dbc78c-16ed-4f55-abfc-a8ffc4c44ef3" providerId="ADAL" clId="{029B336D-9D9B-4D32-8C74-8A44F5CF8879}" dt="2025-08-10T23:07:38.848" v="813" actId="20577"/>
          <ac:spMkLst>
            <pc:docMk/>
            <pc:sldMk cId="2630679023" sldId="474"/>
            <ac:spMk id="2" creationId="{3BC4894E-19CD-1733-2A40-646EDCD70490}"/>
          </ac:spMkLst>
        </pc:spChg>
        <pc:spChg chg="mod">
          <ac:chgData name="Marschall, Jonas - (jmarschall)" userId="a9dbc78c-16ed-4f55-abfc-a8ffc4c44ef3" providerId="ADAL" clId="{029B336D-9D9B-4D32-8C74-8A44F5CF8879}" dt="2025-08-11T00:50:29.617" v="1205" actId="20577"/>
          <ac:spMkLst>
            <pc:docMk/>
            <pc:sldMk cId="2630679023" sldId="474"/>
            <ac:spMk id="3" creationId="{8EAB395D-0B8D-83ED-C30F-ED1AB9E2639D}"/>
          </ac:spMkLst>
        </pc:spChg>
      </pc:sldChg>
      <pc:sldChg chg="addSp delSp modSp new mod ord">
        <pc:chgData name="Marschall, Jonas - (jmarschall)" userId="a9dbc78c-16ed-4f55-abfc-a8ffc4c44ef3" providerId="ADAL" clId="{029B336D-9D9B-4D32-8C74-8A44F5CF8879}" dt="2025-08-11T06:02:57.804" v="5254" actId="27636"/>
        <pc:sldMkLst>
          <pc:docMk/>
          <pc:sldMk cId="2106377968" sldId="475"/>
        </pc:sldMkLst>
        <pc:spChg chg="del">
          <ac:chgData name="Marschall, Jonas - (jmarschall)" userId="a9dbc78c-16ed-4f55-abfc-a8ffc4c44ef3" providerId="ADAL" clId="{029B336D-9D9B-4D32-8C74-8A44F5CF8879}" dt="2025-08-11T00:41:44.761" v="1008" actId="1032"/>
          <ac:spMkLst>
            <pc:docMk/>
            <pc:sldMk cId="2106377968" sldId="475"/>
            <ac:spMk id="3" creationId="{867EA06D-8AEF-39C5-CE2F-6D51F3469AAB}"/>
          </ac:spMkLst>
        </pc:spChg>
        <pc:spChg chg="add mod">
          <ac:chgData name="Marschall, Jonas - (jmarschall)" userId="a9dbc78c-16ed-4f55-abfc-a8ffc4c44ef3" providerId="ADAL" clId="{029B336D-9D9B-4D32-8C74-8A44F5CF8879}" dt="2025-08-11T06:02:57.804" v="5254" actId="27636"/>
          <ac:spMkLst>
            <pc:docMk/>
            <pc:sldMk cId="2106377968" sldId="475"/>
            <ac:spMk id="5" creationId="{0DC6E600-35E4-A0EC-1C2F-89FA1475A3D2}"/>
          </ac:spMkLst>
        </pc:spChg>
        <pc:graphicFrameChg chg="add mod modGraphic">
          <ac:chgData name="Marschall, Jonas - (jmarschall)" userId="a9dbc78c-16ed-4f55-abfc-a8ffc4c44ef3" providerId="ADAL" clId="{029B336D-9D9B-4D32-8C74-8A44F5CF8879}" dt="2025-08-11T04:49:35.826" v="5158" actId="14100"/>
          <ac:graphicFrameMkLst>
            <pc:docMk/>
            <pc:sldMk cId="2106377968" sldId="475"/>
            <ac:graphicFrameMk id="4" creationId="{B117387B-420F-8422-2F22-6AF15193BA24}"/>
          </ac:graphicFrameMkLst>
        </pc:graphicFrameChg>
      </pc:sldChg>
      <pc:sldChg chg="modSp new del mod">
        <pc:chgData name="Marschall, Jonas - (jmarschall)" userId="a9dbc78c-16ed-4f55-abfc-a8ffc4c44ef3" providerId="ADAL" clId="{029B336D-9D9B-4D32-8C74-8A44F5CF8879}" dt="2025-08-11T03:07:22.030" v="2752" actId="47"/>
        <pc:sldMkLst>
          <pc:docMk/>
          <pc:sldMk cId="672991813" sldId="476"/>
        </pc:sldMkLst>
        <pc:spChg chg="mod">
          <ac:chgData name="Marschall, Jonas - (jmarschall)" userId="a9dbc78c-16ed-4f55-abfc-a8ffc4c44ef3" providerId="ADAL" clId="{029B336D-9D9B-4D32-8C74-8A44F5CF8879}" dt="2025-08-11T01:25:24.578" v="1818" actId="20577"/>
          <ac:spMkLst>
            <pc:docMk/>
            <pc:sldMk cId="672991813" sldId="476"/>
            <ac:spMk id="2" creationId="{0453F8B7-3561-0DDC-3E8E-640353D317E7}"/>
          </ac:spMkLst>
        </pc:spChg>
      </pc:sldChg>
      <pc:sldChg chg="addSp modSp new mod">
        <pc:chgData name="Marschall, Jonas - (jmarschall)" userId="a9dbc78c-16ed-4f55-abfc-a8ffc4c44ef3" providerId="ADAL" clId="{029B336D-9D9B-4D32-8C74-8A44F5CF8879}" dt="2025-08-11T03:33:49.779" v="3803" actId="207"/>
        <pc:sldMkLst>
          <pc:docMk/>
          <pc:sldMk cId="4122588541" sldId="477"/>
        </pc:sldMkLst>
        <pc:spChg chg="mod">
          <ac:chgData name="Marschall, Jonas - (jmarschall)" userId="a9dbc78c-16ed-4f55-abfc-a8ffc4c44ef3" providerId="ADAL" clId="{029B336D-9D9B-4D32-8C74-8A44F5CF8879}" dt="2025-08-11T03:33:49.779" v="3803" actId="207"/>
          <ac:spMkLst>
            <pc:docMk/>
            <pc:sldMk cId="4122588541" sldId="477"/>
            <ac:spMk id="3" creationId="{29C3A7BC-9B2F-1E0B-ACE7-118D224A8408}"/>
          </ac:spMkLst>
        </pc:spChg>
        <pc:picChg chg="add mod">
          <ac:chgData name="Marschall, Jonas - (jmarschall)" userId="a9dbc78c-16ed-4f55-abfc-a8ffc4c44ef3" providerId="ADAL" clId="{029B336D-9D9B-4D32-8C74-8A44F5CF8879}" dt="2025-08-11T01:36:42.520" v="1899" actId="1076"/>
          <ac:picMkLst>
            <pc:docMk/>
            <pc:sldMk cId="4122588541" sldId="477"/>
            <ac:picMk id="5" creationId="{C22DD0F2-AFD7-E9B1-C890-B5E08362B95A}"/>
          </ac:picMkLst>
        </pc:picChg>
      </pc:sldChg>
      <pc:sldChg chg="modSp new del mod ord">
        <pc:chgData name="Marschall, Jonas - (jmarschall)" userId="a9dbc78c-16ed-4f55-abfc-a8ffc4c44ef3" providerId="ADAL" clId="{029B336D-9D9B-4D32-8C74-8A44F5CF8879}" dt="2025-08-11T07:20:02.209" v="6059" actId="47"/>
        <pc:sldMkLst>
          <pc:docMk/>
          <pc:sldMk cId="827010253" sldId="478"/>
        </pc:sldMkLst>
        <pc:spChg chg="mod">
          <ac:chgData name="Marschall, Jonas - (jmarschall)" userId="a9dbc78c-16ed-4f55-abfc-a8ffc4c44ef3" providerId="ADAL" clId="{029B336D-9D9B-4D32-8C74-8A44F5CF8879}" dt="2025-08-11T03:48:59.773" v="3969" actId="20577"/>
          <ac:spMkLst>
            <pc:docMk/>
            <pc:sldMk cId="827010253" sldId="478"/>
            <ac:spMk id="2" creationId="{0FD99266-DD05-9D9D-F68E-D732D8FB56F1}"/>
          </ac:spMkLst>
        </pc:spChg>
      </pc:sldChg>
      <pc:sldChg chg="modSp new mod">
        <pc:chgData name="Marschall, Jonas - (jmarschall)" userId="a9dbc78c-16ed-4f55-abfc-a8ffc4c44ef3" providerId="ADAL" clId="{029B336D-9D9B-4D32-8C74-8A44F5CF8879}" dt="2025-08-11T07:02:45.816" v="5949" actId="20577"/>
        <pc:sldMkLst>
          <pc:docMk/>
          <pc:sldMk cId="491845615" sldId="479"/>
        </pc:sldMkLst>
        <pc:spChg chg="mod">
          <ac:chgData name="Marschall, Jonas - (jmarschall)" userId="a9dbc78c-16ed-4f55-abfc-a8ffc4c44ef3" providerId="ADAL" clId="{029B336D-9D9B-4D32-8C74-8A44F5CF8879}" dt="2025-08-11T02:33:34.860" v="2510" actId="207"/>
          <ac:spMkLst>
            <pc:docMk/>
            <pc:sldMk cId="491845615" sldId="479"/>
            <ac:spMk id="2" creationId="{4E03ED4B-5C76-00FF-8A0F-619302405197}"/>
          </ac:spMkLst>
        </pc:spChg>
        <pc:spChg chg="mod">
          <ac:chgData name="Marschall, Jonas - (jmarschall)" userId="a9dbc78c-16ed-4f55-abfc-a8ffc4c44ef3" providerId="ADAL" clId="{029B336D-9D9B-4D32-8C74-8A44F5CF8879}" dt="2025-08-11T07:02:45.816" v="5949" actId="20577"/>
          <ac:spMkLst>
            <pc:docMk/>
            <pc:sldMk cId="491845615" sldId="479"/>
            <ac:spMk id="3" creationId="{799D41AC-0782-3670-0854-4875F2AE3F87}"/>
          </ac:spMkLst>
        </pc:spChg>
      </pc:sldChg>
      <pc:sldChg chg="addSp modSp new mod ord">
        <pc:chgData name="Marschall, Jonas - (jmarschall)" userId="a9dbc78c-16ed-4f55-abfc-a8ffc4c44ef3" providerId="ADAL" clId="{029B336D-9D9B-4D32-8C74-8A44F5CF8879}" dt="2025-08-11T04:54:29.852" v="5231" actId="20577"/>
        <pc:sldMkLst>
          <pc:docMk/>
          <pc:sldMk cId="294074021" sldId="480"/>
        </pc:sldMkLst>
        <pc:spChg chg="mod">
          <ac:chgData name="Marschall, Jonas - (jmarschall)" userId="a9dbc78c-16ed-4f55-abfc-a8ffc4c44ef3" providerId="ADAL" clId="{029B336D-9D9B-4D32-8C74-8A44F5CF8879}" dt="2025-08-11T04:54:29.852" v="5231" actId="20577"/>
          <ac:spMkLst>
            <pc:docMk/>
            <pc:sldMk cId="294074021" sldId="480"/>
            <ac:spMk id="2" creationId="{9CCFE0B3-0ECA-B788-9E81-167DD4943C28}"/>
          </ac:spMkLst>
        </pc:spChg>
        <pc:spChg chg="mod">
          <ac:chgData name="Marschall, Jonas - (jmarschall)" userId="a9dbc78c-16ed-4f55-abfc-a8ffc4c44ef3" providerId="ADAL" clId="{029B336D-9D9B-4D32-8C74-8A44F5CF8879}" dt="2025-08-11T04:05:23.247" v="4551" actId="404"/>
          <ac:spMkLst>
            <pc:docMk/>
            <pc:sldMk cId="294074021" sldId="480"/>
            <ac:spMk id="3" creationId="{70150AF0-91F2-E078-117B-29C70AA7CAB5}"/>
          </ac:spMkLst>
        </pc:spChg>
        <pc:spChg chg="add mod">
          <ac:chgData name="Marschall, Jonas - (jmarschall)" userId="a9dbc78c-16ed-4f55-abfc-a8ffc4c44ef3" providerId="ADAL" clId="{029B336D-9D9B-4D32-8C74-8A44F5CF8879}" dt="2025-08-11T02:37:30.775" v="2543" actId="1076"/>
          <ac:spMkLst>
            <pc:docMk/>
            <pc:sldMk cId="294074021" sldId="480"/>
            <ac:spMk id="6" creationId="{5247362E-2F24-217D-E650-CD4C0939E141}"/>
          </ac:spMkLst>
        </pc:spChg>
        <pc:picChg chg="add mod">
          <ac:chgData name="Marschall, Jonas - (jmarschall)" userId="a9dbc78c-16ed-4f55-abfc-a8ffc4c44ef3" providerId="ADAL" clId="{029B336D-9D9B-4D32-8C74-8A44F5CF8879}" dt="2025-08-11T03:09:20.803" v="2777" actId="1076"/>
          <ac:picMkLst>
            <pc:docMk/>
            <pc:sldMk cId="294074021" sldId="480"/>
            <ac:picMk id="5" creationId="{E49E2D1F-A899-C133-653A-60966D896D7F}"/>
          </ac:picMkLst>
        </pc:picChg>
      </pc:sldChg>
      <pc:sldChg chg="addSp new del mod">
        <pc:chgData name="Marschall, Jonas - (jmarschall)" userId="a9dbc78c-16ed-4f55-abfc-a8ffc4c44ef3" providerId="ADAL" clId="{029B336D-9D9B-4D32-8C74-8A44F5CF8879}" dt="2025-08-11T05:59:50.012" v="5239" actId="47"/>
        <pc:sldMkLst>
          <pc:docMk/>
          <pc:sldMk cId="2725222679" sldId="481"/>
        </pc:sldMkLst>
        <pc:picChg chg="add">
          <ac:chgData name="Marschall, Jonas - (jmarschall)" userId="a9dbc78c-16ed-4f55-abfc-a8ffc4c44ef3" providerId="ADAL" clId="{029B336D-9D9B-4D32-8C74-8A44F5CF8879}" dt="2025-08-11T03:44:43.792" v="3903" actId="22"/>
          <ac:picMkLst>
            <pc:docMk/>
            <pc:sldMk cId="2725222679" sldId="481"/>
            <ac:picMk id="5" creationId="{3D18BE23-1AC9-D76A-D44B-205661149A81}"/>
          </ac:picMkLst>
        </pc:picChg>
      </pc:sldChg>
      <pc:sldChg chg="modSp new del mod">
        <pc:chgData name="Marschall, Jonas - (jmarschall)" userId="a9dbc78c-16ed-4f55-abfc-a8ffc4c44ef3" providerId="ADAL" clId="{029B336D-9D9B-4D32-8C74-8A44F5CF8879}" dt="2025-08-11T06:46:11.949" v="5674" actId="47"/>
        <pc:sldMkLst>
          <pc:docMk/>
          <pc:sldMk cId="1049790437" sldId="482"/>
        </pc:sldMkLst>
        <pc:spChg chg="mod">
          <ac:chgData name="Marschall, Jonas - (jmarschall)" userId="a9dbc78c-16ed-4f55-abfc-a8ffc4c44ef3" providerId="ADAL" clId="{029B336D-9D9B-4D32-8C74-8A44F5CF8879}" dt="2025-08-11T04:15:39.139" v="4771" actId="207"/>
          <ac:spMkLst>
            <pc:docMk/>
            <pc:sldMk cId="1049790437" sldId="482"/>
            <ac:spMk id="2" creationId="{088F1418-BA8A-2D40-5922-0D348A57B6FD}"/>
          </ac:spMkLst>
        </pc:spChg>
      </pc:sldChg>
      <pc:sldChg chg="modSp new mod">
        <pc:chgData name="Marschall, Jonas - (jmarschall)" userId="a9dbc78c-16ed-4f55-abfc-a8ffc4c44ef3" providerId="ADAL" clId="{029B336D-9D9B-4D32-8C74-8A44F5CF8879}" dt="2025-08-11T16:21:56.759" v="6887" actId="20577"/>
        <pc:sldMkLst>
          <pc:docMk/>
          <pc:sldMk cId="3146700291" sldId="483"/>
        </pc:sldMkLst>
        <pc:spChg chg="mod">
          <ac:chgData name="Marschall, Jonas - (jmarschall)" userId="a9dbc78c-16ed-4f55-abfc-a8ffc4c44ef3" providerId="ADAL" clId="{029B336D-9D9B-4D32-8C74-8A44F5CF8879}" dt="2025-08-11T04:45:01.032" v="4804" actId="20577"/>
          <ac:spMkLst>
            <pc:docMk/>
            <pc:sldMk cId="3146700291" sldId="483"/>
            <ac:spMk id="2" creationId="{AAEBBF78-8837-6F42-D86B-F287B4EB4485}"/>
          </ac:spMkLst>
        </pc:spChg>
        <pc:spChg chg="mod">
          <ac:chgData name="Marschall, Jonas - (jmarschall)" userId="a9dbc78c-16ed-4f55-abfc-a8ffc4c44ef3" providerId="ADAL" clId="{029B336D-9D9B-4D32-8C74-8A44F5CF8879}" dt="2025-08-11T16:21:56.759" v="6887" actId="20577"/>
          <ac:spMkLst>
            <pc:docMk/>
            <pc:sldMk cId="3146700291" sldId="483"/>
            <ac:spMk id="3" creationId="{7A5BF7D9-C34A-4C60-BB2E-1742B487C90E}"/>
          </ac:spMkLst>
        </pc:spChg>
      </pc:sldChg>
      <pc:sldChg chg="del">
        <pc:chgData name="Marschall, Jonas - (jmarschall)" userId="a9dbc78c-16ed-4f55-abfc-a8ffc4c44ef3" providerId="ADAL" clId="{029B336D-9D9B-4D32-8C74-8A44F5CF8879}" dt="2025-08-11T06:34:16.803" v="5466" actId="47"/>
        <pc:sldMkLst>
          <pc:docMk/>
          <pc:sldMk cId="4092015020" sldId="484"/>
        </pc:sldMkLst>
      </pc:sldChg>
      <pc:sldChg chg="modSp new del mod">
        <pc:chgData name="Marschall, Jonas - (jmarschall)" userId="a9dbc78c-16ed-4f55-abfc-a8ffc4c44ef3" providerId="ADAL" clId="{029B336D-9D9B-4D32-8C74-8A44F5CF8879}" dt="2025-08-11T06:46:43.827" v="5689" actId="47"/>
        <pc:sldMkLst>
          <pc:docMk/>
          <pc:sldMk cId="4164678293" sldId="485"/>
        </pc:sldMkLst>
        <pc:spChg chg="mod">
          <ac:chgData name="Marschall, Jonas - (jmarschall)" userId="a9dbc78c-16ed-4f55-abfc-a8ffc4c44ef3" providerId="ADAL" clId="{029B336D-9D9B-4D32-8C74-8A44F5CF8879}" dt="2025-08-11T04:00:41.832" v="4125" actId="20577"/>
          <ac:spMkLst>
            <pc:docMk/>
            <pc:sldMk cId="4164678293" sldId="485"/>
            <ac:spMk id="2" creationId="{87D55A41-E526-AF79-75F2-BA6D019E82C5}"/>
          </ac:spMkLst>
        </pc:spChg>
      </pc:sldChg>
      <pc:sldChg chg="modSp new del mod">
        <pc:chgData name="Marschall, Jonas - (jmarschall)" userId="a9dbc78c-16ed-4f55-abfc-a8ffc4c44ef3" providerId="ADAL" clId="{029B336D-9D9B-4D32-8C74-8A44F5CF8879}" dt="2025-08-11T07:20:39.169" v="6060" actId="47"/>
        <pc:sldMkLst>
          <pc:docMk/>
          <pc:sldMk cId="3118069155" sldId="486"/>
        </pc:sldMkLst>
        <pc:spChg chg="mod">
          <ac:chgData name="Marschall, Jonas - (jmarschall)" userId="a9dbc78c-16ed-4f55-abfc-a8ffc4c44ef3" providerId="ADAL" clId="{029B336D-9D9B-4D32-8C74-8A44F5CF8879}" dt="2025-08-11T04:45:09.862" v="4821" actId="20577"/>
          <ac:spMkLst>
            <pc:docMk/>
            <pc:sldMk cId="3118069155" sldId="486"/>
            <ac:spMk id="2" creationId="{D18E6AFB-B383-78E9-BD52-6169B56D12C5}"/>
          </ac:spMkLst>
        </pc:spChg>
        <pc:spChg chg="mod">
          <ac:chgData name="Marschall, Jonas - (jmarschall)" userId="a9dbc78c-16ed-4f55-abfc-a8ffc4c44ef3" providerId="ADAL" clId="{029B336D-9D9B-4D32-8C74-8A44F5CF8879}" dt="2025-08-11T06:12:04.619" v="5420" actId="21"/>
          <ac:spMkLst>
            <pc:docMk/>
            <pc:sldMk cId="3118069155" sldId="486"/>
            <ac:spMk id="3" creationId="{AFE69534-F007-02FE-30F9-6352058822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ECAC0-A9BE-4970-BBED-37712266492D}" type="doc">
      <dgm:prSet loTypeId="urn:microsoft.com/office/officeart/2005/8/layout/pyramid1" loCatId="pyramid" qsTypeId="urn:microsoft.com/office/officeart/2005/8/quickstyle/simple1" qsCatId="simple" csTypeId="urn:microsoft.com/office/officeart/2005/8/colors/accent1_2" csCatId="accent1" phldr="1"/>
      <dgm:spPr/>
    </dgm:pt>
    <dgm:pt modelId="{714E8710-2DB4-4D86-802B-7760DDFF7A21}">
      <dgm:prSet phldrT="[Text]" custT="1"/>
      <dgm:spPr>
        <a:solidFill>
          <a:schemeClr val="accent2">
            <a:lumMod val="75000"/>
          </a:schemeClr>
        </a:solidFill>
      </dgm:spPr>
      <dgm:t>
        <a:bodyPr/>
        <a:lstStyle/>
        <a:p>
          <a:endParaRPr lang="en-US" sz="2000" dirty="0">
            <a:solidFill>
              <a:schemeClr val="bg1"/>
            </a:solidFill>
          </a:endParaRPr>
        </a:p>
        <a:p>
          <a:r>
            <a:rPr lang="en-US" sz="2000" dirty="0">
              <a:solidFill>
                <a:schemeClr val="bg1"/>
              </a:solidFill>
            </a:rPr>
            <a:t>Osteo-</a:t>
          </a:r>
        </a:p>
        <a:p>
          <a:r>
            <a:rPr lang="en-US" sz="2000" dirty="0">
              <a:solidFill>
                <a:schemeClr val="bg1"/>
              </a:solidFill>
            </a:rPr>
            <a:t>myelitis (DFO) </a:t>
          </a:r>
        </a:p>
      </dgm:t>
    </dgm:pt>
    <dgm:pt modelId="{2C459443-1F67-42BB-89B1-A1E580C1BA7F}" type="parTrans" cxnId="{00F7BB87-F641-4BF4-AAE7-5D03375E9118}">
      <dgm:prSet/>
      <dgm:spPr/>
      <dgm:t>
        <a:bodyPr/>
        <a:lstStyle/>
        <a:p>
          <a:endParaRPr lang="en-US"/>
        </a:p>
      </dgm:t>
    </dgm:pt>
    <dgm:pt modelId="{8978F1B6-F2EB-40DA-B44F-8999E8613BD6}" type="sibTrans" cxnId="{00F7BB87-F641-4BF4-AAE7-5D03375E9118}">
      <dgm:prSet/>
      <dgm:spPr/>
      <dgm:t>
        <a:bodyPr/>
        <a:lstStyle/>
        <a:p>
          <a:endParaRPr lang="en-US"/>
        </a:p>
      </dgm:t>
    </dgm:pt>
    <dgm:pt modelId="{DBFAB1F1-F7FB-4CAE-8102-C5E8BC848467}">
      <dgm:prSet phldrT="[Text]" custT="1"/>
      <dgm:spPr>
        <a:solidFill>
          <a:schemeClr val="accent2">
            <a:lumMod val="60000"/>
            <a:lumOff val="40000"/>
          </a:schemeClr>
        </a:solidFill>
      </dgm:spPr>
      <dgm:t>
        <a:bodyPr/>
        <a:lstStyle/>
        <a:p>
          <a:r>
            <a:rPr lang="en-US" sz="3200" dirty="0">
              <a:solidFill>
                <a:schemeClr val="bg1"/>
              </a:solidFill>
            </a:rPr>
            <a:t>Diabetic foot infection (DFI)</a:t>
          </a:r>
        </a:p>
      </dgm:t>
    </dgm:pt>
    <dgm:pt modelId="{771599B1-6A37-439D-8EE8-E04A7A3FC7EE}" type="parTrans" cxnId="{A0B3F46B-A1FA-48C6-A518-403DD908A950}">
      <dgm:prSet/>
      <dgm:spPr/>
      <dgm:t>
        <a:bodyPr/>
        <a:lstStyle/>
        <a:p>
          <a:endParaRPr lang="en-US"/>
        </a:p>
      </dgm:t>
    </dgm:pt>
    <dgm:pt modelId="{D9738088-9389-4117-8E42-7707EBDC7F73}" type="sibTrans" cxnId="{A0B3F46B-A1FA-48C6-A518-403DD908A950}">
      <dgm:prSet/>
      <dgm:spPr/>
      <dgm:t>
        <a:bodyPr/>
        <a:lstStyle/>
        <a:p>
          <a:endParaRPr lang="en-US"/>
        </a:p>
      </dgm:t>
    </dgm:pt>
    <dgm:pt modelId="{D596CCA3-4690-4494-841C-20BBC53809F4}">
      <dgm:prSet phldrT="[Text]" custT="1"/>
      <dgm:spPr>
        <a:solidFill>
          <a:schemeClr val="accent4">
            <a:lumMod val="75000"/>
          </a:schemeClr>
        </a:solidFill>
      </dgm:spPr>
      <dgm:t>
        <a:bodyPr/>
        <a:lstStyle/>
        <a:p>
          <a:r>
            <a:rPr lang="en-US" sz="3600" dirty="0">
              <a:solidFill>
                <a:schemeClr val="bg1"/>
              </a:solidFill>
            </a:rPr>
            <a:t>Diabetic foot ulcer (DFU)</a:t>
          </a:r>
        </a:p>
      </dgm:t>
    </dgm:pt>
    <dgm:pt modelId="{B2DF2668-65F9-46C8-9F46-D35D238F66E7}" type="parTrans" cxnId="{D13AB6D8-0FA2-49D8-8A12-D448230CA621}">
      <dgm:prSet/>
      <dgm:spPr/>
      <dgm:t>
        <a:bodyPr/>
        <a:lstStyle/>
        <a:p>
          <a:endParaRPr lang="en-US"/>
        </a:p>
      </dgm:t>
    </dgm:pt>
    <dgm:pt modelId="{06A548AC-2D51-4D43-94AF-399423C4E3AC}" type="sibTrans" cxnId="{D13AB6D8-0FA2-49D8-8A12-D448230CA621}">
      <dgm:prSet/>
      <dgm:spPr/>
      <dgm:t>
        <a:bodyPr/>
        <a:lstStyle/>
        <a:p>
          <a:endParaRPr lang="en-US"/>
        </a:p>
      </dgm:t>
    </dgm:pt>
    <dgm:pt modelId="{0D374AC6-8084-4DB2-AA73-61AB5C057A4F}">
      <dgm:prSet/>
      <dgm:spPr/>
      <dgm:t>
        <a:bodyPr/>
        <a:lstStyle/>
        <a:p>
          <a:r>
            <a:rPr lang="en-US" dirty="0">
              <a:solidFill>
                <a:schemeClr val="bg1"/>
              </a:solidFill>
            </a:rPr>
            <a:t>Diabetes</a:t>
          </a:r>
        </a:p>
      </dgm:t>
    </dgm:pt>
    <dgm:pt modelId="{FD917087-8B9C-466D-A56E-A9CED6257F33}" type="parTrans" cxnId="{5D20A645-A359-48BD-B17D-64B84C340F9D}">
      <dgm:prSet/>
      <dgm:spPr/>
      <dgm:t>
        <a:bodyPr/>
        <a:lstStyle/>
        <a:p>
          <a:endParaRPr lang="en-US"/>
        </a:p>
      </dgm:t>
    </dgm:pt>
    <dgm:pt modelId="{3B476962-24D8-423C-8552-D418962DB9C3}" type="sibTrans" cxnId="{5D20A645-A359-48BD-B17D-64B84C340F9D}">
      <dgm:prSet/>
      <dgm:spPr/>
      <dgm:t>
        <a:bodyPr/>
        <a:lstStyle/>
        <a:p>
          <a:endParaRPr lang="en-US"/>
        </a:p>
      </dgm:t>
    </dgm:pt>
    <dgm:pt modelId="{BD168B28-C63B-411C-B38E-EB5B4CFF48F6}" type="pres">
      <dgm:prSet presAssocID="{A05ECAC0-A9BE-4970-BBED-37712266492D}" presName="Name0" presStyleCnt="0">
        <dgm:presLayoutVars>
          <dgm:dir/>
          <dgm:animLvl val="lvl"/>
          <dgm:resizeHandles val="exact"/>
        </dgm:presLayoutVars>
      </dgm:prSet>
      <dgm:spPr/>
    </dgm:pt>
    <dgm:pt modelId="{D0C50C29-1148-4C2C-ADC1-7DCC31C02391}" type="pres">
      <dgm:prSet presAssocID="{714E8710-2DB4-4D86-802B-7760DDFF7A21}" presName="Name8" presStyleCnt="0"/>
      <dgm:spPr/>
    </dgm:pt>
    <dgm:pt modelId="{BF513326-ECCF-403A-9A92-B36C29F7F0E5}" type="pres">
      <dgm:prSet presAssocID="{714E8710-2DB4-4D86-802B-7760DDFF7A21}" presName="level" presStyleLbl="node1" presStyleIdx="0" presStyleCnt="4">
        <dgm:presLayoutVars>
          <dgm:chMax val="1"/>
          <dgm:bulletEnabled val="1"/>
        </dgm:presLayoutVars>
      </dgm:prSet>
      <dgm:spPr/>
    </dgm:pt>
    <dgm:pt modelId="{BC794B48-EAD1-4F2C-A4FD-3DB25771786D}" type="pres">
      <dgm:prSet presAssocID="{714E8710-2DB4-4D86-802B-7760DDFF7A21}" presName="levelTx" presStyleLbl="revTx" presStyleIdx="0" presStyleCnt="0">
        <dgm:presLayoutVars>
          <dgm:chMax val="1"/>
          <dgm:bulletEnabled val="1"/>
        </dgm:presLayoutVars>
      </dgm:prSet>
      <dgm:spPr/>
    </dgm:pt>
    <dgm:pt modelId="{A28A6964-628F-4AA0-BC9A-8CBDFCFC2E06}" type="pres">
      <dgm:prSet presAssocID="{DBFAB1F1-F7FB-4CAE-8102-C5E8BC848467}" presName="Name8" presStyleCnt="0"/>
      <dgm:spPr/>
    </dgm:pt>
    <dgm:pt modelId="{5610309F-22B2-41B0-86BC-2709CB6B0501}" type="pres">
      <dgm:prSet presAssocID="{DBFAB1F1-F7FB-4CAE-8102-C5E8BC848467}" presName="level" presStyleLbl="node1" presStyleIdx="1" presStyleCnt="4">
        <dgm:presLayoutVars>
          <dgm:chMax val="1"/>
          <dgm:bulletEnabled val="1"/>
        </dgm:presLayoutVars>
      </dgm:prSet>
      <dgm:spPr/>
    </dgm:pt>
    <dgm:pt modelId="{33E3FDC3-4468-4B8A-ABFC-75A2FA5245AB}" type="pres">
      <dgm:prSet presAssocID="{DBFAB1F1-F7FB-4CAE-8102-C5E8BC848467}" presName="levelTx" presStyleLbl="revTx" presStyleIdx="0" presStyleCnt="0">
        <dgm:presLayoutVars>
          <dgm:chMax val="1"/>
          <dgm:bulletEnabled val="1"/>
        </dgm:presLayoutVars>
      </dgm:prSet>
      <dgm:spPr/>
    </dgm:pt>
    <dgm:pt modelId="{9A184C17-6853-40F9-81B3-DE9B843B32A7}" type="pres">
      <dgm:prSet presAssocID="{D596CCA3-4690-4494-841C-20BBC53809F4}" presName="Name8" presStyleCnt="0"/>
      <dgm:spPr/>
    </dgm:pt>
    <dgm:pt modelId="{E9165390-8C0C-47FC-B78B-D24396858C1E}" type="pres">
      <dgm:prSet presAssocID="{D596CCA3-4690-4494-841C-20BBC53809F4}" presName="level" presStyleLbl="node1" presStyleIdx="2" presStyleCnt="4">
        <dgm:presLayoutVars>
          <dgm:chMax val="1"/>
          <dgm:bulletEnabled val="1"/>
        </dgm:presLayoutVars>
      </dgm:prSet>
      <dgm:spPr/>
    </dgm:pt>
    <dgm:pt modelId="{60D4FFC3-6F0D-4170-B283-3953CFC6F3D7}" type="pres">
      <dgm:prSet presAssocID="{D596CCA3-4690-4494-841C-20BBC53809F4}" presName="levelTx" presStyleLbl="revTx" presStyleIdx="0" presStyleCnt="0">
        <dgm:presLayoutVars>
          <dgm:chMax val="1"/>
          <dgm:bulletEnabled val="1"/>
        </dgm:presLayoutVars>
      </dgm:prSet>
      <dgm:spPr/>
    </dgm:pt>
    <dgm:pt modelId="{14332093-EE8B-4A25-A3D4-57DF4D7D9B64}" type="pres">
      <dgm:prSet presAssocID="{0D374AC6-8084-4DB2-AA73-61AB5C057A4F}" presName="Name8" presStyleCnt="0"/>
      <dgm:spPr/>
    </dgm:pt>
    <dgm:pt modelId="{F58BA767-527D-463C-AF5C-E5C83AD10ACE}" type="pres">
      <dgm:prSet presAssocID="{0D374AC6-8084-4DB2-AA73-61AB5C057A4F}" presName="level" presStyleLbl="node1" presStyleIdx="3" presStyleCnt="4">
        <dgm:presLayoutVars>
          <dgm:chMax val="1"/>
          <dgm:bulletEnabled val="1"/>
        </dgm:presLayoutVars>
      </dgm:prSet>
      <dgm:spPr/>
    </dgm:pt>
    <dgm:pt modelId="{BAC9B12C-8797-4C39-88CB-E7F08BC9F7CF}" type="pres">
      <dgm:prSet presAssocID="{0D374AC6-8084-4DB2-AA73-61AB5C057A4F}" presName="levelTx" presStyleLbl="revTx" presStyleIdx="0" presStyleCnt="0">
        <dgm:presLayoutVars>
          <dgm:chMax val="1"/>
          <dgm:bulletEnabled val="1"/>
        </dgm:presLayoutVars>
      </dgm:prSet>
      <dgm:spPr/>
    </dgm:pt>
  </dgm:ptLst>
  <dgm:cxnLst>
    <dgm:cxn modelId="{9B022002-7C18-483E-9530-510B20FFBFA0}" type="presOf" srcId="{A05ECAC0-A9BE-4970-BBED-37712266492D}" destId="{BD168B28-C63B-411C-B38E-EB5B4CFF48F6}" srcOrd="0" destOrd="0" presId="urn:microsoft.com/office/officeart/2005/8/layout/pyramid1"/>
    <dgm:cxn modelId="{FEC72229-242E-4F62-8AD4-72356B55240E}" type="presOf" srcId="{DBFAB1F1-F7FB-4CAE-8102-C5E8BC848467}" destId="{33E3FDC3-4468-4B8A-ABFC-75A2FA5245AB}" srcOrd="1" destOrd="0" presId="urn:microsoft.com/office/officeart/2005/8/layout/pyramid1"/>
    <dgm:cxn modelId="{22C65B45-5A3C-4A07-82BC-967C6F9283BC}" type="presOf" srcId="{714E8710-2DB4-4D86-802B-7760DDFF7A21}" destId="{BC794B48-EAD1-4F2C-A4FD-3DB25771786D}" srcOrd="1" destOrd="0" presId="urn:microsoft.com/office/officeart/2005/8/layout/pyramid1"/>
    <dgm:cxn modelId="{5D20A645-A359-48BD-B17D-64B84C340F9D}" srcId="{A05ECAC0-A9BE-4970-BBED-37712266492D}" destId="{0D374AC6-8084-4DB2-AA73-61AB5C057A4F}" srcOrd="3" destOrd="0" parTransId="{FD917087-8B9C-466D-A56E-A9CED6257F33}" sibTransId="{3B476962-24D8-423C-8552-D418962DB9C3}"/>
    <dgm:cxn modelId="{6AC9CA47-DC54-4681-A249-FB11B924E6D7}" type="presOf" srcId="{714E8710-2DB4-4D86-802B-7760DDFF7A21}" destId="{BF513326-ECCF-403A-9A92-B36C29F7F0E5}" srcOrd="0" destOrd="0" presId="urn:microsoft.com/office/officeart/2005/8/layout/pyramid1"/>
    <dgm:cxn modelId="{E6930B68-D062-4F68-BE38-7A8A26AAB0B4}" type="presOf" srcId="{D596CCA3-4690-4494-841C-20BBC53809F4}" destId="{60D4FFC3-6F0D-4170-B283-3953CFC6F3D7}" srcOrd="1" destOrd="0" presId="urn:microsoft.com/office/officeart/2005/8/layout/pyramid1"/>
    <dgm:cxn modelId="{83CF574A-5553-4F7E-A813-8EA3B6C30120}" type="presOf" srcId="{0D374AC6-8084-4DB2-AA73-61AB5C057A4F}" destId="{BAC9B12C-8797-4C39-88CB-E7F08BC9F7CF}" srcOrd="1" destOrd="0" presId="urn:microsoft.com/office/officeart/2005/8/layout/pyramid1"/>
    <dgm:cxn modelId="{A0B3F46B-A1FA-48C6-A518-403DD908A950}" srcId="{A05ECAC0-A9BE-4970-BBED-37712266492D}" destId="{DBFAB1F1-F7FB-4CAE-8102-C5E8BC848467}" srcOrd="1" destOrd="0" parTransId="{771599B1-6A37-439D-8EE8-E04A7A3FC7EE}" sibTransId="{D9738088-9389-4117-8E42-7707EBDC7F73}"/>
    <dgm:cxn modelId="{C448FF70-08E7-442D-BE55-C51ECE05EDAA}" type="presOf" srcId="{0D374AC6-8084-4DB2-AA73-61AB5C057A4F}" destId="{F58BA767-527D-463C-AF5C-E5C83AD10ACE}" srcOrd="0" destOrd="0" presId="urn:microsoft.com/office/officeart/2005/8/layout/pyramid1"/>
    <dgm:cxn modelId="{00F7BB87-F641-4BF4-AAE7-5D03375E9118}" srcId="{A05ECAC0-A9BE-4970-BBED-37712266492D}" destId="{714E8710-2DB4-4D86-802B-7760DDFF7A21}" srcOrd="0" destOrd="0" parTransId="{2C459443-1F67-42BB-89B1-A1E580C1BA7F}" sibTransId="{8978F1B6-F2EB-40DA-B44F-8999E8613BD6}"/>
    <dgm:cxn modelId="{A49F078D-2244-437E-8CF1-92F11742F779}" type="presOf" srcId="{D596CCA3-4690-4494-841C-20BBC53809F4}" destId="{E9165390-8C0C-47FC-B78B-D24396858C1E}" srcOrd="0" destOrd="0" presId="urn:microsoft.com/office/officeart/2005/8/layout/pyramid1"/>
    <dgm:cxn modelId="{39409AA4-DAEC-4184-AFA4-345D254683FC}" type="presOf" srcId="{DBFAB1F1-F7FB-4CAE-8102-C5E8BC848467}" destId="{5610309F-22B2-41B0-86BC-2709CB6B0501}" srcOrd="0" destOrd="0" presId="urn:microsoft.com/office/officeart/2005/8/layout/pyramid1"/>
    <dgm:cxn modelId="{D13AB6D8-0FA2-49D8-8A12-D448230CA621}" srcId="{A05ECAC0-A9BE-4970-BBED-37712266492D}" destId="{D596CCA3-4690-4494-841C-20BBC53809F4}" srcOrd="2" destOrd="0" parTransId="{B2DF2668-65F9-46C8-9F46-D35D238F66E7}" sibTransId="{06A548AC-2D51-4D43-94AF-399423C4E3AC}"/>
    <dgm:cxn modelId="{E469EF69-8141-4095-AF9F-AEBCC92A7F32}" type="presParOf" srcId="{BD168B28-C63B-411C-B38E-EB5B4CFF48F6}" destId="{D0C50C29-1148-4C2C-ADC1-7DCC31C02391}" srcOrd="0" destOrd="0" presId="urn:microsoft.com/office/officeart/2005/8/layout/pyramid1"/>
    <dgm:cxn modelId="{DB1F5CC6-BE71-4993-9B18-A12ED0BEF87C}" type="presParOf" srcId="{D0C50C29-1148-4C2C-ADC1-7DCC31C02391}" destId="{BF513326-ECCF-403A-9A92-B36C29F7F0E5}" srcOrd="0" destOrd="0" presId="urn:microsoft.com/office/officeart/2005/8/layout/pyramid1"/>
    <dgm:cxn modelId="{FC407D9C-C78A-476F-8907-DEA2AC1B4EE0}" type="presParOf" srcId="{D0C50C29-1148-4C2C-ADC1-7DCC31C02391}" destId="{BC794B48-EAD1-4F2C-A4FD-3DB25771786D}" srcOrd="1" destOrd="0" presId="urn:microsoft.com/office/officeart/2005/8/layout/pyramid1"/>
    <dgm:cxn modelId="{0E353046-B85B-4461-94C5-84B2CD34E0DC}" type="presParOf" srcId="{BD168B28-C63B-411C-B38E-EB5B4CFF48F6}" destId="{A28A6964-628F-4AA0-BC9A-8CBDFCFC2E06}" srcOrd="1" destOrd="0" presId="urn:microsoft.com/office/officeart/2005/8/layout/pyramid1"/>
    <dgm:cxn modelId="{2C69E3C8-1F79-4728-9609-33E6CD2ADFEC}" type="presParOf" srcId="{A28A6964-628F-4AA0-BC9A-8CBDFCFC2E06}" destId="{5610309F-22B2-41B0-86BC-2709CB6B0501}" srcOrd="0" destOrd="0" presId="urn:microsoft.com/office/officeart/2005/8/layout/pyramid1"/>
    <dgm:cxn modelId="{97E95A77-82E0-410F-BA3A-734BFE60833D}" type="presParOf" srcId="{A28A6964-628F-4AA0-BC9A-8CBDFCFC2E06}" destId="{33E3FDC3-4468-4B8A-ABFC-75A2FA5245AB}" srcOrd="1" destOrd="0" presId="urn:microsoft.com/office/officeart/2005/8/layout/pyramid1"/>
    <dgm:cxn modelId="{CC82E28C-CCD8-4FA7-80FC-B5D60CBA9431}" type="presParOf" srcId="{BD168B28-C63B-411C-B38E-EB5B4CFF48F6}" destId="{9A184C17-6853-40F9-81B3-DE9B843B32A7}" srcOrd="2" destOrd="0" presId="urn:microsoft.com/office/officeart/2005/8/layout/pyramid1"/>
    <dgm:cxn modelId="{0FA08970-1D8D-47E0-8ACD-B8BA7D6A2C4C}" type="presParOf" srcId="{9A184C17-6853-40F9-81B3-DE9B843B32A7}" destId="{E9165390-8C0C-47FC-B78B-D24396858C1E}" srcOrd="0" destOrd="0" presId="urn:microsoft.com/office/officeart/2005/8/layout/pyramid1"/>
    <dgm:cxn modelId="{482889AD-BB8F-4432-8FDB-4C6AE95CE42B}" type="presParOf" srcId="{9A184C17-6853-40F9-81B3-DE9B843B32A7}" destId="{60D4FFC3-6F0D-4170-B283-3953CFC6F3D7}" srcOrd="1" destOrd="0" presId="urn:microsoft.com/office/officeart/2005/8/layout/pyramid1"/>
    <dgm:cxn modelId="{A09F7489-38CE-4154-846D-C6B6D8AE066B}" type="presParOf" srcId="{BD168B28-C63B-411C-B38E-EB5B4CFF48F6}" destId="{14332093-EE8B-4A25-A3D4-57DF4D7D9B64}" srcOrd="3" destOrd="0" presId="urn:microsoft.com/office/officeart/2005/8/layout/pyramid1"/>
    <dgm:cxn modelId="{8CB8B0E7-7F8A-4848-9C72-0BEF99929CB7}" type="presParOf" srcId="{14332093-EE8B-4A25-A3D4-57DF4D7D9B64}" destId="{F58BA767-527D-463C-AF5C-E5C83AD10ACE}" srcOrd="0" destOrd="0" presId="urn:microsoft.com/office/officeart/2005/8/layout/pyramid1"/>
    <dgm:cxn modelId="{FA239D89-359F-4294-9824-C3D4B8EF0B51}" type="presParOf" srcId="{14332093-EE8B-4A25-A3D4-57DF4D7D9B64}" destId="{BAC9B12C-8797-4C39-88CB-E7F08BC9F7C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13326-ECCF-403A-9A92-B36C29F7F0E5}">
      <dsp:nvSpPr>
        <dsp:cNvPr id="0" name=""/>
        <dsp:cNvSpPr/>
      </dsp:nvSpPr>
      <dsp:spPr>
        <a:xfrm>
          <a:off x="2979703" y="0"/>
          <a:ext cx="1986469" cy="1452959"/>
        </a:xfrm>
        <a:prstGeom prst="trapezoid">
          <a:avLst>
            <a:gd name="adj" fmla="val 68359"/>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a:p>
          <a:pPr marL="0" lvl="0" indent="0" algn="ctr" defTabSz="889000">
            <a:lnSpc>
              <a:spcPct val="90000"/>
            </a:lnSpc>
            <a:spcBef>
              <a:spcPct val="0"/>
            </a:spcBef>
            <a:spcAft>
              <a:spcPct val="35000"/>
            </a:spcAft>
            <a:buNone/>
          </a:pPr>
          <a:r>
            <a:rPr lang="en-US" sz="2000" kern="1200" dirty="0">
              <a:solidFill>
                <a:schemeClr val="bg1"/>
              </a:solidFill>
            </a:rPr>
            <a:t>Osteo-</a:t>
          </a:r>
        </a:p>
        <a:p>
          <a:pPr marL="0" lvl="0" indent="0" algn="ctr" defTabSz="889000">
            <a:lnSpc>
              <a:spcPct val="90000"/>
            </a:lnSpc>
            <a:spcBef>
              <a:spcPct val="0"/>
            </a:spcBef>
            <a:spcAft>
              <a:spcPct val="35000"/>
            </a:spcAft>
            <a:buNone/>
          </a:pPr>
          <a:r>
            <a:rPr lang="en-US" sz="2000" kern="1200" dirty="0">
              <a:solidFill>
                <a:schemeClr val="bg1"/>
              </a:solidFill>
            </a:rPr>
            <a:t>myelitis (DFO) </a:t>
          </a:r>
        </a:p>
      </dsp:txBody>
      <dsp:txXfrm>
        <a:off x="2979703" y="0"/>
        <a:ext cx="1986469" cy="1452959"/>
      </dsp:txXfrm>
    </dsp:sp>
    <dsp:sp modelId="{5610309F-22B2-41B0-86BC-2709CB6B0501}">
      <dsp:nvSpPr>
        <dsp:cNvPr id="0" name=""/>
        <dsp:cNvSpPr/>
      </dsp:nvSpPr>
      <dsp:spPr>
        <a:xfrm>
          <a:off x="1986469" y="1452959"/>
          <a:ext cx="3972938" cy="1452959"/>
        </a:xfrm>
        <a:prstGeom prst="trapezoid">
          <a:avLst>
            <a:gd name="adj" fmla="val 68359"/>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Diabetic foot infection (DFI)</a:t>
          </a:r>
        </a:p>
      </dsp:txBody>
      <dsp:txXfrm>
        <a:off x="2681733" y="1452959"/>
        <a:ext cx="2582410" cy="1452959"/>
      </dsp:txXfrm>
    </dsp:sp>
    <dsp:sp modelId="{E9165390-8C0C-47FC-B78B-D24396858C1E}">
      <dsp:nvSpPr>
        <dsp:cNvPr id="0" name=""/>
        <dsp:cNvSpPr/>
      </dsp:nvSpPr>
      <dsp:spPr>
        <a:xfrm>
          <a:off x="993234" y="2905919"/>
          <a:ext cx="5959407" cy="1452959"/>
        </a:xfrm>
        <a:prstGeom prst="trapezoid">
          <a:avLst>
            <a:gd name="adj" fmla="val 68359"/>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Diabetic foot ulcer (DFU)</a:t>
          </a:r>
        </a:p>
      </dsp:txBody>
      <dsp:txXfrm>
        <a:off x="2036130" y="2905919"/>
        <a:ext cx="3873615" cy="1452959"/>
      </dsp:txXfrm>
    </dsp:sp>
    <dsp:sp modelId="{F58BA767-527D-463C-AF5C-E5C83AD10ACE}">
      <dsp:nvSpPr>
        <dsp:cNvPr id="0" name=""/>
        <dsp:cNvSpPr/>
      </dsp:nvSpPr>
      <dsp:spPr>
        <a:xfrm>
          <a:off x="0" y="4358878"/>
          <a:ext cx="7945877" cy="1452959"/>
        </a:xfrm>
        <a:prstGeom prst="trapezoid">
          <a:avLst>
            <a:gd name="adj" fmla="val 6835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bg1"/>
              </a:solidFill>
            </a:rPr>
            <a:t>Diabetes</a:t>
          </a:r>
        </a:p>
      </dsp:txBody>
      <dsp:txXfrm>
        <a:off x="1390528" y="4358878"/>
        <a:ext cx="5164820" cy="14529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8T23:59:50.9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55,'449'-26,"-105"2,450 19,-486 45,-159-16,750 101,-865-121,-10-1,43 11,-67-14,0 0,0 0,0 1,-1-1,1 0,0 0,0 0,0 0,0 0,0 0,0 1,0-1,0 0,0 0,0 0,0 0,-1 0,1 1,0-1,0 0,0 0,0 0,0 0,0 1,0-1,0 0,0 0,1 0,-1 0,0 1,0-1,0 0,0 0,0 0,0 0,0 0,0 1,0-1,0 0,0 0,1 0,-1 0,0 0,0 0,0 1,-87 15,38-8,-578 110,-167 28,157-17,593-119,-84 7,73-11,-257 4,299-10,-13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11T06:08:03.2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0 352,'390'-29,"-209"10,1380-77,11 74,-868 4,-4-25,-369 21,656-76,-953 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7F8F6-E785-43FF-B783-8655D86051DE}"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03D2B-B305-4BA2-AE2C-FE9861D128CF}" type="slidenum">
              <a:rPr lang="en-US" smtClean="0"/>
              <a:t>‹#›</a:t>
            </a:fld>
            <a:endParaRPr lang="en-US"/>
          </a:p>
        </p:txBody>
      </p:sp>
    </p:spTree>
    <p:extLst>
      <p:ext uri="{BB962C8B-B14F-4D97-AF65-F5344CB8AC3E}">
        <p14:creationId xmlns:p14="http://schemas.microsoft.com/office/powerpoint/2010/main" val="375487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04334EC5-9948-77F6-9BBA-48FE26F37C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a:extLst>
              <a:ext uri="{FF2B5EF4-FFF2-40B4-BE49-F238E27FC236}">
                <a16:creationId xmlns:a16="http://schemas.microsoft.com/office/drawing/2014/main" id="{DCB84201-8750-3F00-94BA-66759CA2B6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52228" name="Foliennummernplatzhalter 3">
            <a:extLst>
              <a:ext uri="{FF2B5EF4-FFF2-40B4-BE49-F238E27FC236}">
                <a16:creationId xmlns:a16="http://schemas.microsoft.com/office/drawing/2014/main" id="{B23E43E0-3F55-CC44-A81E-FB9CEABE0D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DF890D-AF0E-443F-92C2-964C79EC8B38}" type="slidenum">
              <a:rPr lang="en-US" altLang="de-DE"/>
              <a:pPr/>
              <a:t>16</a:t>
            </a:fld>
            <a:endParaRPr lang="en-US"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altLang="de-DE" dirty="0"/>
              <a:t>sAE 27.7% vs. 26.2%</a:t>
            </a:r>
          </a:p>
          <a:p>
            <a:r>
              <a:rPr lang="de-CH" altLang="de-DE" dirty="0"/>
              <a:t>Catheter complications 9.4% vs. 1.0%</a:t>
            </a:r>
          </a:p>
          <a:p>
            <a:endParaRPr lang="en-US" dirty="0"/>
          </a:p>
        </p:txBody>
      </p:sp>
      <p:sp>
        <p:nvSpPr>
          <p:cNvPr id="4" name="Slide Number Placeholder 3"/>
          <p:cNvSpPr>
            <a:spLocks noGrp="1"/>
          </p:cNvSpPr>
          <p:nvPr>
            <p:ph type="sldNum" sz="quarter" idx="10"/>
          </p:nvPr>
        </p:nvSpPr>
        <p:spPr/>
        <p:txBody>
          <a:bodyPr/>
          <a:lstStyle/>
          <a:p>
            <a:fld id="{175E9838-6C9B-43E7-8B34-CB1702F1F7B6}" type="slidenum">
              <a:rPr lang="en-US" smtClean="0"/>
              <a:t>51</a:t>
            </a:fld>
            <a:endParaRPr lang="en-US"/>
          </a:p>
        </p:txBody>
      </p:sp>
    </p:spTree>
    <p:extLst>
      <p:ext uri="{BB962C8B-B14F-4D97-AF65-F5344CB8AC3E}">
        <p14:creationId xmlns:p14="http://schemas.microsoft.com/office/powerpoint/2010/main" val="305998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FFC1-1092-3402-4AC8-D1FFBEF65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91B27-4247-70B6-353F-186D3DCC9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049F5E-CA55-995F-9879-2B47186CEC73}"/>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5" name="Footer Placeholder 4">
            <a:extLst>
              <a:ext uri="{FF2B5EF4-FFF2-40B4-BE49-F238E27FC236}">
                <a16:creationId xmlns:a16="http://schemas.microsoft.com/office/drawing/2014/main" id="{003387C2-C489-C5B5-81BF-ADD0CCB0E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38E27-6FD5-A869-DC49-35ACD3FD4613}"/>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343937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D6FA-2E5F-B775-38F6-344990D393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2E7E3C-07D6-33EC-4E7C-0C46F7D664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88AFA-8795-AAB9-B44D-B5AFC61F25D8}"/>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5" name="Footer Placeholder 4">
            <a:extLst>
              <a:ext uri="{FF2B5EF4-FFF2-40B4-BE49-F238E27FC236}">
                <a16:creationId xmlns:a16="http://schemas.microsoft.com/office/drawing/2014/main" id="{8762B19B-5389-807E-8933-18F797A6D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3CFD1-E2DF-E1A3-7920-9DE0B75AB028}"/>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351483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339E2-EE91-C379-FA29-5B300AE19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73800-60A7-3EA3-4363-CBE04E551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BD2AE-98F5-24E9-8337-172AE0003520}"/>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5" name="Footer Placeholder 4">
            <a:extLst>
              <a:ext uri="{FF2B5EF4-FFF2-40B4-BE49-F238E27FC236}">
                <a16:creationId xmlns:a16="http://schemas.microsoft.com/office/drawing/2014/main" id="{981AB756-9BE9-B8C2-010A-D665E8274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8A41C-A349-5017-3406-4007E42390B3}"/>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425562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5337-3BF0-7CD9-805B-811312FD9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48C00-C439-C33B-EB22-A3483B022E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DB50B-CE39-223A-971F-A62BD5A29F5F}"/>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5" name="Footer Placeholder 4">
            <a:extLst>
              <a:ext uri="{FF2B5EF4-FFF2-40B4-BE49-F238E27FC236}">
                <a16:creationId xmlns:a16="http://schemas.microsoft.com/office/drawing/2014/main" id="{52F8C48A-925B-4D60-62D3-2E380CE3A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2B9E6-CAD2-050E-A393-CB9EC69755E0}"/>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33645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1702-8965-DED7-8741-DA9ED1D277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69F86A-07F6-368F-4407-41D85C75CD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94D93A-9B33-3C8B-AEA8-0BCB40D0BEF8}"/>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5" name="Footer Placeholder 4">
            <a:extLst>
              <a:ext uri="{FF2B5EF4-FFF2-40B4-BE49-F238E27FC236}">
                <a16:creationId xmlns:a16="http://schemas.microsoft.com/office/drawing/2014/main" id="{ADFC3383-A38F-073B-1BC8-4153BD882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9E4D1-352F-170B-BFC0-D3884C4EB822}"/>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74644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3FA3-77E6-2133-CA70-CEDD99A80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E80E1-D5B9-24BD-A840-F9B58CC18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3B4E1-2C6D-2148-FD3F-1225049B1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94302B-C382-4F9B-DA25-DF82EED7C374}"/>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6" name="Footer Placeholder 5">
            <a:extLst>
              <a:ext uri="{FF2B5EF4-FFF2-40B4-BE49-F238E27FC236}">
                <a16:creationId xmlns:a16="http://schemas.microsoft.com/office/drawing/2014/main" id="{73C502BE-3494-735B-CDC9-972760D82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75851-01C7-A3A3-9C7A-1F0076D20D2A}"/>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45763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4A3C-0F5D-9754-605F-F01DA7E79A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64959-78C9-BF1F-7F64-7B4E41C5A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E0821-6D14-72D3-20CC-AA3827CCF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1C164B-4471-C224-61C7-9226F1E40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309F3-0C62-0640-AF31-7084462A4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391BB9-1C00-1EDB-16F2-4E2E15E07C76}"/>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8" name="Footer Placeholder 7">
            <a:extLst>
              <a:ext uri="{FF2B5EF4-FFF2-40B4-BE49-F238E27FC236}">
                <a16:creationId xmlns:a16="http://schemas.microsoft.com/office/drawing/2014/main" id="{2FFF6ACB-5A1D-F5C5-A08D-4A802DD28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A24F06-187B-69E8-9511-C369CCD9A7F3}"/>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242637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FB8B-E037-FE83-B5FA-BFA30699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23F17-FE1F-58C3-392B-0137C4885C7A}"/>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4" name="Footer Placeholder 3">
            <a:extLst>
              <a:ext uri="{FF2B5EF4-FFF2-40B4-BE49-F238E27FC236}">
                <a16:creationId xmlns:a16="http://schemas.microsoft.com/office/drawing/2014/main" id="{CCF7BB80-A390-845D-5DE2-7CB3BF116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0B16E1-176F-EE5C-230E-6D859FF1A5B6}"/>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393334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8D3EC-D296-B2AD-90CA-96119F02C21C}"/>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3" name="Footer Placeholder 2">
            <a:extLst>
              <a:ext uri="{FF2B5EF4-FFF2-40B4-BE49-F238E27FC236}">
                <a16:creationId xmlns:a16="http://schemas.microsoft.com/office/drawing/2014/main" id="{11A3CD68-9127-0E82-D46D-8D349770C6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E79AF9-163B-AA5E-5BDD-02633A4CDD0E}"/>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269247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DF4A-D36E-334F-5625-A84D7BC9F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5DFA23-491E-5029-5A77-7D06AFE77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880881-6418-C44F-B626-E07C7CB86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1733B-9E43-7392-1137-51F99BAABCF9}"/>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6" name="Footer Placeholder 5">
            <a:extLst>
              <a:ext uri="{FF2B5EF4-FFF2-40B4-BE49-F238E27FC236}">
                <a16:creationId xmlns:a16="http://schemas.microsoft.com/office/drawing/2014/main" id="{5EF5FCA3-D213-97F3-E47A-2E7EE6233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1EC82-3A9A-E560-237F-44B308946D31}"/>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10373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28CA-0A6D-0DCD-6124-3C03764B0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0B60B-6BBB-D7B5-4C1A-538AF1FED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8FC9F9-2EFC-A3A1-87B0-5BC174D6A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1BDED-841C-B4FC-BF0B-C8E8C5AAC6C3}"/>
              </a:ext>
            </a:extLst>
          </p:cNvPr>
          <p:cNvSpPr>
            <a:spLocks noGrp="1"/>
          </p:cNvSpPr>
          <p:nvPr>
            <p:ph type="dt" sz="half" idx="10"/>
          </p:nvPr>
        </p:nvSpPr>
        <p:spPr/>
        <p:txBody>
          <a:bodyPr/>
          <a:lstStyle/>
          <a:p>
            <a:fld id="{B1BBEB23-16F7-4EE6-94E2-57327DB3E5C5}" type="datetimeFigureOut">
              <a:rPr lang="en-US" smtClean="0"/>
              <a:t>8/11/2025</a:t>
            </a:fld>
            <a:endParaRPr lang="en-US"/>
          </a:p>
        </p:txBody>
      </p:sp>
      <p:sp>
        <p:nvSpPr>
          <p:cNvPr id="6" name="Footer Placeholder 5">
            <a:extLst>
              <a:ext uri="{FF2B5EF4-FFF2-40B4-BE49-F238E27FC236}">
                <a16:creationId xmlns:a16="http://schemas.microsoft.com/office/drawing/2014/main" id="{60D94889-C88E-AED2-1E29-AF84ACEE8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D3754-8F95-BEAE-6121-CDA8545E7D23}"/>
              </a:ext>
            </a:extLst>
          </p:cNvPr>
          <p:cNvSpPr>
            <a:spLocks noGrp="1"/>
          </p:cNvSpPr>
          <p:nvPr>
            <p:ph type="sldNum" sz="quarter" idx="12"/>
          </p:nvPr>
        </p:nvSpPr>
        <p:spPr/>
        <p:txBody>
          <a:bodyPr/>
          <a:lstStyle/>
          <a:p>
            <a:fld id="{B8858CB6-69CF-44B3-95C3-FE2214752C2F}" type="slidenum">
              <a:rPr lang="en-US" smtClean="0"/>
              <a:t>‹#›</a:t>
            </a:fld>
            <a:endParaRPr lang="en-US"/>
          </a:p>
        </p:txBody>
      </p:sp>
    </p:spTree>
    <p:extLst>
      <p:ext uri="{BB962C8B-B14F-4D97-AF65-F5344CB8AC3E}">
        <p14:creationId xmlns:p14="http://schemas.microsoft.com/office/powerpoint/2010/main" val="352533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B3F91-8C77-6568-6FCE-A292EC4D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885EDA-CDDD-D6E5-EFD1-B74D100B1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611DB-3052-D67A-0B5C-58EA1E774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BBEB23-16F7-4EE6-94E2-57327DB3E5C5}" type="datetimeFigureOut">
              <a:rPr lang="en-US" smtClean="0"/>
              <a:t>8/11/2025</a:t>
            </a:fld>
            <a:endParaRPr lang="en-US"/>
          </a:p>
        </p:txBody>
      </p:sp>
      <p:sp>
        <p:nvSpPr>
          <p:cNvPr id="5" name="Footer Placeholder 4">
            <a:extLst>
              <a:ext uri="{FF2B5EF4-FFF2-40B4-BE49-F238E27FC236}">
                <a16:creationId xmlns:a16="http://schemas.microsoft.com/office/drawing/2014/main" id="{5C67E32A-D98F-7200-3F1C-0029727EE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408938-3AFB-E128-648F-188D0DD75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858CB6-69CF-44B3-95C3-FE2214752C2F}" type="slidenum">
              <a:rPr lang="en-US" smtClean="0"/>
              <a:t>‹#›</a:t>
            </a:fld>
            <a:endParaRPr lang="en-US"/>
          </a:p>
        </p:txBody>
      </p:sp>
    </p:spTree>
    <p:extLst>
      <p:ext uri="{BB962C8B-B14F-4D97-AF65-F5344CB8AC3E}">
        <p14:creationId xmlns:p14="http://schemas.microsoft.com/office/powerpoint/2010/main" val="298645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ro-implant-foundation.org/"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marschall@arizona.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ED27-1BEF-A255-EEE7-B52C5B0780F7}"/>
              </a:ext>
            </a:extLst>
          </p:cNvPr>
          <p:cNvSpPr>
            <a:spLocks noGrp="1"/>
          </p:cNvSpPr>
          <p:nvPr>
            <p:ph type="ctrTitle"/>
          </p:nvPr>
        </p:nvSpPr>
        <p:spPr/>
        <p:txBody>
          <a:bodyPr>
            <a:normAutofit/>
          </a:bodyPr>
          <a:lstStyle/>
          <a:p>
            <a:r>
              <a:rPr lang="en-US" sz="5400" dirty="0"/>
              <a:t>Academic Tuesday:</a:t>
            </a:r>
            <a:br>
              <a:rPr lang="en-US" sz="5400" dirty="0"/>
            </a:br>
            <a:r>
              <a:rPr lang="en-US" dirty="0">
                <a:solidFill>
                  <a:srgbClr val="0070C0"/>
                </a:solidFill>
              </a:rPr>
              <a:t>Diabetic foot osteomyelitis</a:t>
            </a:r>
            <a:br>
              <a:rPr lang="en-US" dirty="0"/>
            </a:br>
            <a:r>
              <a:rPr lang="en-US" sz="3200" dirty="0">
                <a:solidFill>
                  <a:srgbClr val="0070C0"/>
                </a:solidFill>
              </a:rPr>
              <a:t>(and other bone and joint infections)</a:t>
            </a:r>
            <a:endParaRPr lang="en-US" dirty="0">
              <a:solidFill>
                <a:srgbClr val="0070C0"/>
              </a:solidFill>
            </a:endParaRPr>
          </a:p>
        </p:txBody>
      </p:sp>
      <p:sp>
        <p:nvSpPr>
          <p:cNvPr id="3" name="Subtitle 2">
            <a:extLst>
              <a:ext uri="{FF2B5EF4-FFF2-40B4-BE49-F238E27FC236}">
                <a16:creationId xmlns:a16="http://schemas.microsoft.com/office/drawing/2014/main" id="{EABE3577-0686-6E41-F9FE-69275B65913F}"/>
              </a:ext>
            </a:extLst>
          </p:cNvPr>
          <p:cNvSpPr>
            <a:spLocks noGrp="1"/>
          </p:cNvSpPr>
          <p:nvPr>
            <p:ph type="subTitle" idx="1"/>
          </p:nvPr>
        </p:nvSpPr>
        <p:spPr>
          <a:xfrm>
            <a:off x="1524000" y="3845231"/>
            <a:ext cx="9144000" cy="1655762"/>
          </a:xfrm>
        </p:spPr>
        <p:txBody>
          <a:bodyPr/>
          <a:lstStyle/>
          <a:p>
            <a:r>
              <a:rPr lang="en-US" dirty="0"/>
              <a:t>Jonas </a:t>
            </a:r>
            <a:r>
              <a:rPr lang="en-US" dirty="0" err="1"/>
              <a:t>Marschall</a:t>
            </a:r>
            <a:r>
              <a:rPr lang="en-US" dirty="0"/>
              <a:t>, MD</a:t>
            </a:r>
          </a:p>
          <a:p>
            <a:r>
              <a:rPr lang="en-US" dirty="0"/>
              <a:t>Division of Infectious Diseases</a:t>
            </a:r>
          </a:p>
          <a:p>
            <a:r>
              <a:rPr lang="en-US" dirty="0"/>
              <a:t>August 12, 2025</a:t>
            </a:r>
          </a:p>
        </p:txBody>
      </p:sp>
      <p:pic>
        <p:nvPicPr>
          <p:cNvPr id="4" name="Picture 4" descr="The U of A + Banner Health Affiliation | The Differential">
            <a:extLst>
              <a:ext uri="{FF2B5EF4-FFF2-40B4-BE49-F238E27FC236}">
                <a16:creationId xmlns:a16="http://schemas.microsoft.com/office/drawing/2014/main" id="{53A76E69-B4A9-C5BD-2910-17326B664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87" y="4913445"/>
            <a:ext cx="3546764" cy="1644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EDB5EC-3AE4-E62C-4E1E-31E1D33EA727}"/>
              </a:ext>
            </a:extLst>
          </p:cNvPr>
          <p:cNvSpPr txBox="1"/>
          <p:nvPr/>
        </p:nvSpPr>
        <p:spPr>
          <a:xfrm>
            <a:off x="8642810" y="6257925"/>
            <a:ext cx="3178371" cy="369332"/>
          </a:xfrm>
          <a:prstGeom prst="rect">
            <a:avLst/>
          </a:prstGeom>
          <a:noFill/>
        </p:spPr>
        <p:txBody>
          <a:bodyPr wrap="none" rtlCol="0">
            <a:spAutoFit/>
          </a:bodyPr>
          <a:lstStyle/>
          <a:p>
            <a:r>
              <a:rPr lang="en-US" dirty="0"/>
              <a:t>No relevant conflicts of interest </a:t>
            </a:r>
          </a:p>
        </p:txBody>
      </p:sp>
    </p:spTree>
    <p:extLst>
      <p:ext uri="{BB962C8B-B14F-4D97-AF65-F5344CB8AC3E}">
        <p14:creationId xmlns:p14="http://schemas.microsoft.com/office/powerpoint/2010/main" val="133128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94E-19CD-1733-2A40-646EDCD70490}"/>
              </a:ext>
            </a:extLst>
          </p:cNvPr>
          <p:cNvSpPr>
            <a:spLocks noGrp="1"/>
          </p:cNvSpPr>
          <p:nvPr>
            <p:ph type="title"/>
          </p:nvPr>
        </p:nvSpPr>
        <p:spPr/>
        <p:txBody>
          <a:bodyPr/>
          <a:lstStyle/>
          <a:p>
            <a:r>
              <a:rPr lang="en-US" dirty="0"/>
              <a:t>Labs - recommended</a:t>
            </a:r>
          </a:p>
        </p:txBody>
      </p:sp>
      <p:sp>
        <p:nvSpPr>
          <p:cNvPr id="3" name="Content Placeholder 2">
            <a:extLst>
              <a:ext uri="{FF2B5EF4-FFF2-40B4-BE49-F238E27FC236}">
                <a16:creationId xmlns:a16="http://schemas.microsoft.com/office/drawing/2014/main" id="{8EAB395D-0B8D-83ED-C30F-ED1AB9E2639D}"/>
              </a:ext>
            </a:extLst>
          </p:cNvPr>
          <p:cNvSpPr>
            <a:spLocks noGrp="1"/>
          </p:cNvSpPr>
          <p:nvPr>
            <p:ph idx="1"/>
          </p:nvPr>
        </p:nvSpPr>
        <p:spPr/>
        <p:txBody>
          <a:bodyPr/>
          <a:lstStyle/>
          <a:p>
            <a:r>
              <a:rPr lang="en-US" dirty="0"/>
              <a:t>WBC (comes with basic labs anyway)</a:t>
            </a:r>
          </a:p>
          <a:p>
            <a:r>
              <a:rPr lang="en-US" dirty="0"/>
              <a:t>CRP &amp; ESR</a:t>
            </a:r>
          </a:p>
          <a:p>
            <a:pPr lvl="1"/>
            <a:r>
              <a:rPr lang="en-US" dirty="0"/>
              <a:t>For initial work-up</a:t>
            </a:r>
          </a:p>
          <a:p>
            <a:pPr lvl="1"/>
            <a:r>
              <a:rPr lang="en-US" dirty="0"/>
              <a:t>For trending over the treatment course</a:t>
            </a:r>
          </a:p>
          <a:p>
            <a:r>
              <a:rPr lang="en-US" dirty="0"/>
              <a:t>Procalcitonin’s role is emerging </a:t>
            </a:r>
          </a:p>
          <a:p>
            <a:endParaRPr lang="en-US" dirty="0"/>
          </a:p>
        </p:txBody>
      </p:sp>
    </p:spTree>
    <p:extLst>
      <p:ext uri="{BB962C8B-B14F-4D97-AF65-F5344CB8AC3E}">
        <p14:creationId xmlns:p14="http://schemas.microsoft.com/office/powerpoint/2010/main" val="263067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19B2-AD32-60EC-74D7-1216ABC9FA7B}"/>
              </a:ext>
            </a:extLst>
          </p:cNvPr>
          <p:cNvSpPr>
            <a:spLocks noGrp="1"/>
          </p:cNvSpPr>
          <p:nvPr>
            <p:ph type="title"/>
          </p:nvPr>
        </p:nvSpPr>
        <p:spPr/>
        <p:txBody>
          <a:bodyPr/>
          <a:lstStyle/>
          <a:p>
            <a:r>
              <a:rPr lang="en-US" dirty="0"/>
              <a:t>What about imaging in diabetic foot ulcers?</a:t>
            </a:r>
          </a:p>
        </p:txBody>
      </p:sp>
      <p:sp>
        <p:nvSpPr>
          <p:cNvPr id="3" name="Content Placeholder 2">
            <a:extLst>
              <a:ext uri="{FF2B5EF4-FFF2-40B4-BE49-F238E27FC236}">
                <a16:creationId xmlns:a16="http://schemas.microsoft.com/office/drawing/2014/main" id="{8E532600-A962-7DC9-CE4F-7C0979FDE311}"/>
              </a:ext>
            </a:extLst>
          </p:cNvPr>
          <p:cNvSpPr>
            <a:spLocks noGrp="1"/>
          </p:cNvSpPr>
          <p:nvPr>
            <p:ph idx="1"/>
          </p:nvPr>
        </p:nvSpPr>
        <p:spPr/>
        <p:txBody>
          <a:bodyPr>
            <a:normAutofit lnSpcReduction="10000"/>
          </a:bodyPr>
          <a:lstStyle/>
          <a:p>
            <a:r>
              <a:rPr lang="en-US" sz="2400" dirty="0"/>
              <a:t>Ulcer visible on plain film</a:t>
            </a:r>
          </a:p>
          <a:p>
            <a:r>
              <a:rPr lang="en-US" sz="2400" dirty="0"/>
              <a:t>“No bony erosions”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What  next?</a:t>
            </a:r>
          </a:p>
        </p:txBody>
      </p:sp>
      <p:pic>
        <p:nvPicPr>
          <p:cNvPr id="2050" name="Picture 1">
            <a:extLst>
              <a:ext uri="{FF2B5EF4-FFF2-40B4-BE49-F238E27FC236}">
                <a16:creationId xmlns:a16="http://schemas.microsoft.com/office/drawing/2014/main" id="{C9ACD0B5-CE84-31F4-258C-3DD9B519C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57851"/>
            <a:ext cx="4375825" cy="269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42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946B-4B20-BE64-3A7E-AE20594899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C3A7BC-9B2F-1E0B-ACE7-118D224A8408}"/>
              </a:ext>
            </a:extLst>
          </p:cNvPr>
          <p:cNvSpPr>
            <a:spLocks noGrp="1"/>
          </p:cNvSpPr>
          <p:nvPr>
            <p:ph idx="1"/>
          </p:nvPr>
        </p:nvSpPr>
        <p:spPr>
          <a:xfrm>
            <a:off x="838200" y="3151189"/>
            <a:ext cx="10515600" cy="3025774"/>
          </a:xfrm>
        </p:spPr>
        <p:txBody>
          <a:bodyPr/>
          <a:lstStyle/>
          <a:p>
            <a:r>
              <a:rPr lang="en-US" dirty="0"/>
              <a:t>PTD </a:t>
            </a:r>
            <a:r>
              <a:rPr lang="en-US" dirty="0">
                <a:solidFill>
                  <a:srgbClr val="0070C0"/>
                </a:solidFill>
              </a:rPr>
              <a:t>negative</a:t>
            </a:r>
          </a:p>
          <a:p>
            <a:r>
              <a:rPr lang="en-US" dirty="0"/>
              <a:t>Plain films </a:t>
            </a:r>
            <a:r>
              <a:rPr lang="en-US" dirty="0">
                <a:solidFill>
                  <a:srgbClr val="0070C0"/>
                </a:solidFill>
              </a:rPr>
              <a:t>negative</a:t>
            </a:r>
          </a:p>
          <a:p>
            <a:r>
              <a:rPr lang="en-US" dirty="0"/>
              <a:t>CRP </a:t>
            </a:r>
            <a:r>
              <a:rPr lang="en-US" dirty="0">
                <a:solidFill>
                  <a:srgbClr val="FF0000"/>
                </a:solidFill>
              </a:rPr>
              <a:t>elevated</a:t>
            </a:r>
          </a:p>
          <a:p>
            <a:endParaRPr lang="en-US" dirty="0"/>
          </a:p>
        </p:txBody>
      </p:sp>
      <p:pic>
        <p:nvPicPr>
          <p:cNvPr id="5" name="Picture 4">
            <a:extLst>
              <a:ext uri="{FF2B5EF4-FFF2-40B4-BE49-F238E27FC236}">
                <a16:creationId xmlns:a16="http://schemas.microsoft.com/office/drawing/2014/main" id="{C22DD0F2-AFD7-E9B1-C890-B5E08362B95A}"/>
              </a:ext>
            </a:extLst>
          </p:cNvPr>
          <p:cNvPicPr>
            <a:picLocks noChangeAspect="1"/>
          </p:cNvPicPr>
          <p:nvPr/>
        </p:nvPicPr>
        <p:blipFill>
          <a:blip r:embed="rId2"/>
          <a:stretch>
            <a:fillRect/>
          </a:stretch>
        </p:blipFill>
        <p:spPr>
          <a:xfrm>
            <a:off x="702012" y="354149"/>
            <a:ext cx="8098056" cy="2066790"/>
          </a:xfrm>
          <a:prstGeom prst="rect">
            <a:avLst/>
          </a:prstGeom>
        </p:spPr>
      </p:pic>
    </p:spTree>
    <p:extLst>
      <p:ext uri="{BB962C8B-B14F-4D97-AF65-F5344CB8AC3E}">
        <p14:creationId xmlns:p14="http://schemas.microsoft.com/office/powerpoint/2010/main" val="412258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8D84-2CF6-3880-DC86-CF5BB20B1E23}"/>
              </a:ext>
            </a:extLst>
          </p:cNvPr>
          <p:cNvSpPr>
            <a:spLocks noGrp="1"/>
          </p:cNvSpPr>
          <p:nvPr>
            <p:ph type="title"/>
          </p:nvPr>
        </p:nvSpPr>
        <p:spPr>
          <a:xfrm>
            <a:off x="5943598" y="365125"/>
            <a:ext cx="5410201" cy="1325563"/>
          </a:xfrm>
        </p:spPr>
        <p:txBody>
          <a:bodyPr/>
          <a:lstStyle/>
          <a:p>
            <a:r>
              <a:rPr lang="en-US" dirty="0"/>
              <a:t>Let’s classify this!</a:t>
            </a:r>
          </a:p>
        </p:txBody>
      </p:sp>
      <p:sp>
        <p:nvSpPr>
          <p:cNvPr id="3" name="Content Placeholder 2">
            <a:extLst>
              <a:ext uri="{FF2B5EF4-FFF2-40B4-BE49-F238E27FC236}">
                <a16:creationId xmlns:a16="http://schemas.microsoft.com/office/drawing/2014/main" id="{0BC29FD2-E2BE-A78B-D6FB-944DF358EF00}"/>
              </a:ext>
            </a:extLst>
          </p:cNvPr>
          <p:cNvSpPr>
            <a:spLocks noGrp="1"/>
          </p:cNvSpPr>
          <p:nvPr>
            <p:ph idx="1"/>
          </p:nvPr>
        </p:nvSpPr>
        <p:spPr>
          <a:xfrm>
            <a:off x="5943600" y="365125"/>
            <a:ext cx="5410200" cy="5811838"/>
          </a:xfrm>
        </p:spPr>
        <p:txBody>
          <a:bodyPr/>
          <a:lstStyle/>
          <a:p>
            <a:endParaRPr lang="en-US" dirty="0"/>
          </a:p>
          <a:p>
            <a:endParaRPr lang="en-US" dirty="0"/>
          </a:p>
          <a:p>
            <a:endParaRPr lang="en-US" dirty="0"/>
          </a:p>
          <a:p>
            <a:r>
              <a:rPr lang="en-US" dirty="0"/>
              <a:t>Yes </a:t>
            </a:r>
          </a:p>
          <a:p>
            <a:endParaRPr lang="en-US" dirty="0"/>
          </a:p>
          <a:p>
            <a:endParaRPr lang="en-US" dirty="0"/>
          </a:p>
          <a:p>
            <a:r>
              <a:rPr lang="en-US" dirty="0">
                <a:solidFill>
                  <a:srgbClr val="FFFF00"/>
                </a:solidFill>
              </a:rPr>
              <a:t>Possibly</a:t>
            </a:r>
          </a:p>
          <a:p>
            <a:endParaRPr lang="en-US" dirty="0"/>
          </a:p>
          <a:p>
            <a:r>
              <a:rPr lang="en-US" dirty="0"/>
              <a:t>No</a:t>
            </a:r>
          </a:p>
          <a:p>
            <a:endParaRPr lang="en-US" dirty="0"/>
          </a:p>
          <a:p>
            <a:endParaRPr lang="en-US" dirty="0"/>
          </a:p>
        </p:txBody>
      </p:sp>
      <p:pic>
        <p:nvPicPr>
          <p:cNvPr id="5" name="Picture 4">
            <a:extLst>
              <a:ext uri="{FF2B5EF4-FFF2-40B4-BE49-F238E27FC236}">
                <a16:creationId xmlns:a16="http://schemas.microsoft.com/office/drawing/2014/main" id="{C4AA1037-1D51-8679-1C1C-9615C46A0C0D}"/>
              </a:ext>
            </a:extLst>
          </p:cNvPr>
          <p:cNvPicPr>
            <a:picLocks noChangeAspect="1"/>
          </p:cNvPicPr>
          <p:nvPr/>
        </p:nvPicPr>
        <p:blipFill>
          <a:blip r:embed="rId2"/>
          <a:stretch>
            <a:fillRect/>
          </a:stretch>
        </p:blipFill>
        <p:spPr>
          <a:xfrm>
            <a:off x="838200" y="272625"/>
            <a:ext cx="4672690" cy="602058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721DB57-185E-E3E6-832C-50D5D12C34BE}"/>
                  </a:ext>
                </a:extLst>
              </p14:cNvPr>
              <p14:cNvContentPartPr/>
              <p14:nvPr/>
            </p14:nvContentPartPr>
            <p14:xfrm>
              <a:off x="4357961" y="3472445"/>
              <a:ext cx="1104840" cy="244080"/>
            </p14:xfrm>
          </p:contentPart>
        </mc:Choice>
        <mc:Fallback xmlns="">
          <p:pic>
            <p:nvPicPr>
              <p:cNvPr id="7" name="Ink 6">
                <a:extLst>
                  <a:ext uri="{FF2B5EF4-FFF2-40B4-BE49-F238E27FC236}">
                    <a16:creationId xmlns:a16="http://schemas.microsoft.com/office/drawing/2014/main" id="{7721DB57-185E-E3E6-832C-50D5D12C34BE}"/>
                  </a:ext>
                </a:extLst>
              </p:cNvPr>
              <p:cNvPicPr/>
              <p:nvPr/>
            </p:nvPicPr>
            <p:blipFill>
              <a:blip r:embed="rId4"/>
              <a:stretch>
                <a:fillRect/>
              </a:stretch>
            </p:blipFill>
            <p:spPr>
              <a:xfrm>
                <a:off x="4303961" y="3364445"/>
                <a:ext cx="1212480" cy="459720"/>
              </a:xfrm>
              <a:prstGeom prst="rect">
                <a:avLst/>
              </a:prstGeom>
            </p:spPr>
          </p:pic>
        </mc:Fallback>
      </mc:AlternateContent>
      <p:sp>
        <p:nvSpPr>
          <p:cNvPr id="8" name="TextBox 7">
            <a:extLst>
              <a:ext uri="{FF2B5EF4-FFF2-40B4-BE49-F238E27FC236}">
                <a16:creationId xmlns:a16="http://schemas.microsoft.com/office/drawing/2014/main" id="{1E388C23-1469-DB30-F14E-BE918F1A2910}"/>
              </a:ext>
            </a:extLst>
          </p:cNvPr>
          <p:cNvSpPr txBox="1"/>
          <p:nvPr/>
        </p:nvSpPr>
        <p:spPr>
          <a:xfrm>
            <a:off x="838200" y="6400709"/>
            <a:ext cx="6264613" cy="369332"/>
          </a:xfrm>
          <a:prstGeom prst="rect">
            <a:avLst/>
          </a:prstGeom>
          <a:noFill/>
        </p:spPr>
        <p:txBody>
          <a:bodyPr wrap="square" rtlCol="0">
            <a:spAutoFit/>
          </a:bodyPr>
          <a:lstStyle/>
          <a:p>
            <a:r>
              <a:rPr lang="en-US" dirty="0" err="1"/>
              <a:t>Senneville</a:t>
            </a:r>
            <a:r>
              <a:rPr lang="en-US" dirty="0"/>
              <a:t> et al, Clin Infect Dis 2023 (IWGDF/IDSA guidelines)</a:t>
            </a:r>
          </a:p>
        </p:txBody>
      </p:sp>
    </p:spTree>
    <p:extLst>
      <p:ext uri="{BB962C8B-B14F-4D97-AF65-F5344CB8AC3E}">
        <p14:creationId xmlns:p14="http://schemas.microsoft.com/office/powerpoint/2010/main" val="38192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8E11-EC10-B70F-E3BB-86CC8276DA75}"/>
              </a:ext>
            </a:extLst>
          </p:cNvPr>
          <p:cNvSpPr>
            <a:spLocks noGrp="1"/>
          </p:cNvSpPr>
          <p:nvPr>
            <p:ph type="title"/>
          </p:nvPr>
        </p:nvSpPr>
        <p:spPr/>
        <p:txBody>
          <a:bodyPr/>
          <a:lstStyle/>
          <a:p>
            <a:r>
              <a:rPr lang="en-US" dirty="0"/>
              <a:t>Imaging modalities</a:t>
            </a:r>
          </a:p>
        </p:txBody>
      </p:sp>
      <p:sp>
        <p:nvSpPr>
          <p:cNvPr id="3" name="Content Placeholder 2">
            <a:extLst>
              <a:ext uri="{FF2B5EF4-FFF2-40B4-BE49-F238E27FC236}">
                <a16:creationId xmlns:a16="http://schemas.microsoft.com/office/drawing/2014/main" id="{F564E15E-1DCB-3B50-5ACE-82F7708E3792}"/>
              </a:ext>
            </a:extLst>
          </p:cNvPr>
          <p:cNvSpPr>
            <a:spLocks noGrp="1"/>
          </p:cNvSpPr>
          <p:nvPr>
            <p:ph idx="1"/>
          </p:nvPr>
        </p:nvSpPr>
        <p:spPr/>
        <p:txBody>
          <a:bodyPr/>
          <a:lstStyle/>
          <a:p>
            <a:r>
              <a:rPr lang="en-US" dirty="0"/>
              <a:t>If diagnosis “osteomyelitis” in doubt, consider MRI</a:t>
            </a:r>
          </a:p>
          <a:p>
            <a:r>
              <a:rPr lang="en-US" dirty="0"/>
              <a:t>Alternatives are PET, leukocyte scintigraphy, or SPECT</a:t>
            </a:r>
          </a:p>
        </p:txBody>
      </p:sp>
    </p:spTree>
    <p:extLst>
      <p:ext uri="{BB962C8B-B14F-4D97-AF65-F5344CB8AC3E}">
        <p14:creationId xmlns:p14="http://schemas.microsoft.com/office/powerpoint/2010/main" val="41747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3EED-7612-0323-AE2E-0867CABF5FAC}"/>
              </a:ext>
            </a:extLst>
          </p:cNvPr>
          <p:cNvSpPr>
            <a:spLocks noGrp="1"/>
          </p:cNvSpPr>
          <p:nvPr>
            <p:ph type="title"/>
          </p:nvPr>
        </p:nvSpPr>
        <p:spPr/>
        <p:txBody>
          <a:bodyPr/>
          <a:lstStyle/>
          <a:p>
            <a:r>
              <a:rPr lang="en-US" dirty="0"/>
              <a:t>MRI foot </a:t>
            </a:r>
          </a:p>
        </p:txBody>
      </p:sp>
      <p:sp>
        <p:nvSpPr>
          <p:cNvPr id="3" name="Content Placeholder 2">
            <a:extLst>
              <a:ext uri="{FF2B5EF4-FFF2-40B4-BE49-F238E27FC236}">
                <a16:creationId xmlns:a16="http://schemas.microsoft.com/office/drawing/2014/main" id="{A689C437-E233-9576-54DE-E81F41086553}"/>
              </a:ext>
            </a:extLst>
          </p:cNvPr>
          <p:cNvSpPr>
            <a:spLocks noGrp="1"/>
          </p:cNvSpPr>
          <p:nvPr>
            <p:ph idx="1"/>
          </p:nvPr>
        </p:nvSpPr>
        <p:spPr>
          <a:xfrm>
            <a:off x="593386" y="1825625"/>
            <a:ext cx="5000017" cy="4351338"/>
          </a:xfrm>
        </p:spPr>
        <p:txBody>
          <a:bodyPr>
            <a:noAutofit/>
          </a:bodyPr>
          <a:lstStyle/>
          <a:p>
            <a:r>
              <a:rPr lang="en-US" sz="1600" dirty="0"/>
              <a:t>Cortical irregularity of the first MTP joint. There is enhancement in the head of the first metatarsal on the plantar aspect as well as in the plantar aspect of the first proximal phalanx adjacent to the patient’s plantar ulceration which also demonstrates peripheral enhancement. Flexor retinaculum is grossly intact. Tarsal bones and calcaneus are grossly intact.</a:t>
            </a:r>
          </a:p>
          <a:p>
            <a:r>
              <a:rPr lang="en-US" sz="1600" dirty="0"/>
              <a:t>Inflammatory changes along the first and second intermetatarsal spaces. No other areas of enhancement in the foot.</a:t>
            </a:r>
          </a:p>
          <a:p>
            <a:endParaRPr lang="en-US" sz="1600" dirty="0"/>
          </a:p>
          <a:p>
            <a:r>
              <a:rPr lang="en-US" sz="2000" b="1" dirty="0"/>
              <a:t>Osteomyelitis of the first metatarsophalangeal joint with adjacent plantar ulceration and cellulitis.</a:t>
            </a:r>
          </a:p>
          <a:p>
            <a:endParaRPr lang="en-US" sz="2000" dirty="0"/>
          </a:p>
          <a:p>
            <a:endParaRPr lang="en-US" sz="1600" dirty="0"/>
          </a:p>
        </p:txBody>
      </p:sp>
      <p:pic>
        <p:nvPicPr>
          <p:cNvPr id="7170" name="Picture 1">
            <a:extLst>
              <a:ext uri="{FF2B5EF4-FFF2-40B4-BE49-F238E27FC236}">
                <a16:creationId xmlns:a16="http://schemas.microsoft.com/office/drawing/2014/main" id="{32C44C69-8F03-D69D-E010-F04B592BA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810" y="1443579"/>
            <a:ext cx="59436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77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EADA72B-DC57-C9F8-8C00-15E480C6D828}"/>
              </a:ext>
            </a:extLst>
          </p:cNvPr>
          <p:cNvSpPr>
            <a:spLocks noGrp="1"/>
          </p:cNvSpPr>
          <p:nvPr>
            <p:ph type="title"/>
          </p:nvPr>
        </p:nvSpPr>
        <p:spPr>
          <a:xfrm>
            <a:off x="894945" y="381001"/>
            <a:ext cx="9344430" cy="784225"/>
          </a:xfrm>
        </p:spPr>
        <p:txBody>
          <a:bodyPr>
            <a:normAutofit/>
          </a:bodyPr>
          <a:lstStyle/>
          <a:p>
            <a:pPr eaLnBrk="1" hangingPunct="1"/>
            <a:r>
              <a:rPr lang="en-US" altLang="de-DE" dirty="0"/>
              <a:t>Predictors of diabetic foot osteomyelitis</a:t>
            </a:r>
          </a:p>
        </p:txBody>
      </p:sp>
      <p:sp>
        <p:nvSpPr>
          <p:cNvPr id="53251" name="Content Placeholder 2">
            <a:extLst>
              <a:ext uri="{FF2B5EF4-FFF2-40B4-BE49-F238E27FC236}">
                <a16:creationId xmlns:a16="http://schemas.microsoft.com/office/drawing/2014/main" id="{9E1575E0-B147-28E0-F67B-5520242351B2}"/>
              </a:ext>
            </a:extLst>
          </p:cNvPr>
          <p:cNvSpPr>
            <a:spLocks noGrp="1"/>
          </p:cNvSpPr>
          <p:nvPr>
            <p:ph idx="1"/>
          </p:nvPr>
        </p:nvSpPr>
        <p:spPr>
          <a:xfrm>
            <a:off x="6781800" y="1219200"/>
            <a:ext cx="4398624" cy="5638800"/>
          </a:xfrm>
        </p:spPr>
        <p:txBody>
          <a:bodyPr>
            <a:normAutofit fontScale="92500" lnSpcReduction="10000"/>
          </a:bodyPr>
          <a:lstStyle/>
          <a:p>
            <a:pPr>
              <a:spcBef>
                <a:spcPts val="0"/>
              </a:spcBef>
              <a:defRPr/>
            </a:pPr>
            <a:r>
              <a:rPr lang="en-US" altLang="de-DE" sz="2000" dirty="0"/>
              <a:t>Systematic review of 21 studies</a:t>
            </a:r>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endParaRPr lang="en-US" altLang="de-DE" sz="2000" dirty="0"/>
          </a:p>
          <a:p>
            <a:pPr>
              <a:spcBef>
                <a:spcPts val="0"/>
              </a:spcBef>
              <a:defRPr/>
            </a:pPr>
            <a:r>
              <a:rPr lang="en-US" altLang="de-DE" sz="2000" b="1" u="sng" dirty="0"/>
              <a:t>MRI: </a:t>
            </a:r>
          </a:p>
          <a:p>
            <a:pPr marL="0" indent="0">
              <a:spcBef>
                <a:spcPts val="0"/>
              </a:spcBef>
              <a:buNone/>
              <a:defRPr/>
            </a:pPr>
            <a:r>
              <a:rPr lang="en-US" altLang="de-DE" sz="1600" dirty="0">
                <a:solidFill>
                  <a:srgbClr val="002060"/>
                </a:solidFill>
              </a:rPr>
              <a:t>           </a:t>
            </a:r>
            <a:r>
              <a:rPr lang="en-US" altLang="de-DE" sz="1600" dirty="0">
                <a:solidFill>
                  <a:srgbClr val="FF0000"/>
                </a:solidFill>
              </a:rPr>
              <a:t>LR 3.8 (2.5-5.8) for positive findings</a:t>
            </a:r>
          </a:p>
          <a:p>
            <a:pPr marL="0" indent="0">
              <a:spcBef>
                <a:spcPts val="0"/>
              </a:spcBef>
              <a:buNone/>
              <a:defRPr/>
            </a:pPr>
            <a:r>
              <a:rPr lang="en-US" altLang="de-DE" sz="1600" dirty="0">
                <a:solidFill>
                  <a:srgbClr val="002060"/>
                </a:solidFill>
              </a:rPr>
              <a:t>           </a:t>
            </a:r>
            <a:r>
              <a:rPr lang="en-US" altLang="de-DE" sz="1600" dirty="0">
                <a:solidFill>
                  <a:srgbClr val="0070C0"/>
                </a:solidFill>
              </a:rPr>
              <a:t>LR 0.14 (0.08-0.26) for negative findings</a:t>
            </a:r>
          </a:p>
          <a:p>
            <a:pPr>
              <a:spcBef>
                <a:spcPts val="0"/>
              </a:spcBef>
              <a:defRPr/>
            </a:pPr>
            <a:endParaRPr lang="en-US" altLang="de-DE" sz="2000" dirty="0"/>
          </a:p>
        </p:txBody>
      </p:sp>
      <p:pic>
        <p:nvPicPr>
          <p:cNvPr id="51204" name="Picture 2">
            <a:extLst>
              <a:ext uri="{FF2B5EF4-FFF2-40B4-BE49-F238E27FC236}">
                <a16:creationId xmlns:a16="http://schemas.microsoft.com/office/drawing/2014/main" id="{4D81027A-A680-23BC-CF5E-2F2A5F2B6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76" y="1219200"/>
            <a:ext cx="4933950" cy="4660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3">
            <a:extLst>
              <a:ext uri="{FF2B5EF4-FFF2-40B4-BE49-F238E27FC236}">
                <a16:creationId xmlns:a16="http://schemas.microsoft.com/office/drawing/2014/main" id="{834A73D4-D919-3EE2-448B-F64CA0041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22898"/>
            <a:ext cx="4052888" cy="3990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206" name="TextBox 5">
            <a:extLst>
              <a:ext uri="{FF2B5EF4-FFF2-40B4-BE49-F238E27FC236}">
                <a16:creationId xmlns:a16="http://schemas.microsoft.com/office/drawing/2014/main" id="{9A21239C-01A8-B78F-2EE9-705897236FB3}"/>
              </a:ext>
            </a:extLst>
          </p:cNvPr>
          <p:cNvSpPr txBox="1">
            <a:spLocks noChangeArrowheads="1"/>
          </p:cNvSpPr>
          <p:nvPr/>
        </p:nvSpPr>
        <p:spPr bwMode="auto">
          <a:xfrm>
            <a:off x="894945" y="6410324"/>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buFontTx/>
              <a:buNone/>
            </a:pPr>
            <a:r>
              <a:rPr lang="en-US" altLang="de-DE" sz="1400" dirty="0" err="1"/>
              <a:t>Butalia</a:t>
            </a:r>
            <a:r>
              <a:rPr lang="en-US" altLang="de-DE" sz="1400" dirty="0"/>
              <a:t> et al, JAMA 2008;299:806.</a:t>
            </a:r>
          </a:p>
        </p:txBody>
      </p:sp>
      <p:sp>
        <p:nvSpPr>
          <p:cNvPr id="7" name="Rectangle 6">
            <a:extLst>
              <a:ext uri="{FF2B5EF4-FFF2-40B4-BE49-F238E27FC236}">
                <a16:creationId xmlns:a16="http://schemas.microsoft.com/office/drawing/2014/main" id="{0009BEC0-E756-F661-7993-E4326DC3C16E}"/>
              </a:ext>
            </a:extLst>
          </p:cNvPr>
          <p:cNvSpPr/>
          <p:nvPr/>
        </p:nvSpPr>
        <p:spPr>
          <a:xfrm>
            <a:off x="3978613" y="2590800"/>
            <a:ext cx="838200" cy="15240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746BE3D-A371-3DCA-F0FF-8D83358E0F58}"/>
              </a:ext>
            </a:extLst>
          </p:cNvPr>
          <p:cNvSpPr/>
          <p:nvPr/>
        </p:nvSpPr>
        <p:spPr>
          <a:xfrm>
            <a:off x="3978613" y="2971800"/>
            <a:ext cx="838200" cy="15240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CDB56F7A-A0C5-EFAA-0198-7BA97EE3F39D}"/>
              </a:ext>
            </a:extLst>
          </p:cNvPr>
          <p:cNvSpPr/>
          <p:nvPr/>
        </p:nvSpPr>
        <p:spPr>
          <a:xfrm>
            <a:off x="4054813" y="4800600"/>
            <a:ext cx="838200" cy="15240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5EC7CA08-B5E3-1E19-9FCC-8CBD8087ABB8}"/>
              </a:ext>
            </a:extLst>
          </p:cNvPr>
          <p:cNvSpPr/>
          <p:nvPr/>
        </p:nvSpPr>
        <p:spPr>
          <a:xfrm>
            <a:off x="8991600" y="4566122"/>
            <a:ext cx="838200" cy="15240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Arrow Connector 11">
            <a:extLst>
              <a:ext uri="{FF2B5EF4-FFF2-40B4-BE49-F238E27FC236}">
                <a16:creationId xmlns:a16="http://schemas.microsoft.com/office/drawing/2014/main" id="{603B2769-7AFC-0B6C-BFF1-867611DB3100}"/>
              </a:ext>
            </a:extLst>
          </p:cNvPr>
          <p:cNvCxnSpPr/>
          <p:nvPr/>
        </p:nvCxnSpPr>
        <p:spPr>
          <a:xfrm>
            <a:off x="3798651" y="3210128"/>
            <a:ext cx="304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96A790-869B-75F1-B5B8-7F2DEABDE396}"/>
              </a:ext>
            </a:extLst>
          </p:cNvPr>
          <p:cNvCxnSpPr/>
          <p:nvPr/>
        </p:nvCxnSpPr>
        <p:spPr>
          <a:xfrm>
            <a:off x="3750013" y="5048655"/>
            <a:ext cx="304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9874855-FC20-E5DA-00A3-E2EAD77F8B50}"/>
              </a:ext>
            </a:extLst>
          </p:cNvPr>
          <p:cNvSpPr txBox="1"/>
          <p:nvPr/>
        </p:nvSpPr>
        <p:spPr>
          <a:xfrm>
            <a:off x="119210" y="2373868"/>
            <a:ext cx="563937" cy="369332"/>
          </a:xfrm>
          <a:prstGeom prst="rect">
            <a:avLst/>
          </a:prstGeom>
          <a:noFill/>
        </p:spPr>
        <p:txBody>
          <a:bodyPr wrap="none" rtlCol="0">
            <a:spAutoFit/>
          </a:bodyPr>
          <a:lstStyle/>
          <a:p>
            <a:r>
              <a:rPr lang="en-US" dirty="0"/>
              <a:t>PTB</a:t>
            </a:r>
          </a:p>
        </p:txBody>
      </p:sp>
      <p:sp>
        <p:nvSpPr>
          <p:cNvPr id="3" name="TextBox 2">
            <a:extLst>
              <a:ext uri="{FF2B5EF4-FFF2-40B4-BE49-F238E27FC236}">
                <a16:creationId xmlns:a16="http://schemas.microsoft.com/office/drawing/2014/main" id="{9A3BD7B7-2DC0-EE27-0822-9483883DED9A}"/>
              </a:ext>
            </a:extLst>
          </p:cNvPr>
          <p:cNvSpPr txBox="1"/>
          <p:nvPr/>
        </p:nvSpPr>
        <p:spPr>
          <a:xfrm>
            <a:off x="112142" y="2844671"/>
            <a:ext cx="1045451" cy="646331"/>
          </a:xfrm>
          <a:prstGeom prst="rect">
            <a:avLst/>
          </a:prstGeom>
          <a:noFill/>
        </p:spPr>
        <p:txBody>
          <a:bodyPr wrap="square" rtlCol="0">
            <a:spAutoFit/>
          </a:bodyPr>
          <a:lstStyle/>
          <a:p>
            <a:r>
              <a:rPr lang="en-US" dirty="0"/>
              <a:t>Ulcer size</a:t>
            </a:r>
          </a:p>
        </p:txBody>
      </p:sp>
      <p:sp>
        <p:nvSpPr>
          <p:cNvPr id="4" name="TextBox 3">
            <a:extLst>
              <a:ext uri="{FF2B5EF4-FFF2-40B4-BE49-F238E27FC236}">
                <a16:creationId xmlns:a16="http://schemas.microsoft.com/office/drawing/2014/main" id="{DA35DE75-4F96-68EC-5F4A-F8456211C051}"/>
              </a:ext>
            </a:extLst>
          </p:cNvPr>
          <p:cNvSpPr txBox="1"/>
          <p:nvPr/>
        </p:nvSpPr>
        <p:spPr>
          <a:xfrm>
            <a:off x="175302" y="4692134"/>
            <a:ext cx="582211" cy="369332"/>
          </a:xfrm>
          <a:prstGeom prst="rect">
            <a:avLst/>
          </a:prstGeom>
          <a:noFill/>
        </p:spPr>
        <p:txBody>
          <a:bodyPr wrap="none" rtlCol="0">
            <a:spAutoFit/>
          </a:bodyPr>
          <a:lstStyle/>
          <a:p>
            <a:r>
              <a:rPr lang="en-US" dirty="0"/>
              <a:t>ESR</a:t>
            </a:r>
          </a:p>
        </p:txBody>
      </p:sp>
      <p:sp>
        <p:nvSpPr>
          <p:cNvPr id="5" name="TextBox 4">
            <a:extLst>
              <a:ext uri="{FF2B5EF4-FFF2-40B4-BE49-F238E27FC236}">
                <a16:creationId xmlns:a16="http://schemas.microsoft.com/office/drawing/2014/main" id="{1578ABEB-749D-2987-FAB6-D0140608353F}"/>
              </a:ext>
            </a:extLst>
          </p:cNvPr>
          <p:cNvSpPr txBox="1"/>
          <p:nvPr/>
        </p:nvSpPr>
        <p:spPr>
          <a:xfrm>
            <a:off x="10954240" y="4507468"/>
            <a:ext cx="452368" cy="369332"/>
          </a:xfrm>
          <a:prstGeom prst="rect">
            <a:avLst/>
          </a:prstGeom>
          <a:noFill/>
        </p:spPr>
        <p:txBody>
          <a:bodyPr wrap="none" rtlCol="0">
            <a:spAutoFit/>
          </a:bodyPr>
          <a:lstStyle/>
          <a:p>
            <a:r>
              <a:rPr lang="en-US" dirty="0"/>
              <a:t>XR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63AE-79EE-0550-B369-1C87A82E70F9}"/>
              </a:ext>
            </a:extLst>
          </p:cNvPr>
          <p:cNvSpPr>
            <a:spLocks noGrp="1"/>
          </p:cNvSpPr>
          <p:nvPr>
            <p:ph type="title"/>
          </p:nvPr>
        </p:nvSpPr>
        <p:spPr/>
        <p:txBody>
          <a:bodyPr/>
          <a:lstStyle/>
          <a:p>
            <a:r>
              <a:rPr lang="en-US" dirty="0"/>
              <a:t>Calling for support – </a:t>
            </a:r>
            <a:br>
              <a:rPr lang="en-US" dirty="0"/>
            </a:br>
            <a:r>
              <a:rPr lang="en-US" dirty="0"/>
              <a:t>this is best managed as a team! </a:t>
            </a:r>
          </a:p>
        </p:txBody>
      </p:sp>
      <p:sp>
        <p:nvSpPr>
          <p:cNvPr id="3" name="Content Placeholder 2">
            <a:extLst>
              <a:ext uri="{FF2B5EF4-FFF2-40B4-BE49-F238E27FC236}">
                <a16:creationId xmlns:a16="http://schemas.microsoft.com/office/drawing/2014/main" id="{C58CDCCC-B395-5565-8F10-2A1389938FE0}"/>
              </a:ext>
            </a:extLst>
          </p:cNvPr>
          <p:cNvSpPr>
            <a:spLocks noGrp="1"/>
          </p:cNvSpPr>
          <p:nvPr>
            <p:ph idx="1"/>
          </p:nvPr>
        </p:nvSpPr>
        <p:spPr/>
        <p:txBody>
          <a:bodyPr/>
          <a:lstStyle/>
          <a:p>
            <a:r>
              <a:rPr lang="en-US" dirty="0"/>
              <a:t>Podiatry</a:t>
            </a:r>
          </a:p>
          <a:p>
            <a:r>
              <a:rPr lang="en-US" dirty="0"/>
              <a:t>Wound care</a:t>
            </a:r>
          </a:p>
          <a:p>
            <a:r>
              <a:rPr lang="en-US" dirty="0"/>
              <a:t>ID</a:t>
            </a:r>
          </a:p>
          <a:p>
            <a:r>
              <a:rPr lang="en-US" dirty="0"/>
              <a:t>±vascular team</a:t>
            </a:r>
          </a:p>
          <a:p>
            <a:r>
              <a:rPr lang="en-US" dirty="0"/>
              <a:t>±general surgery</a:t>
            </a:r>
          </a:p>
          <a:p>
            <a:r>
              <a:rPr lang="en-US" dirty="0"/>
              <a:t>±physical therapy</a:t>
            </a:r>
          </a:p>
          <a:p>
            <a:endParaRPr lang="en-US" dirty="0"/>
          </a:p>
        </p:txBody>
      </p:sp>
    </p:spTree>
    <p:extLst>
      <p:ext uri="{BB962C8B-B14F-4D97-AF65-F5344CB8AC3E}">
        <p14:creationId xmlns:p14="http://schemas.microsoft.com/office/powerpoint/2010/main" val="279935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FC5A-F6CA-6F4B-44CC-C0BBDC360378}"/>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B117387B-420F-8422-2F22-6AF15193BA24}"/>
              </a:ext>
            </a:extLst>
          </p:cNvPr>
          <p:cNvGraphicFramePr>
            <a:graphicFrameLocks noGrp="1"/>
          </p:cNvGraphicFramePr>
          <p:nvPr>
            <p:ph idx="1"/>
            <p:extLst>
              <p:ext uri="{D42A27DB-BD31-4B8C-83A1-F6EECF244321}">
                <p14:modId xmlns:p14="http://schemas.microsoft.com/office/powerpoint/2010/main" val="1745386112"/>
              </p:ext>
            </p:extLst>
          </p:nvPr>
        </p:nvGraphicFramePr>
        <p:xfrm>
          <a:off x="838200" y="365125"/>
          <a:ext cx="7945877"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0DC6E600-35E4-A0EC-1C2F-89FA1475A3D2}"/>
              </a:ext>
            </a:extLst>
          </p:cNvPr>
          <p:cNvSpPr txBox="1">
            <a:spLocks/>
          </p:cNvSpPr>
          <p:nvPr/>
        </p:nvSpPr>
        <p:spPr>
          <a:xfrm>
            <a:off x="8686799" y="365124"/>
            <a:ext cx="3404681" cy="60356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Debridement, ?amputation</a:t>
            </a:r>
          </a:p>
          <a:p>
            <a:r>
              <a:rPr lang="en-US" sz="2400" dirty="0"/>
              <a:t>Antibiotics x 6 </a:t>
            </a:r>
            <a:r>
              <a:rPr lang="en-US" sz="2400" dirty="0" err="1"/>
              <a:t>wks</a:t>
            </a:r>
            <a:endParaRPr lang="en-US" sz="2400" dirty="0"/>
          </a:p>
          <a:p>
            <a:endParaRPr lang="en-US" sz="2400" dirty="0"/>
          </a:p>
          <a:p>
            <a:r>
              <a:rPr lang="en-US" sz="2400" dirty="0"/>
              <a:t>Wound care</a:t>
            </a:r>
          </a:p>
          <a:p>
            <a:r>
              <a:rPr lang="en-US" sz="2400" dirty="0"/>
              <a:t>Antibiotics x 1-2 </a:t>
            </a:r>
            <a:r>
              <a:rPr lang="en-US" sz="2400" dirty="0" err="1"/>
              <a:t>wks</a:t>
            </a:r>
            <a:endParaRPr lang="en-US" sz="2400" dirty="0"/>
          </a:p>
          <a:p>
            <a:endParaRPr lang="en-US" sz="2400" dirty="0"/>
          </a:p>
          <a:p>
            <a:endParaRPr lang="en-US" sz="2400" dirty="0"/>
          </a:p>
          <a:p>
            <a:r>
              <a:rPr lang="en-US" sz="2400" dirty="0"/>
              <a:t>Wound care</a:t>
            </a:r>
          </a:p>
          <a:p>
            <a:r>
              <a:rPr lang="en-US" sz="2400" dirty="0"/>
              <a:t>ABI, ?revascularization</a:t>
            </a:r>
          </a:p>
          <a:p>
            <a:endParaRPr lang="en-US" sz="2400" dirty="0"/>
          </a:p>
          <a:p>
            <a:endParaRPr lang="en-US" sz="2400" dirty="0"/>
          </a:p>
          <a:p>
            <a:r>
              <a:rPr lang="en-US" sz="2400" dirty="0"/>
              <a:t>Glycemic control, pressure off-loading</a:t>
            </a:r>
          </a:p>
          <a:p>
            <a:r>
              <a:rPr lang="en-US" sz="2400" dirty="0"/>
              <a:t>Evaluation for angiopathy, neuropathy </a:t>
            </a:r>
          </a:p>
        </p:txBody>
      </p:sp>
    </p:spTree>
    <p:extLst>
      <p:ext uri="{BB962C8B-B14F-4D97-AF65-F5344CB8AC3E}">
        <p14:creationId xmlns:p14="http://schemas.microsoft.com/office/powerpoint/2010/main" val="210637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D998-F5B9-4394-AB26-248DDCF2D28D}"/>
              </a:ext>
            </a:extLst>
          </p:cNvPr>
          <p:cNvSpPr>
            <a:spLocks noGrp="1"/>
          </p:cNvSpPr>
          <p:nvPr>
            <p:ph type="title"/>
          </p:nvPr>
        </p:nvSpPr>
        <p:spPr/>
        <p:txBody>
          <a:bodyPr/>
          <a:lstStyle/>
          <a:p>
            <a:r>
              <a:rPr lang="en-US" dirty="0"/>
              <a:t>Obtaining a microbiological diagnosis</a:t>
            </a:r>
          </a:p>
        </p:txBody>
      </p:sp>
      <p:sp>
        <p:nvSpPr>
          <p:cNvPr id="3" name="Content Placeholder 2">
            <a:extLst>
              <a:ext uri="{FF2B5EF4-FFF2-40B4-BE49-F238E27FC236}">
                <a16:creationId xmlns:a16="http://schemas.microsoft.com/office/drawing/2014/main" id="{9C968C33-291F-EC4D-6168-12D01588B3D8}"/>
              </a:ext>
            </a:extLst>
          </p:cNvPr>
          <p:cNvSpPr>
            <a:spLocks noGrp="1"/>
          </p:cNvSpPr>
          <p:nvPr>
            <p:ph idx="1"/>
          </p:nvPr>
        </p:nvSpPr>
        <p:spPr/>
        <p:txBody>
          <a:bodyPr/>
          <a:lstStyle/>
          <a:p>
            <a:r>
              <a:rPr lang="en-US" dirty="0"/>
              <a:t>Podiatrist was consulted and did debridement (including tissue sampling) </a:t>
            </a:r>
          </a:p>
          <a:p>
            <a:r>
              <a:rPr lang="en-US" b="1" dirty="0"/>
              <a:t>Bone biopsy = gold standard</a:t>
            </a:r>
          </a:p>
          <a:p>
            <a:pPr lvl="1"/>
            <a:r>
              <a:rPr lang="en-US" dirty="0"/>
              <a:t>Better than soft tissue culture </a:t>
            </a:r>
          </a:p>
          <a:p>
            <a:pPr lvl="1"/>
            <a:r>
              <a:rPr lang="en-US" dirty="0"/>
              <a:t>Culture 7/21 - </a:t>
            </a:r>
            <a:r>
              <a:rPr lang="en-US" dirty="0">
                <a:solidFill>
                  <a:srgbClr val="FF0000"/>
                </a:solidFill>
              </a:rPr>
              <a:t>negative</a:t>
            </a:r>
          </a:p>
          <a:p>
            <a:pPr lvl="1"/>
            <a:r>
              <a:rPr lang="en-US" dirty="0"/>
              <a:t>Pathology - First metatarsal bone, biopsy: Cartilage, cortical bone and trabecular bone with fatty marrow. </a:t>
            </a:r>
            <a:r>
              <a:rPr lang="en-US" dirty="0">
                <a:solidFill>
                  <a:srgbClr val="FF0000"/>
                </a:solidFill>
              </a:rPr>
              <a:t>No significant inflammation. </a:t>
            </a:r>
          </a:p>
          <a:p>
            <a:r>
              <a:rPr lang="en-US" dirty="0"/>
              <a:t>Superficial culture / swab may detect colonizing flora</a:t>
            </a:r>
          </a:p>
          <a:p>
            <a:endParaRPr lang="en-US" dirty="0"/>
          </a:p>
        </p:txBody>
      </p:sp>
    </p:spTree>
    <p:extLst>
      <p:ext uri="{BB962C8B-B14F-4D97-AF65-F5344CB8AC3E}">
        <p14:creationId xmlns:p14="http://schemas.microsoft.com/office/powerpoint/2010/main" val="343799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4781-422E-C9A7-9A80-E74B1F7ACCCA}"/>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C05355CD-8F9C-1439-2A99-D59418900D71}"/>
              </a:ext>
            </a:extLst>
          </p:cNvPr>
          <p:cNvSpPr>
            <a:spLocks noGrp="1"/>
          </p:cNvSpPr>
          <p:nvPr>
            <p:ph idx="1"/>
          </p:nvPr>
        </p:nvSpPr>
        <p:spPr/>
        <p:txBody>
          <a:bodyPr>
            <a:normAutofit fontScale="85000" lnSpcReduction="20000"/>
          </a:bodyPr>
          <a:lstStyle/>
          <a:p>
            <a:r>
              <a:rPr lang="en-US" dirty="0"/>
              <a:t>67-yo F with PMH of DM2, HTN, chronic right ankle ulcers and chronic left foot ulcer who is followed by wound care clinic where she was seen on 7/17 and then referred for admission. </a:t>
            </a:r>
          </a:p>
          <a:p>
            <a:r>
              <a:rPr lang="en-US" dirty="0"/>
              <a:t>She states that the left foot ulcer underneath the great toe MP has been around for 1.5 years. </a:t>
            </a:r>
          </a:p>
          <a:p>
            <a:r>
              <a:rPr lang="en-US" dirty="0"/>
              <a:t>Over the last couple of days, she was Uber driving with a new pair of supposedly wide shoes, however, using the new shoes (and forgetting the inlays) made the ulcer get larger, more tender and starting to drain.</a:t>
            </a:r>
          </a:p>
          <a:p>
            <a:r>
              <a:rPr lang="en-US" dirty="0"/>
              <a:t>No f/c/ns, no lymphangitis, no other symptoms. </a:t>
            </a:r>
          </a:p>
          <a:p>
            <a:r>
              <a:rPr lang="en-US" dirty="0"/>
              <a:t>She has not been started on oral antibiotics before the admission. No previous infections that required antibiotics (per the patient). </a:t>
            </a:r>
          </a:p>
          <a:p>
            <a:r>
              <a:rPr lang="en-US" dirty="0"/>
              <a:t>She was given 1 dose of Unasyn on 7/17 and now is on empiric vancomycin 3x1g and cefepime 3x2g. NKDA.</a:t>
            </a:r>
          </a:p>
          <a:p>
            <a:endParaRPr lang="en-US" dirty="0"/>
          </a:p>
          <a:p>
            <a:endParaRPr lang="en-US" dirty="0"/>
          </a:p>
        </p:txBody>
      </p:sp>
    </p:spTree>
    <p:extLst>
      <p:ext uri="{BB962C8B-B14F-4D97-AF65-F5344CB8AC3E}">
        <p14:creationId xmlns:p14="http://schemas.microsoft.com/office/powerpoint/2010/main" val="283857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5C27-3E12-DC57-20A6-7E1936ECE88C}"/>
              </a:ext>
            </a:extLst>
          </p:cNvPr>
          <p:cNvSpPr>
            <a:spLocks noGrp="1"/>
          </p:cNvSpPr>
          <p:nvPr>
            <p:ph type="title"/>
          </p:nvPr>
        </p:nvSpPr>
        <p:spPr/>
        <p:txBody>
          <a:bodyPr/>
          <a:lstStyle/>
          <a:p>
            <a:r>
              <a:rPr lang="en-US" dirty="0"/>
              <a:t>What empiric antibiotics to start</a:t>
            </a:r>
          </a:p>
        </p:txBody>
      </p:sp>
      <p:sp>
        <p:nvSpPr>
          <p:cNvPr id="3" name="Content Placeholder 2">
            <a:extLst>
              <a:ext uri="{FF2B5EF4-FFF2-40B4-BE49-F238E27FC236}">
                <a16:creationId xmlns:a16="http://schemas.microsoft.com/office/drawing/2014/main" id="{8A0A3CB8-2FD4-0D08-E852-C25E1D314BD5}"/>
              </a:ext>
            </a:extLst>
          </p:cNvPr>
          <p:cNvSpPr>
            <a:spLocks noGrp="1"/>
          </p:cNvSpPr>
          <p:nvPr>
            <p:ph idx="1"/>
          </p:nvPr>
        </p:nvSpPr>
        <p:spPr/>
        <p:txBody>
          <a:bodyPr>
            <a:normAutofit lnSpcReduction="10000"/>
          </a:bodyPr>
          <a:lstStyle/>
          <a:p>
            <a:r>
              <a:rPr lang="en-US" dirty="0"/>
              <a:t>In this case, vancomycin and cefepime….</a:t>
            </a:r>
          </a:p>
          <a:p>
            <a:endParaRPr lang="en-US" dirty="0"/>
          </a:p>
          <a:p>
            <a:r>
              <a:rPr lang="en-US" dirty="0"/>
              <a:t>MILD</a:t>
            </a:r>
          </a:p>
          <a:p>
            <a:pPr lvl="1"/>
            <a:r>
              <a:rPr lang="en-US" dirty="0"/>
              <a:t>Staphylococci, streptococci </a:t>
            </a:r>
            <a:r>
              <a:rPr lang="en-US" dirty="0">
                <a:sym typeface="Wingdings" panose="05000000000000000000" pitchFamily="2" charset="2"/>
              </a:rPr>
              <a:t> Augmentin, cephalexin, clindamycin</a:t>
            </a:r>
          </a:p>
          <a:p>
            <a:pPr lvl="1"/>
            <a:r>
              <a:rPr lang="en-US" dirty="0">
                <a:sym typeface="Wingdings" panose="05000000000000000000" pitchFamily="2" charset="2"/>
              </a:rPr>
              <a:t>If MRSA history or risk factors  Bactrim, doxycycline</a:t>
            </a:r>
            <a:endParaRPr lang="en-US" dirty="0"/>
          </a:p>
          <a:p>
            <a:endParaRPr lang="en-US" dirty="0"/>
          </a:p>
          <a:p>
            <a:r>
              <a:rPr lang="en-US" dirty="0"/>
              <a:t>MODERATE TO SEVERE:</a:t>
            </a:r>
          </a:p>
          <a:p>
            <a:pPr lvl="1"/>
            <a:r>
              <a:rPr lang="en-US" dirty="0"/>
              <a:t>Staphylococci (incl MRSA), streptococci, Gram-negatives, anaerobes </a:t>
            </a:r>
            <a:r>
              <a:rPr lang="en-US" dirty="0">
                <a:sym typeface="Wingdings" panose="05000000000000000000" pitchFamily="2" charset="2"/>
              </a:rPr>
              <a:t> vancomycin and Unasyn, vancomycin and ceftriaxone and Flagyl, other combos (</a:t>
            </a:r>
            <a:r>
              <a:rPr lang="en-US" dirty="0" err="1">
                <a:sym typeface="Wingdings" panose="05000000000000000000" pitchFamily="2" charset="2"/>
              </a:rPr>
              <a:t>eg</a:t>
            </a:r>
            <a:r>
              <a:rPr lang="en-US" dirty="0">
                <a:sym typeface="Wingdings" panose="05000000000000000000" pitchFamily="2" charset="2"/>
              </a:rPr>
              <a:t>, daptomycin, ciprofloxacin and Flagyl)</a:t>
            </a:r>
            <a:endParaRPr lang="en-US" dirty="0"/>
          </a:p>
        </p:txBody>
      </p:sp>
    </p:spTree>
    <p:extLst>
      <p:ext uri="{BB962C8B-B14F-4D97-AF65-F5344CB8AC3E}">
        <p14:creationId xmlns:p14="http://schemas.microsoft.com/office/powerpoint/2010/main" val="386820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3302-4422-7FFC-39FE-40523ABA4B41}"/>
              </a:ext>
            </a:extLst>
          </p:cNvPr>
          <p:cNvSpPr>
            <a:spLocks noGrp="1"/>
          </p:cNvSpPr>
          <p:nvPr>
            <p:ph type="title"/>
          </p:nvPr>
        </p:nvSpPr>
        <p:spPr/>
        <p:txBody>
          <a:bodyPr/>
          <a:lstStyle/>
          <a:p>
            <a:r>
              <a:rPr lang="en-US" dirty="0"/>
              <a:t>Definitive antibiotic and treatment duration</a:t>
            </a:r>
          </a:p>
        </p:txBody>
      </p:sp>
      <p:sp>
        <p:nvSpPr>
          <p:cNvPr id="3" name="Content Placeholder 2">
            <a:extLst>
              <a:ext uri="{FF2B5EF4-FFF2-40B4-BE49-F238E27FC236}">
                <a16:creationId xmlns:a16="http://schemas.microsoft.com/office/drawing/2014/main" id="{83208BFC-1C14-AF36-F8C1-4F0075C31EC6}"/>
              </a:ext>
            </a:extLst>
          </p:cNvPr>
          <p:cNvSpPr>
            <a:spLocks noGrp="1"/>
          </p:cNvSpPr>
          <p:nvPr>
            <p:ph idx="1"/>
          </p:nvPr>
        </p:nvSpPr>
        <p:spPr/>
        <p:txBody>
          <a:bodyPr/>
          <a:lstStyle/>
          <a:p>
            <a:r>
              <a:rPr lang="en-US" dirty="0"/>
              <a:t>Following the microbiological findings &amp; reported susceptibilities</a:t>
            </a:r>
          </a:p>
          <a:p>
            <a:endParaRPr lang="en-US" dirty="0"/>
          </a:p>
          <a:p>
            <a:r>
              <a:rPr lang="en-US" dirty="0"/>
              <a:t>SSTI: 1-2 weeks </a:t>
            </a:r>
          </a:p>
          <a:p>
            <a:r>
              <a:rPr lang="en-US" dirty="0"/>
              <a:t>Osteomyelitis: 6 weeks</a:t>
            </a:r>
          </a:p>
          <a:p>
            <a:r>
              <a:rPr lang="en-US" dirty="0"/>
              <a:t>Following amputation, with positive margin culture: 3 weeks</a:t>
            </a:r>
          </a:p>
          <a:p>
            <a:endParaRPr lang="en-US" dirty="0"/>
          </a:p>
        </p:txBody>
      </p:sp>
    </p:spTree>
    <p:extLst>
      <p:ext uri="{BB962C8B-B14F-4D97-AF65-F5344CB8AC3E}">
        <p14:creationId xmlns:p14="http://schemas.microsoft.com/office/powerpoint/2010/main" val="184797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36598C39-9A1A-4058-0E79-22DFD2EE4AC2}"/>
              </a:ext>
            </a:extLst>
          </p:cNvPr>
          <p:cNvSpPr>
            <a:spLocks noGrp="1"/>
          </p:cNvSpPr>
          <p:nvPr>
            <p:ph type="title"/>
          </p:nvPr>
        </p:nvSpPr>
        <p:spPr/>
        <p:txBody>
          <a:bodyPr/>
          <a:lstStyle/>
          <a:p>
            <a:pPr eaLnBrk="1" hangingPunct="1"/>
            <a:r>
              <a:rPr lang="de-CH" altLang="de-DE" dirty="0"/>
              <a:t>Treatment duration for DFO</a:t>
            </a:r>
          </a:p>
        </p:txBody>
      </p:sp>
      <p:sp>
        <p:nvSpPr>
          <p:cNvPr id="59395" name="Inhaltsplatzhalter 2">
            <a:extLst>
              <a:ext uri="{FF2B5EF4-FFF2-40B4-BE49-F238E27FC236}">
                <a16:creationId xmlns:a16="http://schemas.microsoft.com/office/drawing/2014/main" id="{8DDEBD52-19FF-ED95-A8B6-49C8E6F433E3}"/>
              </a:ext>
            </a:extLst>
          </p:cNvPr>
          <p:cNvSpPr>
            <a:spLocks noGrp="1"/>
          </p:cNvSpPr>
          <p:nvPr>
            <p:ph idx="1"/>
          </p:nvPr>
        </p:nvSpPr>
        <p:spPr bwMode="auto">
          <a:xfrm>
            <a:off x="838200" y="1517651"/>
            <a:ext cx="4495801" cy="4659313"/>
          </a:xfrm>
        </p:spPr>
        <p:txBody>
          <a:bodyPr wrap="square" numCol="1" anchor="t" anchorCtr="0" compatLnSpc="1">
            <a:prstTxWarp prst="textNoShape">
              <a:avLst/>
            </a:prstTxWarp>
            <a:normAutofit fontScale="77500" lnSpcReduction="20000"/>
          </a:bodyPr>
          <a:lstStyle/>
          <a:p>
            <a:pPr marL="342900" indent="-342900">
              <a:defRPr/>
            </a:pPr>
            <a:r>
              <a:rPr lang="de-CH" altLang="de-DE" dirty="0"/>
              <a:t>Multi-center RCT</a:t>
            </a:r>
          </a:p>
          <a:p>
            <a:pPr marL="342900" indent="-342900">
              <a:defRPr/>
            </a:pPr>
            <a:r>
              <a:rPr lang="de-CH" altLang="de-DE" b="1" dirty="0"/>
              <a:t>6 vs 12 weeks </a:t>
            </a:r>
          </a:p>
          <a:p>
            <a:pPr marL="342900" indent="-342900">
              <a:defRPr/>
            </a:pPr>
            <a:r>
              <a:rPr lang="de-CH" altLang="de-DE" dirty="0"/>
              <a:t>Endpoint: complete and sustained cure without amputation </a:t>
            </a:r>
          </a:p>
          <a:p>
            <a:pPr marL="342900" indent="-342900">
              <a:defRPr/>
            </a:pPr>
            <a:r>
              <a:rPr lang="de-CH" altLang="de-DE" dirty="0"/>
              <a:t>«</a:t>
            </a:r>
            <a:r>
              <a:rPr lang="de-CH" altLang="de-DE" u="sng" dirty="0"/>
              <a:t>6 weeks </a:t>
            </a:r>
            <a:r>
              <a:rPr lang="de-CH" altLang="de-DE" dirty="0"/>
              <a:t>could be sufficient»</a:t>
            </a:r>
          </a:p>
          <a:p>
            <a:pPr marL="342900" indent="-342900">
              <a:defRPr/>
            </a:pPr>
            <a:endParaRPr lang="de-CH" altLang="de-DE" dirty="0"/>
          </a:p>
          <a:p>
            <a:pPr marL="342900" indent="-342900">
              <a:defRPr/>
            </a:pPr>
            <a:endParaRPr lang="de-CH" altLang="de-DE" dirty="0"/>
          </a:p>
          <a:p>
            <a:pPr marL="342900" indent="-342900">
              <a:defRPr/>
            </a:pPr>
            <a:r>
              <a:rPr lang="de-CH" altLang="de-DE" dirty="0"/>
              <a:t>Single </a:t>
            </a:r>
            <a:r>
              <a:rPr lang="de-CH" altLang="de-DE" dirty="0" err="1"/>
              <a:t>center</a:t>
            </a:r>
            <a:r>
              <a:rPr lang="de-CH" altLang="de-DE" dirty="0"/>
              <a:t> RCT</a:t>
            </a:r>
          </a:p>
          <a:p>
            <a:pPr marL="342900" indent="-342900">
              <a:defRPr/>
            </a:pPr>
            <a:r>
              <a:rPr lang="de-CH" altLang="de-DE" dirty="0"/>
              <a:t>S/p surgical debridement</a:t>
            </a:r>
          </a:p>
          <a:p>
            <a:pPr marL="342900" indent="-342900">
              <a:defRPr/>
            </a:pPr>
            <a:r>
              <a:rPr lang="de-CH" altLang="de-DE" b="1" dirty="0"/>
              <a:t>3 vs 6 weeks</a:t>
            </a:r>
          </a:p>
          <a:p>
            <a:pPr marL="342900" indent="-342900">
              <a:defRPr/>
            </a:pPr>
            <a:r>
              <a:rPr lang="de-CH" altLang="de-DE" dirty="0"/>
              <a:t>Endpoint: remission</a:t>
            </a:r>
          </a:p>
          <a:p>
            <a:pPr marL="342900" indent="-342900">
              <a:defRPr/>
            </a:pPr>
            <a:r>
              <a:rPr lang="de-CH" altLang="de-DE" dirty="0"/>
              <a:t>«</a:t>
            </a:r>
            <a:r>
              <a:rPr lang="de-CH" altLang="de-DE" u="sng" dirty="0"/>
              <a:t>3 weeks </a:t>
            </a:r>
            <a:r>
              <a:rPr lang="de-CH" altLang="de-DE" dirty="0"/>
              <a:t>non-inferior»</a:t>
            </a:r>
          </a:p>
          <a:p>
            <a:pPr marL="342900" indent="-342900">
              <a:defRPr/>
            </a:pPr>
            <a:endParaRPr lang="de-CH" altLang="de-DE" dirty="0"/>
          </a:p>
        </p:txBody>
      </p:sp>
      <p:sp>
        <p:nvSpPr>
          <p:cNvPr id="55300" name="Fußzeilenplatzhalter 3">
            <a:extLst>
              <a:ext uri="{FF2B5EF4-FFF2-40B4-BE49-F238E27FC236}">
                <a16:creationId xmlns:a16="http://schemas.microsoft.com/office/drawing/2014/main" id="{C15C3B82-B34B-BC6F-EE86-D9C769B6E508}"/>
              </a:ext>
            </a:extLst>
          </p:cNvPr>
          <p:cNvSpPr>
            <a:spLocks noGrp="1"/>
          </p:cNvSpPr>
          <p:nvPr>
            <p:ph type="ftr" sz="quarter" idx="11"/>
          </p:nvPr>
        </p:nvSpPr>
        <p:spPr bwMode="auto">
          <a:xfrm>
            <a:off x="838200" y="6318250"/>
            <a:ext cx="6901775"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600" dirty="0">
                <a:solidFill>
                  <a:srgbClr val="000000"/>
                </a:solidFill>
              </a:rPr>
              <a:t>Tone et al, Diabetes Care 2015;38:302.  Gariani et al, Clin Infect Dis 2021. </a:t>
            </a:r>
          </a:p>
        </p:txBody>
      </p:sp>
      <p:pic>
        <p:nvPicPr>
          <p:cNvPr id="55302" name="Grafik 5">
            <a:extLst>
              <a:ext uri="{FF2B5EF4-FFF2-40B4-BE49-F238E27FC236}">
                <a16:creationId xmlns:a16="http://schemas.microsoft.com/office/drawing/2014/main" id="{211933E2-576B-68C6-28B4-F96E88CDCB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064" y="1447801"/>
            <a:ext cx="5062537"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E0B3-0ECA-B788-9E81-167DD4943C28}"/>
              </a:ext>
            </a:extLst>
          </p:cNvPr>
          <p:cNvSpPr>
            <a:spLocks noGrp="1"/>
          </p:cNvSpPr>
          <p:nvPr>
            <p:ph type="title"/>
          </p:nvPr>
        </p:nvSpPr>
        <p:spPr/>
        <p:txBody>
          <a:bodyPr/>
          <a:lstStyle/>
          <a:p>
            <a:r>
              <a:rPr lang="en-US" dirty="0"/>
              <a:t>Outcomes of infected DFUs – not so good!</a:t>
            </a:r>
          </a:p>
        </p:txBody>
      </p:sp>
      <p:sp>
        <p:nvSpPr>
          <p:cNvPr id="3" name="Content Placeholder 2">
            <a:extLst>
              <a:ext uri="{FF2B5EF4-FFF2-40B4-BE49-F238E27FC236}">
                <a16:creationId xmlns:a16="http://schemas.microsoft.com/office/drawing/2014/main" id="{70150AF0-91F2-E078-117B-29C70AA7CAB5}"/>
              </a:ext>
            </a:extLst>
          </p:cNvPr>
          <p:cNvSpPr>
            <a:spLocks noGrp="1"/>
          </p:cNvSpPr>
          <p:nvPr>
            <p:ph idx="1"/>
          </p:nvPr>
        </p:nvSpPr>
        <p:spPr>
          <a:xfrm>
            <a:off x="6712084" y="1825625"/>
            <a:ext cx="4980563" cy="4351338"/>
          </a:xfrm>
        </p:spPr>
        <p:txBody>
          <a:bodyPr>
            <a:normAutofit/>
          </a:bodyPr>
          <a:lstStyle/>
          <a:p>
            <a:r>
              <a:rPr lang="en-US" sz="2400" dirty="0"/>
              <a:t>Prospective study, UK</a:t>
            </a:r>
          </a:p>
          <a:p>
            <a:r>
              <a:rPr lang="en-US" sz="2400" dirty="0"/>
              <a:t>Enrollment at time of culture</a:t>
            </a:r>
          </a:p>
          <a:p>
            <a:r>
              <a:rPr lang="en-US" sz="2400" dirty="0"/>
              <a:t>299 pts followed x 12 months</a:t>
            </a:r>
          </a:p>
          <a:p>
            <a:endParaRPr lang="en-US" sz="2400" dirty="0"/>
          </a:p>
          <a:p>
            <a:r>
              <a:rPr lang="en-US" sz="2400" dirty="0"/>
              <a:t>Ulcer healed in 45% but recurred in 10%</a:t>
            </a:r>
          </a:p>
          <a:p>
            <a:r>
              <a:rPr lang="en-US" sz="2400" dirty="0"/>
              <a:t>Amputation required in 17%</a:t>
            </a:r>
          </a:p>
          <a:p>
            <a:endParaRPr lang="en-US" sz="2400" dirty="0"/>
          </a:p>
        </p:txBody>
      </p:sp>
      <p:pic>
        <p:nvPicPr>
          <p:cNvPr id="5" name="Picture 4">
            <a:extLst>
              <a:ext uri="{FF2B5EF4-FFF2-40B4-BE49-F238E27FC236}">
                <a16:creationId xmlns:a16="http://schemas.microsoft.com/office/drawing/2014/main" id="{E49E2D1F-A899-C133-653A-60966D896D7F}"/>
              </a:ext>
            </a:extLst>
          </p:cNvPr>
          <p:cNvPicPr>
            <a:picLocks noChangeAspect="1"/>
          </p:cNvPicPr>
          <p:nvPr/>
        </p:nvPicPr>
        <p:blipFill>
          <a:blip r:embed="rId2"/>
          <a:stretch>
            <a:fillRect/>
          </a:stretch>
        </p:blipFill>
        <p:spPr>
          <a:xfrm>
            <a:off x="838200" y="1769552"/>
            <a:ext cx="5537005" cy="4459793"/>
          </a:xfrm>
          <a:prstGeom prst="rect">
            <a:avLst/>
          </a:prstGeom>
        </p:spPr>
      </p:pic>
      <p:sp>
        <p:nvSpPr>
          <p:cNvPr id="6" name="TextBox 5">
            <a:extLst>
              <a:ext uri="{FF2B5EF4-FFF2-40B4-BE49-F238E27FC236}">
                <a16:creationId xmlns:a16="http://schemas.microsoft.com/office/drawing/2014/main" id="{5247362E-2F24-217D-E650-CD4C0939E141}"/>
              </a:ext>
            </a:extLst>
          </p:cNvPr>
          <p:cNvSpPr txBox="1"/>
          <p:nvPr/>
        </p:nvSpPr>
        <p:spPr>
          <a:xfrm>
            <a:off x="731195" y="6308208"/>
            <a:ext cx="3106941" cy="369332"/>
          </a:xfrm>
          <a:prstGeom prst="rect">
            <a:avLst/>
          </a:prstGeom>
          <a:noFill/>
        </p:spPr>
        <p:txBody>
          <a:bodyPr wrap="none" rtlCol="0">
            <a:spAutoFit/>
          </a:bodyPr>
          <a:lstStyle/>
          <a:p>
            <a:r>
              <a:rPr lang="en-US" dirty="0" err="1"/>
              <a:t>Ndosi</a:t>
            </a:r>
            <a:r>
              <a:rPr lang="en-US" dirty="0"/>
              <a:t> et al, </a:t>
            </a:r>
            <a:r>
              <a:rPr lang="en-US" dirty="0" err="1"/>
              <a:t>Diabet</a:t>
            </a:r>
            <a:r>
              <a:rPr lang="en-US" dirty="0"/>
              <a:t> Med 2018.</a:t>
            </a:r>
          </a:p>
        </p:txBody>
      </p:sp>
    </p:spTree>
    <p:extLst>
      <p:ext uri="{BB962C8B-B14F-4D97-AF65-F5344CB8AC3E}">
        <p14:creationId xmlns:p14="http://schemas.microsoft.com/office/powerpoint/2010/main" val="29407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9032-E162-2C93-8C18-1FE551A12D85}"/>
              </a:ext>
            </a:extLst>
          </p:cNvPr>
          <p:cNvSpPr>
            <a:spLocks noGrp="1"/>
          </p:cNvSpPr>
          <p:nvPr>
            <p:ph type="title"/>
          </p:nvPr>
        </p:nvSpPr>
        <p:spPr/>
        <p:txBody>
          <a:bodyPr/>
          <a:lstStyle/>
          <a:p>
            <a:r>
              <a:rPr lang="en-US" dirty="0"/>
              <a:t>Management of diabetic foot ulcer with possible infection - in a nutshell</a:t>
            </a:r>
          </a:p>
        </p:txBody>
      </p:sp>
      <p:sp>
        <p:nvSpPr>
          <p:cNvPr id="3" name="Content Placeholder 2">
            <a:extLst>
              <a:ext uri="{FF2B5EF4-FFF2-40B4-BE49-F238E27FC236}">
                <a16:creationId xmlns:a16="http://schemas.microsoft.com/office/drawing/2014/main" id="{BE511D8E-F482-6912-56FA-5BA81D3EC190}"/>
              </a:ext>
            </a:extLst>
          </p:cNvPr>
          <p:cNvSpPr>
            <a:spLocks noGrp="1"/>
          </p:cNvSpPr>
          <p:nvPr>
            <p:ph idx="1"/>
          </p:nvPr>
        </p:nvSpPr>
        <p:spPr/>
        <p:txBody>
          <a:bodyPr>
            <a:normAutofit/>
          </a:bodyPr>
          <a:lstStyle/>
          <a:p>
            <a:r>
              <a:rPr lang="en-US" sz="2400" dirty="0"/>
              <a:t>Document the ulcer/wound</a:t>
            </a:r>
          </a:p>
          <a:p>
            <a:r>
              <a:rPr lang="en-US" sz="2400" dirty="0"/>
              <a:t>Probe it!</a:t>
            </a:r>
          </a:p>
          <a:p>
            <a:r>
              <a:rPr lang="en-US" sz="2400" dirty="0"/>
              <a:t>Get XR and maybe MRI</a:t>
            </a:r>
          </a:p>
          <a:p>
            <a:r>
              <a:rPr lang="en-US" sz="2400" dirty="0"/>
              <a:t>Check inflammatory markers</a:t>
            </a:r>
          </a:p>
          <a:p>
            <a:r>
              <a:rPr lang="en-US" sz="2400" dirty="0"/>
              <a:t>Invite podiatry, wound care and ID to weigh in</a:t>
            </a:r>
          </a:p>
          <a:p>
            <a:r>
              <a:rPr lang="en-US" sz="2400" dirty="0"/>
              <a:t>Make a joint plan (debridement? antibiotics?)</a:t>
            </a:r>
          </a:p>
          <a:p>
            <a:r>
              <a:rPr lang="en-US" sz="2400" dirty="0"/>
              <a:t>Ensure close follow-up</a:t>
            </a:r>
          </a:p>
          <a:p>
            <a:endParaRPr lang="en-US" sz="2400" dirty="0"/>
          </a:p>
          <a:p>
            <a:r>
              <a:rPr lang="en-US" sz="2400" dirty="0"/>
              <a:t>Is there a BUMCP protocol for DFU/DFI/DFO?</a:t>
            </a:r>
          </a:p>
        </p:txBody>
      </p:sp>
    </p:spTree>
    <p:extLst>
      <p:ext uri="{BB962C8B-B14F-4D97-AF65-F5344CB8AC3E}">
        <p14:creationId xmlns:p14="http://schemas.microsoft.com/office/powerpoint/2010/main" val="129232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5969-BE80-4128-244F-0A776E1F5E33}"/>
              </a:ext>
            </a:extLst>
          </p:cNvPr>
          <p:cNvSpPr>
            <a:spLocks noGrp="1"/>
          </p:cNvSpPr>
          <p:nvPr>
            <p:ph type="title"/>
          </p:nvPr>
        </p:nvSpPr>
        <p:spPr/>
        <p:txBody>
          <a:bodyPr/>
          <a:lstStyle/>
          <a:p>
            <a:r>
              <a:rPr lang="en-US" dirty="0"/>
              <a:t>A good resource, succinct, with 25 recs</a:t>
            </a:r>
          </a:p>
        </p:txBody>
      </p:sp>
      <p:sp>
        <p:nvSpPr>
          <p:cNvPr id="3" name="Content Placeholder 2">
            <a:extLst>
              <a:ext uri="{FF2B5EF4-FFF2-40B4-BE49-F238E27FC236}">
                <a16:creationId xmlns:a16="http://schemas.microsoft.com/office/drawing/2014/main" id="{405DEA78-A332-85E7-0CEF-8A046E035A8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2326788-E5AC-0F38-21AC-62FD1FF4F28C}"/>
              </a:ext>
            </a:extLst>
          </p:cNvPr>
          <p:cNvPicPr>
            <a:picLocks noChangeAspect="1"/>
          </p:cNvPicPr>
          <p:nvPr/>
        </p:nvPicPr>
        <p:blipFill>
          <a:blip r:embed="rId2"/>
          <a:stretch>
            <a:fillRect/>
          </a:stretch>
        </p:blipFill>
        <p:spPr>
          <a:xfrm>
            <a:off x="838200" y="1825625"/>
            <a:ext cx="8169348" cy="3482642"/>
          </a:xfrm>
          <a:prstGeom prst="rect">
            <a:avLst/>
          </a:prstGeom>
        </p:spPr>
      </p:pic>
      <p:sp>
        <p:nvSpPr>
          <p:cNvPr id="4" name="TextBox 3">
            <a:extLst>
              <a:ext uri="{FF2B5EF4-FFF2-40B4-BE49-F238E27FC236}">
                <a16:creationId xmlns:a16="http://schemas.microsoft.com/office/drawing/2014/main" id="{D40E2DBC-E5FA-FAFE-ADF9-87C02BA82726}"/>
              </a:ext>
            </a:extLst>
          </p:cNvPr>
          <p:cNvSpPr txBox="1"/>
          <p:nvPr/>
        </p:nvSpPr>
        <p:spPr>
          <a:xfrm>
            <a:off x="768485" y="6241979"/>
            <a:ext cx="3725700" cy="369332"/>
          </a:xfrm>
          <a:prstGeom prst="rect">
            <a:avLst/>
          </a:prstGeom>
          <a:noFill/>
        </p:spPr>
        <p:txBody>
          <a:bodyPr wrap="none" rtlCol="0">
            <a:spAutoFit/>
          </a:bodyPr>
          <a:lstStyle/>
          <a:p>
            <a:r>
              <a:rPr lang="en-US" dirty="0" err="1"/>
              <a:t>Senneville</a:t>
            </a:r>
            <a:r>
              <a:rPr lang="en-US" dirty="0"/>
              <a:t> et al, Clin Infect Dis 2023</a:t>
            </a:r>
          </a:p>
        </p:txBody>
      </p:sp>
    </p:spTree>
    <p:extLst>
      <p:ext uri="{BB962C8B-B14F-4D97-AF65-F5344CB8AC3E}">
        <p14:creationId xmlns:p14="http://schemas.microsoft.com/office/powerpoint/2010/main" val="45582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ED4B-5C76-00FF-8A0F-619302405197}"/>
              </a:ext>
            </a:extLst>
          </p:cNvPr>
          <p:cNvSpPr>
            <a:spLocks noGrp="1"/>
          </p:cNvSpPr>
          <p:nvPr>
            <p:ph type="title"/>
          </p:nvPr>
        </p:nvSpPr>
        <p:spPr/>
        <p:txBody>
          <a:bodyPr/>
          <a:lstStyle/>
          <a:p>
            <a:r>
              <a:rPr lang="en-US" dirty="0">
                <a:solidFill>
                  <a:srgbClr val="FF0000"/>
                </a:solidFill>
              </a:rPr>
              <a:t>DO NOT</a:t>
            </a:r>
          </a:p>
        </p:txBody>
      </p:sp>
      <p:sp>
        <p:nvSpPr>
          <p:cNvPr id="3" name="Content Placeholder 2">
            <a:extLst>
              <a:ext uri="{FF2B5EF4-FFF2-40B4-BE49-F238E27FC236}">
                <a16:creationId xmlns:a16="http://schemas.microsoft.com/office/drawing/2014/main" id="{799D41AC-0782-3670-0854-4875F2AE3F87}"/>
              </a:ext>
            </a:extLst>
          </p:cNvPr>
          <p:cNvSpPr>
            <a:spLocks noGrp="1"/>
          </p:cNvSpPr>
          <p:nvPr>
            <p:ph idx="1"/>
          </p:nvPr>
        </p:nvSpPr>
        <p:spPr/>
        <p:txBody>
          <a:bodyPr/>
          <a:lstStyle/>
          <a:p>
            <a:r>
              <a:rPr lang="en-US" dirty="0"/>
              <a:t>Give antibiotics if the ulcer is not infected</a:t>
            </a:r>
          </a:p>
          <a:p>
            <a:r>
              <a:rPr lang="en-US" dirty="0"/>
              <a:t>Treat for </a:t>
            </a:r>
            <a:r>
              <a:rPr lang="en-US" i="1" dirty="0"/>
              <a:t>Pseudomonas</a:t>
            </a:r>
            <a:r>
              <a:rPr lang="en-US" dirty="0"/>
              <a:t> unless detected</a:t>
            </a:r>
          </a:p>
          <a:p>
            <a:r>
              <a:rPr lang="en-US" dirty="0"/>
              <a:t>Use hyperbaric oxygen</a:t>
            </a:r>
          </a:p>
          <a:p>
            <a:r>
              <a:rPr lang="en-US" dirty="0"/>
              <a:t>Use topical treatments</a:t>
            </a:r>
          </a:p>
          <a:p>
            <a:endParaRPr lang="en-US" dirty="0"/>
          </a:p>
          <a:p>
            <a:r>
              <a:rPr lang="en-US" dirty="0"/>
              <a:t>Reflex-start vancomycin &amp; cefepime on a non-septic patient</a:t>
            </a:r>
          </a:p>
          <a:p>
            <a:endParaRPr lang="en-US" dirty="0"/>
          </a:p>
        </p:txBody>
      </p:sp>
    </p:spTree>
    <p:extLst>
      <p:ext uri="{BB962C8B-B14F-4D97-AF65-F5344CB8AC3E}">
        <p14:creationId xmlns:p14="http://schemas.microsoft.com/office/powerpoint/2010/main" val="49184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AFDD-8288-7411-67FD-404B4B779757}"/>
              </a:ext>
            </a:extLst>
          </p:cNvPr>
          <p:cNvSpPr>
            <a:spLocks noGrp="1"/>
          </p:cNvSpPr>
          <p:nvPr>
            <p:ph type="title"/>
          </p:nvPr>
        </p:nvSpPr>
        <p:spPr/>
        <p:txBody>
          <a:bodyPr/>
          <a:lstStyle/>
          <a:p>
            <a:r>
              <a:rPr lang="en-US" dirty="0"/>
              <a:t>Our patient:</a:t>
            </a:r>
          </a:p>
        </p:txBody>
      </p:sp>
      <p:sp>
        <p:nvSpPr>
          <p:cNvPr id="3" name="Content Placeholder 2">
            <a:extLst>
              <a:ext uri="{FF2B5EF4-FFF2-40B4-BE49-F238E27FC236}">
                <a16:creationId xmlns:a16="http://schemas.microsoft.com/office/drawing/2014/main" id="{EAC76473-E3F0-D92C-D982-FBACC2B4423C}"/>
              </a:ext>
            </a:extLst>
          </p:cNvPr>
          <p:cNvSpPr>
            <a:spLocks noGrp="1"/>
          </p:cNvSpPr>
          <p:nvPr>
            <p:ph idx="1"/>
          </p:nvPr>
        </p:nvSpPr>
        <p:spPr/>
        <p:txBody>
          <a:bodyPr>
            <a:noAutofit/>
          </a:bodyPr>
          <a:lstStyle/>
          <a:p>
            <a:r>
              <a:rPr lang="en-US" dirty="0"/>
              <a:t>Wanted to go home urgently</a:t>
            </a:r>
          </a:p>
          <a:p>
            <a:r>
              <a:rPr lang="en-US" dirty="0"/>
              <a:t>After 5d of vancomycin &amp; cefepime, transition to doxycycline and Augmentin with a plan to treat x 6 weeks</a:t>
            </a:r>
          </a:p>
          <a:p>
            <a:r>
              <a:rPr lang="en-US" dirty="0"/>
              <a:t>Follow-up in clinic</a:t>
            </a:r>
          </a:p>
          <a:p>
            <a:endParaRPr lang="en-US" dirty="0"/>
          </a:p>
        </p:txBody>
      </p:sp>
    </p:spTree>
    <p:extLst>
      <p:ext uri="{BB962C8B-B14F-4D97-AF65-F5344CB8AC3E}">
        <p14:creationId xmlns:p14="http://schemas.microsoft.com/office/powerpoint/2010/main" val="385729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F054-8BCE-677C-0F18-40BE4D97A289}"/>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283819BD-13CD-40CD-9B51-16FCF740A683}"/>
              </a:ext>
            </a:extLst>
          </p:cNvPr>
          <p:cNvSpPr>
            <a:spLocks noGrp="1"/>
          </p:cNvSpPr>
          <p:nvPr>
            <p:ph idx="1"/>
          </p:nvPr>
        </p:nvSpPr>
        <p:spPr>
          <a:xfrm>
            <a:off x="838201" y="1825625"/>
            <a:ext cx="7906966" cy="4351338"/>
          </a:xfrm>
        </p:spPr>
        <p:txBody>
          <a:bodyPr>
            <a:normAutofit fontScale="92500" lnSpcReduction="20000"/>
          </a:bodyPr>
          <a:lstStyle/>
          <a:p>
            <a:r>
              <a:rPr lang="en-US" sz="2000" dirty="0"/>
              <a:t>65-yo M with PMH of bilateral shoulder arthroplasty, bilateral knee implants, C5-7 instrumentation, and recent T8-11 hardware placement following an </a:t>
            </a:r>
            <a:r>
              <a:rPr lang="en-US" sz="2000" b="1" dirty="0"/>
              <a:t>MSSA vertebral osteomyelitis at OSH 3/24/25</a:t>
            </a:r>
            <a:r>
              <a:rPr lang="en-US" sz="2000" dirty="0"/>
              <a:t>.</a:t>
            </a:r>
          </a:p>
          <a:p>
            <a:r>
              <a:rPr lang="en-US" sz="2000" dirty="0"/>
              <a:t>The R shoulder arthroplasty was implanted in 2021 by an external orthopedic surgeon. </a:t>
            </a:r>
          </a:p>
          <a:p>
            <a:r>
              <a:rPr lang="en-US" sz="2000" dirty="0"/>
              <a:t>His recent history started with pneumonia for which he was hospitalized at an OSH on 2/7/25. At that time he was found to be </a:t>
            </a:r>
            <a:r>
              <a:rPr lang="en-US" sz="2000" dirty="0" err="1"/>
              <a:t>bacteremic</a:t>
            </a:r>
            <a:r>
              <a:rPr lang="en-US" sz="2000" dirty="0"/>
              <a:t> with MSSA and given a course of cefazolin. Early on, he also noticed R shoulder pain that was not evaluated any further given that the focus was on the back infection. Following surgery and hardware placement, he was given a 6-week course of cefazolin and PO rifampin and then transitioned to Keflex which was meant to be continued for one year as chronic suppression. </a:t>
            </a:r>
          </a:p>
          <a:p>
            <a:r>
              <a:rPr lang="en-US" sz="2000" dirty="0"/>
              <a:t>The patients admits that he was using his shoulder at work-outs despite the pain because he wanted to get fit again quickly. In April, the pain in the R shoulder became more accentuated and then </a:t>
            </a:r>
            <a:r>
              <a:rPr lang="en-US" sz="2000" b="1" dirty="0"/>
              <a:t>two weeks ago, he noticed redness and a bulge to the front of the shoulder.</a:t>
            </a:r>
          </a:p>
          <a:p>
            <a:endParaRPr lang="en-US" sz="2000" dirty="0"/>
          </a:p>
        </p:txBody>
      </p:sp>
      <p:pic>
        <p:nvPicPr>
          <p:cNvPr id="5" name="Picture 4">
            <a:extLst>
              <a:ext uri="{FF2B5EF4-FFF2-40B4-BE49-F238E27FC236}">
                <a16:creationId xmlns:a16="http://schemas.microsoft.com/office/drawing/2014/main" id="{B6DCAC03-43EB-BFA5-E12D-A146ACE684F1}"/>
              </a:ext>
            </a:extLst>
          </p:cNvPr>
          <p:cNvPicPr>
            <a:picLocks noChangeAspect="1"/>
          </p:cNvPicPr>
          <p:nvPr/>
        </p:nvPicPr>
        <p:blipFill>
          <a:blip r:embed="rId2"/>
          <a:stretch>
            <a:fillRect/>
          </a:stretch>
        </p:blipFill>
        <p:spPr>
          <a:xfrm>
            <a:off x="8988357" y="365125"/>
            <a:ext cx="2796782" cy="3177815"/>
          </a:xfrm>
          <a:prstGeom prst="rect">
            <a:avLst/>
          </a:prstGeom>
        </p:spPr>
      </p:pic>
    </p:spTree>
    <p:extLst>
      <p:ext uri="{BB962C8B-B14F-4D97-AF65-F5344CB8AC3E}">
        <p14:creationId xmlns:p14="http://schemas.microsoft.com/office/powerpoint/2010/main" val="2971843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FF55-CBA9-ABAA-65CA-E1F30F1C6DC7}"/>
              </a:ext>
            </a:extLst>
          </p:cNvPr>
          <p:cNvSpPr>
            <a:spLocks noGrp="1"/>
          </p:cNvSpPr>
          <p:nvPr>
            <p:ph type="title"/>
          </p:nvPr>
        </p:nvSpPr>
        <p:spPr>
          <a:xfrm>
            <a:off x="838200" y="365125"/>
            <a:ext cx="5257800" cy="1325563"/>
          </a:xfrm>
        </p:spPr>
        <p:txBody>
          <a:bodyPr/>
          <a:lstStyle/>
          <a:p>
            <a:r>
              <a:rPr lang="en-US" dirty="0"/>
              <a:t>CT right shoulder, 6/9/25</a:t>
            </a:r>
          </a:p>
        </p:txBody>
      </p:sp>
      <p:sp>
        <p:nvSpPr>
          <p:cNvPr id="3" name="Content Placeholder 2">
            <a:extLst>
              <a:ext uri="{FF2B5EF4-FFF2-40B4-BE49-F238E27FC236}">
                <a16:creationId xmlns:a16="http://schemas.microsoft.com/office/drawing/2014/main" id="{A0E9F728-2758-50E7-5825-92AB6B5A6296}"/>
              </a:ext>
            </a:extLst>
          </p:cNvPr>
          <p:cNvSpPr>
            <a:spLocks noGrp="1"/>
          </p:cNvSpPr>
          <p:nvPr>
            <p:ph idx="1"/>
          </p:nvPr>
        </p:nvSpPr>
        <p:spPr>
          <a:xfrm>
            <a:off x="838200" y="1825625"/>
            <a:ext cx="5017851" cy="4351338"/>
          </a:xfrm>
        </p:spPr>
        <p:txBody>
          <a:bodyPr>
            <a:normAutofit/>
          </a:bodyPr>
          <a:lstStyle/>
          <a:p>
            <a:r>
              <a:rPr lang="en-US" sz="2400" dirty="0"/>
              <a:t>s/p right TSA without evidence of hardware failure. Trace glenohumeral joint effusion. Mild subscapularis muscle atrophy.</a:t>
            </a:r>
          </a:p>
        </p:txBody>
      </p:sp>
      <p:pic>
        <p:nvPicPr>
          <p:cNvPr id="4098" name="Picture 1">
            <a:extLst>
              <a:ext uri="{FF2B5EF4-FFF2-40B4-BE49-F238E27FC236}">
                <a16:creationId xmlns:a16="http://schemas.microsoft.com/office/drawing/2014/main" id="{ED87A304-CCD6-8551-4D59-B03F963B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4026"/>
            <a:ext cx="5387975"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58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3DB6-83D2-88A7-AFF2-2F362C2DB424}"/>
              </a:ext>
            </a:extLst>
          </p:cNvPr>
          <p:cNvSpPr>
            <a:spLocks noGrp="1"/>
          </p:cNvSpPr>
          <p:nvPr>
            <p:ph type="title"/>
          </p:nvPr>
        </p:nvSpPr>
        <p:spPr/>
        <p:txBody>
          <a:bodyPr/>
          <a:lstStyle/>
          <a:p>
            <a:r>
              <a:rPr lang="en-US" dirty="0"/>
              <a:t>What’s the pathogenesis of an ulcer?</a:t>
            </a:r>
          </a:p>
        </p:txBody>
      </p:sp>
      <p:sp>
        <p:nvSpPr>
          <p:cNvPr id="3" name="Content Placeholder 2">
            <a:extLst>
              <a:ext uri="{FF2B5EF4-FFF2-40B4-BE49-F238E27FC236}">
                <a16:creationId xmlns:a16="http://schemas.microsoft.com/office/drawing/2014/main" id="{E4B5D1AA-552E-8D60-08F1-909A1E44D3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38D663-B57C-6451-FA61-478176804AF6}"/>
              </a:ext>
            </a:extLst>
          </p:cNvPr>
          <p:cNvPicPr>
            <a:picLocks noChangeAspect="1"/>
          </p:cNvPicPr>
          <p:nvPr/>
        </p:nvPicPr>
        <p:blipFill>
          <a:blip r:embed="rId2"/>
          <a:stretch>
            <a:fillRect/>
          </a:stretch>
        </p:blipFill>
        <p:spPr>
          <a:xfrm>
            <a:off x="838200" y="1665532"/>
            <a:ext cx="7895004" cy="4511431"/>
          </a:xfrm>
          <a:prstGeom prst="rect">
            <a:avLst/>
          </a:prstGeom>
        </p:spPr>
      </p:pic>
      <p:sp>
        <p:nvSpPr>
          <p:cNvPr id="6" name="TextBox 5">
            <a:extLst>
              <a:ext uri="{FF2B5EF4-FFF2-40B4-BE49-F238E27FC236}">
                <a16:creationId xmlns:a16="http://schemas.microsoft.com/office/drawing/2014/main" id="{57C461AE-2C1F-2CD3-EFD1-0A0F2D1FFB38}"/>
              </a:ext>
            </a:extLst>
          </p:cNvPr>
          <p:cNvSpPr txBox="1"/>
          <p:nvPr/>
        </p:nvSpPr>
        <p:spPr>
          <a:xfrm>
            <a:off x="768485" y="6176963"/>
            <a:ext cx="3417923" cy="369332"/>
          </a:xfrm>
          <a:prstGeom prst="rect">
            <a:avLst/>
          </a:prstGeom>
          <a:noFill/>
        </p:spPr>
        <p:txBody>
          <a:bodyPr wrap="none" rtlCol="0">
            <a:spAutoFit/>
          </a:bodyPr>
          <a:lstStyle/>
          <a:p>
            <a:r>
              <a:rPr lang="en-US" dirty="0"/>
              <a:t>Ansari et al, Appl Sciences 2022.</a:t>
            </a:r>
          </a:p>
        </p:txBody>
      </p:sp>
    </p:spTree>
    <p:extLst>
      <p:ext uri="{BB962C8B-B14F-4D97-AF65-F5344CB8AC3E}">
        <p14:creationId xmlns:p14="http://schemas.microsoft.com/office/powerpoint/2010/main" val="404443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511F-3FCF-B400-DF48-FBD054A46ED6}"/>
              </a:ext>
            </a:extLst>
          </p:cNvPr>
          <p:cNvSpPr>
            <a:spLocks noGrp="1"/>
          </p:cNvSpPr>
          <p:nvPr>
            <p:ph type="title"/>
          </p:nvPr>
        </p:nvSpPr>
        <p:spPr/>
        <p:txBody>
          <a:bodyPr/>
          <a:lstStyle/>
          <a:p>
            <a:r>
              <a:rPr lang="en-US" dirty="0"/>
              <a:t>XR, right shoulder, 6/10</a:t>
            </a:r>
          </a:p>
        </p:txBody>
      </p:sp>
      <p:sp>
        <p:nvSpPr>
          <p:cNvPr id="3" name="Content Placeholder 2">
            <a:extLst>
              <a:ext uri="{FF2B5EF4-FFF2-40B4-BE49-F238E27FC236}">
                <a16:creationId xmlns:a16="http://schemas.microsoft.com/office/drawing/2014/main" id="{04B681DE-6018-4614-A2AF-289ECFED2A1B}"/>
              </a:ext>
            </a:extLst>
          </p:cNvPr>
          <p:cNvSpPr>
            <a:spLocks noGrp="1"/>
          </p:cNvSpPr>
          <p:nvPr>
            <p:ph idx="1"/>
          </p:nvPr>
        </p:nvSpPr>
        <p:spPr>
          <a:xfrm>
            <a:off x="838200" y="1825625"/>
            <a:ext cx="4550923" cy="4351338"/>
          </a:xfrm>
        </p:spPr>
        <p:txBody>
          <a:bodyPr/>
          <a:lstStyle/>
          <a:p>
            <a:r>
              <a:rPr lang="en-US" dirty="0"/>
              <a:t>S/p removal of previous prosthesis and placement of new prosthesis (</a:t>
            </a:r>
            <a:r>
              <a:rPr lang="en-US" i="1" dirty="0"/>
              <a:t>spacer</a:t>
            </a:r>
            <a:r>
              <a:rPr lang="en-US" dirty="0"/>
              <a:t>)</a:t>
            </a:r>
          </a:p>
        </p:txBody>
      </p:sp>
      <p:pic>
        <p:nvPicPr>
          <p:cNvPr id="5122" name="Picture 1">
            <a:extLst>
              <a:ext uri="{FF2B5EF4-FFF2-40B4-BE49-F238E27FC236}">
                <a16:creationId xmlns:a16="http://schemas.microsoft.com/office/drawing/2014/main" id="{325E1F3A-6491-90BA-D52A-6AA9A0B1A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587" y="1921812"/>
            <a:ext cx="6029865" cy="385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53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F6A-CCCC-7CC1-10F1-99677BB6F917}"/>
              </a:ext>
            </a:extLst>
          </p:cNvPr>
          <p:cNvSpPr>
            <a:spLocks noGrp="1"/>
          </p:cNvSpPr>
          <p:nvPr>
            <p:ph type="title"/>
          </p:nvPr>
        </p:nvSpPr>
        <p:spPr/>
        <p:txBody>
          <a:bodyPr/>
          <a:lstStyle/>
          <a:p>
            <a:r>
              <a:rPr lang="en-US" dirty="0"/>
              <a:t>Labs</a:t>
            </a:r>
          </a:p>
        </p:txBody>
      </p:sp>
      <p:sp>
        <p:nvSpPr>
          <p:cNvPr id="3" name="Content Placeholder 2">
            <a:extLst>
              <a:ext uri="{FF2B5EF4-FFF2-40B4-BE49-F238E27FC236}">
                <a16:creationId xmlns:a16="http://schemas.microsoft.com/office/drawing/2014/main" id="{803F813C-8122-7300-59B2-70FCAB0673FF}"/>
              </a:ext>
            </a:extLst>
          </p:cNvPr>
          <p:cNvSpPr>
            <a:spLocks noGrp="1"/>
          </p:cNvSpPr>
          <p:nvPr>
            <p:ph idx="1"/>
          </p:nvPr>
        </p:nvSpPr>
        <p:spPr/>
        <p:txBody>
          <a:bodyPr/>
          <a:lstStyle/>
          <a:p>
            <a:r>
              <a:rPr lang="en-US" dirty="0"/>
              <a:t>WBC 10.4</a:t>
            </a:r>
          </a:p>
          <a:p>
            <a:endParaRPr lang="en-US" dirty="0"/>
          </a:p>
          <a:p>
            <a:r>
              <a:rPr lang="en-US" dirty="0"/>
              <a:t>CRP 173</a:t>
            </a:r>
          </a:p>
          <a:p>
            <a:r>
              <a:rPr lang="en-US" dirty="0"/>
              <a:t>ESR 68</a:t>
            </a:r>
          </a:p>
          <a:p>
            <a:pPr marL="0" indent="0">
              <a:buNone/>
            </a:pPr>
            <a:r>
              <a:rPr lang="en-US" dirty="0"/>
              <a:t>(</a:t>
            </a:r>
            <a:r>
              <a:rPr lang="en-US" i="1" dirty="0"/>
              <a:t>both post OR, on 6/12</a:t>
            </a:r>
            <a:r>
              <a:rPr lang="en-US" dirty="0"/>
              <a:t>)</a:t>
            </a:r>
          </a:p>
          <a:p>
            <a:endParaRPr lang="en-US" dirty="0"/>
          </a:p>
        </p:txBody>
      </p:sp>
    </p:spTree>
    <p:extLst>
      <p:ext uri="{BB962C8B-B14F-4D97-AF65-F5344CB8AC3E}">
        <p14:creationId xmlns:p14="http://schemas.microsoft.com/office/powerpoint/2010/main" val="153483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641B-703C-64F7-3D6E-CE63DACE0DF4}"/>
              </a:ext>
            </a:extLst>
          </p:cNvPr>
          <p:cNvSpPr>
            <a:spLocks noGrp="1"/>
          </p:cNvSpPr>
          <p:nvPr>
            <p:ph type="title"/>
          </p:nvPr>
        </p:nvSpPr>
        <p:spPr/>
        <p:txBody>
          <a:bodyPr/>
          <a:lstStyle/>
          <a:p>
            <a:r>
              <a:rPr lang="en-US" dirty="0"/>
              <a:t>OR note, 6/10</a:t>
            </a:r>
          </a:p>
        </p:txBody>
      </p:sp>
      <p:sp>
        <p:nvSpPr>
          <p:cNvPr id="3" name="Content Placeholder 2">
            <a:extLst>
              <a:ext uri="{FF2B5EF4-FFF2-40B4-BE49-F238E27FC236}">
                <a16:creationId xmlns:a16="http://schemas.microsoft.com/office/drawing/2014/main" id="{0951D3BF-04C0-733D-57B4-CF91E3C03E42}"/>
              </a:ext>
            </a:extLst>
          </p:cNvPr>
          <p:cNvSpPr>
            <a:spLocks noGrp="1"/>
          </p:cNvSpPr>
          <p:nvPr>
            <p:ph idx="1"/>
          </p:nvPr>
        </p:nvSpPr>
        <p:spPr/>
        <p:txBody>
          <a:bodyPr/>
          <a:lstStyle/>
          <a:p>
            <a:r>
              <a:rPr lang="en-US" dirty="0"/>
              <a:t>The OR report notes “gross purulence in the joint”</a:t>
            </a:r>
          </a:p>
          <a:p>
            <a:r>
              <a:rPr lang="en-US" dirty="0"/>
              <a:t>An antibiotic-impregnated spacer was placed</a:t>
            </a:r>
          </a:p>
          <a:p>
            <a:r>
              <a:rPr lang="en-US" dirty="0"/>
              <a:t>Cultures were taken</a:t>
            </a:r>
          </a:p>
        </p:txBody>
      </p:sp>
    </p:spTree>
    <p:extLst>
      <p:ext uri="{BB962C8B-B14F-4D97-AF65-F5344CB8AC3E}">
        <p14:creationId xmlns:p14="http://schemas.microsoft.com/office/powerpoint/2010/main" val="4235233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95A6-BAEC-09E7-9DCE-26BC8AAA5024}"/>
              </a:ext>
            </a:extLst>
          </p:cNvPr>
          <p:cNvSpPr>
            <a:spLocks noGrp="1"/>
          </p:cNvSpPr>
          <p:nvPr>
            <p:ph type="title"/>
          </p:nvPr>
        </p:nvSpPr>
        <p:spPr/>
        <p:txBody>
          <a:bodyPr/>
          <a:lstStyle/>
          <a:p>
            <a:r>
              <a:rPr lang="en-US" dirty="0"/>
              <a:t>Intraoperative cultures</a:t>
            </a:r>
          </a:p>
        </p:txBody>
      </p:sp>
      <p:sp>
        <p:nvSpPr>
          <p:cNvPr id="3" name="Content Placeholder 2">
            <a:extLst>
              <a:ext uri="{FF2B5EF4-FFF2-40B4-BE49-F238E27FC236}">
                <a16:creationId xmlns:a16="http://schemas.microsoft.com/office/drawing/2014/main" id="{73B1E9CB-8CD7-C335-6FAF-BFA7F327DDB2}"/>
              </a:ext>
            </a:extLst>
          </p:cNvPr>
          <p:cNvSpPr>
            <a:spLocks noGrp="1"/>
          </p:cNvSpPr>
          <p:nvPr>
            <p:ph idx="1"/>
          </p:nvPr>
        </p:nvSpPr>
        <p:spPr/>
        <p:txBody>
          <a:bodyPr/>
          <a:lstStyle/>
          <a:p>
            <a:r>
              <a:rPr lang="en-US" dirty="0"/>
              <a:t>6/10 (2 positive cultures)</a:t>
            </a:r>
          </a:p>
        </p:txBody>
      </p:sp>
      <p:pic>
        <p:nvPicPr>
          <p:cNvPr id="6146" name="Picture 1">
            <a:extLst>
              <a:ext uri="{FF2B5EF4-FFF2-40B4-BE49-F238E27FC236}">
                <a16:creationId xmlns:a16="http://schemas.microsoft.com/office/drawing/2014/main" id="{8E9A27B7-4EA4-29CA-F4C3-9B59667DE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529" y="2282825"/>
            <a:ext cx="6631226" cy="33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753D8FC-E9A9-BB3B-7F92-F1DB33683B9F}"/>
                  </a:ext>
                </a:extLst>
              </p14:cNvPr>
              <p14:cNvContentPartPr/>
              <p14:nvPr/>
            </p14:nvContentPartPr>
            <p14:xfrm>
              <a:off x="4776204" y="2528525"/>
              <a:ext cx="2325960" cy="127080"/>
            </p14:xfrm>
          </p:contentPart>
        </mc:Choice>
        <mc:Fallback xmlns="">
          <p:pic>
            <p:nvPicPr>
              <p:cNvPr id="4" name="Ink 3">
                <a:extLst>
                  <a:ext uri="{FF2B5EF4-FFF2-40B4-BE49-F238E27FC236}">
                    <a16:creationId xmlns:a16="http://schemas.microsoft.com/office/drawing/2014/main" id="{9753D8FC-E9A9-BB3B-7F92-F1DB33683B9F}"/>
                  </a:ext>
                </a:extLst>
              </p:cNvPr>
              <p:cNvPicPr/>
              <p:nvPr/>
            </p:nvPicPr>
            <p:blipFill>
              <a:blip r:embed="rId4"/>
              <a:stretch>
                <a:fillRect/>
              </a:stretch>
            </p:blipFill>
            <p:spPr>
              <a:xfrm>
                <a:off x="4722204" y="2420525"/>
                <a:ext cx="2433600" cy="342720"/>
              </a:xfrm>
              <a:prstGeom prst="rect">
                <a:avLst/>
              </a:prstGeom>
            </p:spPr>
          </p:pic>
        </mc:Fallback>
      </mc:AlternateContent>
    </p:spTree>
    <p:extLst>
      <p:ext uri="{BB962C8B-B14F-4D97-AF65-F5344CB8AC3E}">
        <p14:creationId xmlns:p14="http://schemas.microsoft.com/office/powerpoint/2010/main" val="2675177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bone and joint infection: </a:t>
            </a:r>
            <a:br>
              <a:rPr lang="en-US" dirty="0"/>
            </a:br>
            <a:r>
              <a:rPr lang="en-US" dirty="0"/>
              <a:t>local vs systemic</a:t>
            </a:r>
          </a:p>
        </p:txBody>
      </p:sp>
      <p:sp>
        <p:nvSpPr>
          <p:cNvPr id="3" name="Content Placeholder 2"/>
          <p:cNvSpPr>
            <a:spLocks noGrp="1"/>
          </p:cNvSpPr>
          <p:nvPr>
            <p:ph idx="1"/>
          </p:nvPr>
        </p:nvSpPr>
        <p:spPr/>
        <p:txBody>
          <a:bodyPr/>
          <a:lstStyle/>
          <a:p>
            <a:endParaRPr lang="en-US"/>
          </a:p>
        </p:txBody>
      </p:sp>
      <p:pic>
        <p:nvPicPr>
          <p:cNvPr id="1026" name="Picture 2" descr="http://radiologykey.com/wp-content/uploads/2018/10/C9-F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7" y="2034381"/>
            <a:ext cx="47625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12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normAutofit/>
          </a:bodyPr>
          <a:lstStyle/>
          <a:p>
            <a:r>
              <a:rPr lang="en-US" sz="2400" dirty="0"/>
              <a:t>Immunosuppression, rheumatoid arthritis, diabetes mellitus, obesity</a:t>
            </a:r>
          </a:p>
          <a:p>
            <a:r>
              <a:rPr lang="en-US" sz="2400" dirty="0"/>
              <a:t>Smoking</a:t>
            </a:r>
          </a:p>
          <a:p>
            <a:r>
              <a:rPr lang="en-US" sz="2400" dirty="0"/>
              <a:t>Previous joint surgeries (bone stock, scar tissue)</a:t>
            </a:r>
          </a:p>
          <a:p>
            <a:r>
              <a:rPr lang="en-US" sz="2400" dirty="0"/>
              <a:t>Previous joint infections</a:t>
            </a:r>
          </a:p>
          <a:p>
            <a:r>
              <a:rPr lang="en-US" sz="2400" dirty="0"/>
              <a:t>Long and complicated surgery</a:t>
            </a:r>
          </a:p>
          <a:p>
            <a:r>
              <a:rPr lang="en-US" sz="2400" dirty="0"/>
              <a:t>Trauma (</a:t>
            </a:r>
            <a:r>
              <a:rPr lang="en-US" sz="2400" dirty="0" err="1"/>
              <a:t>eg</a:t>
            </a:r>
            <a:r>
              <a:rPr lang="en-US" sz="2400" dirty="0"/>
              <a:t>, </a:t>
            </a:r>
            <a:r>
              <a:rPr lang="en-US" sz="2400" dirty="0" err="1"/>
              <a:t>periprosthetic</a:t>
            </a:r>
            <a:r>
              <a:rPr lang="en-US" sz="2400" dirty="0"/>
              <a:t> fracture)</a:t>
            </a:r>
          </a:p>
          <a:p>
            <a:r>
              <a:rPr lang="en-US" sz="2400" b="1" i="1" dirty="0"/>
              <a:t>Staphylococcus aureus </a:t>
            </a:r>
            <a:r>
              <a:rPr lang="en-US" sz="2400" b="1" dirty="0"/>
              <a:t>bacteremia</a:t>
            </a:r>
          </a:p>
          <a:p>
            <a:endParaRPr lang="en-US" sz="2400" dirty="0"/>
          </a:p>
        </p:txBody>
      </p:sp>
    </p:spTree>
    <p:extLst>
      <p:ext uri="{BB962C8B-B14F-4D97-AF65-F5344CB8AC3E}">
        <p14:creationId xmlns:p14="http://schemas.microsoft.com/office/powerpoint/2010/main" val="3006910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de-DE" dirty="0"/>
              <a:t>Epidemiology</a:t>
            </a:r>
          </a:p>
        </p:txBody>
      </p:sp>
      <p:sp>
        <p:nvSpPr>
          <p:cNvPr id="35843" name="Content Placeholder 2"/>
          <p:cNvSpPr>
            <a:spLocks noGrp="1"/>
          </p:cNvSpPr>
          <p:nvPr>
            <p:ph idx="1"/>
          </p:nvPr>
        </p:nvSpPr>
        <p:spPr bwMode="auto"/>
        <p:txBody>
          <a:bodyPr wrap="square" numCol="1" anchor="t" anchorCtr="0" compatLnSpc="1">
            <a:prstTxWarp prst="textNoShape">
              <a:avLst/>
            </a:prstTxWarp>
            <a:normAutofit/>
          </a:bodyPr>
          <a:lstStyle/>
          <a:p>
            <a:pPr marL="342900" indent="-342900"/>
            <a:r>
              <a:rPr lang="en-US" altLang="de-DE" sz="2400" dirty="0"/>
              <a:t>PJI complicates up to 2% of joint replacement surgeries, aka arthroplasty, and up to 20% of revisions</a:t>
            </a:r>
          </a:p>
          <a:p>
            <a:pPr marL="342900" indent="-342900"/>
            <a:r>
              <a:rPr lang="en-US" altLang="de-DE" sz="2400" dirty="0"/>
              <a:t>Infection risk with arthroplasty of knee &gt; hip &gt; shoulder</a:t>
            </a:r>
          </a:p>
          <a:p>
            <a:pPr marL="342900" indent="-342900"/>
            <a:r>
              <a:rPr lang="en-US" altLang="de-DE" sz="2400" dirty="0"/>
              <a:t>Numbers of procedures going up given aging populations, so are PJI </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820" y="3494880"/>
            <a:ext cx="3788849" cy="31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990282" y="6532813"/>
            <a:ext cx="77569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buFontTx/>
              <a:buNone/>
            </a:pPr>
            <a:r>
              <a:rPr lang="en-US" altLang="de-DE" sz="1400" dirty="0" err="1"/>
              <a:t>Sampedro</a:t>
            </a:r>
            <a:r>
              <a:rPr lang="en-US" altLang="de-DE" sz="1400" dirty="0"/>
              <a:t> et al, IDCNA 2007;21:785. 	                 Kurtz et al, J Arthroplasty 2008;23:984.</a:t>
            </a: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48" y="4189663"/>
            <a:ext cx="40322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64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Projection of joint replacement surgeries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199" y="1825625"/>
            <a:ext cx="5785487" cy="4351338"/>
          </a:xfrm>
          <a:prstGeom prst="rect">
            <a:avLst/>
          </a:prstGeom>
        </p:spPr>
      </p:pic>
      <p:sp>
        <p:nvSpPr>
          <p:cNvPr id="5" name="Rectangle 4"/>
          <p:cNvSpPr/>
          <p:nvPr/>
        </p:nvSpPr>
        <p:spPr>
          <a:xfrm>
            <a:off x="753135" y="6186602"/>
            <a:ext cx="4233082" cy="369332"/>
          </a:xfrm>
          <a:prstGeom prst="rect">
            <a:avLst/>
          </a:prstGeom>
        </p:spPr>
        <p:txBody>
          <a:bodyPr wrap="none">
            <a:spAutoFit/>
          </a:bodyPr>
          <a:lstStyle/>
          <a:p>
            <a:r>
              <a:rPr lang="en-US" altLang="de-DE" dirty="0"/>
              <a:t>Singh et al, J </a:t>
            </a:r>
            <a:r>
              <a:rPr lang="en-US" altLang="de-DE" dirty="0" err="1"/>
              <a:t>Rheumatol</a:t>
            </a:r>
            <a:r>
              <a:rPr lang="en-US" altLang="de-DE" dirty="0"/>
              <a:t> 2019;doi:10.3899. </a:t>
            </a:r>
            <a:endParaRPr lang="en-US" dirty="0"/>
          </a:p>
        </p:txBody>
      </p:sp>
    </p:spTree>
    <p:extLst>
      <p:ext uri="{BB962C8B-B14F-4D97-AF65-F5344CB8AC3E}">
        <p14:creationId xmlns:p14="http://schemas.microsoft.com/office/powerpoint/2010/main" val="2209653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PJI present?</a:t>
            </a:r>
          </a:p>
        </p:txBody>
      </p:sp>
      <p:sp>
        <p:nvSpPr>
          <p:cNvPr id="3" name="Content Placeholder 2"/>
          <p:cNvSpPr>
            <a:spLocks noGrp="1"/>
          </p:cNvSpPr>
          <p:nvPr>
            <p:ph idx="1"/>
          </p:nvPr>
        </p:nvSpPr>
        <p:spPr>
          <a:xfrm>
            <a:off x="3757613" y="1825625"/>
            <a:ext cx="4922699" cy="4351338"/>
          </a:xfrm>
        </p:spPr>
        <p:txBody>
          <a:bodyPr>
            <a:normAutofit fontScale="92500" lnSpcReduction="10000"/>
          </a:bodyPr>
          <a:lstStyle/>
          <a:p>
            <a:r>
              <a:rPr lang="en-US" sz="2400" dirty="0"/>
              <a:t>Symptoms: </a:t>
            </a:r>
            <a:r>
              <a:rPr lang="en-US" sz="2400" b="1" dirty="0"/>
              <a:t>Acute or chronic pain</a:t>
            </a:r>
            <a:r>
              <a:rPr lang="en-US" sz="2400" dirty="0"/>
              <a:t>, drainage, fever</a:t>
            </a:r>
          </a:p>
          <a:p>
            <a:endParaRPr lang="en-US" sz="2400" dirty="0"/>
          </a:p>
          <a:p>
            <a:r>
              <a:rPr lang="en-US" sz="2400" dirty="0"/>
              <a:t>Signs: Swelling, redness, warmth, tenderness to touch, effusion, dehiscence (early postop), sinus tract formation (chronic infection)</a:t>
            </a:r>
          </a:p>
          <a:p>
            <a:endParaRPr lang="en-US" sz="2400" dirty="0"/>
          </a:p>
          <a:p>
            <a:r>
              <a:rPr lang="en-US" sz="2400" dirty="0"/>
              <a:t>Labs: WBC, CRP, ESR may be abnormal</a:t>
            </a:r>
          </a:p>
          <a:p>
            <a:endParaRPr lang="en-US" sz="2400" dirty="0"/>
          </a:p>
          <a:p>
            <a:r>
              <a:rPr lang="en-US" sz="2400" dirty="0"/>
              <a:t>Conventional imaging: Loosening of implant (chronic infection)</a:t>
            </a:r>
          </a:p>
        </p:txBody>
      </p:sp>
      <p:pic>
        <p:nvPicPr>
          <p:cNvPr id="4" name="Picture 4" descr="http://www.eakin.eu/DatabaseImages/img_85400923_fig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5624"/>
            <a:ext cx="2776538" cy="370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680313" y="1825624"/>
            <a:ext cx="2673487" cy="4134062"/>
          </a:xfrm>
          <a:prstGeom prst="rect">
            <a:avLst/>
          </a:prstGeom>
        </p:spPr>
      </p:pic>
      <p:sp>
        <p:nvSpPr>
          <p:cNvPr id="6" name="TextBox 5"/>
          <p:cNvSpPr txBox="1"/>
          <p:nvPr/>
        </p:nvSpPr>
        <p:spPr>
          <a:xfrm>
            <a:off x="8953944" y="5959686"/>
            <a:ext cx="2126223" cy="307777"/>
          </a:xfrm>
          <a:prstGeom prst="rect">
            <a:avLst/>
          </a:prstGeom>
          <a:noFill/>
        </p:spPr>
        <p:txBody>
          <a:bodyPr wrap="none" rtlCol="0">
            <a:spAutoFit/>
          </a:bodyPr>
          <a:lstStyle/>
          <a:p>
            <a:r>
              <a:rPr lang="en-US" sz="1400" dirty="0"/>
              <a:t>Matthews et al, BMJ 2009.</a:t>
            </a:r>
          </a:p>
        </p:txBody>
      </p:sp>
    </p:spTree>
    <p:extLst>
      <p:ext uri="{BB962C8B-B14F-4D97-AF65-F5344CB8AC3E}">
        <p14:creationId xmlns:p14="http://schemas.microsoft.com/office/powerpoint/2010/main" val="3237525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work-up</a:t>
            </a:r>
          </a:p>
        </p:txBody>
      </p:sp>
      <p:sp>
        <p:nvSpPr>
          <p:cNvPr id="3" name="Text Placeholder 2"/>
          <p:cNvSpPr>
            <a:spLocks noGrp="1"/>
          </p:cNvSpPr>
          <p:nvPr>
            <p:ph type="body" idx="1"/>
          </p:nvPr>
        </p:nvSpPr>
        <p:spPr>
          <a:xfrm>
            <a:off x="839789" y="1681163"/>
            <a:ext cx="3746500" cy="823912"/>
          </a:xfrm>
        </p:spPr>
        <p:txBody>
          <a:bodyPr/>
          <a:lstStyle/>
          <a:p>
            <a:r>
              <a:rPr lang="en-US" u="sng" dirty="0">
                <a:solidFill>
                  <a:srgbClr val="0070C0"/>
                </a:solidFill>
              </a:rPr>
              <a:t>Preoperative</a:t>
            </a:r>
            <a:r>
              <a:rPr lang="en-US" dirty="0">
                <a:solidFill>
                  <a:srgbClr val="0070C0"/>
                </a:solidFill>
              </a:rPr>
              <a:t>	</a:t>
            </a:r>
          </a:p>
        </p:txBody>
      </p:sp>
      <p:sp>
        <p:nvSpPr>
          <p:cNvPr id="4" name="Content Placeholder 3"/>
          <p:cNvSpPr>
            <a:spLocks noGrp="1"/>
          </p:cNvSpPr>
          <p:nvPr>
            <p:ph sz="half" idx="2"/>
          </p:nvPr>
        </p:nvSpPr>
        <p:spPr>
          <a:xfrm>
            <a:off x="839789" y="2505075"/>
            <a:ext cx="3746500" cy="3684588"/>
          </a:xfrm>
        </p:spPr>
        <p:txBody>
          <a:bodyPr>
            <a:normAutofit/>
          </a:bodyPr>
          <a:lstStyle/>
          <a:p>
            <a:r>
              <a:rPr lang="en-US" sz="2400" dirty="0">
                <a:solidFill>
                  <a:srgbClr val="0070C0"/>
                </a:solidFill>
              </a:rPr>
              <a:t>Inflammatory markers</a:t>
            </a:r>
          </a:p>
          <a:p>
            <a:r>
              <a:rPr lang="en-US" sz="2400" dirty="0">
                <a:solidFill>
                  <a:srgbClr val="0070C0"/>
                </a:solidFill>
              </a:rPr>
              <a:t>Joint aspiration (cell count, culture, crystals)</a:t>
            </a:r>
          </a:p>
          <a:p>
            <a:r>
              <a:rPr lang="en-US" sz="2400" dirty="0">
                <a:solidFill>
                  <a:srgbClr val="0070C0"/>
                </a:solidFill>
              </a:rPr>
              <a:t>Plain films</a:t>
            </a:r>
          </a:p>
          <a:p>
            <a:r>
              <a:rPr lang="en-US" sz="2400" dirty="0">
                <a:solidFill>
                  <a:srgbClr val="0070C0"/>
                </a:solidFill>
              </a:rPr>
              <a:t>Additional imaging (CT, MRI)</a:t>
            </a:r>
          </a:p>
        </p:txBody>
      </p:sp>
      <p:sp>
        <p:nvSpPr>
          <p:cNvPr id="5" name="Text Placeholder 4"/>
          <p:cNvSpPr>
            <a:spLocks noGrp="1"/>
          </p:cNvSpPr>
          <p:nvPr>
            <p:ph type="body" sz="quarter" idx="3"/>
          </p:nvPr>
        </p:nvSpPr>
        <p:spPr>
          <a:xfrm>
            <a:off x="4729162" y="1681163"/>
            <a:ext cx="5183188" cy="823912"/>
          </a:xfrm>
        </p:spPr>
        <p:txBody>
          <a:bodyPr/>
          <a:lstStyle/>
          <a:p>
            <a:r>
              <a:rPr lang="en-US" u="sng" dirty="0">
                <a:solidFill>
                  <a:srgbClr val="002060"/>
                </a:solidFill>
              </a:rPr>
              <a:t>Intraoperative</a:t>
            </a:r>
          </a:p>
        </p:txBody>
      </p:sp>
      <p:sp>
        <p:nvSpPr>
          <p:cNvPr id="6" name="Content Placeholder 5"/>
          <p:cNvSpPr>
            <a:spLocks noGrp="1"/>
          </p:cNvSpPr>
          <p:nvPr>
            <p:ph sz="quarter" idx="4"/>
          </p:nvPr>
        </p:nvSpPr>
        <p:spPr>
          <a:xfrm>
            <a:off x="4743444" y="2505075"/>
            <a:ext cx="2870213" cy="3684588"/>
          </a:xfrm>
        </p:spPr>
        <p:txBody>
          <a:bodyPr>
            <a:normAutofit/>
          </a:bodyPr>
          <a:lstStyle/>
          <a:p>
            <a:r>
              <a:rPr lang="en-US" sz="2400" dirty="0">
                <a:solidFill>
                  <a:srgbClr val="002060"/>
                </a:solidFill>
              </a:rPr>
              <a:t>Aspect (purulent fluid, non-viable tissue)</a:t>
            </a:r>
          </a:p>
          <a:p>
            <a:r>
              <a:rPr lang="en-US" sz="2400" dirty="0">
                <a:solidFill>
                  <a:srgbClr val="002060"/>
                </a:solidFill>
              </a:rPr>
              <a:t>Gram stain, cultures</a:t>
            </a:r>
          </a:p>
          <a:p>
            <a:r>
              <a:rPr lang="en-US" sz="2400" dirty="0">
                <a:solidFill>
                  <a:srgbClr val="002060"/>
                </a:solidFill>
              </a:rPr>
              <a:t>Pathology</a:t>
            </a:r>
          </a:p>
          <a:p>
            <a:endParaRPr lang="en-US" sz="2400" dirty="0">
              <a:solidFill>
                <a:srgbClr val="002060"/>
              </a:solidFill>
            </a:endParaRPr>
          </a:p>
        </p:txBody>
      </p:sp>
      <p:sp>
        <p:nvSpPr>
          <p:cNvPr id="7" name="Text Placeholder 4"/>
          <p:cNvSpPr txBox="1">
            <a:spLocks/>
          </p:cNvSpPr>
          <p:nvPr/>
        </p:nvSpPr>
        <p:spPr>
          <a:xfrm>
            <a:off x="7756530" y="1690688"/>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a:solidFill>
                  <a:srgbClr val="00B0F0"/>
                </a:solidFill>
              </a:rPr>
              <a:t>Postoperative</a:t>
            </a:r>
          </a:p>
        </p:txBody>
      </p:sp>
      <p:sp>
        <p:nvSpPr>
          <p:cNvPr id="8" name="Content Placeholder 5"/>
          <p:cNvSpPr txBox="1">
            <a:spLocks/>
          </p:cNvSpPr>
          <p:nvPr/>
        </p:nvSpPr>
        <p:spPr>
          <a:xfrm>
            <a:off x="7770812" y="2505075"/>
            <a:ext cx="381635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B0F0"/>
                </a:solidFill>
              </a:rPr>
              <a:t>CT imaging</a:t>
            </a:r>
          </a:p>
        </p:txBody>
      </p:sp>
    </p:spTree>
    <p:extLst>
      <p:ext uri="{BB962C8B-B14F-4D97-AF65-F5344CB8AC3E}">
        <p14:creationId xmlns:p14="http://schemas.microsoft.com/office/powerpoint/2010/main" val="349019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1607-75AC-D08F-9445-5D7A25D5F366}"/>
              </a:ext>
            </a:extLst>
          </p:cNvPr>
          <p:cNvSpPr>
            <a:spLocks noGrp="1"/>
          </p:cNvSpPr>
          <p:nvPr>
            <p:ph type="title"/>
          </p:nvPr>
        </p:nvSpPr>
        <p:spPr/>
        <p:txBody>
          <a:bodyPr/>
          <a:lstStyle/>
          <a:p>
            <a:r>
              <a:rPr lang="en-US" dirty="0"/>
              <a:t>What are risk factors for infection?</a:t>
            </a:r>
          </a:p>
        </p:txBody>
      </p:sp>
      <p:sp>
        <p:nvSpPr>
          <p:cNvPr id="3" name="Content Placeholder 2">
            <a:extLst>
              <a:ext uri="{FF2B5EF4-FFF2-40B4-BE49-F238E27FC236}">
                <a16:creationId xmlns:a16="http://schemas.microsoft.com/office/drawing/2014/main" id="{BDC600CA-2D4A-AE32-F389-00B0F31EF515}"/>
              </a:ext>
            </a:extLst>
          </p:cNvPr>
          <p:cNvSpPr>
            <a:spLocks noGrp="1"/>
          </p:cNvSpPr>
          <p:nvPr>
            <p:ph idx="1"/>
          </p:nvPr>
        </p:nvSpPr>
        <p:spPr/>
        <p:txBody>
          <a:bodyPr/>
          <a:lstStyle/>
          <a:p>
            <a:r>
              <a:rPr lang="en-US" dirty="0"/>
              <a:t>Depth of the wound</a:t>
            </a:r>
          </a:p>
          <a:p>
            <a:r>
              <a:rPr lang="en-US" dirty="0"/>
              <a:t>Long-standing (6+ weeks)</a:t>
            </a:r>
          </a:p>
          <a:p>
            <a:r>
              <a:rPr lang="en-US" dirty="0"/>
              <a:t>Recurrent</a:t>
            </a:r>
          </a:p>
          <a:p>
            <a:r>
              <a:rPr lang="en-US" dirty="0"/>
              <a:t>Traumatic etiology</a:t>
            </a:r>
          </a:p>
          <a:p>
            <a:r>
              <a:rPr lang="en-US" dirty="0"/>
              <a:t>Concomitant renal failure</a:t>
            </a:r>
          </a:p>
        </p:txBody>
      </p:sp>
    </p:spTree>
    <p:extLst>
      <p:ext uri="{BB962C8B-B14F-4D97-AF65-F5344CB8AC3E}">
        <p14:creationId xmlns:p14="http://schemas.microsoft.com/office/powerpoint/2010/main" val="2151657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altLang="de-DE" dirty="0"/>
              <a:t>Inflammatory markers</a:t>
            </a:r>
          </a:p>
        </p:txBody>
      </p:sp>
      <p:graphicFrame>
        <p:nvGraphicFramePr>
          <p:cNvPr id="4" name="Content Placeholder 3"/>
          <p:cNvGraphicFramePr>
            <a:graphicFrameLocks noGrp="1"/>
          </p:cNvGraphicFramePr>
          <p:nvPr>
            <p:ph idx="1"/>
          </p:nvPr>
        </p:nvGraphicFramePr>
        <p:xfrm>
          <a:off x="940550" y="2946862"/>
          <a:ext cx="8229600" cy="2135188"/>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1125">
                <a:tc>
                  <a:txBody>
                    <a:bodyPr/>
                    <a:lstStyle/>
                    <a:p>
                      <a:endParaRPr lang="en-US" sz="1600" dirty="0"/>
                    </a:p>
                  </a:txBody>
                  <a:tcPr marT="45763" marB="45763"/>
                </a:tc>
                <a:tc>
                  <a:txBody>
                    <a:bodyPr/>
                    <a:lstStyle/>
                    <a:p>
                      <a:r>
                        <a:rPr lang="en-US" sz="1600" dirty="0"/>
                        <a:t>Pooled sensitivity</a:t>
                      </a:r>
                    </a:p>
                  </a:txBody>
                  <a:tcPr marT="45763" marB="45763"/>
                </a:tc>
                <a:tc>
                  <a:txBody>
                    <a:bodyPr/>
                    <a:lstStyle/>
                    <a:p>
                      <a:r>
                        <a:rPr lang="en-US" sz="1600" dirty="0"/>
                        <a:t>Pooled specificity</a:t>
                      </a:r>
                    </a:p>
                  </a:txBody>
                  <a:tcPr marT="45763" marB="45763"/>
                </a:tc>
                <a:extLst>
                  <a:ext uri="{0D108BD9-81ED-4DB2-BD59-A6C34878D82A}">
                    <a16:rowId xmlns:a16="http://schemas.microsoft.com/office/drawing/2014/main" val="10000"/>
                  </a:ext>
                </a:extLst>
              </a:tr>
              <a:tr h="371184">
                <a:tc>
                  <a:txBody>
                    <a:bodyPr/>
                    <a:lstStyle/>
                    <a:p>
                      <a:r>
                        <a:rPr lang="en-US" sz="1600" b="1" dirty="0" err="1"/>
                        <a:t>Lc</a:t>
                      </a:r>
                      <a:endParaRPr lang="en-US" sz="1600" b="1" dirty="0"/>
                    </a:p>
                  </a:txBody>
                  <a:tcPr marT="45763" marB="45763"/>
                </a:tc>
                <a:tc>
                  <a:txBody>
                    <a:bodyPr/>
                    <a:lstStyle/>
                    <a:p>
                      <a:r>
                        <a:rPr lang="en-US" sz="1600" dirty="0"/>
                        <a:t>45%</a:t>
                      </a:r>
                    </a:p>
                  </a:txBody>
                  <a:tcPr marT="45763" marB="45763"/>
                </a:tc>
                <a:tc>
                  <a:txBody>
                    <a:bodyPr/>
                    <a:lstStyle/>
                    <a:p>
                      <a:r>
                        <a:rPr lang="en-US" sz="1600" dirty="0"/>
                        <a:t>87%</a:t>
                      </a:r>
                    </a:p>
                  </a:txBody>
                  <a:tcPr marT="45763" marB="45763"/>
                </a:tc>
                <a:extLst>
                  <a:ext uri="{0D108BD9-81ED-4DB2-BD59-A6C34878D82A}">
                    <a16:rowId xmlns:a16="http://schemas.microsoft.com/office/drawing/2014/main" val="10001"/>
                  </a:ext>
                </a:extLst>
              </a:tr>
              <a:tr h="371184">
                <a:tc>
                  <a:txBody>
                    <a:bodyPr/>
                    <a:lstStyle/>
                    <a:p>
                      <a:r>
                        <a:rPr lang="en-US" sz="1600" b="1" dirty="0"/>
                        <a:t>CRP</a:t>
                      </a:r>
                    </a:p>
                  </a:txBody>
                  <a:tcPr marT="45763" marB="45763"/>
                </a:tc>
                <a:tc>
                  <a:txBody>
                    <a:bodyPr/>
                    <a:lstStyle/>
                    <a:p>
                      <a:r>
                        <a:rPr lang="en-US" sz="1600" dirty="0"/>
                        <a:t>88% </a:t>
                      </a:r>
                      <a:r>
                        <a:rPr lang="en-US" sz="1600" baseline="0" dirty="0"/>
                        <a:t>  </a:t>
                      </a:r>
                      <a:r>
                        <a:rPr lang="en-US" sz="1600" dirty="0">
                          <a:solidFill>
                            <a:schemeClr val="accent2">
                              <a:lumMod val="50000"/>
                            </a:schemeClr>
                          </a:solidFill>
                        </a:rPr>
                        <a:t>few false(-)</a:t>
                      </a:r>
                    </a:p>
                  </a:txBody>
                  <a:tcPr marT="45763" marB="45763"/>
                </a:tc>
                <a:tc>
                  <a:txBody>
                    <a:bodyPr/>
                    <a:lstStyle/>
                    <a:p>
                      <a:r>
                        <a:rPr lang="en-US" sz="1600" dirty="0"/>
                        <a:t>74%</a:t>
                      </a:r>
                    </a:p>
                  </a:txBody>
                  <a:tcPr marT="45763" marB="45763"/>
                </a:tc>
                <a:extLst>
                  <a:ext uri="{0D108BD9-81ED-4DB2-BD59-A6C34878D82A}">
                    <a16:rowId xmlns:a16="http://schemas.microsoft.com/office/drawing/2014/main" val="10002"/>
                  </a:ext>
                </a:extLst>
              </a:tr>
              <a:tr h="640511">
                <a:tc>
                  <a:txBody>
                    <a:bodyPr/>
                    <a:lstStyle/>
                    <a:p>
                      <a:r>
                        <a:rPr lang="en-US" sz="1600" b="1" dirty="0"/>
                        <a:t>ESR </a:t>
                      </a:r>
                    </a:p>
                  </a:txBody>
                  <a:tcPr marT="45763" marB="45763"/>
                </a:tc>
                <a:tc>
                  <a:txBody>
                    <a:bodyPr/>
                    <a:lstStyle/>
                    <a:p>
                      <a:r>
                        <a:rPr lang="en-US" sz="1600" dirty="0"/>
                        <a:t>75%</a:t>
                      </a:r>
                    </a:p>
                  </a:txBody>
                  <a:tcPr marT="45763" marB="45763"/>
                </a:tc>
                <a:tc>
                  <a:txBody>
                    <a:bodyPr/>
                    <a:lstStyle/>
                    <a:p>
                      <a:r>
                        <a:rPr lang="en-US" sz="1600" dirty="0"/>
                        <a:t>70% </a:t>
                      </a:r>
                      <a:r>
                        <a:rPr lang="en-US" sz="1600" baseline="0" dirty="0"/>
                        <a:t>  </a:t>
                      </a:r>
                      <a:r>
                        <a:rPr lang="en-US" sz="1600" dirty="0">
                          <a:solidFill>
                            <a:schemeClr val="accent2">
                              <a:lumMod val="50000"/>
                            </a:schemeClr>
                          </a:solidFill>
                        </a:rPr>
                        <a:t>most false(+)</a:t>
                      </a:r>
                    </a:p>
                  </a:txBody>
                  <a:tcPr marT="45763" marB="45763"/>
                </a:tc>
                <a:extLst>
                  <a:ext uri="{0D108BD9-81ED-4DB2-BD59-A6C34878D82A}">
                    <a16:rowId xmlns:a16="http://schemas.microsoft.com/office/drawing/2014/main" val="10003"/>
                  </a:ext>
                </a:extLst>
              </a:tr>
              <a:tr h="371184">
                <a:tc>
                  <a:txBody>
                    <a:bodyPr/>
                    <a:lstStyle/>
                    <a:p>
                      <a:r>
                        <a:rPr lang="en-US" sz="1600" dirty="0"/>
                        <a:t>IL-6</a:t>
                      </a:r>
                    </a:p>
                  </a:txBody>
                  <a:tcPr marT="45763" marB="45763"/>
                </a:tc>
                <a:tc>
                  <a:txBody>
                    <a:bodyPr/>
                    <a:lstStyle/>
                    <a:p>
                      <a:r>
                        <a:rPr lang="en-US" sz="1600" dirty="0"/>
                        <a:t>97%</a:t>
                      </a:r>
                    </a:p>
                  </a:txBody>
                  <a:tcPr marT="45763" marB="45763"/>
                </a:tc>
                <a:tc>
                  <a:txBody>
                    <a:bodyPr/>
                    <a:lstStyle/>
                    <a:p>
                      <a:r>
                        <a:rPr lang="en-US" sz="1600" dirty="0"/>
                        <a:t>91%</a:t>
                      </a:r>
                    </a:p>
                  </a:txBody>
                  <a:tcPr marT="45763" marB="45763"/>
                </a:tc>
                <a:extLst>
                  <a:ext uri="{0D108BD9-81ED-4DB2-BD59-A6C34878D82A}">
                    <a16:rowId xmlns:a16="http://schemas.microsoft.com/office/drawing/2014/main" val="10004"/>
                  </a:ext>
                </a:extLst>
              </a:tr>
            </a:tbl>
          </a:graphicData>
        </a:graphic>
      </p:graphicFrame>
      <p:sp>
        <p:nvSpPr>
          <p:cNvPr id="24605" name="TextBox 4"/>
          <p:cNvSpPr txBox="1">
            <a:spLocks noChangeArrowheads="1"/>
          </p:cNvSpPr>
          <p:nvPr/>
        </p:nvSpPr>
        <p:spPr bwMode="auto">
          <a:xfrm>
            <a:off x="871535" y="6550026"/>
            <a:ext cx="11644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buFontTx/>
              <a:buNone/>
            </a:pPr>
            <a:r>
              <a:rPr lang="en-US" altLang="de-DE" sz="1400" dirty="0" err="1"/>
              <a:t>Berbari</a:t>
            </a:r>
            <a:r>
              <a:rPr lang="en-US" altLang="de-DE" sz="1400" dirty="0"/>
              <a:t> et al, J Bone Joint </a:t>
            </a:r>
            <a:r>
              <a:rPr lang="en-US" altLang="de-DE" sz="1400" dirty="0" err="1"/>
              <a:t>Surg</a:t>
            </a:r>
            <a:r>
              <a:rPr lang="en-US" altLang="de-DE" sz="1400" dirty="0"/>
              <a:t> Am 2010;92:2102. McArthur et al, Bone Joint J 2015;97-B:939-44.  Li et al, J </a:t>
            </a:r>
            <a:r>
              <a:rPr lang="en-US" altLang="de-DE" sz="1400" dirty="0" err="1"/>
              <a:t>Orthop</a:t>
            </a:r>
            <a:r>
              <a:rPr lang="en-US" altLang="de-DE" sz="1400" dirty="0"/>
              <a:t> </a:t>
            </a:r>
            <a:r>
              <a:rPr lang="en-US" altLang="de-DE" sz="1400" dirty="0" err="1"/>
              <a:t>Surg</a:t>
            </a:r>
            <a:r>
              <a:rPr lang="en-US" altLang="de-DE" sz="1400" dirty="0"/>
              <a:t> Res 2022;17:564.</a:t>
            </a:r>
            <a:endParaRPr lang="en-US" altLang="de-DE" sz="1400" dirty="0">
              <a:solidFill>
                <a:srgbClr val="FF0000"/>
              </a:solidFill>
            </a:endParaRPr>
          </a:p>
        </p:txBody>
      </p:sp>
      <p:sp>
        <p:nvSpPr>
          <p:cNvPr id="24606" name="TextBox 5"/>
          <p:cNvSpPr txBox="1">
            <a:spLocks noChangeArrowheads="1"/>
          </p:cNvSpPr>
          <p:nvPr/>
        </p:nvSpPr>
        <p:spPr bwMode="auto">
          <a:xfrm>
            <a:off x="871535" y="1852562"/>
            <a:ext cx="818525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n-US" altLang="de-DE" sz="2000" dirty="0">
                <a:latin typeface="+mn-lt"/>
              </a:rPr>
              <a:t>30 studies including 3,909 THA/TKA revisions (33% of which infected)</a:t>
            </a:r>
          </a:p>
          <a:p>
            <a:pPr marL="285750" indent="-285750" eaLnBrk="1" hangingPunct="1">
              <a:buFont typeface="Arial" panose="020B0604020202020204" pitchFamily="34" charset="0"/>
              <a:buChar char="•"/>
            </a:pPr>
            <a:r>
              <a:rPr lang="en-US" altLang="de-DE" sz="2000" dirty="0">
                <a:latin typeface="+mn-lt"/>
              </a:rPr>
              <a:t>Meta-analysis of </a:t>
            </a:r>
            <a:r>
              <a:rPr lang="en-US" altLang="de-DE" sz="2000" dirty="0" err="1">
                <a:latin typeface="+mn-lt"/>
              </a:rPr>
              <a:t>Lc</a:t>
            </a:r>
            <a:r>
              <a:rPr lang="en-US" altLang="de-DE" sz="2000" dirty="0">
                <a:latin typeface="+mn-lt"/>
              </a:rPr>
              <a:t>, CRP, ESR, and serum IL-6 as predictors of PJI</a:t>
            </a:r>
          </a:p>
          <a:p>
            <a:pPr marL="285750" indent="-285750" eaLnBrk="1" hangingPunct="1">
              <a:buFont typeface="Arial" panose="020B0604020202020204" pitchFamily="34" charset="0"/>
              <a:buChar char="•"/>
            </a:pPr>
            <a:r>
              <a:rPr lang="en-US" altLang="de-DE" sz="2000" dirty="0">
                <a:latin typeface="+mn-lt"/>
              </a:rPr>
              <a:t>Only three studies on IL-6 (a cytokine, several tests in the pipeline)</a:t>
            </a: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r>
              <a:rPr lang="en-US" altLang="de-DE" sz="2000" b="1" dirty="0">
                <a:solidFill>
                  <a:schemeClr val="accent2">
                    <a:lumMod val="50000"/>
                  </a:schemeClr>
                </a:solidFill>
                <a:latin typeface="+mn-lt"/>
                <a:sym typeface="Wingdings" panose="05000000000000000000" pitchFamily="2" charset="2"/>
              </a:rPr>
              <a:t></a:t>
            </a:r>
            <a:r>
              <a:rPr lang="en-US" altLang="de-DE" sz="2000" b="1" dirty="0">
                <a:latin typeface="+mn-lt"/>
                <a:sym typeface="Wingdings" panose="05000000000000000000" pitchFamily="2" charset="2"/>
              </a:rPr>
              <a:t> </a:t>
            </a:r>
            <a:r>
              <a:rPr lang="en-US" altLang="de-DE" sz="2000" b="1" dirty="0">
                <a:solidFill>
                  <a:schemeClr val="accent2">
                    <a:lumMod val="50000"/>
                  </a:schemeClr>
                </a:solidFill>
                <a:latin typeface="+mn-lt"/>
              </a:rPr>
              <a:t>No single laboratory test can be used to make the diagnosis of PJI</a:t>
            </a: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endParaRPr lang="en-US" altLang="de-DE" sz="2000" b="1" dirty="0">
              <a:latin typeface="+mn-lt"/>
            </a:endParaRPr>
          </a:p>
          <a:p>
            <a:pPr eaLnBrk="1" hangingPunct="1">
              <a:buFontTx/>
              <a:buNone/>
            </a:pPr>
            <a:r>
              <a:rPr lang="en-US" altLang="de-DE" sz="2000" i="1" dirty="0">
                <a:latin typeface="+mn-lt"/>
              </a:rPr>
              <a:t>Note. Maybe 4% of patients with PJI have normal ESR and CRP per one study.</a:t>
            </a:r>
          </a:p>
        </p:txBody>
      </p:sp>
    </p:spTree>
    <p:extLst>
      <p:ext uri="{BB962C8B-B14F-4D97-AF65-F5344CB8AC3E}">
        <p14:creationId xmlns:p14="http://schemas.microsoft.com/office/powerpoint/2010/main" val="3182081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studies</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676414" y="1825625"/>
            <a:ext cx="6475657" cy="3784679"/>
          </a:xfrm>
          <a:prstGeom prst="rect">
            <a:avLst/>
          </a:prstGeom>
        </p:spPr>
      </p:pic>
      <p:sp>
        <p:nvSpPr>
          <p:cNvPr id="7" name="TextBox 6"/>
          <p:cNvSpPr txBox="1"/>
          <p:nvPr/>
        </p:nvSpPr>
        <p:spPr>
          <a:xfrm>
            <a:off x="838200" y="6258163"/>
            <a:ext cx="8609536" cy="369332"/>
          </a:xfrm>
          <a:prstGeom prst="rect">
            <a:avLst/>
          </a:prstGeom>
          <a:noFill/>
        </p:spPr>
        <p:txBody>
          <a:bodyPr wrap="none" rtlCol="0">
            <a:spAutoFit/>
          </a:bodyPr>
          <a:lstStyle/>
          <a:p>
            <a:r>
              <a:rPr lang="en-US" dirty="0" err="1"/>
              <a:t>Lorillou</a:t>
            </a:r>
            <a:r>
              <a:rPr lang="en-US" dirty="0"/>
              <a:t> et al, BMJ Case Rep 2013 (</a:t>
            </a:r>
            <a:r>
              <a:rPr lang="en-US" i="1" dirty="0"/>
              <a:t>Propionibacterium acnes </a:t>
            </a:r>
            <a:r>
              <a:rPr lang="en-US" dirty="0"/>
              <a:t>abscess 2/2 shoulder PJI).</a:t>
            </a:r>
          </a:p>
        </p:txBody>
      </p:sp>
    </p:spTree>
    <p:extLst>
      <p:ext uri="{BB962C8B-B14F-4D97-AF65-F5344CB8AC3E}">
        <p14:creationId xmlns:p14="http://schemas.microsoft.com/office/powerpoint/2010/main" val="308588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approach in one slide</a:t>
            </a:r>
          </a:p>
        </p:txBody>
      </p:sp>
      <p:sp>
        <p:nvSpPr>
          <p:cNvPr id="3" name="Content Placeholder 2"/>
          <p:cNvSpPr>
            <a:spLocks noGrp="1"/>
          </p:cNvSpPr>
          <p:nvPr>
            <p:ph idx="1"/>
          </p:nvPr>
        </p:nvSpPr>
        <p:spPr>
          <a:xfrm>
            <a:off x="4959926" y="1825625"/>
            <a:ext cx="6393873" cy="4351338"/>
          </a:xfrm>
        </p:spPr>
        <p:txBody>
          <a:bodyPr>
            <a:normAutofit/>
          </a:bodyPr>
          <a:lstStyle/>
          <a:p>
            <a:r>
              <a:rPr lang="en-US" sz="2400" b="1" dirty="0"/>
              <a:t>Irrigation and debridement (I&amp;D)</a:t>
            </a:r>
          </a:p>
          <a:p>
            <a:r>
              <a:rPr lang="en-US" sz="2400" dirty="0"/>
              <a:t>It can get complicated…</a:t>
            </a:r>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4617227" y="2915595"/>
            <a:ext cx="6667414" cy="3432257"/>
          </a:xfrm>
          <a:prstGeom prst="rect">
            <a:avLst/>
          </a:prstGeom>
        </p:spPr>
      </p:pic>
      <p:sp>
        <p:nvSpPr>
          <p:cNvPr id="5" name="TextBox 4"/>
          <p:cNvSpPr txBox="1"/>
          <p:nvPr/>
        </p:nvSpPr>
        <p:spPr>
          <a:xfrm>
            <a:off x="8430767" y="6435618"/>
            <a:ext cx="3455048" cy="369332"/>
          </a:xfrm>
          <a:prstGeom prst="rect">
            <a:avLst/>
          </a:prstGeom>
          <a:noFill/>
        </p:spPr>
        <p:txBody>
          <a:bodyPr wrap="none" rtlCol="0">
            <a:spAutoFit/>
          </a:bodyPr>
          <a:lstStyle/>
          <a:p>
            <a:r>
              <a:rPr lang="en-US" dirty="0" err="1"/>
              <a:t>Karczewski</a:t>
            </a:r>
            <a:r>
              <a:rPr lang="en-US" dirty="0"/>
              <a:t> et al, Bone Joint J 2019.</a:t>
            </a:r>
          </a:p>
        </p:txBody>
      </p:sp>
      <p:graphicFrame>
        <p:nvGraphicFramePr>
          <p:cNvPr id="6" name="Table 5"/>
          <p:cNvGraphicFramePr>
            <a:graphicFrameLocks noGrp="1"/>
          </p:cNvGraphicFramePr>
          <p:nvPr>
            <p:extLst>
              <p:ext uri="{D42A27DB-BD31-4B8C-83A1-F6EECF244321}">
                <p14:modId xmlns:p14="http://schemas.microsoft.com/office/powerpoint/2010/main" val="2517513590"/>
              </p:ext>
            </p:extLst>
          </p:nvPr>
        </p:nvGraphicFramePr>
        <p:xfrm>
          <a:off x="878189" y="1649413"/>
          <a:ext cx="3221182" cy="5059680"/>
        </p:xfrm>
        <a:graphic>
          <a:graphicData uri="http://schemas.openxmlformats.org/drawingml/2006/table">
            <a:tbl>
              <a:tblPr firstRow="1" bandRow="1">
                <a:tableStyleId>{00A15C55-8517-42AA-B614-E9B94910E393}</a:tableStyleId>
              </a:tblPr>
              <a:tblGrid>
                <a:gridCol w="3221182">
                  <a:extLst>
                    <a:ext uri="{9D8B030D-6E8A-4147-A177-3AD203B41FA5}">
                      <a16:colId xmlns:a16="http://schemas.microsoft.com/office/drawing/2014/main" val="247122196"/>
                    </a:ext>
                  </a:extLst>
                </a:gridCol>
              </a:tblGrid>
              <a:tr h="370840">
                <a:tc>
                  <a:txBody>
                    <a:bodyPr/>
                    <a:lstStyle/>
                    <a:p>
                      <a:r>
                        <a:rPr lang="en-US" dirty="0"/>
                        <a:t>Options</a:t>
                      </a:r>
                    </a:p>
                  </a:txBody>
                  <a:tcPr/>
                </a:tc>
                <a:extLst>
                  <a:ext uri="{0D108BD9-81ED-4DB2-BD59-A6C34878D82A}">
                    <a16:rowId xmlns:a16="http://schemas.microsoft.com/office/drawing/2014/main" val="634192415"/>
                  </a:ext>
                </a:extLst>
              </a:tr>
              <a:tr h="370840">
                <a:tc>
                  <a:txBody>
                    <a:bodyPr/>
                    <a:lstStyle/>
                    <a:p>
                      <a:pPr algn="l"/>
                      <a:r>
                        <a:rPr lang="en-US" dirty="0"/>
                        <a:t>(no</a:t>
                      </a:r>
                      <a:r>
                        <a:rPr lang="en-US" baseline="0" dirty="0"/>
                        <a:t> surgery)</a:t>
                      </a:r>
                      <a:endParaRPr lang="en-US" dirty="0"/>
                    </a:p>
                  </a:txBody>
                  <a:tcPr/>
                </a:tc>
                <a:extLst>
                  <a:ext uri="{0D108BD9-81ED-4DB2-BD59-A6C34878D82A}">
                    <a16:rowId xmlns:a16="http://schemas.microsoft.com/office/drawing/2014/main" val="972123367"/>
                  </a:ext>
                </a:extLst>
              </a:tr>
              <a:tr h="370840">
                <a:tc>
                  <a:txBody>
                    <a:bodyPr/>
                    <a:lstStyle/>
                    <a:p>
                      <a:pPr algn="l"/>
                      <a:r>
                        <a:rPr lang="en-US" dirty="0"/>
                        <a:t>I&amp;D</a:t>
                      </a:r>
                    </a:p>
                  </a:txBody>
                  <a:tcPr/>
                </a:tc>
                <a:extLst>
                  <a:ext uri="{0D108BD9-81ED-4DB2-BD59-A6C34878D82A}">
                    <a16:rowId xmlns:a16="http://schemas.microsoft.com/office/drawing/2014/main" val="3095129462"/>
                  </a:ext>
                </a:extLst>
              </a:tr>
              <a:tr h="370840">
                <a:tc>
                  <a:txBody>
                    <a:bodyPr/>
                    <a:lstStyle/>
                    <a:p>
                      <a:pPr algn="l"/>
                      <a:r>
                        <a:rPr lang="en-US" dirty="0"/>
                        <a:t>Debridement and exchange of movable parts</a:t>
                      </a:r>
                    </a:p>
                  </a:txBody>
                  <a:tcPr/>
                </a:tc>
                <a:extLst>
                  <a:ext uri="{0D108BD9-81ED-4DB2-BD59-A6C34878D82A}">
                    <a16:rowId xmlns:a16="http://schemas.microsoft.com/office/drawing/2014/main" val="865761572"/>
                  </a:ext>
                </a:extLst>
              </a:tr>
              <a:tr h="370840">
                <a:tc>
                  <a:txBody>
                    <a:bodyPr/>
                    <a:lstStyle/>
                    <a:p>
                      <a:pPr algn="l"/>
                      <a:r>
                        <a:rPr lang="en-US" dirty="0"/>
                        <a:t>One-stage exchange</a:t>
                      </a:r>
                    </a:p>
                  </a:txBody>
                  <a:tcPr/>
                </a:tc>
                <a:extLst>
                  <a:ext uri="{0D108BD9-81ED-4DB2-BD59-A6C34878D82A}">
                    <a16:rowId xmlns:a16="http://schemas.microsoft.com/office/drawing/2014/main" val="67418546"/>
                  </a:ext>
                </a:extLst>
              </a:tr>
              <a:tr h="370840">
                <a:tc>
                  <a:txBody>
                    <a:bodyPr/>
                    <a:lstStyle/>
                    <a:p>
                      <a:pPr algn="l"/>
                      <a:r>
                        <a:rPr lang="en-US" dirty="0"/>
                        <a:t>Two-stage</a:t>
                      </a:r>
                      <a:r>
                        <a:rPr lang="en-US" baseline="0" dirty="0"/>
                        <a:t> exchange with </a:t>
                      </a:r>
                      <a:r>
                        <a:rPr lang="en-US" baseline="0" dirty="0" err="1"/>
                        <a:t>Girdlestone</a:t>
                      </a:r>
                      <a:endParaRPr lang="en-US" dirty="0"/>
                    </a:p>
                  </a:txBody>
                  <a:tcPr/>
                </a:tc>
                <a:extLst>
                  <a:ext uri="{0D108BD9-81ED-4DB2-BD59-A6C34878D82A}">
                    <a16:rowId xmlns:a16="http://schemas.microsoft.com/office/drawing/2014/main" val="2795785654"/>
                  </a:ext>
                </a:extLst>
              </a:tr>
              <a:tr h="370840">
                <a:tc>
                  <a:txBody>
                    <a:bodyPr/>
                    <a:lstStyle/>
                    <a:p>
                      <a:pPr algn="l"/>
                      <a:r>
                        <a:rPr lang="en-US" dirty="0"/>
                        <a:t>Two-stage exchange</a:t>
                      </a:r>
                      <a:r>
                        <a:rPr lang="en-US" baseline="0" dirty="0"/>
                        <a:t> with spacer placement for the interval</a:t>
                      </a:r>
                      <a:endParaRPr lang="en-US" dirty="0"/>
                    </a:p>
                  </a:txBody>
                  <a:tcPr/>
                </a:tc>
                <a:extLst>
                  <a:ext uri="{0D108BD9-81ED-4DB2-BD59-A6C34878D82A}">
                    <a16:rowId xmlns:a16="http://schemas.microsoft.com/office/drawing/2014/main" val="2187394346"/>
                  </a:ext>
                </a:extLst>
              </a:tr>
              <a:tr h="370840">
                <a:tc>
                  <a:txBody>
                    <a:bodyPr/>
                    <a:lstStyle/>
                    <a:p>
                      <a:pPr algn="l"/>
                      <a:r>
                        <a:rPr lang="en-US" dirty="0">
                          <a:solidFill>
                            <a:schemeClr val="tx1"/>
                          </a:solidFill>
                        </a:rPr>
                        <a:t>Removal of prosthesis</a:t>
                      </a:r>
                      <a:r>
                        <a:rPr lang="en-US" baseline="0" dirty="0">
                          <a:solidFill>
                            <a:schemeClr val="tx1"/>
                          </a:solidFill>
                        </a:rPr>
                        <a:t> without plan for re-implant</a:t>
                      </a:r>
                      <a:endParaRPr lang="en-US" dirty="0">
                        <a:solidFill>
                          <a:schemeClr val="tx1"/>
                        </a:solidFill>
                      </a:endParaRPr>
                    </a:p>
                  </a:txBody>
                  <a:tcPr/>
                </a:tc>
                <a:extLst>
                  <a:ext uri="{0D108BD9-81ED-4DB2-BD59-A6C34878D82A}">
                    <a16:rowId xmlns:a16="http://schemas.microsoft.com/office/drawing/2014/main" val="2719676209"/>
                  </a:ext>
                </a:extLst>
              </a:tr>
              <a:tr h="370840">
                <a:tc>
                  <a:txBody>
                    <a:bodyPr/>
                    <a:lstStyle/>
                    <a:p>
                      <a:pPr algn="l"/>
                      <a:r>
                        <a:rPr lang="en-US" dirty="0"/>
                        <a:t>Arthrodesis</a:t>
                      </a:r>
                    </a:p>
                  </a:txBody>
                  <a:tcPr/>
                </a:tc>
                <a:extLst>
                  <a:ext uri="{0D108BD9-81ED-4DB2-BD59-A6C34878D82A}">
                    <a16:rowId xmlns:a16="http://schemas.microsoft.com/office/drawing/2014/main" val="2421420293"/>
                  </a:ext>
                </a:extLst>
              </a:tr>
              <a:tr h="370840">
                <a:tc>
                  <a:txBody>
                    <a:bodyPr/>
                    <a:lstStyle/>
                    <a:p>
                      <a:pPr algn="l"/>
                      <a:r>
                        <a:rPr lang="en-US" dirty="0"/>
                        <a:t>Amputation</a:t>
                      </a:r>
                    </a:p>
                  </a:txBody>
                  <a:tcPr/>
                </a:tc>
                <a:extLst>
                  <a:ext uri="{0D108BD9-81ED-4DB2-BD59-A6C34878D82A}">
                    <a16:rowId xmlns:a16="http://schemas.microsoft.com/office/drawing/2014/main" val="4962462"/>
                  </a:ext>
                </a:extLst>
              </a:tr>
            </a:tbl>
          </a:graphicData>
        </a:graphic>
      </p:graphicFrame>
    </p:spTree>
    <p:extLst>
      <p:ext uri="{BB962C8B-B14F-4D97-AF65-F5344CB8AC3E}">
        <p14:creationId xmlns:p14="http://schemas.microsoft.com/office/powerpoint/2010/main" val="2277898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de-DE" dirty="0"/>
              <a:t>Intraoperative cultures</a:t>
            </a:r>
          </a:p>
        </p:txBody>
      </p:sp>
      <p:sp>
        <p:nvSpPr>
          <p:cNvPr id="29699" name="Content Placeholder 2"/>
          <p:cNvSpPr>
            <a:spLocks noGrp="1"/>
          </p:cNvSpPr>
          <p:nvPr>
            <p:ph idx="1"/>
          </p:nvPr>
        </p:nvSpPr>
        <p:spPr bwMode="auto"/>
        <p:txBody>
          <a:bodyPr wrap="square" numCol="1" anchor="t" anchorCtr="0" compatLnSpc="1">
            <a:prstTxWarp prst="textNoShape">
              <a:avLst/>
            </a:prstTxWarp>
            <a:normAutofit/>
          </a:bodyPr>
          <a:lstStyle/>
          <a:p>
            <a:pPr marL="342900" indent="-342900"/>
            <a:r>
              <a:rPr lang="en-US" altLang="de-DE" sz="2400" dirty="0"/>
              <a:t>Take before starting antibiotics </a:t>
            </a:r>
          </a:p>
          <a:p>
            <a:pPr marL="342900" indent="-342900"/>
            <a:r>
              <a:rPr lang="en-US" altLang="de-DE" sz="2400" b="1" dirty="0"/>
              <a:t>Bone culture is gold standard, </a:t>
            </a:r>
            <a:r>
              <a:rPr lang="en-US" altLang="de-DE" sz="2400" dirty="0"/>
              <a:t>synovial tissue, joint fluid</a:t>
            </a:r>
          </a:p>
          <a:p>
            <a:pPr marL="342900" indent="-342900"/>
            <a:r>
              <a:rPr lang="en-US" altLang="de-DE" sz="2400" dirty="0"/>
              <a:t>Aerobic &amp; anaerobic; may add mycobacterial and fungal cultures if indolent course, immunosuppressed patient</a:t>
            </a:r>
          </a:p>
          <a:p>
            <a:pPr marL="342900" indent="-342900"/>
            <a:r>
              <a:rPr lang="en-US" altLang="de-DE" sz="2400" dirty="0"/>
              <a:t>How many samples are needed? (data from PJI, with gold standard being histopathology)</a:t>
            </a:r>
          </a:p>
          <a:p>
            <a:pPr marL="0" lvl="1" indent="0">
              <a:buNone/>
            </a:pPr>
            <a:r>
              <a:rPr lang="en-US" altLang="de-DE" sz="2000" dirty="0"/>
              <a:t>	1/3 samples positive – </a:t>
            </a:r>
            <a:r>
              <a:rPr lang="en-US" altLang="de-DE" sz="2000" i="1" dirty="0"/>
              <a:t>13% likelihood of infection</a:t>
            </a:r>
          </a:p>
          <a:p>
            <a:pPr marL="0" lvl="1" indent="0">
              <a:buNone/>
            </a:pPr>
            <a:r>
              <a:rPr lang="en-US" altLang="de-DE" sz="2000" dirty="0"/>
              <a:t>	2/3 samples positive – </a:t>
            </a:r>
            <a:r>
              <a:rPr lang="en-US" altLang="de-DE" sz="2000" i="1" dirty="0"/>
              <a:t>20% likelihood of infection</a:t>
            </a:r>
          </a:p>
          <a:p>
            <a:pPr marL="0" lvl="1" indent="0">
              <a:buNone/>
            </a:pPr>
            <a:r>
              <a:rPr lang="en-US" altLang="de-DE" sz="2000" dirty="0"/>
              <a:t>	</a:t>
            </a:r>
            <a:r>
              <a:rPr lang="en-US" altLang="de-DE" sz="2000" dirty="0">
                <a:solidFill>
                  <a:srgbClr val="FF0000"/>
                </a:solidFill>
              </a:rPr>
              <a:t>3/3 samples positive – </a:t>
            </a:r>
            <a:r>
              <a:rPr lang="en-US" altLang="de-DE" sz="2000" i="1" dirty="0">
                <a:solidFill>
                  <a:srgbClr val="FF0000"/>
                </a:solidFill>
              </a:rPr>
              <a:t>94% likelihood of infection</a:t>
            </a:r>
          </a:p>
        </p:txBody>
      </p:sp>
      <p:sp>
        <p:nvSpPr>
          <p:cNvPr id="29700" name="TextBox 3"/>
          <p:cNvSpPr txBox="1">
            <a:spLocks noChangeArrowheads="1"/>
          </p:cNvSpPr>
          <p:nvPr/>
        </p:nvSpPr>
        <p:spPr bwMode="auto">
          <a:xfrm>
            <a:off x="838200" y="6424196"/>
            <a:ext cx="11191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buFontTx/>
              <a:buNone/>
            </a:pPr>
            <a:r>
              <a:rPr lang="en-US" altLang="de-DE" sz="1400" dirty="0"/>
              <a:t>Atkins et al, JCM 1998;36:2932.  						        Trampuz et al, NEJM 2007;357:654-63.   </a:t>
            </a:r>
          </a:p>
        </p:txBody>
      </p:sp>
      <p:pic>
        <p:nvPicPr>
          <p:cNvPr id="2" name="Picture 1"/>
          <p:cNvPicPr>
            <a:picLocks noChangeAspect="1"/>
          </p:cNvPicPr>
          <p:nvPr/>
        </p:nvPicPr>
        <p:blipFill>
          <a:blip r:embed="rId2"/>
          <a:stretch>
            <a:fillRect/>
          </a:stretch>
        </p:blipFill>
        <p:spPr>
          <a:xfrm>
            <a:off x="8607356" y="4331030"/>
            <a:ext cx="3421914" cy="1969549"/>
          </a:xfrm>
          <a:prstGeom prst="rect">
            <a:avLst/>
          </a:prstGeom>
        </p:spPr>
      </p:pic>
    </p:spTree>
    <p:extLst>
      <p:ext uri="{BB962C8B-B14F-4D97-AF65-F5344CB8AC3E}">
        <p14:creationId xmlns:p14="http://schemas.microsoft.com/office/powerpoint/2010/main" val="211064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results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804" y="1825625"/>
            <a:ext cx="6005619" cy="4122039"/>
          </a:xfrm>
          <a:prstGeom prst="rect">
            <a:avLst/>
          </a:prstGeom>
        </p:spPr>
      </p:pic>
      <p:sp>
        <p:nvSpPr>
          <p:cNvPr id="5" name="TextBox 4"/>
          <p:cNvSpPr txBox="1"/>
          <p:nvPr/>
        </p:nvSpPr>
        <p:spPr>
          <a:xfrm>
            <a:off x="738184" y="6205539"/>
            <a:ext cx="3785908" cy="369332"/>
          </a:xfrm>
          <a:prstGeom prst="rect">
            <a:avLst/>
          </a:prstGeom>
          <a:noFill/>
        </p:spPr>
        <p:txBody>
          <a:bodyPr wrap="none" rtlCol="0">
            <a:spAutoFit/>
          </a:bodyPr>
          <a:lstStyle/>
          <a:p>
            <a:r>
              <a:rPr lang="en-US" dirty="0"/>
              <a:t>Beam &amp; </a:t>
            </a:r>
            <a:r>
              <a:rPr lang="en-US" dirty="0" err="1"/>
              <a:t>Osmon</a:t>
            </a:r>
            <a:r>
              <a:rPr lang="en-US" dirty="0"/>
              <a:t>, Infect Dis N Am 2018.</a:t>
            </a:r>
          </a:p>
        </p:txBody>
      </p:sp>
      <p:sp>
        <p:nvSpPr>
          <p:cNvPr id="7" name="Rounded Rectangle 6"/>
          <p:cNvSpPr/>
          <p:nvPr/>
        </p:nvSpPr>
        <p:spPr>
          <a:xfrm>
            <a:off x="2162969" y="4315968"/>
            <a:ext cx="4443984" cy="1088200"/>
          </a:xfrm>
          <a:prstGeom prst="round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446007" y="365125"/>
            <a:ext cx="3907793" cy="3146535"/>
          </a:xfrm>
          <a:prstGeom prst="rect">
            <a:avLst/>
          </a:prstGeom>
        </p:spPr>
      </p:pic>
      <p:sp>
        <p:nvSpPr>
          <p:cNvPr id="8" name="Rectangle 7"/>
          <p:cNvSpPr/>
          <p:nvPr/>
        </p:nvSpPr>
        <p:spPr>
          <a:xfrm>
            <a:off x="10864735" y="3009207"/>
            <a:ext cx="631767"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58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useful diagnostic criteria scores:               MSIS and EBJIS</a:t>
            </a: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7097043" y="1171546"/>
            <a:ext cx="4216117" cy="5528954"/>
          </a:xfrm>
          <a:prstGeom prst="rect">
            <a:avLst/>
          </a:prstGeom>
          <a:effectLst>
            <a:outerShdw blurRad="50800" dist="50800" dir="5400000" sx="105000" sy="105000" algn="ctr" rotWithShape="0">
              <a:srgbClr val="000000">
                <a:alpha val="43137"/>
              </a:srgbClr>
            </a:outerShdw>
          </a:effectLst>
        </p:spPr>
      </p:pic>
      <p:sp>
        <p:nvSpPr>
          <p:cNvPr id="7" name="TextBox 6"/>
          <p:cNvSpPr txBox="1"/>
          <p:nvPr/>
        </p:nvSpPr>
        <p:spPr>
          <a:xfrm>
            <a:off x="700087" y="6194753"/>
            <a:ext cx="5058687" cy="584775"/>
          </a:xfrm>
          <a:prstGeom prst="rect">
            <a:avLst/>
          </a:prstGeom>
          <a:noFill/>
        </p:spPr>
        <p:txBody>
          <a:bodyPr wrap="square" rtlCol="0">
            <a:spAutoFit/>
          </a:bodyPr>
          <a:lstStyle/>
          <a:p>
            <a:r>
              <a:rPr lang="en-US" sz="1600" dirty="0" err="1"/>
              <a:t>Parvizi</a:t>
            </a:r>
            <a:r>
              <a:rPr lang="en-US" sz="1600" dirty="0"/>
              <a:t> et al, </a:t>
            </a:r>
            <a:r>
              <a:rPr lang="en-US" sz="1600" dirty="0" err="1"/>
              <a:t>Clin</a:t>
            </a:r>
            <a:r>
              <a:rPr lang="en-US" sz="1600" dirty="0"/>
              <a:t> </a:t>
            </a:r>
            <a:r>
              <a:rPr lang="en-US" sz="1600" dirty="0" err="1"/>
              <a:t>Orthop</a:t>
            </a:r>
            <a:r>
              <a:rPr lang="en-US" sz="1600" dirty="0"/>
              <a:t> </a:t>
            </a:r>
            <a:r>
              <a:rPr lang="en-US" sz="1600" dirty="0" err="1"/>
              <a:t>Relat</a:t>
            </a:r>
            <a:r>
              <a:rPr lang="en-US" sz="1600" dirty="0"/>
              <a:t> Res 2011.  </a:t>
            </a:r>
            <a:r>
              <a:rPr lang="en-US" sz="1600" dirty="0" err="1"/>
              <a:t>Parvizi</a:t>
            </a:r>
            <a:r>
              <a:rPr lang="en-US" sz="1600" dirty="0"/>
              <a:t> et al, J </a:t>
            </a:r>
            <a:r>
              <a:rPr lang="en-US" sz="1600" dirty="0" err="1"/>
              <a:t>Arthropl</a:t>
            </a:r>
            <a:r>
              <a:rPr lang="en-US" sz="1600" dirty="0"/>
              <a:t> 2018.   McNally et al, Bone Joint J 2021.</a:t>
            </a:r>
          </a:p>
        </p:txBody>
      </p:sp>
      <p:sp>
        <p:nvSpPr>
          <p:cNvPr id="8" name="Rectangle 7"/>
          <p:cNvSpPr/>
          <p:nvPr/>
        </p:nvSpPr>
        <p:spPr>
          <a:xfrm>
            <a:off x="182716" y="1690688"/>
            <a:ext cx="517372" cy="395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69839" y="1888330"/>
            <a:ext cx="3744401" cy="3855621"/>
          </a:xfrm>
          <a:prstGeom prst="rect">
            <a:avLst/>
          </a:prstGeom>
          <a:effectLst>
            <a:outerShdw blurRad="50800" dist="50800" dir="5400000" sx="108000" sy="108000" algn="ctr" rotWithShape="0">
              <a:srgbClr val="000000">
                <a:alpha val="43137"/>
              </a:srgbClr>
            </a:outerShdw>
          </a:effectLst>
        </p:spPr>
      </p:pic>
    </p:spTree>
    <p:extLst>
      <p:ext uri="{BB962C8B-B14F-4D97-AF65-F5344CB8AC3E}">
        <p14:creationId xmlns:p14="http://schemas.microsoft.com/office/powerpoint/2010/main" val="1231258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 treatment in one slide</a:t>
            </a:r>
          </a:p>
        </p:txBody>
      </p:sp>
      <p:pic>
        <p:nvPicPr>
          <p:cNvPr id="4" name="Picture 3"/>
          <p:cNvPicPr>
            <a:picLocks noChangeAspect="1"/>
          </p:cNvPicPr>
          <p:nvPr/>
        </p:nvPicPr>
        <p:blipFill>
          <a:blip r:embed="rId2"/>
          <a:stretch>
            <a:fillRect/>
          </a:stretch>
        </p:blipFill>
        <p:spPr>
          <a:xfrm>
            <a:off x="2860743" y="1690688"/>
            <a:ext cx="6008513" cy="3093068"/>
          </a:xfrm>
          <a:prstGeom prst="rect">
            <a:avLst/>
          </a:prstGeom>
        </p:spPr>
      </p:pic>
      <p:sp>
        <p:nvSpPr>
          <p:cNvPr id="5" name="Rectangle 4"/>
          <p:cNvSpPr/>
          <p:nvPr/>
        </p:nvSpPr>
        <p:spPr>
          <a:xfrm>
            <a:off x="6096000" y="4912280"/>
            <a:ext cx="4364869" cy="1754326"/>
          </a:xfrm>
          <a:prstGeom prst="rect">
            <a:avLst/>
          </a:prstGeom>
        </p:spPr>
        <p:txBody>
          <a:bodyPr wrap="square">
            <a:spAutoFit/>
          </a:bodyPr>
          <a:lstStyle/>
          <a:p>
            <a:pPr marL="285750" indent="-285750">
              <a:buFont typeface="Arial" panose="020B0604020202020204" pitchFamily="34" charset="0"/>
              <a:buChar char="•"/>
            </a:pPr>
            <a:r>
              <a:rPr lang="en-US" dirty="0"/>
              <a:t>IV antibiotics for 6 weeks</a:t>
            </a:r>
          </a:p>
          <a:p>
            <a:pPr marL="285750" indent="-285750">
              <a:buFont typeface="Arial" panose="020B0604020202020204" pitchFamily="34" charset="0"/>
              <a:buChar char="•"/>
            </a:pPr>
            <a:r>
              <a:rPr lang="en-US" dirty="0"/>
              <a:t>Monitor clinical response, inflammatory markers</a:t>
            </a:r>
          </a:p>
          <a:p>
            <a:pPr marL="285750" indent="-285750">
              <a:buFont typeface="Arial" panose="020B0604020202020204" pitchFamily="34" charset="0"/>
              <a:buChar char="•"/>
            </a:pPr>
            <a:r>
              <a:rPr lang="en-US" dirty="0"/>
              <a:t>Safe to transition to oral antibiotics after a few weeks if desired</a:t>
            </a:r>
          </a:p>
          <a:p>
            <a:pPr marL="285750" indent="-285750">
              <a:buFont typeface="Arial" panose="020B0604020202020204" pitchFamily="34" charset="0"/>
              <a:buChar char="•"/>
            </a:pPr>
            <a:r>
              <a:rPr lang="en-US" dirty="0"/>
              <a:t>Antibiotic-free window before re-implant</a:t>
            </a:r>
          </a:p>
        </p:txBody>
      </p:sp>
      <p:sp>
        <p:nvSpPr>
          <p:cNvPr id="6" name="Rectangle 5"/>
          <p:cNvSpPr/>
          <p:nvPr/>
        </p:nvSpPr>
        <p:spPr>
          <a:xfrm>
            <a:off x="8869256" y="2069507"/>
            <a:ext cx="2996170" cy="1200329"/>
          </a:xfrm>
          <a:prstGeom prst="rect">
            <a:avLst/>
          </a:prstGeom>
        </p:spPr>
        <p:txBody>
          <a:bodyPr wrap="square">
            <a:spAutoFit/>
          </a:bodyPr>
          <a:lstStyle/>
          <a:p>
            <a:pPr marL="285750" indent="-285750">
              <a:buFont typeface="Arial" panose="020B0604020202020204" pitchFamily="34" charset="0"/>
              <a:buChar char="•"/>
            </a:pPr>
            <a:r>
              <a:rPr lang="en-US" dirty="0"/>
              <a:t>If chronic infection and implant retained, with no surgical options, treat for 6 months or longer </a:t>
            </a:r>
          </a:p>
        </p:txBody>
      </p:sp>
      <p:sp>
        <p:nvSpPr>
          <p:cNvPr id="7" name="Rectangle 6"/>
          <p:cNvSpPr/>
          <p:nvPr/>
        </p:nvSpPr>
        <p:spPr>
          <a:xfrm>
            <a:off x="563005" y="3753464"/>
            <a:ext cx="2536825" cy="2031325"/>
          </a:xfrm>
          <a:prstGeom prst="rect">
            <a:avLst/>
          </a:prstGeom>
        </p:spPr>
        <p:txBody>
          <a:bodyPr wrap="square">
            <a:spAutoFit/>
          </a:bodyPr>
          <a:lstStyle/>
          <a:p>
            <a:pPr marL="285750" indent="-285750">
              <a:buFont typeface="Arial" panose="020B0604020202020204" pitchFamily="34" charset="0"/>
              <a:buChar char="•"/>
            </a:pPr>
            <a:r>
              <a:rPr lang="en-US" dirty="0"/>
              <a:t>If early, acute infection and implant retained after I&amp;D, treat for 12 weeks (if staph, combine with rifampin)</a:t>
            </a:r>
          </a:p>
          <a:p>
            <a:pPr marL="285750" indent="-285750">
              <a:buFont typeface="Arial" panose="020B0604020202020204" pitchFamily="34" charset="0"/>
              <a:buChar char="•"/>
            </a:pPr>
            <a:endParaRPr lang="en-US" dirty="0"/>
          </a:p>
        </p:txBody>
      </p:sp>
      <p:sp>
        <p:nvSpPr>
          <p:cNvPr id="9" name="TextBox 8"/>
          <p:cNvSpPr txBox="1"/>
          <p:nvPr/>
        </p:nvSpPr>
        <p:spPr>
          <a:xfrm>
            <a:off x="3772024" y="4908990"/>
            <a:ext cx="210230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12 weeks of antibiotics (if staph, combine with rifampin)</a:t>
            </a:r>
          </a:p>
        </p:txBody>
      </p:sp>
      <p:sp>
        <p:nvSpPr>
          <p:cNvPr id="10" name="Freeform 9"/>
          <p:cNvSpPr/>
          <p:nvPr/>
        </p:nvSpPr>
        <p:spPr>
          <a:xfrm>
            <a:off x="1477818" y="3744829"/>
            <a:ext cx="1838037" cy="152916"/>
          </a:xfrm>
          <a:custGeom>
            <a:avLst/>
            <a:gdLst>
              <a:gd name="connsiteX0" fmla="*/ 1838037 w 1838037"/>
              <a:gd name="connsiteY0" fmla="*/ 152916 h 152916"/>
              <a:gd name="connsiteX1" fmla="*/ 1653309 w 1838037"/>
              <a:gd name="connsiteY1" fmla="*/ 125207 h 152916"/>
              <a:gd name="connsiteX2" fmla="*/ 1607127 w 1838037"/>
              <a:gd name="connsiteY2" fmla="*/ 97498 h 152916"/>
              <a:gd name="connsiteX3" fmla="*/ 1366982 w 1838037"/>
              <a:gd name="connsiteY3" fmla="*/ 69789 h 152916"/>
              <a:gd name="connsiteX4" fmla="*/ 1339273 w 1838037"/>
              <a:gd name="connsiteY4" fmla="*/ 51316 h 152916"/>
              <a:gd name="connsiteX5" fmla="*/ 1283855 w 1838037"/>
              <a:gd name="connsiteY5" fmla="*/ 42080 h 152916"/>
              <a:gd name="connsiteX6" fmla="*/ 1089891 w 1838037"/>
              <a:gd name="connsiteY6" fmla="*/ 32844 h 152916"/>
              <a:gd name="connsiteX7" fmla="*/ 932873 w 1838037"/>
              <a:gd name="connsiteY7" fmla="*/ 14371 h 152916"/>
              <a:gd name="connsiteX8" fmla="*/ 0 w 1838037"/>
              <a:gd name="connsiteY8" fmla="*/ 5135 h 15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037" h="152916">
                <a:moveTo>
                  <a:pt x="1838037" y="152916"/>
                </a:moveTo>
                <a:cubicBezTo>
                  <a:pt x="1690188" y="131796"/>
                  <a:pt x="1751675" y="141603"/>
                  <a:pt x="1653309" y="125207"/>
                </a:cubicBezTo>
                <a:cubicBezTo>
                  <a:pt x="1637915" y="115971"/>
                  <a:pt x="1624752" y="100909"/>
                  <a:pt x="1607127" y="97498"/>
                </a:cubicBezTo>
                <a:cubicBezTo>
                  <a:pt x="1528016" y="82186"/>
                  <a:pt x="1366982" y="69789"/>
                  <a:pt x="1366982" y="69789"/>
                </a:cubicBezTo>
                <a:cubicBezTo>
                  <a:pt x="1357746" y="63631"/>
                  <a:pt x="1349804" y="54826"/>
                  <a:pt x="1339273" y="51316"/>
                </a:cubicBezTo>
                <a:cubicBezTo>
                  <a:pt x="1321507" y="45394"/>
                  <a:pt x="1302531" y="43463"/>
                  <a:pt x="1283855" y="42080"/>
                </a:cubicBezTo>
                <a:cubicBezTo>
                  <a:pt x="1219304" y="37299"/>
                  <a:pt x="1154546" y="35923"/>
                  <a:pt x="1089891" y="32844"/>
                </a:cubicBezTo>
                <a:cubicBezTo>
                  <a:pt x="1021746" y="10127"/>
                  <a:pt x="1069411" y="23473"/>
                  <a:pt x="932873" y="14371"/>
                </a:cubicBezTo>
                <a:cubicBezTo>
                  <a:pt x="549465" y="-11189"/>
                  <a:pt x="698920" y="5135"/>
                  <a:pt x="0" y="51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11782" y="4156364"/>
            <a:ext cx="905163" cy="646545"/>
          </a:xfrm>
          <a:custGeom>
            <a:avLst/>
            <a:gdLst>
              <a:gd name="connsiteX0" fmla="*/ 905163 w 905163"/>
              <a:gd name="connsiteY0" fmla="*/ 0 h 646545"/>
              <a:gd name="connsiteX1" fmla="*/ 849745 w 905163"/>
              <a:gd name="connsiteY1" fmla="*/ 27709 h 646545"/>
              <a:gd name="connsiteX2" fmla="*/ 822036 w 905163"/>
              <a:gd name="connsiteY2" fmla="*/ 46181 h 646545"/>
              <a:gd name="connsiteX3" fmla="*/ 794327 w 905163"/>
              <a:gd name="connsiteY3" fmla="*/ 55418 h 646545"/>
              <a:gd name="connsiteX4" fmla="*/ 720436 w 905163"/>
              <a:gd name="connsiteY4" fmla="*/ 92363 h 646545"/>
              <a:gd name="connsiteX5" fmla="*/ 692727 w 905163"/>
              <a:gd name="connsiteY5" fmla="*/ 120072 h 646545"/>
              <a:gd name="connsiteX6" fmla="*/ 655782 w 905163"/>
              <a:gd name="connsiteY6" fmla="*/ 138545 h 646545"/>
              <a:gd name="connsiteX7" fmla="*/ 618836 w 905163"/>
              <a:gd name="connsiteY7" fmla="*/ 166254 h 646545"/>
              <a:gd name="connsiteX8" fmla="*/ 600363 w 905163"/>
              <a:gd name="connsiteY8" fmla="*/ 203200 h 646545"/>
              <a:gd name="connsiteX9" fmla="*/ 563418 w 905163"/>
              <a:gd name="connsiteY9" fmla="*/ 212436 h 646545"/>
              <a:gd name="connsiteX10" fmla="*/ 526473 w 905163"/>
              <a:gd name="connsiteY10" fmla="*/ 230909 h 646545"/>
              <a:gd name="connsiteX11" fmla="*/ 461818 w 905163"/>
              <a:gd name="connsiteY11" fmla="*/ 277091 h 646545"/>
              <a:gd name="connsiteX12" fmla="*/ 443345 w 905163"/>
              <a:gd name="connsiteY12" fmla="*/ 304800 h 646545"/>
              <a:gd name="connsiteX13" fmla="*/ 378691 w 905163"/>
              <a:gd name="connsiteY13" fmla="*/ 332509 h 646545"/>
              <a:gd name="connsiteX14" fmla="*/ 350982 w 905163"/>
              <a:gd name="connsiteY14" fmla="*/ 360218 h 646545"/>
              <a:gd name="connsiteX15" fmla="*/ 332509 w 905163"/>
              <a:gd name="connsiteY15" fmla="*/ 387927 h 646545"/>
              <a:gd name="connsiteX16" fmla="*/ 258618 w 905163"/>
              <a:gd name="connsiteY16" fmla="*/ 434109 h 646545"/>
              <a:gd name="connsiteX17" fmla="*/ 221673 w 905163"/>
              <a:gd name="connsiteY17" fmla="*/ 443345 h 646545"/>
              <a:gd name="connsiteX18" fmla="*/ 203200 w 905163"/>
              <a:gd name="connsiteY18" fmla="*/ 471054 h 646545"/>
              <a:gd name="connsiteX19" fmla="*/ 147782 w 905163"/>
              <a:gd name="connsiteY19" fmla="*/ 508000 h 646545"/>
              <a:gd name="connsiteX20" fmla="*/ 120073 w 905163"/>
              <a:gd name="connsiteY20" fmla="*/ 526472 h 646545"/>
              <a:gd name="connsiteX21" fmla="*/ 83127 w 905163"/>
              <a:gd name="connsiteY21" fmla="*/ 563418 h 646545"/>
              <a:gd name="connsiteX22" fmla="*/ 27709 w 905163"/>
              <a:gd name="connsiteY22" fmla="*/ 600363 h 646545"/>
              <a:gd name="connsiteX23" fmla="*/ 0 w 905163"/>
              <a:gd name="connsiteY23" fmla="*/ 646545 h 64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5163" h="646545">
                <a:moveTo>
                  <a:pt x="905163" y="0"/>
                </a:moveTo>
                <a:cubicBezTo>
                  <a:pt x="886690" y="9236"/>
                  <a:pt x="867799" y="17679"/>
                  <a:pt x="849745" y="27709"/>
                </a:cubicBezTo>
                <a:cubicBezTo>
                  <a:pt x="840041" y="33100"/>
                  <a:pt x="831965" y="41217"/>
                  <a:pt x="822036" y="46181"/>
                </a:cubicBezTo>
                <a:cubicBezTo>
                  <a:pt x="813328" y="50535"/>
                  <a:pt x="803190" y="51389"/>
                  <a:pt x="794327" y="55418"/>
                </a:cubicBezTo>
                <a:cubicBezTo>
                  <a:pt x="769258" y="66813"/>
                  <a:pt x="720436" y="92363"/>
                  <a:pt x="720436" y="92363"/>
                </a:cubicBezTo>
                <a:cubicBezTo>
                  <a:pt x="711200" y="101599"/>
                  <a:pt x="703356" y="112480"/>
                  <a:pt x="692727" y="120072"/>
                </a:cubicBezTo>
                <a:cubicBezTo>
                  <a:pt x="681523" y="128075"/>
                  <a:pt x="667458" y="131248"/>
                  <a:pt x="655782" y="138545"/>
                </a:cubicBezTo>
                <a:cubicBezTo>
                  <a:pt x="642728" y="146704"/>
                  <a:pt x="631151" y="157018"/>
                  <a:pt x="618836" y="166254"/>
                </a:cubicBezTo>
                <a:cubicBezTo>
                  <a:pt x="612678" y="178569"/>
                  <a:pt x="610941" y="194385"/>
                  <a:pt x="600363" y="203200"/>
                </a:cubicBezTo>
                <a:cubicBezTo>
                  <a:pt x="590611" y="211327"/>
                  <a:pt x="575304" y="207979"/>
                  <a:pt x="563418" y="212436"/>
                </a:cubicBezTo>
                <a:cubicBezTo>
                  <a:pt x="550526" y="217271"/>
                  <a:pt x="538428" y="224078"/>
                  <a:pt x="526473" y="230909"/>
                </a:cubicBezTo>
                <a:cubicBezTo>
                  <a:pt x="514228" y="237906"/>
                  <a:pt x="468435" y="270474"/>
                  <a:pt x="461818" y="277091"/>
                </a:cubicBezTo>
                <a:cubicBezTo>
                  <a:pt x="453969" y="284940"/>
                  <a:pt x="451873" y="297694"/>
                  <a:pt x="443345" y="304800"/>
                </a:cubicBezTo>
                <a:cubicBezTo>
                  <a:pt x="428130" y="317479"/>
                  <a:pt x="397939" y="326093"/>
                  <a:pt x="378691" y="332509"/>
                </a:cubicBezTo>
                <a:cubicBezTo>
                  <a:pt x="369455" y="341745"/>
                  <a:pt x="359344" y="350183"/>
                  <a:pt x="350982" y="360218"/>
                </a:cubicBezTo>
                <a:cubicBezTo>
                  <a:pt x="343875" y="368746"/>
                  <a:pt x="340358" y="380078"/>
                  <a:pt x="332509" y="387927"/>
                </a:cubicBezTo>
                <a:cubicBezTo>
                  <a:pt x="315074" y="405362"/>
                  <a:pt x="282029" y="425330"/>
                  <a:pt x="258618" y="434109"/>
                </a:cubicBezTo>
                <a:cubicBezTo>
                  <a:pt x="246732" y="438566"/>
                  <a:pt x="233988" y="440266"/>
                  <a:pt x="221673" y="443345"/>
                </a:cubicBezTo>
                <a:cubicBezTo>
                  <a:pt x="215515" y="452581"/>
                  <a:pt x="211554" y="463744"/>
                  <a:pt x="203200" y="471054"/>
                </a:cubicBezTo>
                <a:cubicBezTo>
                  <a:pt x="186492" y="485674"/>
                  <a:pt x="166255" y="495685"/>
                  <a:pt x="147782" y="508000"/>
                </a:cubicBezTo>
                <a:cubicBezTo>
                  <a:pt x="138546" y="514157"/>
                  <a:pt x="127922" y="518623"/>
                  <a:pt x="120073" y="526472"/>
                </a:cubicBezTo>
                <a:cubicBezTo>
                  <a:pt x="107758" y="538787"/>
                  <a:pt x="96727" y="552538"/>
                  <a:pt x="83127" y="563418"/>
                </a:cubicBezTo>
                <a:cubicBezTo>
                  <a:pt x="65791" y="577287"/>
                  <a:pt x="27709" y="600363"/>
                  <a:pt x="27709" y="600363"/>
                </a:cubicBezTo>
                <a:cubicBezTo>
                  <a:pt x="5417" y="633800"/>
                  <a:pt x="14200" y="618143"/>
                  <a:pt x="0" y="6465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271491" y="4193309"/>
            <a:ext cx="101600" cy="766618"/>
          </a:xfrm>
          <a:custGeom>
            <a:avLst/>
            <a:gdLst>
              <a:gd name="connsiteX0" fmla="*/ 101600 w 101600"/>
              <a:gd name="connsiteY0" fmla="*/ 0 h 766618"/>
              <a:gd name="connsiteX1" fmla="*/ 83127 w 101600"/>
              <a:gd name="connsiteY1" fmla="*/ 46182 h 766618"/>
              <a:gd name="connsiteX2" fmla="*/ 55418 w 101600"/>
              <a:gd name="connsiteY2" fmla="*/ 138546 h 766618"/>
              <a:gd name="connsiteX3" fmla="*/ 36945 w 101600"/>
              <a:gd name="connsiteY3" fmla="*/ 166255 h 766618"/>
              <a:gd name="connsiteX4" fmla="*/ 18473 w 101600"/>
              <a:gd name="connsiteY4" fmla="*/ 230909 h 766618"/>
              <a:gd name="connsiteX5" fmla="*/ 0 w 101600"/>
              <a:gd name="connsiteY5" fmla="*/ 369455 h 766618"/>
              <a:gd name="connsiteX6" fmla="*/ 9236 w 101600"/>
              <a:gd name="connsiteY6" fmla="*/ 415636 h 766618"/>
              <a:gd name="connsiteX7" fmla="*/ 18473 w 101600"/>
              <a:gd name="connsiteY7" fmla="*/ 452582 h 766618"/>
              <a:gd name="connsiteX8" fmla="*/ 27709 w 101600"/>
              <a:gd name="connsiteY8" fmla="*/ 526473 h 766618"/>
              <a:gd name="connsiteX9" fmla="*/ 36945 w 101600"/>
              <a:gd name="connsiteY9" fmla="*/ 581891 h 766618"/>
              <a:gd name="connsiteX10" fmla="*/ 46182 w 101600"/>
              <a:gd name="connsiteY10" fmla="*/ 738909 h 766618"/>
              <a:gd name="connsiteX11" fmla="*/ 64654 w 101600"/>
              <a:gd name="connsiteY11" fmla="*/ 766618 h 76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 h="766618">
                <a:moveTo>
                  <a:pt x="101600" y="0"/>
                </a:moveTo>
                <a:cubicBezTo>
                  <a:pt x="95442" y="15394"/>
                  <a:pt x="88370" y="30453"/>
                  <a:pt x="83127" y="46182"/>
                </a:cubicBezTo>
                <a:cubicBezTo>
                  <a:pt x="65215" y="99919"/>
                  <a:pt x="83970" y="74304"/>
                  <a:pt x="55418" y="138546"/>
                </a:cubicBezTo>
                <a:cubicBezTo>
                  <a:pt x="50910" y="148690"/>
                  <a:pt x="43103" y="157019"/>
                  <a:pt x="36945" y="166255"/>
                </a:cubicBezTo>
                <a:cubicBezTo>
                  <a:pt x="30613" y="185252"/>
                  <a:pt x="21050" y="211580"/>
                  <a:pt x="18473" y="230909"/>
                </a:cubicBezTo>
                <a:cubicBezTo>
                  <a:pt x="-2299" y="386696"/>
                  <a:pt x="21360" y="284010"/>
                  <a:pt x="0" y="369455"/>
                </a:cubicBezTo>
                <a:cubicBezTo>
                  <a:pt x="3079" y="384849"/>
                  <a:pt x="5830" y="400311"/>
                  <a:pt x="9236" y="415636"/>
                </a:cubicBezTo>
                <a:cubicBezTo>
                  <a:pt x="11990" y="428028"/>
                  <a:pt x="16386" y="440060"/>
                  <a:pt x="18473" y="452582"/>
                </a:cubicBezTo>
                <a:cubicBezTo>
                  <a:pt x="22554" y="477066"/>
                  <a:pt x="24199" y="501900"/>
                  <a:pt x="27709" y="526473"/>
                </a:cubicBezTo>
                <a:cubicBezTo>
                  <a:pt x="30357" y="545012"/>
                  <a:pt x="33866" y="563418"/>
                  <a:pt x="36945" y="581891"/>
                </a:cubicBezTo>
                <a:cubicBezTo>
                  <a:pt x="40024" y="634230"/>
                  <a:pt x="38405" y="687059"/>
                  <a:pt x="46182" y="738909"/>
                </a:cubicBezTo>
                <a:cubicBezTo>
                  <a:pt x="47829" y="749887"/>
                  <a:pt x="64654" y="766618"/>
                  <a:pt x="64654" y="766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201891" y="2013527"/>
            <a:ext cx="1219200" cy="92364"/>
          </a:xfrm>
          <a:custGeom>
            <a:avLst/>
            <a:gdLst>
              <a:gd name="connsiteX0" fmla="*/ 0 w 1219200"/>
              <a:gd name="connsiteY0" fmla="*/ 92364 h 92364"/>
              <a:gd name="connsiteX1" fmla="*/ 73891 w 1219200"/>
              <a:gd name="connsiteY1" fmla="*/ 83128 h 92364"/>
              <a:gd name="connsiteX2" fmla="*/ 120073 w 1219200"/>
              <a:gd name="connsiteY2" fmla="*/ 73891 h 92364"/>
              <a:gd name="connsiteX3" fmla="*/ 193964 w 1219200"/>
              <a:gd name="connsiteY3" fmla="*/ 64655 h 92364"/>
              <a:gd name="connsiteX4" fmla="*/ 258618 w 1219200"/>
              <a:gd name="connsiteY4" fmla="*/ 55418 h 92364"/>
              <a:gd name="connsiteX5" fmla="*/ 387927 w 1219200"/>
              <a:gd name="connsiteY5" fmla="*/ 36946 h 92364"/>
              <a:gd name="connsiteX6" fmla="*/ 508000 w 1219200"/>
              <a:gd name="connsiteY6" fmla="*/ 18473 h 92364"/>
              <a:gd name="connsiteX7" fmla="*/ 775854 w 1219200"/>
              <a:gd name="connsiteY7" fmla="*/ 0 h 92364"/>
              <a:gd name="connsiteX8" fmla="*/ 988291 w 1219200"/>
              <a:gd name="connsiteY8" fmla="*/ 18473 h 92364"/>
              <a:gd name="connsiteX9" fmla="*/ 1089891 w 1219200"/>
              <a:gd name="connsiteY9" fmla="*/ 27709 h 92364"/>
              <a:gd name="connsiteX10" fmla="*/ 1219200 w 1219200"/>
              <a:gd name="connsiteY10" fmla="*/ 36946 h 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 h="92364">
                <a:moveTo>
                  <a:pt x="0" y="92364"/>
                </a:moveTo>
                <a:cubicBezTo>
                  <a:pt x="24630" y="89285"/>
                  <a:pt x="49358" y="86902"/>
                  <a:pt x="73891" y="83128"/>
                </a:cubicBezTo>
                <a:cubicBezTo>
                  <a:pt x="89407" y="80741"/>
                  <a:pt x="104557" y="76278"/>
                  <a:pt x="120073" y="73891"/>
                </a:cubicBezTo>
                <a:cubicBezTo>
                  <a:pt x="144606" y="70117"/>
                  <a:pt x="169360" y="67936"/>
                  <a:pt x="193964" y="64655"/>
                </a:cubicBezTo>
                <a:lnTo>
                  <a:pt x="258618" y="55418"/>
                </a:lnTo>
                <a:cubicBezTo>
                  <a:pt x="374237" y="40002"/>
                  <a:pt x="290562" y="53173"/>
                  <a:pt x="387927" y="36946"/>
                </a:cubicBezTo>
                <a:cubicBezTo>
                  <a:pt x="442100" y="18887"/>
                  <a:pt x="415130" y="25617"/>
                  <a:pt x="508000" y="18473"/>
                </a:cubicBezTo>
                <a:lnTo>
                  <a:pt x="775854" y="0"/>
                </a:lnTo>
                <a:lnTo>
                  <a:pt x="988291" y="18473"/>
                </a:lnTo>
                <a:lnTo>
                  <a:pt x="1089891" y="27709"/>
                </a:lnTo>
                <a:cubicBezTo>
                  <a:pt x="1194508" y="38172"/>
                  <a:pt x="1151313" y="36946"/>
                  <a:pt x="1219200" y="369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314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635"/>
            <a:ext cx="10515600" cy="1325563"/>
          </a:xfrm>
        </p:spPr>
        <p:txBody>
          <a:bodyPr/>
          <a:lstStyle/>
          <a:p>
            <a:r>
              <a:rPr lang="en-US" dirty="0"/>
              <a:t>“U.S.” approach, IDSA treatment guidelines</a:t>
            </a:r>
          </a:p>
        </p:txBody>
      </p:sp>
      <p:sp>
        <p:nvSpPr>
          <p:cNvPr id="3" name="Content Placeholder 2"/>
          <p:cNvSpPr>
            <a:spLocks noGrp="1"/>
          </p:cNvSpPr>
          <p:nvPr>
            <p:ph idx="1"/>
          </p:nvPr>
        </p:nvSpPr>
        <p:spPr>
          <a:xfrm>
            <a:off x="308356" y="2111946"/>
            <a:ext cx="2305535" cy="2950700"/>
          </a:xfrm>
        </p:spPr>
        <p:txBody>
          <a:bodyPr>
            <a:normAutofit fontScale="92500" lnSpcReduction="20000"/>
          </a:bodyPr>
          <a:lstStyle/>
          <a:p>
            <a:r>
              <a:rPr lang="en-US" sz="2400" dirty="0"/>
              <a:t>Based on 2-stage exchange</a:t>
            </a:r>
          </a:p>
          <a:p>
            <a:r>
              <a:rPr lang="en-US" sz="2400" dirty="0">
                <a:solidFill>
                  <a:srgbClr val="FF0000"/>
                </a:solidFill>
              </a:rPr>
              <a:t>6 weeks of IV antibiotics</a:t>
            </a:r>
          </a:p>
          <a:p>
            <a:r>
              <a:rPr lang="en-US" sz="2400" dirty="0"/>
              <a:t>Follow-up at 3 and 6 weeks</a:t>
            </a:r>
          </a:p>
          <a:p>
            <a:r>
              <a:rPr lang="en-US" sz="2400" dirty="0" err="1"/>
              <a:t>Reimplant</a:t>
            </a:r>
            <a:r>
              <a:rPr lang="en-US" sz="2400" dirty="0"/>
              <a:t> after antibiotic-free window of 2-6 weeks</a:t>
            </a:r>
          </a:p>
        </p:txBody>
      </p:sp>
      <p:pic>
        <p:nvPicPr>
          <p:cNvPr id="4" name="Picture 3"/>
          <p:cNvPicPr>
            <a:picLocks noChangeAspect="1"/>
          </p:cNvPicPr>
          <p:nvPr/>
        </p:nvPicPr>
        <p:blipFill>
          <a:blip r:embed="rId2"/>
          <a:stretch>
            <a:fillRect/>
          </a:stretch>
        </p:blipFill>
        <p:spPr>
          <a:xfrm>
            <a:off x="2798777" y="2038058"/>
            <a:ext cx="8555023" cy="4351338"/>
          </a:xfrm>
          <a:prstGeom prst="rect">
            <a:avLst/>
          </a:prstGeom>
        </p:spPr>
      </p:pic>
      <p:sp>
        <p:nvSpPr>
          <p:cNvPr id="5" name="TextBox 4"/>
          <p:cNvSpPr txBox="1"/>
          <p:nvPr/>
        </p:nvSpPr>
        <p:spPr>
          <a:xfrm>
            <a:off x="739314" y="6405183"/>
            <a:ext cx="7618111" cy="338554"/>
          </a:xfrm>
          <a:prstGeom prst="rect">
            <a:avLst/>
          </a:prstGeom>
          <a:noFill/>
        </p:spPr>
        <p:txBody>
          <a:bodyPr wrap="none" rtlCol="0">
            <a:spAutoFit/>
          </a:bodyPr>
          <a:lstStyle/>
          <a:p>
            <a:r>
              <a:rPr lang="en-US" sz="1600" dirty="0"/>
              <a:t>Adapted from: Yen et al, J </a:t>
            </a:r>
            <a:r>
              <a:rPr lang="en-US" sz="1600" dirty="0" err="1"/>
              <a:t>Antimicrob</a:t>
            </a:r>
            <a:r>
              <a:rPr lang="en-US" sz="1600" dirty="0"/>
              <a:t> </a:t>
            </a:r>
            <a:r>
              <a:rPr lang="en-US" sz="1600" dirty="0" err="1"/>
              <a:t>Chemother</a:t>
            </a:r>
            <a:r>
              <a:rPr lang="en-US" sz="1600" dirty="0"/>
              <a:t> 2019.  </a:t>
            </a:r>
            <a:r>
              <a:rPr lang="en-US" sz="1600" dirty="0" err="1"/>
              <a:t>Osmon</a:t>
            </a:r>
            <a:r>
              <a:rPr lang="en-US" sz="1600" dirty="0"/>
              <a:t> et al, </a:t>
            </a:r>
            <a:r>
              <a:rPr lang="en-US" sz="1600" dirty="0" err="1"/>
              <a:t>Clin</a:t>
            </a:r>
            <a:r>
              <a:rPr lang="en-US" sz="1600" dirty="0"/>
              <a:t> Infect Dis 2013.</a:t>
            </a:r>
          </a:p>
        </p:txBody>
      </p:sp>
      <p:pic>
        <p:nvPicPr>
          <p:cNvPr id="6" name="Picture 5"/>
          <p:cNvPicPr>
            <a:picLocks noChangeAspect="1"/>
          </p:cNvPicPr>
          <p:nvPr/>
        </p:nvPicPr>
        <p:blipFill>
          <a:blip r:embed="rId3"/>
          <a:stretch>
            <a:fillRect/>
          </a:stretch>
        </p:blipFill>
        <p:spPr>
          <a:xfrm>
            <a:off x="7426036" y="1269044"/>
            <a:ext cx="4618182" cy="1236704"/>
          </a:xfrm>
          <a:prstGeom prst="rect">
            <a:avLst/>
          </a:prstGeom>
          <a:effectLst>
            <a:outerShdw blurRad="50800" dist="50800" dir="5400000" sx="101000" sy="101000" algn="ctr" rotWithShape="0">
              <a:srgbClr val="000000"/>
            </a:outerShdw>
          </a:effectLst>
        </p:spPr>
      </p:pic>
    </p:spTree>
    <p:extLst>
      <p:ext uri="{BB962C8B-B14F-4D97-AF65-F5344CB8AC3E}">
        <p14:creationId xmlns:p14="http://schemas.microsoft.com/office/powerpoint/2010/main" val="599111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approach</a:t>
            </a:r>
          </a:p>
        </p:txBody>
      </p:sp>
      <p:sp>
        <p:nvSpPr>
          <p:cNvPr id="3" name="Content Placeholder 2"/>
          <p:cNvSpPr>
            <a:spLocks noGrp="1"/>
          </p:cNvSpPr>
          <p:nvPr>
            <p:ph idx="1"/>
          </p:nvPr>
        </p:nvSpPr>
        <p:spPr>
          <a:xfrm>
            <a:off x="7721363" y="361951"/>
            <a:ext cx="4247117" cy="4351338"/>
          </a:xfrm>
        </p:spPr>
        <p:txBody>
          <a:bodyPr>
            <a:normAutofit/>
          </a:bodyPr>
          <a:lstStyle/>
          <a:p>
            <a:r>
              <a:rPr lang="en-US" sz="2000" dirty="0"/>
              <a:t>DAIR and 1-stage common</a:t>
            </a:r>
          </a:p>
          <a:p>
            <a:r>
              <a:rPr lang="en-US" sz="2000" dirty="0">
                <a:solidFill>
                  <a:srgbClr val="FF0000"/>
                </a:solidFill>
              </a:rPr>
              <a:t>12 weeks duration as standard</a:t>
            </a:r>
          </a:p>
          <a:p>
            <a:r>
              <a:rPr lang="en-US" sz="2000" dirty="0"/>
              <a:t>Transition to orals within 1-2 weeks</a:t>
            </a:r>
          </a:p>
          <a:p>
            <a:r>
              <a:rPr lang="en-US" sz="2000" dirty="0"/>
              <a:t>Oral antibiotics combined with rifampin, if susceptible and no drug interactions</a:t>
            </a:r>
          </a:p>
        </p:txBody>
      </p:sp>
      <p:pic>
        <p:nvPicPr>
          <p:cNvPr id="4" name="Picture 3"/>
          <p:cNvPicPr>
            <a:picLocks noChangeAspect="1"/>
          </p:cNvPicPr>
          <p:nvPr/>
        </p:nvPicPr>
        <p:blipFill>
          <a:blip r:embed="rId2"/>
          <a:stretch>
            <a:fillRect/>
          </a:stretch>
        </p:blipFill>
        <p:spPr>
          <a:xfrm rot="5400000">
            <a:off x="1841126" y="822698"/>
            <a:ext cx="4142534" cy="6148391"/>
          </a:xfrm>
          <a:prstGeom prst="rect">
            <a:avLst/>
          </a:prstGeom>
        </p:spPr>
      </p:pic>
      <p:sp>
        <p:nvSpPr>
          <p:cNvPr id="5" name="TextBox 4"/>
          <p:cNvSpPr txBox="1"/>
          <p:nvPr/>
        </p:nvSpPr>
        <p:spPr>
          <a:xfrm>
            <a:off x="742951" y="6191251"/>
            <a:ext cx="6243638" cy="369332"/>
          </a:xfrm>
          <a:prstGeom prst="rect">
            <a:avLst/>
          </a:prstGeom>
          <a:noFill/>
        </p:spPr>
        <p:txBody>
          <a:bodyPr wrap="square" rtlCol="0">
            <a:spAutoFit/>
          </a:bodyPr>
          <a:lstStyle/>
          <a:p>
            <a:r>
              <a:rPr lang="en-US" dirty="0">
                <a:hlinkClick r:id="rId3"/>
              </a:rPr>
              <a:t>www.pro-implant-foundation.org</a:t>
            </a:r>
            <a:r>
              <a:rPr lang="en-US" dirty="0"/>
              <a:t> (Berlin, Germany)</a:t>
            </a:r>
          </a:p>
        </p:txBody>
      </p:sp>
      <p:pic>
        <p:nvPicPr>
          <p:cNvPr id="6" name="Picture 5"/>
          <p:cNvPicPr>
            <a:picLocks noChangeAspect="1"/>
          </p:cNvPicPr>
          <p:nvPr/>
        </p:nvPicPr>
        <p:blipFill>
          <a:blip r:embed="rId4"/>
          <a:stretch>
            <a:fillRect/>
          </a:stretch>
        </p:blipFill>
        <p:spPr>
          <a:xfrm>
            <a:off x="7324575" y="2759825"/>
            <a:ext cx="4426013" cy="3080505"/>
          </a:xfrm>
          <a:prstGeom prst="rect">
            <a:avLst/>
          </a:prstGeom>
        </p:spPr>
      </p:pic>
      <p:pic>
        <p:nvPicPr>
          <p:cNvPr id="7" name="Picture 6"/>
          <p:cNvPicPr>
            <a:picLocks noChangeAspect="1"/>
          </p:cNvPicPr>
          <p:nvPr/>
        </p:nvPicPr>
        <p:blipFill>
          <a:blip r:embed="rId5"/>
          <a:stretch>
            <a:fillRect/>
          </a:stretch>
        </p:blipFill>
        <p:spPr>
          <a:xfrm rot="5400000">
            <a:off x="3473038" y="2389744"/>
            <a:ext cx="845111" cy="6188684"/>
          </a:xfrm>
          <a:prstGeom prst="rect">
            <a:avLst/>
          </a:prstGeom>
        </p:spPr>
      </p:pic>
      <p:sp>
        <p:nvSpPr>
          <p:cNvPr id="8" name="Rectangle 7"/>
          <p:cNvSpPr/>
          <p:nvPr/>
        </p:nvSpPr>
        <p:spPr>
          <a:xfrm>
            <a:off x="801251" y="5858802"/>
            <a:ext cx="1452422" cy="264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21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effectiveness of antibiotics?</a:t>
            </a:r>
          </a:p>
        </p:txBody>
      </p:sp>
      <p:sp>
        <p:nvSpPr>
          <p:cNvPr id="3" name="Content Placeholder 2"/>
          <p:cNvSpPr>
            <a:spLocks noGrp="1"/>
          </p:cNvSpPr>
          <p:nvPr>
            <p:ph idx="1"/>
          </p:nvPr>
        </p:nvSpPr>
        <p:spPr/>
        <p:txBody>
          <a:bodyPr/>
          <a:lstStyle/>
          <a:p>
            <a:r>
              <a:rPr lang="en-US" dirty="0"/>
              <a:t>Limited data, mostly from bone &amp; joint infection cohort studies</a:t>
            </a:r>
          </a:p>
        </p:txBody>
      </p:sp>
      <p:pic>
        <p:nvPicPr>
          <p:cNvPr id="4" name="Picture 3"/>
          <p:cNvPicPr>
            <a:picLocks noChangeAspect="1"/>
          </p:cNvPicPr>
          <p:nvPr/>
        </p:nvPicPr>
        <p:blipFill>
          <a:blip r:embed="rId2"/>
          <a:stretch>
            <a:fillRect/>
          </a:stretch>
        </p:blipFill>
        <p:spPr>
          <a:xfrm>
            <a:off x="1146629" y="2583991"/>
            <a:ext cx="8166274" cy="3486724"/>
          </a:xfrm>
          <a:prstGeom prst="rect">
            <a:avLst/>
          </a:prstGeom>
        </p:spPr>
      </p:pic>
      <p:sp>
        <p:nvSpPr>
          <p:cNvPr id="5" name="TextBox 4"/>
          <p:cNvSpPr txBox="1"/>
          <p:nvPr/>
        </p:nvSpPr>
        <p:spPr>
          <a:xfrm>
            <a:off x="475343" y="6354764"/>
            <a:ext cx="9542484" cy="369332"/>
          </a:xfrm>
          <a:prstGeom prst="rect">
            <a:avLst/>
          </a:prstGeom>
          <a:noFill/>
        </p:spPr>
        <p:txBody>
          <a:bodyPr wrap="none" rtlCol="0">
            <a:spAutoFit/>
          </a:bodyPr>
          <a:lstStyle/>
          <a:p>
            <a:r>
              <a:rPr lang="en-US" dirty="0"/>
              <a:t>Le </a:t>
            </a:r>
            <a:r>
              <a:rPr lang="en-US" dirty="0" err="1"/>
              <a:t>Vavasseur</a:t>
            </a:r>
            <a:r>
              <a:rPr lang="en-US" dirty="0"/>
              <a:t> &amp; Zeller, Antibiotics 2022.  Wieland et al, </a:t>
            </a:r>
            <a:r>
              <a:rPr lang="en-US" dirty="0" err="1"/>
              <a:t>Clin</a:t>
            </a:r>
            <a:r>
              <a:rPr lang="en-US" dirty="0"/>
              <a:t> Infect Dis 2012.  Liang et al, EJCMID 2014.</a:t>
            </a:r>
          </a:p>
        </p:txBody>
      </p:sp>
      <p:sp>
        <p:nvSpPr>
          <p:cNvPr id="7" name="Rectangle 6"/>
          <p:cNvSpPr/>
          <p:nvPr/>
        </p:nvSpPr>
        <p:spPr>
          <a:xfrm>
            <a:off x="4045527" y="3214255"/>
            <a:ext cx="1357746" cy="203200"/>
          </a:xfrm>
          <a:prstGeom prst="rect">
            <a:avLst/>
          </a:prstGeom>
          <a:solidFill>
            <a:schemeClr val="accent4">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58886" y="3417455"/>
            <a:ext cx="1837113" cy="177801"/>
          </a:xfrm>
          <a:prstGeom prst="rect">
            <a:avLst/>
          </a:prstGeom>
          <a:solidFill>
            <a:schemeClr val="accent4">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7927" y="5066152"/>
            <a:ext cx="900546" cy="207811"/>
          </a:xfrm>
          <a:prstGeom prst="rect">
            <a:avLst/>
          </a:prstGeom>
          <a:solidFill>
            <a:schemeClr val="accent4">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C6F8-87F1-35D0-2709-3442C9B5C8E6}"/>
              </a:ext>
            </a:extLst>
          </p:cNvPr>
          <p:cNvSpPr>
            <a:spLocks noGrp="1"/>
          </p:cNvSpPr>
          <p:nvPr>
            <p:ph type="title"/>
          </p:nvPr>
        </p:nvSpPr>
        <p:spPr/>
        <p:txBody>
          <a:bodyPr/>
          <a:lstStyle/>
          <a:p>
            <a:r>
              <a:rPr lang="en-US" dirty="0"/>
              <a:t>Epidemiology of diabetic foot ulcers and infectious complications </a:t>
            </a:r>
          </a:p>
        </p:txBody>
      </p:sp>
      <p:sp>
        <p:nvSpPr>
          <p:cNvPr id="3" name="Content Placeholder 2">
            <a:extLst>
              <a:ext uri="{FF2B5EF4-FFF2-40B4-BE49-F238E27FC236}">
                <a16:creationId xmlns:a16="http://schemas.microsoft.com/office/drawing/2014/main" id="{D16C082B-F2CC-C5BC-AC8D-431146BF9C10}"/>
              </a:ext>
            </a:extLst>
          </p:cNvPr>
          <p:cNvSpPr>
            <a:spLocks noGrp="1"/>
          </p:cNvSpPr>
          <p:nvPr>
            <p:ph idx="1"/>
          </p:nvPr>
        </p:nvSpPr>
        <p:spPr/>
        <p:txBody>
          <a:bodyPr/>
          <a:lstStyle/>
          <a:p>
            <a:r>
              <a:rPr lang="en-US" dirty="0"/>
              <a:t>Approximately 38 million with diabetes in the US (11%)</a:t>
            </a:r>
          </a:p>
          <a:p>
            <a:pPr lvl="1"/>
            <a:r>
              <a:rPr lang="en-US" dirty="0"/>
              <a:t>Another 98 million with prediabetes (38%)</a:t>
            </a:r>
          </a:p>
          <a:p>
            <a:r>
              <a:rPr lang="en-US" dirty="0"/>
              <a:t>Up to 34% lifetime risk of developing a foot ulcer among diabetics</a:t>
            </a:r>
          </a:p>
          <a:p>
            <a:r>
              <a:rPr lang="en-US" dirty="0"/>
              <a:t>1.6 million with DFU each year</a:t>
            </a:r>
          </a:p>
          <a:p>
            <a:pPr lvl="1"/>
            <a:r>
              <a:rPr lang="en-US" dirty="0"/>
              <a:t>800k with wound infection (~50%)</a:t>
            </a:r>
          </a:p>
          <a:p>
            <a:pPr lvl="1"/>
            <a:r>
              <a:rPr lang="en-US" dirty="0"/>
              <a:t>80k-400k with osteomyelitis (10-50%)</a:t>
            </a:r>
          </a:p>
          <a:p>
            <a:r>
              <a:rPr lang="en-US" dirty="0"/>
              <a:t>Clinic visits, wound care, antibiotics, surgical procedures, and costs of care</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56410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CH" altLang="de-DE" dirty="0"/>
              <a:t>We do not know the optimal duration (yet)</a:t>
            </a:r>
          </a:p>
        </p:txBody>
      </p:sp>
      <p:sp>
        <p:nvSpPr>
          <p:cNvPr id="40963" name="Inhaltsplatzhalter 2"/>
          <p:cNvSpPr>
            <a:spLocks noGrp="1"/>
          </p:cNvSpPr>
          <p:nvPr>
            <p:ph idx="1"/>
          </p:nvPr>
        </p:nvSpPr>
        <p:spPr bwMode="auto">
          <a:xfrm>
            <a:off x="9956800" y="1825625"/>
            <a:ext cx="1727200" cy="4351338"/>
          </a:xfrm>
        </p:spPr>
        <p:txBody>
          <a:bodyPr wrap="square" numCol="1" anchor="t" anchorCtr="0" compatLnSpc="1">
            <a:prstTxWarp prst="textNoShape">
              <a:avLst/>
            </a:prstTxWarp>
            <a:normAutofit fontScale="92500" lnSpcReduction="10000"/>
          </a:bodyPr>
          <a:lstStyle/>
          <a:p>
            <a:r>
              <a:rPr lang="de-CH" altLang="de-DE" sz="2000" dirty="0"/>
              <a:t>40% DAIR</a:t>
            </a:r>
          </a:p>
          <a:p>
            <a:r>
              <a:rPr lang="de-CH" altLang="de-DE" sz="2000" dirty="0"/>
              <a:t>38% 1-stage</a:t>
            </a:r>
          </a:p>
          <a:p>
            <a:r>
              <a:rPr lang="de-CH" altLang="de-DE" sz="2000" dirty="0"/>
              <a:t>22% 2-stage</a:t>
            </a:r>
          </a:p>
          <a:p>
            <a:endParaRPr lang="de-CH" altLang="de-DE" sz="2000" dirty="0"/>
          </a:p>
          <a:p>
            <a:endParaRPr lang="de-CH" altLang="de-DE" sz="2000" dirty="0"/>
          </a:p>
          <a:p>
            <a:endParaRPr lang="de-CH" altLang="de-DE" sz="2000" dirty="0"/>
          </a:p>
          <a:p>
            <a:endParaRPr lang="de-CH" altLang="de-DE" sz="2000" dirty="0"/>
          </a:p>
          <a:p>
            <a:r>
              <a:rPr lang="de-CH" altLang="de-DE" sz="2000" dirty="0"/>
              <a:t>Persistent infection in </a:t>
            </a:r>
            <a:r>
              <a:rPr lang="de-CH" altLang="de-DE" sz="2000" dirty="0">
                <a:solidFill>
                  <a:srgbClr val="FF0000"/>
                </a:solidFill>
              </a:rPr>
              <a:t>18.1% (6 weeks) </a:t>
            </a:r>
            <a:r>
              <a:rPr lang="de-CH" altLang="de-DE" sz="2000" dirty="0"/>
              <a:t>vs 9.4% (12 weeks)</a:t>
            </a:r>
          </a:p>
        </p:txBody>
      </p:sp>
      <p:sp>
        <p:nvSpPr>
          <p:cNvPr id="40965"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2A014C-48F2-434B-9EBF-E9B1A3448116}" type="slidenum">
              <a:rPr lang="de-CH" altLang="de-DE" smtClean="0">
                <a:solidFill>
                  <a:srgbClr val="000000"/>
                </a:solidFill>
              </a:rPr>
              <a:pPr/>
              <a:t>50</a:t>
            </a:fld>
            <a:endParaRPr lang="de-CH" altLang="de-DE">
              <a:solidFill>
                <a:srgbClr val="000000"/>
              </a:solidFill>
            </a:endParaRPr>
          </a:p>
        </p:txBody>
      </p:sp>
      <p:pic>
        <p:nvPicPr>
          <p:cNvPr id="40966"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743" y="1456531"/>
            <a:ext cx="71628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4288374"/>
            <a:ext cx="7086600" cy="1758950"/>
          </a:xfrm>
          <a:prstGeom prst="rect">
            <a:avLst/>
          </a:prstGeom>
          <a:noFill/>
          <a:ln>
            <a:noFill/>
          </a:ln>
          <a:effectLst>
            <a:outerShdw blurRad="50800" dist="50800" dir="5400000" sx="104000" sy="104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r Verbinder 2"/>
          <p:cNvCxnSpPr/>
          <p:nvPr/>
        </p:nvCxnSpPr>
        <p:spPr>
          <a:xfrm>
            <a:off x="2637973" y="5283961"/>
            <a:ext cx="25908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6760" y="6283324"/>
            <a:ext cx="3562642" cy="369332"/>
          </a:xfrm>
          <a:prstGeom prst="rect">
            <a:avLst/>
          </a:prstGeom>
          <a:noFill/>
        </p:spPr>
        <p:txBody>
          <a:bodyPr wrap="none" rtlCol="0">
            <a:spAutoFit/>
          </a:bodyPr>
          <a:lstStyle/>
          <a:p>
            <a:r>
              <a:rPr lang="en-US" dirty="0"/>
              <a:t>Bernard et al, NEJM 2021;384:1991.</a:t>
            </a:r>
          </a:p>
        </p:txBody>
      </p:sp>
    </p:spTree>
    <p:extLst>
      <p:ext uri="{BB962C8B-B14F-4D97-AF65-F5344CB8AC3E}">
        <p14:creationId xmlns:p14="http://schemas.microsoft.com/office/powerpoint/2010/main" val="2394550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717"/>
            <a:ext cx="4848225" cy="1325563"/>
          </a:xfrm>
        </p:spPr>
        <p:txBody>
          <a:bodyPr>
            <a:normAutofit fontScale="90000"/>
          </a:bodyPr>
          <a:lstStyle/>
          <a:p>
            <a:r>
              <a:rPr lang="en-US" dirty="0"/>
              <a:t>We may underutilize oral options:               The OVIVA trial</a:t>
            </a:r>
          </a:p>
        </p:txBody>
      </p:sp>
      <p:sp>
        <p:nvSpPr>
          <p:cNvPr id="3" name="Content Placeholder 2"/>
          <p:cNvSpPr>
            <a:spLocks noGrp="1"/>
          </p:cNvSpPr>
          <p:nvPr>
            <p:ph idx="1"/>
          </p:nvPr>
        </p:nvSpPr>
        <p:spPr>
          <a:xfrm>
            <a:off x="838200" y="2986087"/>
            <a:ext cx="10515600" cy="3190875"/>
          </a:xfrm>
        </p:spPr>
        <p:txBody>
          <a:bodyPr>
            <a:normAutofit/>
          </a:bodyPr>
          <a:lstStyle/>
          <a:p>
            <a:r>
              <a:rPr lang="en-US" sz="2400" dirty="0"/>
              <a:t>Bone and joint infections, including a subset of PJI</a:t>
            </a:r>
          </a:p>
          <a:p>
            <a:r>
              <a:rPr lang="en-US" sz="2400" dirty="0"/>
              <a:t>Multicenter study with 1,054 patients – max 7d empiric IV</a:t>
            </a:r>
          </a:p>
          <a:p>
            <a:r>
              <a:rPr lang="en-US" sz="2400" dirty="0"/>
              <a:t>Randomization to IV (n=506) vs. PO (n=509) for the first 6 weeks of treatment</a:t>
            </a:r>
          </a:p>
          <a:p>
            <a:r>
              <a:rPr lang="en-US" sz="2400" dirty="0"/>
              <a:t>PO follow-up permitted in both arms, similar proportion</a:t>
            </a:r>
          </a:p>
          <a:p>
            <a:r>
              <a:rPr lang="en-US" sz="2400" dirty="0"/>
              <a:t>1-y treatment </a:t>
            </a:r>
            <a:r>
              <a:rPr lang="en-US" sz="2400" dirty="0">
                <a:solidFill>
                  <a:srgbClr val="C00000"/>
                </a:solidFill>
              </a:rPr>
              <a:t>failure in 14.6% (IV arm) vs. 13.2% (oral arm)</a:t>
            </a:r>
          </a:p>
          <a:p>
            <a:endParaRPr lang="en-US" sz="2400" dirty="0"/>
          </a:p>
          <a:p>
            <a:pPr marL="0" indent="0">
              <a:buNone/>
            </a:pPr>
            <a:r>
              <a:rPr lang="en-US" sz="2400" dirty="0">
                <a:sym typeface="Wingdings" panose="05000000000000000000" pitchFamily="2" charset="2"/>
              </a:rPr>
              <a:t></a:t>
            </a:r>
            <a:r>
              <a:rPr lang="en-US" sz="2400" dirty="0"/>
              <a:t> </a:t>
            </a:r>
            <a:r>
              <a:rPr lang="en-US" sz="2400" b="1" dirty="0"/>
              <a:t>Oral treatment is non-inferior</a:t>
            </a:r>
          </a:p>
          <a:p>
            <a:endParaRPr lang="en-US" sz="2400" dirty="0"/>
          </a:p>
        </p:txBody>
      </p:sp>
      <p:pic>
        <p:nvPicPr>
          <p:cNvPr id="4"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7412" y="161697"/>
            <a:ext cx="6056536" cy="232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2"/>
          <p:cNvSpPr txBox="1">
            <a:spLocks/>
          </p:cNvSpPr>
          <p:nvPr/>
        </p:nvSpPr>
        <p:spPr>
          <a:xfrm>
            <a:off x="1195388" y="2875983"/>
            <a:ext cx="8286750" cy="2519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defRPr/>
            </a:pPr>
            <a:endParaRPr lang="de-CH" sz="2400" dirty="0"/>
          </a:p>
        </p:txBody>
      </p:sp>
      <p:sp>
        <p:nvSpPr>
          <p:cNvPr id="6" name="Fußzeilenplatzhalter 3"/>
          <p:cNvSpPr>
            <a:spLocks noGrp="1"/>
          </p:cNvSpPr>
          <p:nvPr>
            <p:ph type="ftr" sz="quarter" idx="11"/>
          </p:nvPr>
        </p:nvSpPr>
        <p:spPr bwMode="auto">
          <a:xfrm>
            <a:off x="677863" y="6675438"/>
            <a:ext cx="8447087"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1400" dirty="0">
                <a:solidFill>
                  <a:srgbClr val="000000"/>
                </a:solidFill>
              </a:rPr>
              <a:t>Li et al, NEJM 2019. Conterno et al, Cochrane Reviews 2009 &amp; 2013.  Euba et al, AAC 2009;53:2672. </a:t>
            </a:r>
          </a:p>
          <a:p>
            <a:endParaRPr lang="de-CH" altLang="de-DE" sz="1400" dirty="0">
              <a:solidFill>
                <a:srgbClr val="000000"/>
              </a:solidFill>
            </a:endParaRPr>
          </a:p>
        </p:txBody>
      </p:sp>
    </p:spTree>
    <p:extLst>
      <p:ext uri="{BB962C8B-B14F-4D97-AF65-F5344CB8AC3E}">
        <p14:creationId xmlns:p14="http://schemas.microsoft.com/office/powerpoint/2010/main" val="1319875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bioavailability of antibiotics</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11198" y="6211669"/>
            <a:ext cx="10671629" cy="369332"/>
          </a:xfrm>
          <a:prstGeom prst="rect">
            <a:avLst/>
          </a:prstGeom>
        </p:spPr>
        <p:txBody>
          <a:bodyPr wrap="square">
            <a:spAutoFit/>
          </a:bodyPr>
          <a:lstStyle/>
          <a:p>
            <a:r>
              <a:rPr lang="en-US" dirty="0"/>
              <a:t>https://www.idstewardship.com/gut-works-use-five-important-considerations-switching-iv-po-antibiotics/</a:t>
            </a:r>
          </a:p>
        </p:txBody>
      </p:sp>
      <p:pic>
        <p:nvPicPr>
          <p:cNvPr id="5" name="Picture 4"/>
          <p:cNvPicPr>
            <a:picLocks noChangeAspect="1"/>
          </p:cNvPicPr>
          <p:nvPr/>
        </p:nvPicPr>
        <p:blipFill>
          <a:blip r:embed="rId2"/>
          <a:stretch>
            <a:fillRect/>
          </a:stretch>
        </p:blipFill>
        <p:spPr>
          <a:xfrm>
            <a:off x="3920286" y="1790919"/>
            <a:ext cx="4089880" cy="4386044"/>
          </a:xfrm>
          <a:prstGeom prst="rect">
            <a:avLst/>
          </a:prstGeom>
        </p:spPr>
      </p:pic>
    </p:spTree>
    <p:extLst>
      <p:ext uri="{BB962C8B-B14F-4D97-AF65-F5344CB8AC3E}">
        <p14:creationId xmlns:p14="http://schemas.microsoft.com/office/powerpoint/2010/main" val="3116578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pPr eaLnBrk="1" hangingPunct="1"/>
            <a:r>
              <a:rPr lang="en-US" altLang="de-DE" sz="3600" dirty="0" err="1"/>
              <a:t>Bone:serum</a:t>
            </a:r>
            <a:r>
              <a:rPr lang="en-US" altLang="de-DE" sz="3600" dirty="0"/>
              <a:t> or </a:t>
            </a:r>
            <a:r>
              <a:rPr lang="en-US" altLang="de-DE" sz="3600" dirty="0" err="1"/>
              <a:t>bone:plasma</a:t>
            </a:r>
            <a:r>
              <a:rPr lang="en-US" altLang="de-DE" sz="3600" dirty="0"/>
              <a:t> ratios for various antibiotic groups</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459" y="1447800"/>
            <a:ext cx="6904038" cy="4953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7588" name="TextBox 4"/>
          <p:cNvSpPr txBox="1">
            <a:spLocks noChangeArrowheads="1"/>
          </p:cNvSpPr>
          <p:nvPr/>
        </p:nvSpPr>
        <p:spPr bwMode="auto">
          <a:xfrm>
            <a:off x="273196" y="6480295"/>
            <a:ext cx="7640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buFontTx/>
              <a:buNone/>
            </a:pPr>
            <a:r>
              <a:rPr lang="en-US" altLang="de-DE" sz="1400" dirty="0" err="1"/>
              <a:t>Landersdorfer</a:t>
            </a:r>
            <a:r>
              <a:rPr lang="en-US" altLang="de-DE" sz="1400" dirty="0"/>
              <a:t> et al, </a:t>
            </a:r>
            <a:r>
              <a:rPr lang="en-US" altLang="de-DE" sz="1400" dirty="0" err="1"/>
              <a:t>Clin</a:t>
            </a:r>
            <a:r>
              <a:rPr lang="en-US" altLang="de-DE" sz="1400" dirty="0"/>
              <a:t> </a:t>
            </a:r>
            <a:r>
              <a:rPr lang="en-US" altLang="de-DE" sz="1400" dirty="0" err="1"/>
              <a:t>Pharmacokinet</a:t>
            </a:r>
            <a:r>
              <a:rPr lang="en-US" altLang="de-DE" sz="1400" dirty="0"/>
              <a:t> 2009;48:89.  </a:t>
            </a:r>
            <a:r>
              <a:rPr lang="en-US" altLang="de-DE" sz="1400" dirty="0" err="1"/>
              <a:t>Thabit</a:t>
            </a:r>
            <a:r>
              <a:rPr lang="en-US" altLang="de-DE" sz="1400" dirty="0"/>
              <a:t> et al, </a:t>
            </a:r>
            <a:r>
              <a:rPr lang="en-US" altLang="de-DE" sz="1400" dirty="0" err="1"/>
              <a:t>Int</a:t>
            </a:r>
            <a:r>
              <a:rPr lang="en-US" altLang="de-DE" sz="1400" dirty="0"/>
              <a:t> J Infect Dis 2019,81:128.</a:t>
            </a:r>
          </a:p>
        </p:txBody>
      </p:sp>
      <p:sp>
        <p:nvSpPr>
          <p:cNvPr id="6" name="Oval 5"/>
          <p:cNvSpPr/>
          <p:nvPr/>
        </p:nvSpPr>
        <p:spPr>
          <a:xfrm>
            <a:off x="3791859" y="31242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8440059" y="28194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591" name="TextBox 7"/>
          <p:cNvSpPr txBox="1">
            <a:spLocks noChangeArrowheads="1"/>
          </p:cNvSpPr>
          <p:nvPr/>
        </p:nvSpPr>
        <p:spPr bwMode="auto">
          <a:xfrm>
            <a:off x="954312" y="4386830"/>
            <a:ext cx="160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2200">
                <a:solidFill>
                  <a:schemeClr val="tx1"/>
                </a:solidFill>
                <a:latin typeface="Arial" panose="020B0604020202020204" pitchFamily="34" charset="0"/>
              </a:defRPr>
            </a:lvl1pPr>
            <a:lvl2pPr marL="742950" indent="-285750">
              <a:buFont typeface="Arial" panose="020B0604020202020204" pitchFamily="34" charset="0"/>
              <a:buChar char="•"/>
              <a:defRPr sz="2200">
                <a:solidFill>
                  <a:schemeClr val="tx1"/>
                </a:solidFill>
                <a:latin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buFontTx/>
              <a:buNone/>
            </a:pPr>
            <a:r>
              <a:rPr lang="en-US" altLang="de-DE" sz="1800" dirty="0">
                <a:latin typeface="+mn-lt"/>
              </a:rPr>
              <a:t>Excellent bioavailability</a:t>
            </a:r>
          </a:p>
        </p:txBody>
      </p:sp>
      <p:sp>
        <p:nvSpPr>
          <p:cNvPr id="11" name="Oval 10"/>
          <p:cNvSpPr/>
          <p:nvPr/>
        </p:nvSpPr>
        <p:spPr>
          <a:xfrm>
            <a:off x="4607040" y="3359944"/>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377370" y="446303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287710" y="3764286"/>
            <a:ext cx="2314544" cy="369332"/>
          </a:xfrm>
          <a:prstGeom prst="rect">
            <a:avLst/>
          </a:prstGeom>
          <a:noFill/>
        </p:spPr>
        <p:txBody>
          <a:bodyPr wrap="none" rtlCol="0">
            <a:spAutoFit/>
          </a:bodyPr>
          <a:lstStyle/>
          <a:p>
            <a:r>
              <a:rPr lang="en-US" dirty="0"/>
              <a:t>Each point = one study</a:t>
            </a:r>
          </a:p>
        </p:txBody>
      </p:sp>
    </p:spTree>
    <p:extLst>
      <p:ext uri="{BB962C8B-B14F-4D97-AF65-F5344CB8AC3E}">
        <p14:creationId xmlns:p14="http://schemas.microsoft.com/office/powerpoint/2010/main" val="3318658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Antibiotic suppression – postponing failure?</a:t>
            </a:r>
          </a:p>
        </p:txBody>
      </p:sp>
      <p:sp>
        <p:nvSpPr>
          <p:cNvPr id="3" name="Content Placeholder 2"/>
          <p:cNvSpPr>
            <a:spLocks noGrp="1"/>
          </p:cNvSpPr>
          <p:nvPr>
            <p:ph idx="1"/>
          </p:nvPr>
        </p:nvSpPr>
        <p:spPr>
          <a:xfrm>
            <a:off x="838200" y="1825625"/>
            <a:ext cx="4398818" cy="4351338"/>
          </a:xfrm>
        </p:spPr>
        <p:txBody>
          <a:bodyPr>
            <a:normAutofit/>
          </a:bodyPr>
          <a:lstStyle/>
          <a:p>
            <a:r>
              <a:rPr lang="en-US" sz="2400" dirty="0"/>
              <a:t>If surgery is not an option</a:t>
            </a:r>
          </a:p>
          <a:p>
            <a:r>
              <a:rPr lang="en-US" sz="2400" dirty="0"/>
              <a:t>Optimal duration unknown</a:t>
            </a:r>
          </a:p>
          <a:p>
            <a:r>
              <a:rPr lang="en-US" sz="2400" dirty="0"/>
              <a:t>No comparative data available</a:t>
            </a:r>
          </a:p>
          <a:p>
            <a:r>
              <a:rPr lang="en-US" sz="2400" dirty="0"/>
              <a:t>May be overused</a:t>
            </a:r>
          </a:p>
          <a:p>
            <a:endParaRPr lang="en-US" sz="2400" dirty="0"/>
          </a:p>
          <a:p>
            <a:endParaRPr lang="en-US" sz="2400" dirty="0"/>
          </a:p>
          <a:p>
            <a:endParaRPr lang="en-US" sz="2400" dirty="0"/>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5074638" y="3358489"/>
            <a:ext cx="6439231" cy="3225966"/>
          </a:xfrm>
          <a:prstGeom prst="rect">
            <a:avLst/>
          </a:prstGeom>
        </p:spPr>
      </p:pic>
      <p:sp>
        <p:nvSpPr>
          <p:cNvPr id="5" name="TextBox 4"/>
          <p:cNvSpPr txBox="1"/>
          <p:nvPr/>
        </p:nvSpPr>
        <p:spPr>
          <a:xfrm>
            <a:off x="838200" y="6399789"/>
            <a:ext cx="4491183" cy="369332"/>
          </a:xfrm>
          <a:prstGeom prst="rect">
            <a:avLst/>
          </a:prstGeom>
          <a:noFill/>
        </p:spPr>
        <p:txBody>
          <a:bodyPr wrap="square" rtlCol="0">
            <a:spAutoFit/>
          </a:bodyPr>
          <a:lstStyle/>
          <a:p>
            <a:r>
              <a:rPr lang="en-US" dirty="0" err="1"/>
              <a:t>Prendki</a:t>
            </a:r>
            <a:r>
              <a:rPr lang="en-US" dirty="0"/>
              <a:t> et al, EJCMID 2017;36:1577.</a:t>
            </a:r>
          </a:p>
        </p:txBody>
      </p:sp>
      <p:sp>
        <p:nvSpPr>
          <p:cNvPr id="6" name="Rectangle 5"/>
          <p:cNvSpPr/>
          <p:nvPr/>
        </p:nvSpPr>
        <p:spPr>
          <a:xfrm>
            <a:off x="7499104" y="2136954"/>
            <a:ext cx="4014765" cy="1538883"/>
          </a:xfrm>
          <a:prstGeom prst="rect">
            <a:avLst/>
          </a:prstGeom>
        </p:spPr>
        <p:txBody>
          <a:bodyPr wrap="square">
            <a:spAutoFit/>
          </a:bodyPr>
          <a:lstStyle/>
          <a:p>
            <a:r>
              <a:rPr lang="en-US" sz="2000" dirty="0"/>
              <a:t>Data from a cohort of 136 patients s/p PJI age &gt;75, no surgery: </a:t>
            </a:r>
          </a:p>
          <a:p>
            <a:pPr lvl="1"/>
            <a:r>
              <a:rPr lang="en-US" dirty="0"/>
              <a:t>18% AE</a:t>
            </a:r>
          </a:p>
          <a:p>
            <a:pPr lvl="1"/>
            <a:r>
              <a:rPr lang="en-US" dirty="0"/>
              <a:t>6% progression to sepsis</a:t>
            </a:r>
          </a:p>
          <a:p>
            <a:pPr lvl="1"/>
            <a:r>
              <a:rPr lang="en-US" dirty="0"/>
              <a:t>10% died</a:t>
            </a:r>
          </a:p>
        </p:txBody>
      </p:sp>
    </p:spTree>
    <p:extLst>
      <p:ext uri="{BB962C8B-B14F-4D97-AF65-F5344CB8AC3E}">
        <p14:creationId xmlns:p14="http://schemas.microsoft.com/office/powerpoint/2010/main" val="3647537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PJI on joint function, mortality</a:t>
            </a:r>
          </a:p>
        </p:txBody>
      </p:sp>
      <p:sp>
        <p:nvSpPr>
          <p:cNvPr id="3" name="Content Placeholder 2"/>
          <p:cNvSpPr>
            <a:spLocks noGrp="1"/>
          </p:cNvSpPr>
          <p:nvPr>
            <p:ph idx="1"/>
          </p:nvPr>
        </p:nvSpPr>
        <p:spPr>
          <a:xfrm>
            <a:off x="4600575" y="1825625"/>
            <a:ext cx="3509953" cy="4351338"/>
          </a:xfrm>
        </p:spPr>
        <p:txBody>
          <a:bodyPr>
            <a:normAutofit/>
          </a:bodyPr>
          <a:lstStyle/>
          <a:p>
            <a:r>
              <a:rPr lang="en-US" sz="2400" dirty="0"/>
              <a:t>Survey of 442 patients with hip PJI vs controls</a:t>
            </a:r>
          </a:p>
          <a:p>
            <a:r>
              <a:rPr lang="en-US" sz="2400" dirty="0"/>
              <a:t>Euro-QoL-5D-5L, Oxford hip score, need for assisted living and ambulatory aids, mortality </a:t>
            </a:r>
          </a:p>
        </p:txBody>
      </p:sp>
      <p:pic>
        <p:nvPicPr>
          <p:cNvPr id="4" name="Picture 3"/>
          <p:cNvPicPr>
            <a:picLocks noChangeAspect="1"/>
          </p:cNvPicPr>
          <p:nvPr/>
        </p:nvPicPr>
        <p:blipFill>
          <a:blip r:embed="rId2"/>
          <a:stretch>
            <a:fillRect/>
          </a:stretch>
        </p:blipFill>
        <p:spPr>
          <a:xfrm>
            <a:off x="8223460" y="2133031"/>
            <a:ext cx="3406567" cy="3942031"/>
          </a:xfrm>
          <a:prstGeom prst="rect">
            <a:avLst/>
          </a:prstGeom>
        </p:spPr>
      </p:pic>
      <p:pic>
        <p:nvPicPr>
          <p:cNvPr id="5" name="Picture 4"/>
          <p:cNvPicPr>
            <a:picLocks noChangeAspect="1"/>
          </p:cNvPicPr>
          <p:nvPr/>
        </p:nvPicPr>
        <p:blipFill>
          <a:blip r:embed="rId3"/>
          <a:stretch>
            <a:fillRect/>
          </a:stretch>
        </p:blipFill>
        <p:spPr>
          <a:xfrm>
            <a:off x="696686" y="2023633"/>
            <a:ext cx="3903889" cy="4294277"/>
          </a:xfrm>
          <a:prstGeom prst="rect">
            <a:avLst/>
          </a:prstGeom>
        </p:spPr>
      </p:pic>
      <p:sp>
        <p:nvSpPr>
          <p:cNvPr id="6" name="TextBox 5"/>
          <p:cNvSpPr txBox="1"/>
          <p:nvPr/>
        </p:nvSpPr>
        <p:spPr>
          <a:xfrm>
            <a:off x="508000" y="6458857"/>
            <a:ext cx="5750100" cy="369332"/>
          </a:xfrm>
          <a:prstGeom prst="rect">
            <a:avLst/>
          </a:prstGeom>
          <a:noFill/>
        </p:spPr>
        <p:txBody>
          <a:bodyPr wrap="none" rtlCol="0">
            <a:spAutoFit/>
          </a:bodyPr>
          <a:lstStyle/>
          <a:p>
            <a:r>
              <a:rPr lang="en-US" dirty="0" err="1"/>
              <a:t>Wildeman</a:t>
            </a:r>
            <a:r>
              <a:rPr lang="en-US" dirty="0"/>
              <a:t> et al, </a:t>
            </a:r>
            <a:r>
              <a:rPr lang="en-US" dirty="0" err="1"/>
              <a:t>Clin</a:t>
            </a:r>
            <a:r>
              <a:rPr lang="en-US" dirty="0"/>
              <a:t> </a:t>
            </a:r>
            <a:r>
              <a:rPr lang="en-US" dirty="0" err="1"/>
              <a:t>Orthop</a:t>
            </a:r>
            <a:r>
              <a:rPr lang="en-US" dirty="0"/>
              <a:t> </a:t>
            </a:r>
            <a:r>
              <a:rPr lang="en-US" dirty="0" err="1"/>
              <a:t>Relat</a:t>
            </a:r>
            <a:r>
              <a:rPr lang="en-US" dirty="0"/>
              <a:t> Res 2021;479:2203-13. </a:t>
            </a:r>
          </a:p>
        </p:txBody>
      </p:sp>
    </p:spTree>
    <p:extLst>
      <p:ext uri="{BB962C8B-B14F-4D97-AF65-F5344CB8AC3E}">
        <p14:creationId xmlns:p14="http://schemas.microsoft.com/office/powerpoint/2010/main" val="2124900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05288" cy="1325563"/>
          </a:xfrm>
        </p:spPr>
        <p:txBody>
          <a:bodyPr>
            <a:normAutofit/>
          </a:bodyPr>
          <a:lstStyle/>
          <a:p>
            <a:r>
              <a:rPr lang="en-US" sz="3600" dirty="0"/>
              <a:t>Preventive measures, by timing</a:t>
            </a:r>
          </a:p>
        </p:txBody>
      </p:sp>
      <p:sp>
        <p:nvSpPr>
          <p:cNvPr id="3" name="Content Placeholder 2"/>
          <p:cNvSpPr>
            <a:spLocks noGrp="1"/>
          </p:cNvSpPr>
          <p:nvPr>
            <p:ph idx="1"/>
          </p:nvPr>
        </p:nvSpPr>
        <p:spPr/>
        <p:txBody>
          <a:bodyPr/>
          <a:lstStyle/>
          <a:p>
            <a:endParaRPr lang="en-US" dirty="0"/>
          </a:p>
        </p:txBody>
      </p:sp>
      <p:sp>
        <p:nvSpPr>
          <p:cNvPr id="4" name="Right Arrow 3"/>
          <p:cNvSpPr/>
          <p:nvPr/>
        </p:nvSpPr>
        <p:spPr>
          <a:xfrm>
            <a:off x="323273" y="5347855"/>
            <a:ext cx="3315854" cy="829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preoperative</a:t>
            </a:r>
          </a:p>
        </p:txBody>
      </p:sp>
      <p:sp>
        <p:nvSpPr>
          <p:cNvPr id="5" name="Right Arrow 4"/>
          <p:cNvSpPr/>
          <p:nvPr/>
        </p:nvSpPr>
        <p:spPr>
          <a:xfrm>
            <a:off x="4154054" y="5347855"/>
            <a:ext cx="3315854" cy="82910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intraoperative</a:t>
            </a:r>
          </a:p>
        </p:txBody>
      </p:sp>
      <p:sp>
        <p:nvSpPr>
          <p:cNvPr id="6" name="Right Arrow 5"/>
          <p:cNvSpPr/>
          <p:nvPr/>
        </p:nvSpPr>
        <p:spPr>
          <a:xfrm>
            <a:off x="7984835" y="5347855"/>
            <a:ext cx="3315854" cy="829108"/>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postoperative</a:t>
            </a:r>
          </a:p>
        </p:txBody>
      </p:sp>
      <p:sp>
        <p:nvSpPr>
          <p:cNvPr id="7" name="TextBox 6"/>
          <p:cNvSpPr txBox="1"/>
          <p:nvPr/>
        </p:nvSpPr>
        <p:spPr>
          <a:xfrm>
            <a:off x="397164" y="3158836"/>
            <a:ext cx="2632363" cy="1477328"/>
          </a:xfrm>
          <a:prstGeom prst="rect">
            <a:avLst/>
          </a:prstGeom>
          <a:noFill/>
        </p:spPr>
        <p:txBody>
          <a:bodyPr wrap="square" rtlCol="0">
            <a:spAutoFit/>
          </a:bodyPr>
          <a:lstStyle/>
          <a:p>
            <a:r>
              <a:rPr lang="en-US" dirty="0"/>
              <a:t>Hair removal</a:t>
            </a:r>
          </a:p>
          <a:p>
            <a:r>
              <a:rPr lang="en-US" dirty="0"/>
              <a:t>Decolonization</a:t>
            </a:r>
          </a:p>
          <a:p>
            <a:r>
              <a:rPr lang="en-US" dirty="0"/>
              <a:t>Antibiotic prophylaxis</a:t>
            </a:r>
          </a:p>
          <a:p>
            <a:endParaRPr lang="en-US" dirty="0"/>
          </a:p>
          <a:p>
            <a:r>
              <a:rPr lang="en-US" dirty="0"/>
              <a:t>Checklist</a:t>
            </a:r>
          </a:p>
        </p:txBody>
      </p:sp>
      <p:sp>
        <p:nvSpPr>
          <p:cNvPr id="8" name="TextBox 7"/>
          <p:cNvSpPr txBox="1"/>
          <p:nvPr/>
        </p:nvSpPr>
        <p:spPr>
          <a:xfrm>
            <a:off x="4322619" y="3158836"/>
            <a:ext cx="1584088" cy="646331"/>
          </a:xfrm>
          <a:prstGeom prst="rect">
            <a:avLst/>
          </a:prstGeom>
          <a:noFill/>
        </p:spPr>
        <p:txBody>
          <a:bodyPr wrap="none" rtlCol="0">
            <a:spAutoFit/>
          </a:bodyPr>
          <a:lstStyle/>
          <a:p>
            <a:r>
              <a:rPr lang="en-US" dirty="0"/>
              <a:t>Skin antisepsis</a:t>
            </a:r>
          </a:p>
          <a:p>
            <a:r>
              <a:rPr lang="en-US" dirty="0" err="1"/>
              <a:t>Normothermia</a:t>
            </a:r>
            <a:endParaRPr lang="en-US" dirty="0"/>
          </a:p>
        </p:txBody>
      </p:sp>
      <p:sp>
        <p:nvSpPr>
          <p:cNvPr id="9" name="TextBox 8"/>
          <p:cNvSpPr txBox="1"/>
          <p:nvPr/>
        </p:nvSpPr>
        <p:spPr>
          <a:xfrm>
            <a:off x="7966790" y="3158836"/>
            <a:ext cx="3351943" cy="1200329"/>
          </a:xfrm>
          <a:prstGeom prst="rect">
            <a:avLst/>
          </a:prstGeom>
          <a:noFill/>
        </p:spPr>
        <p:txBody>
          <a:bodyPr wrap="none" rtlCol="0">
            <a:spAutoFit/>
          </a:bodyPr>
          <a:lstStyle/>
          <a:p>
            <a:r>
              <a:rPr lang="en-US" dirty="0"/>
              <a:t>Glucose control </a:t>
            </a:r>
          </a:p>
          <a:p>
            <a:r>
              <a:rPr lang="en-US" dirty="0"/>
              <a:t>Negative pressure wound therapy</a:t>
            </a:r>
          </a:p>
          <a:p>
            <a:endParaRPr lang="en-US" dirty="0"/>
          </a:p>
          <a:p>
            <a:r>
              <a:rPr lang="en-US" dirty="0"/>
              <a:t>Hospital-wide surveillance</a:t>
            </a:r>
          </a:p>
        </p:txBody>
      </p:sp>
      <p:pic>
        <p:nvPicPr>
          <p:cNvPr id="10" name="Picture 9"/>
          <p:cNvPicPr>
            <a:picLocks noChangeAspect="1"/>
          </p:cNvPicPr>
          <p:nvPr/>
        </p:nvPicPr>
        <p:blipFill>
          <a:blip r:embed="rId2"/>
          <a:stretch>
            <a:fillRect/>
          </a:stretch>
        </p:blipFill>
        <p:spPr>
          <a:xfrm>
            <a:off x="5364595" y="529655"/>
            <a:ext cx="6412345" cy="1736132"/>
          </a:xfrm>
          <a:prstGeom prst="rect">
            <a:avLst/>
          </a:prstGeom>
          <a:effectLst>
            <a:outerShdw blurRad="50800" dist="50800" dir="5400000" sx="101000" sy="101000" algn="ctr" rotWithShape="0">
              <a:srgbClr val="000000">
                <a:alpha val="43137"/>
              </a:srgbClr>
            </a:outerShdw>
          </a:effectLst>
        </p:spPr>
      </p:pic>
      <p:sp>
        <p:nvSpPr>
          <p:cNvPr id="11" name="TextBox 10"/>
          <p:cNvSpPr txBox="1"/>
          <p:nvPr/>
        </p:nvSpPr>
        <p:spPr>
          <a:xfrm>
            <a:off x="8283490" y="2342979"/>
            <a:ext cx="3511346" cy="369332"/>
          </a:xfrm>
          <a:prstGeom prst="rect">
            <a:avLst/>
          </a:prstGeom>
          <a:noFill/>
        </p:spPr>
        <p:txBody>
          <a:bodyPr wrap="none" rtlCol="0">
            <a:spAutoFit/>
          </a:bodyPr>
          <a:lstStyle/>
          <a:p>
            <a:r>
              <a:rPr lang="en-US" dirty="0" err="1"/>
              <a:t>Seidelman</a:t>
            </a:r>
            <a:r>
              <a:rPr lang="en-US" dirty="0"/>
              <a:t>, JAMA, January 17, 2023</a:t>
            </a:r>
          </a:p>
        </p:txBody>
      </p:sp>
    </p:spTree>
    <p:extLst>
      <p:ext uri="{BB962C8B-B14F-4D97-AF65-F5344CB8AC3E}">
        <p14:creationId xmlns:p14="http://schemas.microsoft.com/office/powerpoint/2010/main" val="721489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PJI – in a nutshell</a:t>
            </a:r>
          </a:p>
        </p:txBody>
      </p:sp>
      <p:sp>
        <p:nvSpPr>
          <p:cNvPr id="3" name="Content Placeholder 2"/>
          <p:cNvSpPr>
            <a:spLocks noGrp="1"/>
          </p:cNvSpPr>
          <p:nvPr>
            <p:ph idx="1"/>
          </p:nvPr>
        </p:nvSpPr>
        <p:spPr/>
        <p:txBody>
          <a:bodyPr/>
          <a:lstStyle/>
          <a:p>
            <a:r>
              <a:rPr lang="en-US" dirty="0"/>
              <a:t>Antibiotic decision-making follows the surgical plan (and there’s a variety of surgical approaches)</a:t>
            </a:r>
          </a:p>
          <a:p>
            <a:r>
              <a:rPr lang="en-US" dirty="0"/>
              <a:t>Management benefits from interdisciplinary approach</a:t>
            </a:r>
          </a:p>
          <a:p>
            <a:r>
              <a:rPr lang="en-US" dirty="0"/>
              <a:t>The optimal treatment is unknown (surgical plan, antibiotic choice, duration, route, additional measures) and may differ case-by-case – usually 6 weeks of IV antibiotics</a:t>
            </a:r>
          </a:p>
          <a:p>
            <a:r>
              <a:rPr lang="en-US" dirty="0"/>
              <a:t>Transition to oral antibiotics is non-inferior to continuing IV</a:t>
            </a:r>
          </a:p>
        </p:txBody>
      </p:sp>
    </p:spTree>
    <p:extLst>
      <p:ext uri="{BB962C8B-B14F-4D97-AF65-F5344CB8AC3E}">
        <p14:creationId xmlns:p14="http://schemas.microsoft.com/office/powerpoint/2010/main" val="3860938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BF78-8837-6F42-D86B-F287B4EB4485}"/>
              </a:ext>
            </a:extLst>
          </p:cNvPr>
          <p:cNvSpPr>
            <a:spLocks noGrp="1"/>
          </p:cNvSpPr>
          <p:nvPr>
            <p:ph type="title"/>
          </p:nvPr>
        </p:nvSpPr>
        <p:spPr/>
        <p:txBody>
          <a:bodyPr/>
          <a:lstStyle/>
          <a:p>
            <a:r>
              <a:rPr lang="en-US" dirty="0"/>
              <a:t>Our patient:</a:t>
            </a:r>
          </a:p>
        </p:txBody>
      </p:sp>
      <p:sp>
        <p:nvSpPr>
          <p:cNvPr id="3" name="Content Placeholder 2">
            <a:extLst>
              <a:ext uri="{FF2B5EF4-FFF2-40B4-BE49-F238E27FC236}">
                <a16:creationId xmlns:a16="http://schemas.microsoft.com/office/drawing/2014/main" id="{7A5BF7D9-C34A-4C60-BB2E-1742B487C90E}"/>
              </a:ext>
            </a:extLst>
          </p:cNvPr>
          <p:cNvSpPr>
            <a:spLocks noGrp="1"/>
          </p:cNvSpPr>
          <p:nvPr>
            <p:ph idx="1"/>
          </p:nvPr>
        </p:nvSpPr>
        <p:spPr/>
        <p:txBody>
          <a:bodyPr/>
          <a:lstStyle/>
          <a:p>
            <a:r>
              <a:rPr lang="en-US" dirty="0"/>
              <a:t>Empiric treatment with vancomycin &amp; ceftriaxone</a:t>
            </a:r>
          </a:p>
          <a:p>
            <a:r>
              <a:rPr lang="en-US" dirty="0"/>
              <a:t>Ceftriaxone x 6 weeks (alternatives cefazolin and oxacillin require at least 3 administrations per day, not as suited for home IV)</a:t>
            </a:r>
          </a:p>
          <a:p>
            <a:r>
              <a:rPr lang="en-US" dirty="0"/>
              <a:t>3-week follow-up: No pain, no fevers, CRP 173 </a:t>
            </a:r>
            <a:r>
              <a:rPr lang="en-US" dirty="0">
                <a:sym typeface="Wingdings" panose="05000000000000000000" pitchFamily="2" charset="2"/>
              </a:rPr>
              <a:t> 10</a:t>
            </a:r>
            <a:endParaRPr lang="en-US" dirty="0"/>
          </a:p>
          <a:p>
            <a:r>
              <a:rPr lang="en-US" dirty="0"/>
              <a:t>Anticipate oral antibiotics for another 6 weeks</a:t>
            </a:r>
          </a:p>
          <a:p>
            <a:r>
              <a:rPr lang="en-US" dirty="0"/>
              <a:t>Plan for new implant </a:t>
            </a:r>
            <a:r>
              <a:rPr lang="en-US" dirty="0" err="1"/>
              <a:t>tbd</a:t>
            </a:r>
            <a:endParaRPr lang="en-US" dirty="0"/>
          </a:p>
        </p:txBody>
      </p:sp>
    </p:spTree>
    <p:extLst>
      <p:ext uri="{BB962C8B-B14F-4D97-AF65-F5344CB8AC3E}">
        <p14:creationId xmlns:p14="http://schemas.microsoft.com/office/powerpoint/2010/main" val="3146700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BADE-EA54-B7BE-EA26-2356865F490D}"/>
              </a:ext>
            </a:extLst>
          </p:cNvPr>
          <p:cNvSpPr>
            <a:spLocks noGrp="1"/>
          </p:cNvSpPr>
          <p:nvPr>
            <p:ph type="title"/>
          </p:nvPr>
        </p:nvSpPr>
        <p:spPr/>
        <p:txBody>
          <a:bodyPr/>
          <a:lstStyle/>
          <a:p>
            <a:r>
              <a:rPr lang="en-US" dirty="0"/>
              <a:t>Thank you for the attention!</a:t>
            </a:r>
          </a:p>
        </p:txBody>
      </p:sp>
      <p:sp>
        <p:nvSpPr>
          <p:cNvPr id="3" name="Content Placeholder 2">
            <a:extLst>
              <a:ext uri="{FF2B5EF4-FFF2-40B4-BE49-F238E27FC236}">
                <a16:creationId xmlns:a16="http://schemas.microsoft.com/office/drawing/2014/main" id="{D71B5DC9-25CE-6514-E94B-E23CCDDC8FB7}"/>
              </a:ext>
            </a:extLst>
          </p:cNvPr>
          <p:cNvSpPr>
            <a:spLocks noGrp="1"/>
          </p:cNvSpPr>
          <p:nvPr>
            <p:ph idx="1"/>
          </p:nvPr>
        </p:nvSpPr>
        <p:spPr/>
        <p:txBody>
          <a:bodyPr/>
          <a:lstStyle/>
          <a:p>
            <a:r>
              <a:rPr lang="en-US" dirty="0">
                <a:hlinkClick r:id="rId2"/>
              </a:rPr>
              <a:t>jmarschall@arizona.edu</a:t>
            </a:r>
            <a:endParaRPr lang="en-US" dirty="0"/>
          </a:p>
          <a:p>
            <a:r>
              <a:rPr lang="en-US" dirty="0"/>
              <a:t>Banner ID team: 480-724-9035</a:t>
            </a:r>
            <a:endParaRPr lang="en-US" dirty="0">
              <a:hlinkClick r:id="rId2"/>
            </a:endParaRPr>
          </a:p>
          <a:p>
            <a:endParaRPr lang="en-US" dirty="0">
              <a:hlinkClick r:id="rId2"/>
            </a:endParaRPr>
          </a:p>
          <a:p>
            <a:endParaRPr lang="en-US" dirty="0"/>
          </a:p>
        </p:txBody>
      </p:sp>
      <p:pic>
        <p:nvPicPr>
          <p:cNvPr id="4" name="Picture 4" descr="The U of A + Banner Health Affiliation | The Differential">
            <a:extLst>
              <a:ext uri="{FF2B5EF4-FFF2-40B4-BE49-F238E27FC236}">
                <a16:creationId xmlns:a16="http://schemas.microsoft.com/office/drawing/2014/main" id="{A3976B37-72BD-9FA6-79EE-F915CF349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87" y="4913445"/>
            <a:ext cx="3546764" cy="164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6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7AD9-AC3C-8811-94AB-C33679FF140E}"/>
              </a:ext>
            </a:extLst>
          </p:cNvPr>
          <p:cNvSpPr>
            <a:spLocks noGrp="1"/>
          </p:cNvSpPr>
          <p:nvPr>
            <p:ph type="title"/>
          </p:nvPr>
        </p:nvSpPr>
        <p:spPr/>
        <p:txBody>
          <a:bodyPr/>
          <a:lstStyle/>
          <a:p>
            <a:r>
              <a:rPr lang="en-US" dirty="0"/>
              <a:t>Physical exam</a:t>
            </a:r>
          </a:p>
        </p:txBody>
      </p:sp>
      <p:sp>
        <p:nvSpPr>
          <p:cNvPr id="3" name="Content Placeholder 2">
            <a:extLst>
              <a:ext uri="{FF2B5EF4-FFF2-40B4-BE49-F238E27FC236}">
                <a16:creationId xmlns:a16="http://schemas.microsoft.com/office/drawing/2014/main" id="{802C8D7C-1A64-A82D-0875-639E9CA12409}"/>
              </a:ext>
            </a:extLst>
          </p:cNvPr>
          <p:cNvSpPr>
            <a:spLocks noGrp="1"/>
          </p:cNvSpPr>
          <p:nvPr>
            <p:ph idx="1"/>
          </p:nvPr>
        </p:nvSpPr>
        <p:spPr>
          <a:xfrm>
            <a:off x="5038928" y="1825625"/>
            <a:ext cx="6314872" cy="4351338"/>
          </a:xfrm>
        </p:spPr>
        <p:txBody>
          <a:bodyPr/>
          <a:lstStyle/>
          <a:p>
            <a:r>
              <a:rPr lang="en-US" dirty="0"/>
              <a:t>Moderate size ulcer, ½-1 inch deep </a:t>
            </a:r>
          </a:p>
          <a:p>
            <a:r>
              <a:rPr lang="en-US" dirty="0"/>
              <a:t>Tender to palpation</a:t>
            </a:r>
          </a:p>
          <a:p>
            <a:r>
              <a:rPr lang="en-US" dirty="0"/>
              <a:t>No redness </a:t>
            </a:r>
          </a:p>
          <a:p>
            <a:r>
              <a:rPr lang="en-US" dirty="0"/>
              <a:t>Drainage on the dressing</a:t>
            </a:r>
          </a:p>
          <a:p>
            <a:endParaRPr lang="en-US" dirty="0"/>
          </a:p>
          <a:p>
            <a:r>
              <a:rPr lang="en-US" i="1" dirty="0"/>
              <a:t>What’s next?</a:t>
            </a:r>
          </a:p>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7BD7BD5A-0A76-7F08-67BF-0E6B2907B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825625"/>
            <a:ext cx="3785150" cy="410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0EF1BAE-B918-A33E-EEE5-3BE325C8D8AE}"/>
              </a:ext>
            </a:extLst>
          </p:cNvPr>
          <p:cNvPicPr>
            <a:picLocks noChangeAspect="1"/>
          </p:cNvPicPr>
          <p:nvPr/>
        </p:nvPicPr>
        <p:blipFill>
          <a:blip r:embed="rId3"/>
          <a:stretch>
            <a:fillRect/>
          </a:stretch>
        </p:blipFill>
        <p:spPr>
          <a:xfrm>
            <a:off x="7655667" y="4077303"/>
            <a:ext cx="2523170" cy="1856569"/>
          </a:xfrm>
          <a:prstGeom prst="rect">
            <a:avLst/>
          </a:prstGeom>
        </p:spPr>
      </p:pic>
    </p:spTree>
    <p:extLst>
      <p:ext uri="{BB962C8B-B14F-4D97-AF65-F5344CB8AC3E}">
        <p14:creationId xmlns:p14="http://schemas.microsoft.com/office/powerpoint/2010/main" val="72091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D25EC724-C2E6-2FFE-D49C-77FD648DE58D}"/>
              </a:ext>
            </a:extLst>
          </p:cNvPr>
          <p:cNvSpPr>
            <a:spLocks noGrp="1"/>
          </p:cNvSpPr>
          <p:nvPr>
            <p:ph type="title"/>
          </p:nvPr>
        </p:nvSpPr>
        <p:spPr/>
        <p:txBody>
          <a:bodyPr/>
          <a:lstStyle/>
          <a:p>
            <a:pPr eaLnBrk="1" hangingPunct="1"/>
            <a:endParaRPr lang="de-CH" altLang="de-DE"/>
          </a:p>
        </p:txBody>
      </p:sp>
      <p:sp>
        <p:nvSpPr>
          <p:cNvPr id="53251" name="Inhaltsplatzhalter 2">
            <a:extLst>
              <a:ext uri="{FF2B5EF4-FFF2-40B4-BE49-F238E27FC236}">
                <a16:creationId xmlns:a16="http://schemas.microsoft.com/office/drawing/2014/main" id="{735FDD6A-2776-451A-2373-FF186F24A9FD}"/>
              </a:ext>
            </a:extLst>
          </p:cNvPr>
          <p:cNvSpPr>
            <a:spLocks noGrp="1" noChangeArrowheads="1"/>
          </p:cNvSpPr>
          <p:nvPr>
            <p:ph idx="1"/>
          </p:nvPr>
        </p:nvSpPr>
        <p:spPr bwMode="auto">
          <a:xfrm>
            <a:off x="838199" y="2293247"/>
            <a:ext cx="6682263" cy="3883717"/>
          </a:xfrm>
        </p:spPr>
        <p:txBody>
          <a:bodyPr wrap="square" numCol="1" anchor="t" anchorCtr="0" compatLnSpc="1">
            <a:prstTxWarp prst="textNoShape">
              <a:avLst/>
            </a:prstTxWarp>
            <a:normAutofit/>
          </a:bodyPr>
          <a:lstStyle/>
          <a:p>
            <a:pPr eaLnBrk="1" hangingPunct="1"/>
            <a:r>
              <a:rPr lang="de-CH" altLang="de-DE" sz="2400" dirty="0"/>
              <a:t>Metaanalysis of 7 studies:</a:t>
            </a:r>
          </a:p>
          <a:p>
            <a:pPr lvl="1"/>
            <a:r>
              <a:rPr lang="de-CH" altLang="de-DE" sz="2000" dirty="0"/>
              <a:t>Pooled sensitivity 0.87</a:t>
            </a:r>
          </a:p>
          <a:p>
            <a:pPr lvl="1"/>
            <a:r>
              <a:rPr lang="de-CH" altLang="de-DE" sz="2000" dirty="0"/>
              <a:t>Pooled specificity 0.83</a:t>
            </a:r>
          </a:p>
          <a:p>
            <a:pPr eaLnBrk="1" hangingPunct="1"/>
            <a:r>
              <a:rPr lang="de-CH" altLang="de-DE" sz="2400" dirty="0"/>
              <a:t>Conclusion: «</a:t>
            </a:r>
            <a:r>
              <a:rPr lang="de-CH" altLang="de-DE" sz="2400" dirty="0">
                <a:solidFill>
                  <a:schemeClr val="accent1"/>
                </a:solidFill>
              </a:rPr>
              <a:t>PTB can accurately rule in diabetic foot OM in high-risk patients </a:t>
            </a:r>
            <a:r>
              <a:rPr lang="de-CH" altLang="de-DE" sz="2400" dirty="0">
                <a:solidFill>
                  <a:srgbClr val="C00000"/>
                </a:solidFill>
              </a:rPr>
              <a:t>and rule out OM in low-risk patients</a:t>
            </a:r>
            <a:r>
              <a:rPr lang="de-CH" altLang="de-DE" sz="2400" dirty="0"/>
              <a:t>»</a:t>
            </a:r>
          </a:p>
        </p:txBody>
      </p:sp>
      <p:sp>
        <p:nvSpPr>
          <p:cNvPr id="53252" name="Fußzeilenplatzhalter 3">
            <a:extLst>
              <a:ext uri="{FF2B5EF4-FFF2-40B4-BE49-F238E27FC236}">
                <a16:creationId xmlns:a16="http://schemas.microsoft.com/office/drawing/2014/main" id="{66F2AB79-C02C-0B85-8777-A2E69768CE0A}"/>
              </a:ext>
            </a:extLst>
          </p:cNvPr>
          <p:cNvSpPr>
            <a:spLocks noGrp="1"/>
          </p:cNvSpPr>
          <p:nvPr>
            <p:ph type="ftr" sz="quarter" idx="11"/>
          </p:nvPr>
        </p:nvSpPr>
        <p:spPr bwMode="auto">
          <a:xfrm>
            <a:off x="838198" y="6356350"/>
            <a:ext cx="731520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de-DE" altLang="de-DE" sz="1400" dirty="0">
                <a:solidFill>
                  <a:srgbClr val="000000"/>
                </a:solidFill>
              </a:rPr>
              <a:t>Lam et al, CID 2016;63:944.</a:t>
            </a:r>
            <a:endParaRPr lang="de-CH" altLang="de-DE" sz="1400" dirty="0">
              <a:solidFill>
                <a:srgbClr val="000000"/>
              </a:solidFill>
            </a:endParaRPr>
          </a:p>
        </p:txBody>
      </p:sp>
      <p:pic>
        <p:nvPicPr>
          <p:cNvPr id="53254" name="Grafik 5">
            <a:extLst>
              <a:ext uri="{FF2B5EF4-FFF2-40B4-BE49-F238E27FC236}">
                <a16:creationId xmlns:a16="http://schemas.microsoft.com/office/drawing/2014/main" id="{A64077BC-E8BB-C418-6C3A-037B50AEA0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125"/>
            <a:ext cx="797044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Grafik 6">
            <a:extLst>
              <a:ext uri="{FF2B5EF4-FFF2-40B4-BE49-F238E27FC236}">
                <a16:creationId xmlns:a16="http://schemas.microsoft.com/office/drawing/2014/main" id="{C057DB3B-6AC0-F3F6-0981-3DB8D62FE7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0461" y="2293247"/>
            <a:ext cx="4386193" cy="434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C907127-7EDA-0697-0F7B-44341B7452BB}"/>
              </a:ext>
            </a:extLst>
          </p:cNvPr>
          <p:cNvPicPr>
            <a:picLocks noChangeAspect="1"/>
          </p:cNvPicPr>
          <p:nvPr/>
        </p:nvPicPr>
        <p:blipFill>
          <a:blip r:embed="rId4"/>
          <a:stretch>
            <a:fillRect/>
          </a:stretch>
        </p:blipFill>
        <p:spPr>
          <a:xfrm>
            <a:off x="10361577" y="221319"/>
            <a:ext cx="1263536" cy="19285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D54B-B1D3-7304-CC06-6813716506F3}"/>
              </a:ext>
            </a:extLst>
          </p:cNvPr>
          <p:cNvSpPr>
            <a:spLocks noGrp="1"/>
          </p:cNvSpPr>
          <p:nvPr>
            <p:ph type="title"/>
          </p:nvPr>
        </p:nvSpPr>
        <p:spPr/>
        <p:txBody>
          <a:bodyPr/>
          <a:lstStyle/>
          <a:p>
            <a:r>
              <a:rPr lang="en-US" dirty="0"/>
              <a:t>And labs?</a:t>
            </a:r>
          </a:p>
        </p:txBody>
      </p:sp>
      <p:sp>
        <p:nvSpPr>
          <p:cNvPr id="3" name="Content Placeholder 2">
            <a:extLst>
              <a:ext uri="{FF2B5EF4-FFF2-40B4-BE49-F238E27FC236}">
                <a16:creationId xmlns:a16="http://schemas.microsoft.com/office/drawing/2014/main" id="{580ED5B9-701B-3F95-A7E6-760D73ECE23B}"/>
              </a:ext>
            </a:extLst>
          </p:cNvPr>
          <p:cNvSpPr>
            <a:spLocks noGrp="1"/>
          </p:cNvSpPr>
          <p:nvPr>
            <p:ph idx="1"/>
          </p:nvPr>
        </p:nvSpPr>
        <p:spPr/>
        <p:txBody>
          <a:bodyPr/>
          <a:lstStyle/>
          <a:p>
            <a:r>
              <a:rPr lang="en-US" dirty="0"/>
              <a:t>WBC 9.6 / no left shift</a:t>
            </a:r>
          </a:p>
          <a:p>
            <a:r>
              <a:rPr lang="en-US" dirty="0"/>
              <a:t>CRP 21.5</a:t>
            </a:r>
          </a:p>
          <a:p>
            <a:endParaRPr lang="en-US" dirty="0"/>
          </a:p>
          <a:p>
            <a:r>
              <a:rPr lang="en-US" dirty="0">
                <a:solidFill>
                  <a:schemeClr val="bg1">
                    <a:lumMod val="50000"/>
                  </a:schemeClr>
                </a:solidFill>
              </a:rPr>
              <a:t>Didn’t get ESR, procalcitonin</a:t>
            </a:r>
          </a:p>
        </p:txBody>
      </p:sp>
    </p:spTree>
    <p:extLst>
      <p:ext uri="{BB962C8B-B14F-4D97-AF65-F5344CB8AC3E}">
        <p14:creationId xmlns:p14="http://schemas.microsoft.com/office/powerpoint/2010/main" val="8085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64C3-6D80-AA93-9A2C-A7F4458B1114}"/>
              </a:ext>
            </a:extLst>
          </p:cNvPr>
          <p:cNvSpPr>
            <a:spLocks noGrp="1"/>
          </p:cNvSpPr>
          <p:nvPr>
            <p:ph type="title"/>
          </p:nvPr>
        </p:nvSpPr>
        <p:spPr/>
        <p:txBody>
          <a:bodyPr/>
          <a:lstStyle/>
          <a:p>
            <a:r>
              <a:rPr lang="en-US" dirty="0"/>
              <a:t>Role of labs in diabetic foot infection</a:t>
            </a:r>
          </a:p>
        </p:txBody>
      </p:sp>
      <p:sp>
        <p:nvSpPr>
          <p:cNvPr id="3" name="Content Placeholder 2">
            <a:extLst>
              <a:ext uri="{FF2B5EF4-FFF2-40B4-BE49-F238E27FC236}">
                <a16:creationId xmlns:a16="http://schemas.microsoft.com/office/drawing/2014/main" id="{E00C9AD7-2534-878C-7E53-F9FAD35A5368}"/>
              </a:ext>
            </a:extLst>
          </p:cNvPr>
          <p:cNvSpPr>
            <a:spLocks noGrp="1"/>
          </p:cNvSpPr>
          <p:nvPr>
            <p:ph idx="1"/>
          </p:nvPr>
        </p:nvSpPr>
        <p:spPr>
          <a:xfrm>
            <a:off x="7227650" y="1575881"/>
            <a:ext cx="4126149" cy="4601082"/>
          </a:xfrm>
        </p:spPr>
        <p:txBody>
          <a:bodyPr>
            <a:normAutofit/>
          </a:bodyPr>
          <a:lstStyle/>
          <a:p>
            <a:r>
              <a:rPr lang="en-US" sz="2400" u="sng" dirty="0"/>
              <a:t>Caveat</a:t>
            </a:r>
            <a:r>
              <a:rPr lang="en-US" sz="2400" dirty="0"/>
              <a:t>: cut-offs in the source studies varied; severity of illness not always clear; no analysis of test combos!</a:t>
            </a:r>
          </a:p>
          <a:p>
            <a:endParaRPr lang="en-US" sz="2400" dirty="0"/>
          </a:p>
        </p:txBody>
      </p:sp>
      <p:pic>
        <p:nvPicPr>
          <p:cNvPr id="5" name="Picture 4">
            <a:extLst>
              <a:ext uri="{FF2B5EF4-FFF2-40B4-BE49-F238E27FC236}">
                <a16:creationId xmlns:a16="http://schemas.microsoft.com/office/drawing/2014/main" id="{A3D28B40-1354-0B99-887B-062742FD6D5D}"/>
              </a:ext>
            </a:extLst>
          </p:cNvPr>
          <p:cNvPicPr>
            <a:picLocks noChangeAspect="1"/>
          </p:cNvPicPr>
          <p:nvPr/>
        </p:nvPicPr>
        <p:blipFill>
          <a:blip r:embed="rId2"/>
          <a:stretch>
            <a:fillRect/>
          </a:stretch>
        </p:blipFill>
        <p:spPr>
          <a:xfrm>
            <a:off x="838200" y="1456485"/>
            <a:ext cx="5883613" cy="1707299"/>
          </a:xfrm>
          <a:prstGeom prst="rect">
            <a:avLst/>
          </a:prstGeom>
        </p:spPr>
      </p:pic>
      <p:pic>
        <p:nvPicPr>
          <p:cNvPr id="7" name="Picture 6">
            <a:extLst>
              <a:ext uri="{FF2B5EF4-FFF2-40B4-BE49-F238E27FC236}">
                <a16:creationId xmlns:a16="http://schemas.microsoft.com/office/drawing/2014/main" id="{1F7110B0-0C9B-03F8-9615-547BFA31D0AF}"/>
              </a:ext>
            </a:extLst>
          </p:cNvPr>
          <p:cNvPicPr>
            <a:picLocks noChangeAspect="1"/>
          </p:cNvPicPr>
          <p:nvPr/>
        </p:nvPicPr>
        <p:blipFill>
          <a:blip r:embed="rId3"/>
          <a:stretch>
            <a:fillRect/>
          </a:stretch>
        </p:blipFill>
        <p:spPr>
          <a:xfrm>
            <a:off x="910433" y="3429000"/>
            <a:ext cx="4645681" cy="2887758"/>
          </a:xfrm>
          <a:prstGeom prst="rect">
            <a:avLst/>
          </a:prstGeom>
        </p:spPr>
      </p:pic>
      <p:sp>
        <p:nvSpPr>
          <p:cNvPr id="10" name="TextBox 9">
            <a:extLst>
              <a:ext uri="{FF2B5EF4-FFF2-40B4-BE49-F238E27FC236}">
                <a16:creationId xmlns:a16="http://schemas.microsoft.com/office/drawing/2014/main" id="{3551025B-2FB5-4A88-3A2D-12B7B50FE375}"/>
              </a:ext>
            </a:extLst>
          </p:cNvPr>
          <p:cNvSpPr txBox="1"/>
          <p:nvPr/>
        </p:nvSpPr>
        <p:spPr>
          <a:xfrm>
            <a:off x="838200" y="6454283"/>
            <a:ext cx="3091039" cy="369332"/>
          </a:xfrm>
          <a:prstGeom prst="rect">
            <a:avLst/>
          </a:prstGeom>
          <a:noFill/>
        </p:spPr>
        <p:txBody>
          <a:bodyPr wrap="none" rtlCol="0">
            <a:spAutoFit/>
          </a:bodyPr>
          <a:lstStyle/>
          <a:p>
            <a:r>
              <a:rPr lang="en-US" dirty="0"/>
              <a:t>Sharma et al, PLOS One 2022</a:t>
            </a:r>
          </a:p>
        </p:txBody>
      </p:sp>
      <p:pic>
        <p:nvPicPr>
          <p:cNvPr id="12" name="Picture 11">
            <a:extLst>
              <a:ext uri="{FF2B5EF4-FFF2-40B4-BE49-F238E27FC236}">
                <a16:creationId xmlns:a16="http://schemas.microsoft.com/office/drawing/2014/main" id="{1B61E4B5-D114-01E8-E034-343FDB1E503E}"/>
              </a:ext>
            </a:extLst>
          </p:cNvPr>
          <p:cNvPicPr>
            <a:picLocks noChangeAspect="1"/>
          </p:cNvPicPr>
          <p:nvPr/>
        </p:nvPicPr>
        <p:blipFill>
          <a:blip r:embed="rId4"/>
          <a:stretch>
            <a:fillRect/>
          </a:stretch>
        </p:blipFill>
        <p:spPr>
          <a:xfrm>
            <a:off x="5849183" y="3429000"/>
            <a:ext cx="4645681" cy="2903096"/>
          </a:xfrm>
          <a:prstGeom prst="rect">
            <a:avLst/>
          </a:prstGeom>
        </p:spPr>
      </p:pic>
    </p:spTree>
    <p:extLst>
      <p:ext uri="{BB962C8B-B14F-4D97-AF65-F5344CB8AC3E}">
        <p14:creationId xmlns:p14="http://schemas.microsoft.com/office/powerpoint/2010/main" val="149955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4149</TotalTime>
  <Words>2746</Words>
  <Application>Microsoft Office PowerPoint</Application>
  <PresentationFormat>Widescreen</PresentationFormat>
  <Paragraphs>429</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Aptos</vt:lpstr>
      <vt:lpstr>Aptos Display</vt:lpstr>
      <vt:lpstr>Arial</vt:lpstr>
      <vt:lpstr>Wingdings</vt:lpstr>
      <vt:lpstr>Office Theme</vt:lpstr>
      <vt:lpstr>Academic Tuesday: Diabetic foot osteomyelitis (and other bone and joint infections)</vt:lpstr>
      <vt:lpstr>Case 1</vt:lpstr>
      <vt:lpstr>What’s the pathogenesis of an ulcer?</vt:lpstr>
      <vt:lpstr>What are risk factors for infection?</vt:lpstr>
      <vt:lpstr>Epidemiology of diabetic foot ulcers and infectious complications </vt:lpstr>
      <vt:lpstr>Physical exam</vt:lpstr>
      <vt:lpstr>PowerPoint Presentation</vt:lpstr>
      <vt:lpstr>And labs?</vt:lpstr>
      <vt:lpstr>Role of labs in diabetic foot infection</vt:lpstr>
      <vt:lpstr>Labs - recommended</vt:lpstr>
      <vt:lpstr>What about imaging in diabetic foot ulcers?</vt:lpstr>
      <vt:lpstr>PowerPoint Presentation</vt:lpstr>
      <vt:lpstr>Let’s classify this!</vt:lpstr>
      <vt:lpstr>Imaging modalities</vt:lpstr>
      <vt:lpstr>MRI foot </vt:lpstr>
      <vt:lpstr>Predictors of diabetic foot osteomyelitis</vt:lpstr>
      <vt:lpstr>Calling for support –  this is best managed as a team! </vt:lpstr>
      <vt:lpstr>PowerPoint Presentation</vt:lpstr>
      <vt:lpstr>Obtaining a microbiological diagnosis</vt:lpstr>
      <vt:lpstr>What empiric antibiotics to start</vt:lpstr>
      <vt:lpstr>Definitive antibiotic and treatment duration</vt:lpstr>
      <vt:lpstr>Treatment duration for DFO</vt:lpstr>
      <vt:lpstr>Outcomes of infected DFUs – not so good!</vt:lpstr>
      <vt:lpstr>Management of diabetic foot ulcer with possible infection - in a nutshell</vt:lpstr>
      <vt:lpstr>A good resource, succinct, with 25 recs</vt:lpstr>
      <vt:lpstr>DO NOT</vt:lpstr>
      <vt:lpstr>Our patient:</vt:lpstr>
      <vt:lpstr>Case 2</vt:lpstr>
      <vt:lpstr>CT right shoulder, 6/9/25</vt:lpstr>
      <vt:lpstr>XR, right shoulder, 6/10</vt:lpstr>
      <vt:lpstr>Labs</vt:lpstr>
      <vt:lpstr>OR note, 6/10</vt:lpstr>
      <vt:lpstr>Intraoperative cultures</vt:lpstr>
      <vt:lpstr>Pathogenesis of bone and joint infection:  local vs systemic</vt:lpstr>
      <vt:lpstr>Risk factors</vt:lpstr>
      <vt:lpstr>Epidemiology</vt:lpstr>
      <vt:lpstr>Projection of joint replacement surgeries</vt:lpstr>
      <vt:lpstr>How does PJI present?</vt:lpstr>
      <vt:lpstr>Diagnostic work-up</vt:lpstr>
      <vt:lpstr>Inflammatory markers</vt:lpstr>
      <vt:lpstr>Imaging studies</vt:lpstr>
      <vt:lpstr>Surgical approach in one slide</vt:lpstr>
      <vt:lpstr>Intraoperative cultures</vt:lpstr>
      <vt:lpstr>Culture results</vt:lpstr>
      <vt:lpstr>Two useful diagnostic criteria scores:               MSIS and EBJIS</vt:lpstr>
      <vt:lpstr>Antibiotic treatment in one slide</vt:lpstr>
      <vt:lpstr>“U.S.” approach, IDSA treatment guidelines</vt:lpstr>
      <vt:lpstr>“European” approach</vt:lpstr>
      <vt:lpstr>Comparative effectiveness of antibiotics?</vt:lpstr>
      <vt:lpstr>We do not know the optimal duration (yet)</vt:lpstr>
      <vt:lpstr>We may underutilize oral options:               The OVIVA trial</vt:lpstr>
      <vt:lpstr>Oral bioavailability of antibiotics</vt:lpstr>
      <vt:lpstr>Bone:serum or bone:plasma ratios for various antibiotic groups</vt:lpstr>
      <vt:lpstr>Antibiotic suppression – postponing failure?</vt:lpstr>
      <vt:lpstr>Impact of PJI on joint function, mortality</vt:lpstr>
      <vt:lpstr>Preventive measures, by timing</vt:lpstr>
      <vt:lpstr>Management of PJI – in a nutshell</vt:lpstr>
      <vt:lpstr>Our patient:</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Tuesday: Diabetic foot osteomyelitis</dc:title>
  <dc:creator>Marschall, Jonas - (jmarschall)</dc:creator>
  <cp:lastModifiedBy>Marschall, Jonas - (jmarschall)</cp:lastModifiedBy>
  <cp:revision>2</cp:revision>
  <dcterms:created xsi:type="dcterms:W3CDTF">2025-08-06T16:14:12Z</dcterms:created>
  <dcterms:modified xsi:type="dcterms:W3CDTF">2025-08-11T16:22:02Z</dcterms:modified>
</cp:coreProperties>
</file>