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57" r:id="rId6"/>
    <p:sldId id="258" r:id="rId7"/>
    <p:sldId id="279" r:id="rId8"/>
    <p:sldId id="292" r:id="rId9"/>
    <p:sldId id="280" r:id="rId10"/>
    <p:sldId id="293" r:id="rId11"/>
    <p:sldId id="291" r:id="rId12"/>
    <p:sldId id="262" r:id="rId13"/>
    <p:sldId id="263" r:id="rId14"/>
    <p:sldId id="264" r:id="rId15"/>
    <p:sldId id="265" r:id="rId16"/>
    <p:sldId id="270" r:id="rId17"/>
    <p:sldId id="269" r:id="rId18"/>
    <p:sldId id="289" r:id="rId19"/>
    <p:sldId id="267" r:id="rId20"/>
    <p:sldId id="268" r:id="rId21"/>
    <p:sldId id="271" r:id="rId22"/>
    <p:sldId id="272" r:id="rId23"/>
    <p:sldId id="275" r:id="rId24"/>
    <p:sldId id="277" r:id="rId25"/>
    <p:sldId id="278" r:id="rId26"/>
    <p:sldId id="274"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44E032-1C8C-F485-029E-888CD0DBDD82}" v="1" dt="2021-07-21T20:08:23.116"/>
    <p1510:client id="{2E9E3B4B-EF30-4AC1-A24A-53704FA5D882}" v="1015" dt="2023-07-17T15:22:46.577"/>
    <p1510:client id="{3892971D-C1F8-4912-8866-DAAEF3245C2C}" v="1353" dt="2021-07-22T18:32:55.355"/>
    <p1510:client id="{3C3EA034-4C4B-5648-909A-46733BC04C75}" v="1" dt="2022-06-22T17:19:56.757"/>
    <p1510:client id="{3D45042B-361B-9501-BEE6-7ADDFB96E48D}" v="22" dt="2021-07-22T18:35:03.901"/>
    <p1510:client id="{53E552DF-200A-49A6-B723-342C4C79385E}" v="24" dt="2021-07-22T14:54:21.454"/>
    <p1510:client id="{5E9A1376-286F-C51E-5EB3-8B1F0D0289B1}" v="94" vWet="94" dt="2021-07-22T18:32:54.419"/>
    <p1510:client id="{636F9244-7543-4DA3-BBA1-56F9169C569D}" v="9" dt="2023-07-17T00:55:00.171"/>
    <p1510:client id="{7D034D48-D94D-4CC3-B13E-CBAB24E9FD3D}" v="656" dt="2023-07-17T14:16:18.377"/>
    <p1510:client id="{7F445DAA-63F7-4238-843F-AB04096EF7B3}" v="589" dt="2023-07-17T13:53:19.131"/>
    <p1510:client id="{82039757-8526-A0A3-A210-FD3B02D60B30}" v="97" dt="2021-07-21T22:23:46.227"/>
    <p1510:client id="{8FD755CF-BE43-CBC0-366E-78E782A0273B}" v="112" dt="2021-07-21T20:36:10.002"/>
    <p1510:client id="{AE35EBA6-99DF-4AF9-0458-86BC2EDFD926}" v="6" dt="2021-07-22T15:16:47.416"/>
    <p1510:client id="{B947E40E-C450-D525-C57C-C8A0B78C1164}" v="135" dt="2021-07-21T22:29:04.430"/>
    <p1510:client id="{BE6E4E48-33DB-4AC1-951C-76B9BCB3A859}" v="1219" dt="2023-07-17T17:31:21.829"/>
    <p1510:client id="{CF576E55-69C5-41F5-874F-BE485567D47A}" v="5" dt="2022-06-22T17:18:54.880"/>
    <p1510:client id="{E1B30336-8A62-4055-A664-C706E3084F02}" v="400" dt="2023-07-14T18:32:50.846"/>
    <p1510:client id="{F2684A73-9664-4B85-A1E4-B8F72BAEA414}" v="413" dt="2023-07-17T00:50:48.2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ri, Aishwarya 1" userId="S::aishwarya.puri@bannerhealth.com::064a9567-5dbf-440b-9b8c-6e44ff4faf70" providerId="AD" clId="Web-{F2684A73-9664-4B85-A1E4-B8F72BAEA414}"/>
    <pc:docChg chg="addSld delSld modSld">
      <pc:chgData name="Puri, Aishwarya 1" userId="S::aishwarya.puri@bannerhealth.com::064a9567-5dbf-440b-9b8c-6e44ff4faf70" providerId="AD" clId="Web-{F2684A73-9664-4B85-A1E4-B8F72BAEA414}" dt="2023-07-17T00:51:00.393" v="270"/>
      <pc:docMkLst>
        <pc:docMk/>
      </pc:docMkLst>
      <pc:sldChg chg="addSp delSp modSp">
        <pc:chgData name="Puri, Aishwarya 1" userId="S::aishwarya.puri@bannerhealth.com::064a9567-5dbf-440b-9b8c-6e44ff4faf70" providerId="AD" clId="Web-{F2684A73-9664-4B85-A1E4-B8F72BAEA414}" dt="2023-07-17T00:51:00.393" v="270"/>
        <pc:sldMkLst>
          <pc:docMk/>
          <pc:sldMk cId="1429895713" sldId="256"/>
        </pc:sldMkLst>
        <pc:spChg chg="mod ord">
          <ac:chgData name="Puri, Aishwarya 1" userId="S::aishwarya.puri@bannerhealth.com::064a9567-5dbf-440b-9b8c-6e44ff4faf70" providerId="AD" clId="Web-{F2684A73-9664-4B85-A1E4-B8F72BAEA414}" dt="2023-07-17T00:51:00.393" v="270"/>
          <ac:spMkLst>
            <pc:docMk/>
            <pc:sldMk cId="1429895713" sldId="256"/>
            <ac:spMk id="2" creationId="{00000000-0000-0000-0000-000000000000}"/>
          </ac:spMkLst>
        </pc:spChg>
        <pc:spChg chg="mod ord">
          <ac:chgData name="Puri, Aishwarya 1" userId="S::aishwarya.puri@bannerhealth.com::064a9567-5dbf-440b-9b8c-6e44ff4faf70" providerId="AD" clId="Web-{F2684A73-9664-4B85-A1E4-B8F72BAEA414}" dt="2023-07-17T00:51:00.393" v="270"/>
          <ac:spMkLst>
            <pc:docMk/>
            <pc:sldMk cId="1429895713" sldId="256"/>
            <ac:spMk id="3" creationId="{00000000-0000-0000-0000-000000000000}"/>
          </ac:spMkLst>
        </pc:spChg>
        <pc:spChg chg="add mod">
          <ac:chgData name="Puri, Aishwarya 1" userId="S::aishwarya.puri@bannerhealth.com::064a9567-5dbf-440b-9b8c-6e44ff4faf70" providerId="AD" clId="Web-{F2684A73-9664-4B85-A1E4-B8F72BAEA414}" dt="2023-07-17T00:51:00.393" v="270"/>
          <ac:spMkLst>
            <pc:docMk/>
            <pc:sldMk cId="1429895713" sldId="256"/>
            <ac:spMk id="5" creationId="{B9FE0568-3468-E021-4608-69B824743FC3}"/>
          </ac:spMkLst>
        </pc:spChg>
        <pc:spChg chg="del">
          <ac:chgData name="Puri, Aishwarya 1" userId="S::aishwarya.puri@bannerhealth.com::064a9567-5dbf-440b-9b8c-6e44ff4faf70" providerId="AD" clId="Web-{F2684A73-9664-4B85-A1E4-B8F72BAEA414}" dt="2023-07-17T00:51:00.393" v="270"/>
          <ac:spMkLst>
            <pc:docMk/>
            <pc:sldMk cId="1429895713" sldId="256"/>
            <ac:spMk id="7" creationId="{88294908-8B00-4F58-BBBA-20F71A40AA9E}"/>
          </ac:spMkLst>
        </pc:spChg>
        <pc:spChg chg="del">
          <ac:chgData name="Puri, Aishwarya 1" userId="S::aishwarya.puri@bannerhealth.com::064a9567-5dbf-440b-9b8c-6e44ff4faf70" providerId="AD" clId="Web-{F2684A73-9664-4B85-A1E4-B8F72BAEA414}" dt="2023-07-17T00:51:00.393" v="270"/>
          <ac:spMkLst>
            <pc:docMk/>
            <pc:sldMk cId="1429895713" sldId="256"/>
            <ac:spMk id="9" creationId="{4364C879-1404-4203-8E9D-CC5DE0A621A2}"/>
          </ac:spMkLst>
        </pc:spChg>
        <pc:spChg chg="del">
          <ac:chgData name="Puri, Aishwarya 1" userId="S::aishwarya.puri@bannerhealth.com::064a9567-5dbf-440b-9b8c-6e44ff4faf70" providerId="AD" clId="Web-{F2684A73-9664-4B85-A1E4-B8F72BAEA414}" dt="2023-07-17T00:51:00.393" v="270"/>
          <ac:spMkLst>
            <pc:docMk/>
            <pc:sldMk cId="1429895713" sldId="256"/>
            <ac:spMk id="11" creationId="{84617302-4B0D-4351-A6BB-6F0930D943AC}"/>
          </ac:spMkLst>
        </pc:spChg>
        <pc:spChg chg="del">
          <ac:chgData name="Puri, Aishwarya 1" userId="S::aishwarya.puri@bannerhealth.com::064a9567-5dbf-440b-9b8c-6e44ff4faf70" providerId="AD" clId="Web-{F2684A73-9664-4B85-A1E4-B8F72BAEA414}" dt="2023-07-17T00:51:00.393" v="270"/>
          <ac:spMkLst>
            <pc:docMk/>
            <pc:sldMk cId="1429895713" sldId="256"/>
            <ac:spMk id="13" creationId="{DA2C7802-C2E0-4218-8F89-8DD7CCD2CD1C}"/>
          </ac:spMkLst>
        </pc:spChg>
        <pc:spChg chg="del">
          <ac:chgData name="Puri, Aishwarya 1" userId="S::aishwarya.puri@bannerhealth.com::064a9567-5dbf-440b-9b8c-6e44ff4faf70" providerId="AD" clId="Web-{F2684A73-9664-4B85-A1E4-B8F72BAEA414}" dt="2023-07-17T00:51:00.393" v="270"/>
          <ac:spMkLst>
            <pc:docMk/>
            <pc:sldMk cId="1429895713" sldId="256"/>
            <ac:spMk id="15" creationId="{A6D7111A-21E5-4EE9-8A78-10E5530F0116}"/>
          </ac:spMkLst>
        </pc:spChg>
        <pc:spChg chg="del">
          <ac:chgData name="Puri, Aishwarya 1" userId="S::aishwarya.puri@bannerhealth.com::064a9567-5dbf-440b-9b8c-6e44ff4faf70" providerId="AD" clId="Web-{F2684A73-9664-4B85-A1E4-B8F72BAEA414}" dt="2023-07-17T00:51:00.393" v="270"/>
          <ac:spMkLst>
            <pc:docMk/>
            <pc:sldMk cId="1429895713" sldId="256"/>
            <ac:spMk id="17" creationId="{A3969E80-A77B-49FC-9122-D89AFD5EE118}"/>
          </ac:spMkLst>
        </pc:spChg>
        <pc:spChg chg="del">
          <ac:chgData name="Puri, Aishwarya 1" userId="S::aishwarya.puri@bannerhealth.com::064a9567-5dbf-440b-9b8c-6e44ff4faf70" providerId="AD" clId="Web-{F2684A73-9664-4B85-A1E4-B8F72BAEA414}" dt="2023-07-17T00:51:00.393" v="270"/>
          <ac:spMkLst>
            <pc:docMk/>
            <pc:sldMk cId="1429895713" sldId="256"/>
            <ac:spMk id="19" creationId="{1849CA57-76BD-4CF2-80BA-D7A46A01B7B1}"/>
          </ac:spMkLst>
        </pc:spChg>
        <pc:spChg chg="del">
          <ac:chgData name="Puri, Aishwarya 1" userId="S::aishwarya.puri@bannerhealth.com::064a9567-5dbf-440b-9b8c-6e44ff4faf70" providerId="AD" clId="Web-{F2684A73-9664-4B85-A1E4-B8F72BAEA414}" dt="2023-07-17T00:51:00.393" v="270"/>
          <ac:spMkLst>
            <pc:docMk/>
            <pc:sldMk cId="1429895713" sldId="256"/>
            <ac:spMk id="21" creationId="{35E9085E-E730-4768-83D4-6CB7E9897153}"/>
          </ac:spMkLst>
        </pc:spChg>
        <pc:spChg chg="del">
          <ac:chgData name="Puri, Aishwarya 1" userId="S::aishwarya.puri@bannerhealth.com::064a9567-5dbf-440b-9b8c-6e44ff4faf70" providerId="AD" clId="Web-{F2684A73-9664-4B85-A1E4-B8F72BAEA414}" dt="2023-07-17T00:51:00.393" v="270"/>
          <ac:spMkLst>
            <pc:docMk/>
            <pc:sldMk cId="1429895713" sldId="256"/>
            <ac:spMk id="24" creationId="{973272FE-A474-4CAE-8CA2-BCC8B476C3F4}"/>
          </ac:spMkLst>
        </pc:spChg>
        <pc:spChg chg="del">
          <ac:chgData name="Puri, Aishwarya 1" userId="S::aishwarya.puri@bannerhealth.com::064a9567-5dbf-440b-9b8c-6e44ff4faf70" providerId="AD" clId="Web-{F2684A73-9664-4B85-A1E4-B8F72BAEA414}" dt="2023-07-17T00:51:00.393" v="270"/>
          <ac:spMkLst>
            <pc:docMk/>
            <pc:sldMk cId="1429895713" sldId="256"/>
            <ac:spMk id="26" creationId="{E07981EA-05A6-437C-88D7-B377B92B031D}"/>
          </ac:spMkLst>
        </pc:spChg>
        <pc:spChg chg="del">
          <ac:chgData name="Puri, Aishwarya 1" userId="S::aishwarya.puri@bannerhealth.com::064a9567-5dbf-440b-9b8c-6e44ff4faf70" providerId="AD" clId="Web-{F2684A73-9664-4B85-A1E4-B8F72BAEA414}" dt="2023-07-17T00:51:00.393" v="270"/>
          <ac:spMkLst>
            <pc:docMk/>
            <pc:sldMk cId="1429895713" sldId="256"/>
            <ac:spMk id="28" creationId="{15E3C750-986E-4769-B1AE-49289FBEE757}"/>
          </ac:spMkLst>
        </pc:spChg>
        <pc:spChg chg="add">
          <ac:chgData name="Puri, Aishwarya 1" userId="S::aishwarya.puri@bannerhealth.com::064a9567-5dbf-440b-9b8c-6e44ff4faf70" providerId="AD" clId="Web-{F2684A73-9664-4B85-A1E4-B8F72BAEA414}" dt="2023-07-17T00:51:00.393" v="270"/>
          <ac:spMkLst>
            <pc:docMk/>
            <pc:sldMk cId="1429895713" sldId="256"/>
            <ac:spMk id="33" creationId="{ECC07320-C2CA-4E29-8481-9D9E143C7788}"/>
          </ac:spMkLst>
        </pc:spChg>
        <pc:spChg chg="add">
          <ac:chgData name="Puri, Aishwarya 1" userId="S::aishwarya.puri@bannerhealth.com::064a9567-5dbf-440b-9b8c-6e44ff4faf70" providerId="AD" clId="Web-{F2684A73-9664-4B85-A1E4-B8F72BAEA414}" dt="2023-07-17T00:51:00.393" v="270"/>
          <ac:spMkLst>
            <pc:docMk/>
            <pc:sldMk cId="1429895713" sldId="256"/>
            <ac:spMk id="35" creationId="{178FB36B-5BFE-42CA-BC60-1115E0D95EEC}"/>
          </ac:spMkLst>
        </pc:spChg>
        <pc:picChg chg="add mod">
          <ac:chgData name="Puri, Aishwarya 1" userId="S::aishwarya.puri@bannerhealth.com::064a9567-5dbf-440b-9b8c-6e44ff4faf70" providerId="AD" clId="Web-{F2684A73-9664-4B85-A1E4-B8F72BAEA414}" dt="2023-07-17T00:51:00.393" v="270"/>
          <ac:picMkLst>
            <pc:docMk/>
            <pc:sldMk cId="1429895713" sldId="256"/>
            <ac:picMk id="4" creationId="{CCD26EFB-5FDC-B02F-7880-E10DE43B7BAF}"/>
          </ac:picMkLst>
        </pc:picChg>
      </pc:sldChg>
      <pc:sldChg chg="del">
        <pc:chgData name="Puri, Aishwarya 1" userId="S::aishwarya.puri@bannerhealth.com::064a9567-5dbf-440b-9b8c-6e44ff4faf70" providerId="AD" clId="Web-{F2684A73-9664-4B85-A1E4-B8F72BAEA414}" dt="2023-07-17T00:42:19.374" v="10"/>
        <pc:sldMkLst>
          <pc:docMk/>
          <pc:sldMk cId="4033759836" sldId="283"/>
        </pc:sldMkLst>
      </pc:sldChg>
      <pc:sldChg chg="del">
        <pc:chgData name="Puri, Aishwarya 1" userId="S::aishwarya.puri@bannerhealth.com::064a9567-5dbf-440b-9b8c-6e44ff4faf70" providerId="AD" clId="Web-{F2684A73-9664-4B85-A1E4-B8F72BAEA414}" dt="2023-07-17T00:41:53.795" v="9"/>
        <pc:sldMkLst>
          <pc:docMk/>
          <pc:sldMk cId="1876423064" sldId="287"/>
        </pc:sldMkLst>
      </pc:sldChg>
      <pc:sldChg chg="modSp">
        <pc:chgData name="Puri, Aishwarya 1" userId="S::aishwarya.puri@bannerhealth.com::064a9567-5dbf-440b-9b8c-6e44ff4faf70" providerId="AD" clId="Web-{F2684A73-9664-4B85-A1E4-B8F72BAEA414}" dt="2023-07-17T00:49:48.359" v="265" actId="20577"/>
        <pc:sldMkLst>
          <pc:docMk/>
          <pc:sldMk cId="2087565444" sldId="289"/>
        </pc:sldMkLst>
        <pc:spChg chg="mod">
          <ac:chgData name="Puri, Aishwarya 1" userId="S::aishwarya.puri@bannerhealth.com::064a9567-5dbf-440b-9b8c-6e44ff4faf70" providerId="AD" clId="Web-{F2684A73-9664-4B85-A1E4-B8F72BAEA414}" dt="2023-07-17T00:49:48.359" v="265" actId="20577"/>
          <ac:spMkLst>
            <pc:docMk/>
            <pc:sldMk cId="2087565444" sldId="289"/>
            <ac:spMk id="2" creationId="{43301362-445E-D1FB-803A-26227E3E1C79}"/>
          </ac:spMkLst>
        </pc:spChg>
      </pc:sldChg>
      <pc:sldChg chg="delSp modSp new">
        <pc:chgData name="Puri, Aishwarya 1" userId="S::aishwarya.puri@bannerhealth.com::064a9567-5dbf-440b-9b8c-6e44ff4faf70" providerId="AD" clId="Web-{F2684A73-9664-4B85-A1E4-B8F72BAEA414}" dt="2023-07-17T00:44:08.128" v="99"/>
        <pc:sldMkLst>
          <pc:docMk/>
          <pc:sldMk cId="634875178" sldId="290"/>
        </pc:sldMkLst>
        <pc:spChg chg="mod">
          <ac:chgData name="Puri, Aishwarya 1" userId="S::aishwarya.puri@bannerhealth.com::064a9567-5dbf-440b-9b8c-6e44ff4faf70" providerId="AD" clId="Web-{F2684A73-9664-4B85-A1E4-B8F72BAEA414}" dt="2023-07-17T00:42:56.141" v="34" actId="20577"/>
          <ac:spMkLst>
            <pc:docMk/>
            <pc:sldMk cId="634875178" sldId="290"/>
            <ac:spMk id="2" creationId="{2191A025-C3EE-09C3-3549-55EBA3519C0C}"/>
          </ac:spMkLst>
        </pc:spChg>
        <pc:spChg chg="mod">
          <ac:chgData name="Puri, Aishwarya 1" userId="S::aishwarya.puri@bannerhealth.com::064a9567-5dbf-440b-9b8c-6e44ff4faf70" providerId="AD" clId="Web-{F2684A73-9664-4B85-A1E4-B8F72BAEA414}" dt="2023-07-17T00:44:02.784" v="98" actId="20577"/>
          <ac:spMkLst>
            <pc:docMk/>
            <pc:sldMk cId="634875178" sldId="290"/>
            <ac:spMk id="3" creationId="{DB32863E-A201-0194-32B1-6906F413F75B}"/>
          </ac:spMkLst>
        </pc:spChg>
        <pc:spChg chg="del">
          <ac:chgData name="Puri, Aishwarya 1" userId="S::aishwarya.puri@bannerhealth.com::064a9567-5dbf-440b-9b8c-6e44ff4faf70" providerId="AD" clId="Web-{F2684A73-9664-4B85-A1E4-B8F72BAEA414}" dt="2023-07-17T00:44:08.128" v="99"/>
          <ac:spMkLst>
            <pc:docMk/>
            <pc:sldMk cId="634875178" sldId="290"/>
            <ac:spMk id="4" creationId="{55C1784A-9925-920A-5A01-B6786846D4AF}"/>
          </ac:spMkLst>
        </pc:spChg>
      </pc:sldChg>
    </pc:docChg>
  </pc:docChgLst>
  <pc:docChgLst>
    <pc:chgData name="Puri, Aishwarya 1" userId="S::aishwarya.puri@bannerhealth.com::064a9567-5dbf-440b-9b8c-6e44ff4faf70" providerId="AD" clId="Web-{7F445DAA-63F7-4238-843F-AB04096EF7B3}"/>
    <pc:docChg chg="addSld delSld modSld">
      <pc:chgData name="Puri, Aishwarya 1" userId="S::aishwarya.puri@bannerhealth.com::064a9567-5dbf-440b-9b8c-6e44ff4faf70" providerId="AD" clId="Web-{7F445DAA-63F7-4238-843F-AB04096EF7B3}" dt="2023-07-17T13:53:19.131" v="396"/>
      <pc:docMkLst>
        <pc:docMk/>
      </pc:docMkLst>
      <pc:sldChg chg="addSp modSp">
        <pc:chgData name="Puri, Aishwarya 1" userId="S::aishwarya.puri@bannerhealth.com::064a9567-5dbf-440b-9b8c-6e44ff4faf70" providerId="AD" clId="Web-{7F445DAA-63F7-4238-843F-AB04096EF7B3}" dt="2023-07-17T12:54:50.070" v="75" actId="1076"/>
        <pc:sldMkLst>
          <pc:docMk/>
          <pc:sldMk cId="805058604" sldId="258"/>
        </pc:sldMkLst>
        <pc:spChg chg="add mod">
          <ac:chgData name="Puri, Aishwarya 1" userId="S::aishwarya.puri@bannerhealth.com::064a9567-5dbf-440b-9b8c-6e44ff4faf70" providerId="AD" clId="Web-{7F445DAA-63F7-4238-843F-AB04096EF7B3}" dt="2023-07-17T12:54:50.070" v="75" actId="1076"/>
          <ac:spMkLst>
            <pc:docMk/>
            <pc:sldMk cId="805058604" sldId="258"/>
            <ac:spMk id="2" creationId="{65D2826B-C84C-AA32-0C45-506905F91C96}"/>
          </ac:spMkLst>
        </pc:spChg>
      </pc:sldChg>
      <pc:sldChg chg="addSp modSp">
        <pc:chgData name="Puri, Aishwarya 1" userId="S::aishwarya.puri@bannerhealth.com::064a9567-5dbf-440b-9b8c-6e44ff4faf70" providerId="AD" clId="Web-{7F445DAA-63F7-4238-843F-AB04096EF7B3}" dt="2023-07-17T12:56:03.993" v="100" actId="1076"/>
        <pc:sldMkLst>
          <pc:docMk/>
          <pc:sldMk cId="3376150314" sldId="279"/>
        </pc:sldMkLst>
        <pc:spChg chg="add mod">
          <ac:chgData name="Puri, Aishwarya 1" userId="S::aishwarya.puri@bannerhealth.com::064a9567-5dbf-440b-9b8c-6e44ff4faf70" providerId="AD" clId="Web-{7F445DAA-63F7-4238-843F-AB04096EF7B3}" dt="2023-07-17T12:56:03.993" v="100" actId="1076"/>
          <ac:spMkLst>
            <pc:docMk/>
            <pc:sldMk cId="3376150314" sldId="279"/>
            <ac:spMk id="2" creationId="{D3FBB704-360B-372C-8C55-4DB9BAB79A0A}"/>
          </ac:spMkLst>
        </pc:spChg>
      </pc:sldChg>
      <pc:sldChg chg="addSp modSp">
        <pc:chgData name="Puri, Aishwarya 1" userId="S::aishwarya.puri@bannerhealth.com::064a9567-5dbf-440b-9b8c-6e44ff4faf70" providerId="AD" clId="Web-{7F445DAA-63F7-4238-843F-AB04096EF7B3}" dt="2023-07-17T13:34:37.179" v="394" actId="14100"/>
        <pc:sldMkLst>
          <pc:docMk/>
          <pc:sldMk cId="3848335382" sldId="280"/>
        </pc:sldMkLst>
        <pc:spChg chg="add mod">
          <ac:chgData name="Puri, Aishwarya 1" userId="S::aishwarya.puri@bannerhealth.com::064a9567-5dbf-440b-9b8c-6e44ff4faf70" providerId="AD" clId="Web-{7F445DAA-63F7-4238-843F-AB04096EF7B3}" dt="2023-07-17T13:28:08.165" v="351" actId="20577"/>
          <ac:spMkLst>
            <pc:docMk/>
            <pc:sldMk cId="3848335382" sldId="280"/>
            <ac:spMk id="3" creationId="{60125BE6-F9F9-82D4-BF3E-11649DB1C41C}"/>
          </ac:spMkLst>
        </pc:spChg>
        <pc:spChg chg="add mod">
          <ac:chgData name="Puri, Aishwarya 1" userId="S::aishwarya.puri@bannerhealth.com::064a9567-5dbf-440b-9b8c-6e44ff4faf70" providerId="AD" clId="Web-{7F445DAA-63F7-4238-843F-AB04096EF7B3}" dt="2023-07-17T13:28:19.541" v="356" actId="20577"/>
          <ac:spMkLst>
            <pc:docMk/>
            <pc:sldMk cId="3848335382" sldId="280"/>
            <ac:spMk id="4" creationId="{E31E54A8-B83D-E71C-EDF8-CC95FD49E2BC}"/>
          </ac:spMkLst>
        </pc:spChg>
        <pc:spChg chg="add mod">
          <ac:chgData name="Puri, Aishwarya 1" userId="S::aishwarya.puri@bannerhealth.com::064a9567-5dbf-440b-9b8c-6e44ff4faf70" providerId="AD" clId="Web-{7F445DAA-63F7-4238-843F-AB04096EF7B3}" dt="2023-07-17T13:29:26.218" v="359" actId="14100"/>
          <ac:spMkLst>
            <pc:docMk/>
            <pc:sldMk cId="3848335382" sldId="280"/>
            <ac:spMk id="5" creationId="{48B526CF-D591-0A33-DB6A-B3D5D7CBB7EB}"/>
          </ac:spMkLst>
        </pc:spChg>
        <pc:spChg chg="add">
          <ac:chgData name="Puri, Aishwarya 1" userId="S::aishwarya.puri@bannerhealth.com::064a9567-5dbf-440b-9b8c-6e44ff4faf70" providerId="AD" clId="Web-{7F445DAA-63F7-4238-843F-AB04096EF7B3}" dt="2023-07-17T13:28:53.544" v="358"/>
          <ac:spMkLst>
            <pc:docMk/>
            <pc:sldMk cId="3848335382" sldId="280"/>
            <ac:spMk id="6" creationId="{4609B4CC-5831-1945-A23C-AC85E33DCC1C}"/>
          </ac:spMkLst>
        </pc:spChg>
        <pc:spChg chg="add mod">
          <ac:chgData name="Puri, Aishwarya 1" userId="S::aishwarya.puri@bannerhealth.com::064a9567-5dbf-440b-9b8c-6e44ff4faf70" providerId="AD" clId="Web-{7F445DAA-63F7-4238-843F-AB04096EF7B3}" dt="2023-07-17T13:32:55.937" v="382" actId="1076"/>
          <ac:spMkLst>
            <pc:docMk/>
            <pc:sldMk cId="3848335382" sldId="280"/>
            <ac:spMk id="7" creationId="{40E3A244-4D59-D95B-AEE1-8A38261FD4EA}"/>
          </ac:spMkLst>
        </pc:spChg>
        <pc:spChg chg="add mod">
          <ac:chgData name="Puri, Aishwarya 1" userId="S::aishwarya.puri@bannerhealth.com::064a9567-5dbf-440b-9b8c-6e44ff4faf70" providerId="AD" clId="Web-{7F445DAA-63F7-4238-843F-AB04096EF7B3}" dt="2023-07-17T13:34:28.741" v="391" actId="20577"/>
          <ac:spMkLst>
            <pc:docMk/>
            <pc:sldMk cId="3848335382" sldId="280"/>
            <ac:spMk id="9" creationId="{0D5719E8-161D-CADD-085C-EE844D8AA451}"/>
          </ac:spMkLst>
        </pc:spChg>
        <pc:cxnChg chg="add mod">
          <ac:chgData name="Puri, Aishwarya 1" userId="S::aishwarya.puri@bannerhealth.com::064a9567-5dbf-440b-9b8c-6e44ff4faf70" providerId="AD" clId="Web-{7F445DAA-63F7-4238-843F-AB04096EF7B3}" dt="2023-07-17T13:32:51.484" v="381" actId="1076"/>
          <ac:cxnSpMkLst>
            <pc:docMk/>
            <pc:sldMk cId="3848335382" sldId="280"/>
            <ac:cxnSpMk id="8" creationId="{A5233CD8-6121-8C96-273E-820C1B83273D}"/>
          </ac:cxnSpMkLst>
        </pc:cxnChg>
        <pc:cxnChg chg="add mod">
          <ac:chgData name="Puri, Aishwarya 1" userId="S::aishwarya.puri@bannerhealth.com::064a9567-5dbf-440b-9b8c-6e44ff4faf70" providerId="AD" clId="Web-{7F445DAA-63F7-4238-843F-AB04096EF7B3}" dt="2023-07-17T13:34:37.179" v="394" actId="14100"/>
          <ac:cxnSpMkLst>
            <pc:docMk/>
            <pc:sldMk cId="3848335382" sldId="280"/>
            <ac:cxnSpMk id="11" creationId="{8FA465F2-4BAE-20CF-71AD-F777D904DB76}"/>
          </ac:cxnSpMkLst>
        </pc:cxnChg>
      </pc:sldChg>
      <pc:sldChg chg="del">
        <pc:chgData name="Puri, Aishwarya 1" userId="S::aishwarya.puri@bannerhealth.com::064a9567-5dbf-440b-9b8c-6e44ff4faf70" providerId="AD" clId="Web-{7F445DAA-63F7-4238-843F-AB04096EF7B3}" dt="2023-07-17T13:53:15.240" v="395"/>
        <pc:sldMkLst>
          <pc:docMk/>
          <pc:sldMk cId="2181997595" sldId="284"/>
        </pc:sldMkLst>
      </pc:sldChg>
      <pc:sldChg chg="del">
        <pc:chgData name="Puri, Aishwarya 1" userId="S::aishwarya.puri@bannerhealth.com::064a9567-5dbf-440b-9b8c-6e44ff4faf70" providerId="AD" clId="Web-{7F445DAA-63F7-4238-843F-AB04096EF7B3}" dt="2023-07-17T13:53:19.131" v="396"/>
        <pc:sldMkLst>
          <pc:docMk/>
          <pc:sldMk cId="1597022404" sldId="285"/>
        </pc:sldMkLst>
      </pc:sldChg>
      <pc:sldChg chg="addSp modSp">
        <pc:chgData name="Puri, Aishwarya 1" userId="S::aishwarya.puri@bannerhealth.com::064a9567-5dbf-440b-9b8c-6e44ff4faf70" providerId="AD" clId="Web-{7F445DAA-63F7-4238-843F-AB04096EF7B3}" dt="2023-07-17T12:58:54.654" v="242" actId="20577"/>
        <pc:sldMkLst>
          <pc:docMk/>
          <pc:sldMk cId="3096506636" sldId="291"/>
        </pc:sldMkLst>
        <pc:spChg chg="add mod">
          <ac:chgData name="Puri, Aishwarya 1" userId="S::aishwarya.puri@bannerhealth.com::064a9567-5dbf-440b-9b8c-6e44ff4faf70" providerId="AD" clId="Web-{7F445DAA-63F7-4238-843F-AB04096EF7B3}" dt="2023-07-17T12:56:55.495" v="121" actId="20577"/>
          <ac:spMkLst>
            <pc:docMk/>
            <pc:sldMk cId="3096506636" sldId="291"/>
            <ac:spMk id="2" creationId="{4EFC5F5E-29B8-1CD4-232F-A8C4678F3FDE}"/>
          </ac:spMkLst>
        </pc:spChg>
        <pc:spChg chg="add mod">
          <ac:chgData name="Puri, Aishwarya 1" userId="S::aishwarya.puri@bannerhealth.com::064a9567-5dbf-440b-9b8c-6e44ff4faf70" providerId="AD" clId="Web-{7F445DAA-63F7-4238-843F-AB04096EF7B3}" dt="2023-07-17T12:58:39.763" v="236" actId="20577"/>
          <ac:spMkLst>
            <pc:docMk/>
            <pc:sldMk cId="3096506636" sldId="291"/>
            <ac:spMk id="3" creationId="{C14B0FF6-4F75-84F0-8977-CB92C0128A1B}"/>
          </ac:spMkLst>
        </pc:spChg>
        <pc:spChg chg="add mod">
          <ac:chgData name="Puri, Aishwarya 1" userId="S::aishwarya.puri@bannerhealth.com::064a9567-5dbf-440b-9b8c-6e44ff4faf70" providerId="AD" clId="Web-{7F445DAA-63F7-4238-843F-AB04096EF7B3}" dt="2023-07-17T12:58:54.654" v="242" actId="20577"/>
          <ac:spMkLst>
            <pc:docMk/>
            <pc:sldMk cId="3096506636" sldId="291"/>
            <ac:spMk id="4" creationId="{DCA941D4-2960-864D-4D03-B951ECC65C77}"/>
          </ac:spMkLst>
        </pc:spChg>
      </pc:sldChg>
      <pc:sldChg chg="delSp modSp new">
        <pc:chgData name="Puri, Aishwarya 1" userId="S::aishwarya.puri@bannerhealth.com::064a9567-5dbf-440b-9b8c-6e44ff4faf70" providerId="AD" clId="Web-{7F445DAA-63F7-4238-843F-AB04096EF7B3}" dt="2023-07-17T13:03:55.208" v="345"/>
        <pc:sldMkLst>
          <pc:docMk/>
          <pc:sldMk cId="2454166188" sldId="292"/>
        </pc:sldMkLst>
        <pc:spChg chg="mod">
          <ac:chgData name="Puri, Aishwarya 1" userId="S::aishwarya.puri@bannerhealth.com::064a9567-5dbf-440b-9b8c-6e44ff4faf70" providerId="AD" clId="Web-{7F445DAA-63F7-4238-843F-AB04096EF7B3}" dt="2023-07-17T13:02:40.612" v="266" actId="20577"/>
          <ac:spMkLst>
            <pc:docMk/>
            <pc:sldMk cId="2454166188" sldId="292"/>
            <ac:spMk id="2" creationId="{CC76AF09-EB96-37E1-F98C-5999DB9A70F8}"/>
          </ac:spMkLst>
        </pc:spChg>
        <pc:spChg chg="mod">
          <ac:chgData name="Puri, Aishwarya 1" userId="S::aishwarya.puri@bannerhealth.com::064a9567-5dbf-440b-9b8c-6e44ff4faf70" providerId="AD" clId="Web-{7F445DAA-63F7-4238-843F-AB04096EF7B3}" dt="2023-07-17T13:03:51.364" v="344" actId="20577"/>
          <ac:spMkLst>
            <pc:docMk/>
            <pc:sldMk cId="2454166188" sldId="292"/>
            <ac:spMk id="3" creationId="{404BDC50-FA76-EF53-9642-E68046D65339}"/>
          </ac:spMkLst>
        </pc:spChg>
        <pc:spChg chg="del">
          <ac:chgData name="Puri, Aishwarya 1" userId="S::aishwarya.puri@bannerhealth.com::064a9567-5dbf-440b-9b8c-6e44ff4faf70" providerId="AD" clId="Web-{7F445DAA-63F7-4238-843F-AB04096EF7B3}" dt="2023-07-17T13:03:55.208" v="345"/>
          <ac:spMkLst>
            <pc:docMk/>
            <pc:sldMk cId="2454166188" sldId="292"/>
            <ac:spMk id="4" creationId="{AF73BF7C-EEA3-16D5-D010-4C56EC5C6C2E}"/>
          </ac:spMkLst>
        </pc:spChg>
      </pc:sldChg>
    </pc:docChg>
  </pc:docChgLst>
  <pc:docChgLst>
    <pc:chgData name="Puri, Aishwarya 1" userId="S::aishwarya.puri@bannerhealth.com::064a9567-5dbf-440b-9b8c-6e44ff4faf70" providerId="AD" clId="Web-{636F9244-7543-4DA3-BBA1-56F9169C569D}"/>
    <pc:docChg chg="addSld modSld">
      <pc:chgData name="Puri, Aishwarya 1" userId="S::aishwarya.puri@bannerhealth.com::064a9567-5dbf-440b-9b8c-6e44ff4faf70" providerId="AD" clId="Web-{636F9244-7543-4DA3-BBA1-56F9169C569D}" dt="2023-07-17T00:55:03.514" v="8"/>
      <pc:docMkLst>
        <pc:docMk/>
      </pc:docMkLst>
      <pc:sldChg chg="addSp delSp modSp new mod setBg">
        <pc:chgData name="Puri, Aishwarya 1" userId="S::aishwarya.puri@bannerhealth.com::064a9567-5dbf-440b-9b8c-6e44ff4faf70" providerId="AD" clId="Web-{636F9244-7543-4DA3-BBA1-56F9169C569D}" dt="2023-07-17T00:55:03.514" v="8"/>
        <pc:sldMkLst>
          <pc:docMk/>
          <pc:sldMk cId="3096506636" sldId="291"/>
        </pc:sldMkLst>
        <pc:spChg chg="del">
          <ac:chgData name="Puri, Aishwarya 1" userId="S::aishwarya.puri@bannerhealth.com::064a9567-5dbf-440b-9b8c-6e44ff4faf70" providerId="AD" clId="Web-{636F9244-7543-4DA3-BBA1-56F9169C569D}" dt="2023-07-17T00:53:50.482" v="3"/>
          <ac:spMkLst>
            <pc:docMk/>
            <pc:sldMk cId="3096506636" sldId="291"/>
            <ac:spMk id="2" creationId="{DBF18882-8483-25A3-DBD6-8A0D513C95D7}"/>
          </ac:spMkLst>
        </pc:spChg>
        <pc:spChg chg="del">
          <ac:chgData name="Puri, Aishwarya 1" userId="S::aishwarya.puri@bannerhealth.com::064a9567-5dbf-440b-9b8c-6e44ff4faf70" providerId="AD" clId="Web-{636F9244-7543-4DA3-BBA1-56F9169C569D}" dt="2023-07-17T00:53:45.716" v="2"/>
          <ac:spMkLst>
            <pc:docMk/>
            <pc:sldMk cId="3096506636" sldId="291"/>
            <ac:spMk id="3" creationId="{7A433DB8-552B-C736-ED47-1460A39790FF}"/>
          </ac:spMkLst>
        </pc:spChg>
        <pc:spChg chg="del">
          <ac:chgData name="Puri, Aishwarya 1" userId="S::aishwarya.puri@bannerhealth.com::064a9567-5dbf-440b-9b8c-6e44ff4faf70" providerId="AD" clId="Web-{636F9244-7543-4DA3-BBA1-56F9169C569D}" dt="2023-07-17T00:53:41.528" v="1"/>
          <ac:spMkLst>
            <pc:docMk/>
            <pc:sldMk cId="3096506636" sldId="291"/>
            <ac:spMk id="4" creationId="{C5CA86DC-8208-867F-3F2B-B39AF34729C7}"/>
          </ac:spMkLst>
        </pc:spChg>
        <pc:spChg chg="add mod">
          <ac:chgData name="Puri, Aishwarya 1" userId="S::aishwarya.puri@bannerhealth.com::064a9567-5dbf-440b-9b8c-6e44ff4faf70" providerId="AD" clId="Web-{636F9244-7543-4DA3-BBA1-56F9169C569D}" dt="2023-07-17T00:55:03.514" v="8"/>
          <ac:spMkLst>
            <pc:docMk/>
            <pc:sldMk cId="3096506636" sldId="291"/>
            <ac:spMk id="6" creationId="{DD774F0B-2651-9177-AFAE-BBA4AE0354CF}"/>
          </ac:spMkLst>
        </pc:spChg>
        <pc:spChg chg="add">
          <ac:chgData name="Puri, Aishwarya 1" userId="S::aishwarya.puri@bannerhealth.com::064a9567-5dbf-440b-9b8c-6e44ff4faf70" providerId="AD" clId="Web-{636F9244-7543-4DA3-BBA1-56F9169C569D}" dt="2023-07-17T00:55:03.514" v="8"/>
          <ac:spMkLst>
            <pc:docMk/>
            <pc:sldMk cId="3096506636" sldId="291"/>
            <ac:spMk id="11" creationId="{AB8C311F-7253-4AED-9701-7FC0708C41C7}"/>
          </ac:spMkLst>
        </pc:spChg>
        <pc:spChg chg="add">
          <ac:chgData name="Puri, Aishwarya 1" userId="S::aishwarya.puri@bannerhealth.com::064a9567-5dbf-440b-9b8c-6e44ff4faf70" providerId="AD" clId="Web-{636F9244-7543-4DA3-BBA1-56F9169C569D}" dt="2023-07-17T00:55:03.514" v="8"/>
          <ac:spMkLst>
            <pc:docMk/>
            <pc:sldMk cId="3096506636" sldId="291"/>
            <ac:spMk id="13" creationId="{E2384209-CB15-4CDF-9D31-C44FD9A3F20D}"/>
          </ac:spMkLst>
        </pc:spChg>
        <pc:spChg chg="add">
          <ac:chgData name="Puri, Aishwarya 1" userId="S::aishwarya.puri@bannerhealth.com::064a9567-5dbf-440b-9b8c-6e44ff4faf70" providerId="AD" clId="Web-{636F9244-7543-4DA3-BBA1-56F9169C569D}" dt="2023-07-17T00:55:03.514" v="8"/>
          <ac:spMkLst>
            <pc:docMk/>
            <pc:sldMk cId="3096506636" sldId="291"/>
            <ac:spMk id="15" creationId="{2633B3B5-CC90-43F0-8714-D31D1F3F0209}"/>
          </ac:spMkLst>
        </pc:spChg>
        <pc:spChg chg="add">
          <ac:chgData name="Puri, Aishwarya 1" userId="S::aishwarya.puri@bannerhealth.com::064a9567-5dbf-440b-9b8c-6e44ff4faf70" providerId="AD" clId="Web-{636F9244-7543-4DA3-BBA1-56F9169C569D}" dt="2023-07-17T00:55:03.514" v="8"/>
          <ac:spMkLst>
            <pc:docMk/>
            <pc:sldMk cId="3096506636" sldId="291"/>
            <ac:spMk id="17" creationId="{A8D57A06-A426-446D-B02C-A2DC6B62E45E}"/>
          </ac:spMkLst>
        </pc:spChg>
        <pc:picChg chg="add mod">
          <ac:chgData name="Puri, Aishwarya 1" userId="S::aishwarya.puri@bannerhealth.com::064a9567-5dbf-440b-9b8c-6e44ff4faf70" providerId="AD" clId="Web-{636F9244-7543-4DA3-BBA1-56F9169C569D}" dt="2023-07-17T00:55:03.514" v="8"/>
          <ac:picMkLst>
            <pc:docMk/>
            <pc:sldMk cId="3096506636" sldId="291"/>
            <ac:picMk id="5" creationId="{92B9D28A-B846-726E-B0D7-798CC0CCDE7F}"/>
          </ac:picMkLst>
        </pc:picChg>
      </pc:sldChg>
    </pc:docChg>
  </pc:docChgLst>
  <pc:docChgLst>
    <pc:chgData name="Puri, Aishwarya 1" userId="S::aishwarya.puri@bannerhealth.com::064a9567-5dbf-440b-9b8c-6e44ff4faf70" providerId="AD" clId="Web-{E1B30336-8A62-4055-A664-C706E3084F02}"/>
    <pc:docChg chg="addSld modSld">
      <pc:chgData name="Puri, Aishwarya 1" userId="S::aishwarya.puri@bannerhealth.com::064a9567-5dbf-440b-9b8c-6e44ff4faf70" providerId="AD" clId="Web-{E1B30336-8A62-4055-A664-C706E3084F02}" dt="2023-07-14T18:32:46.190" v="374" actId="20577"/>
      <pc:docMkLst>
        <pc:docMk/>
      </pc:docMkLst>
      <pc:sldChg chg="modSp new">
        <pc:chgData name="Puri, Aishwarya 1" userId="S::aishwarya.puri@bannerhealth.com::064a9567-5dbf-440b-9b8c-6e44ff4faf70" providerId="AD" clId="Web-{E1B30336-8A62-4055-A664-C706E3084F02}" dt="2023-07-14T18:25:44.384" v="17" actId="20577"/>
        <pc:sldMkLst>
          <pc:docMk/>
          <pc:sldMk cId="4033759836" sldId="283"/>
        </pc:sldMkLst>
        <pc:spChg chg="mod">
          <ac:chgData name="Puri, Aishwarya 1" userId="S::aishwarya.puri@bannerhealth.com::064a9567-5dbf-440b-9b8c-6e44ff4faf70" providerId="AD" clId="Web-{E1B30336-8A62-4055-A664-C706E3084F02}" dt="2023-07-14T18:25:44.384" v="17" actId="20577"/>
          <ac:spMkLst>
            <pc:docMk/>
            <pc:sldMk cId="4033759836" sldId="283"/>
            <ac:spMk id="2" creationId="{7E4ACFA1-6527-7FC1-C5F7-8777739E3198}"/>
          </ac:spMkLst>
        </pc:spChg>
      </pc:sldChg>
      <pc:sldChg chg="modSp new">
        <pc:chgData name="Puri, Aishwarya 1" userId="S::aishwarya.puri@bannerhealth.com::064a9567-5dbf-440b-9b8c-6e44ff4faf70" providerId="AD" clId="Web-{E1B30336-8A62-4055-A664-C706E3084F02}" dt="2023-07-14T18:26:10.259" v="50" actId="20577"/>
        <pc:sldMkLst>
          <pc:docMk/>
          <pc:sldMk cId="2181997595" sldId="284"/>
        </pc:sldMkLst>
        <pc:spChg chg="mod">
          <ac:chgData name="Puri, Aishwarya 1" userId="S::aishwarya.puri@bannerhealth.com::064a9567-5dbf-440b-9b8c-6e44ff4faf70" providerId="AD" clId="Web-{E1B30336-8A62-4055-A664-C706E3084F02}" dt="2023-07-14T18:26:10.259" v="50" actId="20577"/>
          <ac:spMkLst>
            <pc:docMk/>
            <pc:sldMk cId="2181997595" sldId="284"/>
            <ac:spMk id="2" creationId="{D64EC237-68ED-CA65-2BDF-01677C9938C8}"/>
          </ac:spMkLst>
        </pc:spChg>
      </pc:sldChg>
      <pc:sldChg chg="modSp new">
        <pc:chgData name="Puri, Aishwarya 1" userId="S::aishwarya.puri@bannerhealth.com::064a9567-5dbf-440b-9b8c-6e44ff4faf70" providerId="AD" clId="Web-{E1B30336-8A62-4055-A664-C706E3084F02}" dt="2023-07-14T18:26:28.275" v="78" actId="20577"/>
        <pc:sldMkLst>
          <pc:docMk/>
          <pc:sldMk cId="1597022404" sldId="285"/>
        </pc:sldMkLst>
        <pc:spChg chg="mod">
          <ac:chgData name="Puri, Aishwarya 1" userId="S::aishwarya.puri@bannerhealth.com::064a9567-5dbf-440b-9b8c-6e44ff4faf70" providerId="AD" clId="Web-{E1B30336-8A62-4055-A664-C706E3084F02}" dt="2023-07-14T18:26:28.275" v="78" actId="20577"/>
          <ac:spMkLst>
            <pc:docMk/>
            <pc:sldMk cId="1597022404" sldId="285"/>
            <ac:spMk id="2" creationId="{BBD685C9-09A8-D519-6200-E7C0133F1D9F}"/>
          </ac:spMkLst>
        </pc:spChg>
      </pc:sldChg>
      <pc:sldChg chg="modSp new">
        <pc:chgData name="Puri, Aishwarya 1" userId="S::aishwarya.puri@bannerhealth.com::064a9567-5dbf-440b-9b8c-6e44ff4faf70" providerId="AD" clId="Web-{E1B30336-8A62-4055-A664-C706E3084F02}" dt="2023-07-14T18:28:50.107" v="246" actId="20577"/>
        <pc:sldMkLst>
          <pc:docMk/>
          <pc:sldMk cId="172252309" sldId="286"/>
        </pc:sldMkLst>
        <pc:spChg chg="mod">
          <ac:chgData name="Puri, Aishwarya 1" userId="S::aishwarya.puri@bannerhealth.com::064a9567-5dbf-440b-9b8c-6e44ff4faf70" providerId="AD" clId="Web-{E1B30336-8A62-4055-A664-C706E3084F02}" dt="2023-07-14T18:26:56.495" v="111" actId="20577"/>
          <ac:spMkLst>
            <pc:docMk/>
            <pc:sldMk cId="172252309" sldId="286"/>
            <ac:spMk id="2" creationId="{20B546E0-0CA2-85F4-AD36-190A9295F9EF}"/>
          </ac:spMkLst>
        </pc:spChg>
        <pc:spChg chg="mod">
          <ac:chgData name="Puri, Aishwarya 1" userId="S::aishwarya.puri@bannerhealth.com::064a9567-5dbf-440b-9b8c-6e44ff4faf70" providerId="AD" clId="Web-{E1B30336-8A62-4055-A664-C706E3084F02}" dt="2023-07-14T18:28:50.107" v="246" actId="20577"/>
          <ac:spMkLst>
            <pc:docMk/>
            <pc:sldMk cId="172252309" sldId="286"/>
            <ac:spMk id="3" creationId="{A0B68D19-19F5-8130-6224-D62D0DAAB5D0}"/>
          </ac:spMkLst>
        </pc:spChg>
      </pc:sldChg>
      <pc:sldChg chg="modSp new">
        <pc:chgData name="Puri, Aishwarya 1" userId="S::aishwarya.puri@bannerhealth.com::064a9567-5dbf-440b-9b8c-6e44ff4faf70" providerId="AD" clId="Web-{E1B30336-8A62-4055-A664-C706E3084F02}" dt="2023-07-14T18:30:52.875" v="322" actId="20577"/>
        <pc:sldMkLst>
          <pc:docMk/>
          <pc:sldMk cId="1876423064" sldId="287"/>
        </pc:sldMkLst>
        <pc:spChg chg="mod">
          <ac:chgData name="Puri, Aishwarya 1" userId="S::aishwarya.puri@bannerhealth.com::064a9567-5dbf-440b-9b8c-6e44ff4faf70" providerId="AD" clId="Web-{E1B30336-8A62-4055-A664-C706E3084F02}" dt="2023-07-14T18:28:58.638" v="259" actId="20577"/>
          <ac:spMkLst>
            <pc:docMk/>
            <pc:sldMk cId="1876423064" sldId="287"/>
            <ac:spMk id="2" creationId="{DC930790-4469-4B8F-03D0-A02E35748A36}"/>
          </ac:spMkLst>
        </pc:spChg>
        <pc:spChg chg="mod">
          <ac:chgData name="Puri, Aishwarya 1" userId="S::aishwarya.puri@bannerhealth.com::064a9567-5dbf-440b-9b8c-6e44ff4faf70" providerId="AD" clId="Web-{E1B30336-8A62-4055-A664-C706E3084F02}" dt="2023-07-14T18:30:52.875" v="322" actId="20577"/>
          <ac:spMkLst>
            <pc:docMk/>
            <pc:sldMk cId="1876423064" sldId="287"/>
            <ac:spMk id="3" creationId="{3CFF46ED-3A60-1AAC-2AA8-36CFF88FF528}"/>
          </ac:spMkLst>
        </pc:spChg>
      </pc:sldChg>
      <pc:sldChg chg="modSp new">
        <pc:chgData name="Puri, Aishwarya 1" userId="S::aishwarya.puri@bannerhealth.com::064a9567-5dbf-440b-9b8c-6e44ff4faf70" providerId="AD" clId="Web-{E1B30336-8A62-4055-A664-C706E3084F02}" dt="2023-07-14T18:32:04.752" v="347" actId="20577"/>
        <pc:sldMkLst>
          <pc:docMk/>
          <pc:sldMk cId="2786999990" sldId="288"/>
        </pc:sldMkLst>
        <pc:spChg chg="mod">
          <ac:chgData name="Puri, Aishwarya 1" userId="S::aishwarya.puri@bannerhealth.com::064a9567-5dbf-440b-9b8c-6e44ff4faf70" providerId="AD" clId="Web-{E1B30336-8A62-4055-A664-C706E3084F02}" dt="2023-07-14T18:32:04.752" v="347" actId="20577"/>
          <ac:spMkLst>
            <pc:docMk/>
            <pc:sldMk cId="2786999990" sldId="288"/>
            <ac:spMk id="2" creationId="{2709C98D-26DE-00CD-88D9-813E3193E24D}"/>
          </ac:spMkLst>
        </pc:spChg>
      </pc:sldChg>
      <pc:sldChg chg="addSp modSp new">
        <pc:chgData name="Puri, Aishwarya 1" userId="S::aishwarya.puri@bannerhealth.com::064a9567-5dbf-440b-9b8c-6e44ff4faf70" providerId="AD" clId="Web-{E1B30336-8A62-4055-A664-C706E3084F02}" dt="2023-07-14T18:32:46.190" v="374" actId="20577"/>
        <pc:sldMkLst>
          <pc:docMk/>
          <pc:sldMk cId="2087565444" sldId="289"/>
        </pc:sldMkLst>
        <pc:spChg chg="add mod">
          <ac:chgData name="Puri, Aishwarya 1" userId="S::aishwarya.puri@bannerhealth.com::064a9567-5dbf-440b-9b8c-6e44ff4faf70" providerId="AD" clId="Web-{E1B30336-8A62-4055-A664-C706E3084F02}" dt="2023-07-14T18:32:46.190" v="374" actId="20577"/>
          <ac:spMkLst>
            <pc:docMk/>
            <pc:sldMk cId="2087565444" sldId="289"/>
            <ac:spMk id="2" creationId="{43301362-445E-D1FB-803A-26227E3E1C79}"/>
          </ac:spMkLst>
        </pc:spChg>
      </pc:sldChg>
    </pc:docChg>
  </pc:docChgLst>
  <pc:docChgLst>
    <pc:chgData name="Puri, Aishwarya 1" userId="S::aishwarya.puri@bannerhealth.com::064a9567-5dbf-440b-9b8c-6e44ff4faf70" providerId="AD" clId="Web-{7D034D48-D94D-4CC3-B13E-CBAB24E9FD3D}"/>
    <pc:docChg chg="delSld modSld">
      <pc:chgData name="Puri, Aishwarya 1" userId="S::aishwarya.puri@bannerhealth.com::064a9567-5dbf-440b-9b8c-6e44ff4faf70" providerId="AD" clId="Web-{7D034D48-D94D-4CC3-B13E-CBAB24E9FD3D}" dt="2023-07-17T14:16:18.377" v="399" actId="20577"/>
      <pc:docMkLst>
        <pc:docMk/>
      </pc:docMkLst>
      <pc:sldChg chg="addSp modSp">
        <pc:chgData name="Puri, Aishwarya 1" userId="S::aishwarya.puri@bannerhealth.com::064a9567-5dbf-440b-9b8c-6e44ff4faf70" providerId="AD" clId="Web-{7D034D48-D94D-4CC3-B13E-CBAB24E9FD3D}" dt="2023-07-17T14:03:25.936" v="89" actId="20577"/>
        <pc:sldMkLst>
          <pc:docMk/>
          <pc:sldMk cId="4292444698" sldId="277"/>
        </pc:sldMkLst>
        <pc:spChg chg="add mod">
          <ac:chgData name="Puri, Aishwarya 1" userId="S::aishwarya.puri@bannerhealth.com::064a9567-5dbf-440b-9b8c-6e44ff4faf70" providerId="AD" clId="Web-{7D034D48-D94D-4CC3-B13E-CBAB24E9FD3D}" dt="2023-07-17T14:03:25.936" v="89" actId="20577"/>
          <ac:spMkLst>
            <pc:docMk/>
            <pc:sldMk cId="4292444698" sldId="277"/>
            <ac:spMk id="4" creationId="{8A8284B4-34FB-763C-52CC-400BB6F717D7}"/>
          </ac:spMkLst>
        </pc:spChg>
        <pc:cxnChg chg="add mod">
          <ac:chgData name="Puri, Aishwarya 1" userId="S::aishwarya.puri@bannerhealth.com::064a9567-5dbf-440b-9b8c-6e44ff4faf70" providerId="AD" clId="Web-{7D034D48-D94D-4CC3-B13E-CBAB24E9FD3D}" dt="2023-07-17T14:03:21.155" v="88" actId="14100"/>
          <ac:cxnSpMkLst>
            <pc:docMk/>
            <pc:sldMk cId="4292444698" sldId="277"/>
            <ac:cxnSpMk id="5" creationId="{846554C4-EC2D-0E26-3CEC-12B6D0466833}"/>
          </ac:cxnSpMkLst>
        </pc:cxnChg>
      </pc:sldChg>
      <pc:sldChg chg="addSp modSp">
        <pc:chgData name="Puri, Aishwarya 1" userId="S::aishwarya.puri@bannerhealth.com::064a9567-5dbf-440b-9b8c-6e44ff4faf70" providerId="AD" clId="Web-{7D034D48-D94D-4CC3-B13E-CBAB24E9FD3D}" dt="2023-07-17T14:06:12.253" v="166" actId="20577"/>
        <pc:sldMkLst>
          <pc:docMk/>
          <pc:sldMk cId="2922800407" sldId="278"/>
        </pc:sldMkLst>
        <pc:spChg chg="add mod">
          <ac:chgData name="Puri, Aishwarya 1" userId="S::aishwarya.puri@bannerhealth.com::064a9567-5dbf-440b-9b8c-6e44ff4faf70" providerId="AD" clId="Web-{7D034D48-D94D-4CC3-B13E-CBAB24E9FD3D}" dt="2023-07-17T14:06:12.253" v="166" actId="20577"/>
          <ac:spMkLst>
            <pc:docMk/>
            <pc:sldMk cId="2922800407" sldId="278"/>
            <ac:spMk id="4" creationId="{8BE11F9A-07D6-1F5F-4FBB-084F4FFA2FDC}"/>
          </ac:spMkLst>
        </pc:spChg>
        <pc:cxnChg chg="add mod">
          <ac:chgData name="Puri, Aishwarya 1" userId="S::aishwarya.puri@bannerhealth.com::064a9567-5dbf-440b-9b8c-6e44ff4faf70" providerId="AD" clId="Web-{7D034D48-D94D-4CC3-B13E-CBAB24E9FD3D}" dt="2023-07-17T14:05:59.284" v="163" actId="14100"/>
          <ac:cxnSpMkLst>
            <pc:docMk/>
            <pc:sldMk cId="2922800407" sldId="278"/>
            <ac:cxnSpMk id="5" creationId="{66C94B93-3AE2-9709-E6BE-948183BCE38B}"/>
          </ac:cxnSpMkLst>
        </pc:cxnChg>
      </pc:sldChg>
      <pc:sldChg chg="del">
        <pc:chgData name="Puri, Aishwarya 1" userId="S::aishwarya.puri@bannerhealth.com::064a9567-5dbf-440b-9b8c-6e44ff4faf70" providerId="AD" clId="Web-{7D034D48-D94D-4CC3-B13E-CBAB24E9FD3D}" dt="2023-07-17T14:14:28.686" v="325"/>
        <pc:sldMkLst>
          <pc:docMk/>
          <pc:sldMk cId="172252309" sldId="286"/>
        </pc:sldMkLst>
      </pc:sldChg>
      <pc:sldChg chg="addSp modSp">
        <pc:chgData name="Puri, Aishwarya 1" userId="S::aishwarya.puri@bannerhealth.com::064a9567-5dbf-440b-9b8c-6e44ff4faf70" providerId="AD" clId="Web-{7D034D48-D94D-4CC3-B13E-CBAB24E9FD3D}" dt="2023-07-17T14:13:28.982" v="324" actId="20577"/>
        <pc:sldMkLst>
          <pc:docMk/>
          <pc:sldMk cId="2087565444" sldId="289"/>
        </pc:sldMkLst>
        <pc:spChg chg="mod">
          <ac:chgData name="Puri, Aishwarya 1" userId="S::aishwarya.puri@bannerhealth.com::064a9567-5dbf-440b-9b8c-6e44ff4faf70" providerId="AD" clId="Web-{7D034D48-D94D-4CC3-B13E-CBAB24E9FD3D}" dt="2023-07-17T13:59:06.367" v="49" actId="20577"/>
          <ac:spMkLst>
            <pc:docMk/>
            <pc:sldMk cId="2087565444" sldId="289"/>
            <ac:spMk id="2" creationId="{43301362-445E-D1FB-803A-26227E3E1C79}"/>
          </ac:spMkLst>
        </pc:spChg>
        <pc:spChg chg="add mod">
          <ac:chgData name="Puri, Aishwarya 1" userId="S::aishwarya.puri@bannerhealth.com::064a9567-5dbf-440b-9b8c-6e44ff4faf70" providerId="AD" clId="Web-{7D034D48-D94D-4CC3-B13E-CBAB24E9FD3D}" dt="2023-07-17T14:07:50.224" v="189" actId="20577"/>
          <ac:spMkLst>
            <pc:docMk/>
            <pc:sldMk cId="2087565444" sldId="289"/>
            <ac:spMk id="3" creationId="{4B2D0BA8-F0A9-43C5-0A4B-E62A7C2A7302}"/>
          </ac:spMkLst>
        </pc:spChg>
        <pc:spChg chg="add mod">
          <ac:chgData name="Puri, Aishwarya 1" userId="S::aishwarya.puri@bannerhealth.com::064a9567-5dbf-440b-9b8c-6e44ff4faf70" providerId="AD" clId="Web-{7D034D48-D94D-4CC3-B13E-CBAB24E9FD3D}" dt="2023-07-17T14:13:28.982" v="324" actId="20577"/>
          <ac:spMkLst>
            <pc:docMk/>
            <pc:sldMk cId="2087565444" sldId="289"/>
            <ac:spMk id="4" creationId="{EA3DBF51-4A4B-7BD6-9ACF-A627673B93CD}"/>
          </ac:spMkLst>
        </pc:spChg>
        <pc:spChg chg="add mod">
          <ac:chgData name="Puri, Aishwarya 1" userId="S::aishwarya.puri@bannerhealth.com::064a9567-5dbf-440b-9b8c-6e44ff4faf70" providerId="AD" clId="Web-{7D034D48-D94D-4CC3-B13E-CBAB24E9FD3D}" dt="2023-07-17T14:11:58.042" v="240" actId="20577"/>
          <ac:spMkLst>
            <pc:docMk/>
            <pc:sldMk cId="2087565444" sldId="289"/>
            <ac:spMk id="5" creationId="{9DFF15E6-2F92-7503-0FDA-BA83B4FC83CC}"/>
          </ac:spMkLst>
        </pc:spChg>
        <pc:cxnChg chg="add mod">
          <ac:chgData name="Puri, Aishwarya 1" userId="S::aishwarya.puri@bannerhealth.com::064a9567-5dbf-440b-9b8c-6e44ff4faf70" providerId="AD" clId="Web-{7D034D48-D94D-4CC3-B13E-CBAB24E9FD3D}" dt="2023-07-17T14:12:12.621" v="243" actId="14100"/>
          <ac:cxnSpMkLst>
            <pc:docMk/>
            <pc:sldMk cId="2087565444" sldId="289"/>
            <ac:cxnSpMk id="6" creationId="{EE7BF7F3-A1E1-EE69-D946-E4F32CEF47B7}"/>
          </ac:cxnSpMkLst>
        </pc:cxnChg>
      </pc:sldChg>
      <pc:sldChg chg="modSp">
        <pc:chgData name="Puri, Aishwarya 1" userId="S::aishwarya.puri@bannerhealth.com::064a9567-5dbf-440b-9b8c-6e44ff4faf70" providerId="AD" clId="Web-{7D034D48-D94D-4CC3-B13E-CBAB24E9FD3D}" dt="2023-07-17T14:16:18.377" v="399" actId="20577"/>
        <pc:sldMkLst>
          <pc:docMk/>
          <pc:sldMk cId="634875178" sldId="290"/>
        </pc:sldMkLst>
        <pc:spChg chg="mod">
          <ac:chgData name="Puri, Aishwarya 1" userId="S::aishwarya.puri@bannerhealth.com::064a9567-5dbf-440b-9b8c-6e44ff4faf70" providerId="AD" clId="Web-{7D034D48-D94D-4CC3-B13E-CBAB24E9FD3D}" dt="2023-07-17T14:16:18.377" v="399" actId="20577"/>
          <ac:spMkLst>
            <pc:docMk/>
            <pc:sldMk cId="634875178" sldId="290"/>
            <ac:spMk id="3" creationId="{DB32863E-A201-0194-32B1-6906F413F75B}"/>
          </ac:spMkLst>
        </pc:spChg>
      </pc:sldChg>
    </pc:docChg>
  </pc:docChgLst>
  <pc:docChgLst>
    <pc:chgData name="Puri, Aishwarya 1" userId="S::aishwarya.puri@bannerhealth.com::064a9567-5dbf-440b-9b8c-6e44ff4faf70" providerId="AD" clId="Web-{2E9E3B4B-EF30-4AC1-A24A-53704FA5D882}"/>
    <pc:docChg chg="delSld modSld sldOrd">
      <pc:chgData name="Puri, Aishwarya 1" userId="S::aishwarya.puri@bannerhealth.com::064a9567-5dbf-440b-9b8c-6e44ff4faf70" providerId="AD" clId="Web-{2E9E3B4B-EF30-4AC1-A24A-53704FA5D882}" dt="2023-07-17T15:22:46.577" v="755"/>
      <pc:docMkLst>
        <pc:docMk/>
      </pc:docMkLst>
      <pc:sldChg chg="addSp delSp modSp">
        <pc:chgData name="Puri, Aishwarya 1" userId="S::aishwarya.puri@bannerhealth.com::064a9567-5dbf-440b-9b8c-6e44ff4faf70" providerId="AD" clId="Web-{2E9E3B4B-EF30-4AC1-A24A-53704FA5D882}" dt="2023-07-17T14:25:31.638" v="88" actId="1076"/>
        <pc:sldMkLst>
          <pc:docMk/>
          <pc:sldMk cId="805058604" sldId="258"/>
        </pc:sldMkLst>
        <pc:spChg chg="del mod">
          <ac:chgData name="Puri, Aishwarya 1" userId="S::aishwarya.puri@bannerhealth.com::064a9567-5dbf-440b-9b8c-6e44ff4faf70" providerId="AD" clId="Web-{2E9E3B4B-EF30-4AC1-A24A-53704FA5D882}" dt="2023-07-17T14:23:01.538" v="51"/>
          <ac:spMkLst>
            <pc:docMk/>
            <pc:sldMk cId="805058604" sldId="258"/>
            <ac:spMk id="2" creationId="{65D2826B-C84C-AA32-0C45-506905F91C96}"/>
          </ac:spMkLst>
        </pc:spChg>
        <pc:spChg chg="add mod">
          <ac:chgData name="Puri, Aishwarya 1" userId="S::aishwarya.puri@bannerhealth.com::064a9567-5dbf-440b-9b8c-6e44ff4faf70" providerId="AD" clId="Web-{2E9E3B4B-EF30-4AC1-A24A-53704FA5D882}" dt="2023-07-17T14:25:31.638" v="88" actId="1076"/>
          <ac:spMkLst>
            <pc:docMk/>
            <pc:sldMk cId="805058604" sldId="258"/>
            <ac:spMk id="3" creationId="{6EE2EF5D-9341-9B76-56B4-A4B9906F3AC7}"/>
          </ac:spMkLst>
        </pc:spChg>
      </pc:sldChg>
      <pc:sldChg chg="addSp modSp">
        <pc:chgData name="Puri, Aishwarya 1" userId="S::aishwarya.puri@bannerhealth.com::064a9567-5dbf-440b-9b8c-6e44ff4faf70" providerId="AD" clId="Web-{2E9E3B4B-EF30-4AC1-A24A-53704FA5D882}" dt="2023-07-17T15:00:39.381" v="432" actId="20577"/>
        <pc:sldMkLst>
          <pc:docMk/>
          <pc:sldMk cId="852384710" sldId="263"/>
        </pc:sldMkLst>
        <pc:spChg chg="mod">
          <ac:chgData name="Puri, Aishwarya 1" userId="S::aishwarya.puri@bannerhealth.com::064a9567-5dbf-440b-9b8c-6e44ff4faf70" providerId="AD" clId="Web-{2E9E3B4B-EF30-4AC1-A24A-53704FA5D882}" dt="2023-07-17T15:00:39.381" v="432" actId="20577"/>
          <ac:spMkLst>
            <pc:docMk/>
            <pc:sldMk cId="852384710" sldId="263"/>
            <ac:spMk id="3" creationId="{835E84CD-DE68-46D9-9C2E-5DB0E526B16D}"/>
          </ac:spMkLst>
        </pc:spChg>
        <pc:spChg chg="add mod">
          <ac:chgData name="Puri, Aishwarya 1" userId="S::aishwarya.puri@bannerhealth.com::064a9567-5dbf-440b-9b8c-6e44ff4faf70" providerId="AD" clId="Web-{2E9E3B4B-EF30-4AC1-A24A-53704FA5D882}" dt="2023-07-17T14:59:20.347" v="379" actId="20577"/>
          <ac:spMkLst>
            <pc:docMk/>
            <pc:sldMk cId="852384710" sldId="263"/>
            <ac:spMk id="4" creationId="{ACD2925C-ADFA-3CF1-B745-E1D48A0E04CB}"/>
          </ac:spMkLst>
        </pc:spChg>
      </pc:sldChg>
      <pc:sldChg chg="ord">
        <pc:chgData name="Puri, Aishwarya 1" userId="S::aishwarya.puri@bannerhealth.com::064a9567-5dbf-440b-9b8c-6e44ff4faf70" providerId="AD" clId="Web-{2E9E3B4B-EF30-4AC1-A24A-53704FA5D882}" dt="2023-07-17T15:03:16.529" v="433"/>
        <pc:sldMkLst>
          <pc:docMk/>
          <pc:sldMk cId="785960988" sldId="265"/>
        </pc:sldMkLst>
      </pc:sldChg>
      <pc:sldChg chg="modSp">
        <pc:chgData name="Puri, Aishwarya 1" userId="S::aishwarya.puri@bannerhealth.com::064a9567-5dbf-440b-9b8c-6e44ff4faf70" providerId="AD" clId="Web-{2E9E3B4B-EF30-4AC1-A24A-53704FA5D882}" dt="2023-07-17T15:18:54.349" v="690" actId="20577"/>
        <pc:sldMkLst>
          <pc:docMk/>
          <pc:sldMk cId="3797707424" sldId="272"/>
        </pc:sldMkLst>
        <pc:spChg chg="mod">
          <ac:chgData name="Puri, Aishwarya 1" userId="S::aishwarya.puri@bannerhealth.com::064a9567-5dbf-440b-9b8c-6e44ff4faf70" providerId="AD" clId="Web-{2E9E3B4B-EF30-4AC1-A24A-53704FA5D882}" dt="2023-07-17T15:18:54.349" v="690" actId="20577"/>
          <ac:spMkLst>
            <pc:docMk/>
            <pc:sldMk cId="3797707424" sldId="272"/>
            <ac:spMk id="3" creationId="{E6771310-272F-4400-A6C4-7EDF69FB0ABE}"/>
          </ac:spMkLst>
        </pc:spChg>
      </pc:sldChg>
      <pc:sldChg chg="addSp delSp modSp">
        <pc:chgData name="Puri, Aishwarya 1" userId="S::aishwarya.puri@bannerhealth.com::064a9567-5dbf-440b-9b8c-6e44ff4faf70" providerId="AD" clId="Web-{2E9E3B4B-EF30-4AC1-A24A-53704FA5D882}" dt="2023-07-17T15:13:15.085" v="475" actId="14100"/>
        <pc:sldMkLst>
          <pc:docMk/>
          <pc:sldMk cId="2338261906" sldId="274"/>
        </pc:sldMkLst>
        <pc:spChg chg="del">
          <ac:chgData name="Puri, Aishwarya 1" userId="S::aishwarya.puri@bannerhealth.com::064a9567-5dbf-440b-9b8c-6e44ff4faf70" providerId="AD" clId="Web-{2E9E3B4B-EF30-4AC1-A24A-53704FA5D882}" dt="2023-07-17T15:12:55.974" v="473"/>
          <ac:spMkLst>
            <pc:docMk/>
            <pc:sldMk cId="2338261906" sldId="274"/>
            <ac:spMk id="2" creationId="{89CD942E-818C-4900-96EB-6F033583485E}"/>
          </ac:spMkLst>
        </pc:spChg>
        <pc:spChg chg="add mod">
          <ac:chgData name="Puri, Aishwarya 1" userId="S::aishwarya.puri@bannerhealth.com::064a9567-5dbf-440b-9b8c-6e44ff4faf70" providerId="AD" clId="Web-{2E9E3B4B-EF30-4AC1-A24A-53704FA5D882}" dt="2023-07-17T15:12:55.974" v="473"/>
          <ac:spMkLst>
            <pc:docMk/>
            <pc:sldMk cId="2338261906" sldId="274"/>
            <ac:spMk id="4" creationId="{054E7DDF-A09F-C2C2-1F03-2FB3E09627E5}"/>
          </ac:spMkLst>
        </pc:spChg>
        <pc:picChg chg="mod">
          <ac:chgData name="Puri, Aishwarya 1" userId="S::aishwarya.puri@bannerhealth.com::064a9567-5dbf-440b-9b8c-6e44ff4faf70" providerId="AD" clId="Web-{2E9E3B4B-EF30-4AC1-A24A-53704FA5D882}" dt="2023-07-17T15:13:15.085" v="475" actId="14100"/>
          <ac:picMkLst>
            <pc:docMk/>
            <pc:sldMk cId="2338261906" sldId="274"/>
            <ac:picMk id="17" creationId="{454BDEF9-DACE-4B3D-90DA-ADF7EBF21D00}"/>
          </ac:picMkLst>
        </pc:picChg>
      </pc:sldChg>
      <pc:sldChg chg="modSp">
        <pc:chgData name="Puri, Aishwarya 1" userId="S::aishwarya.puri@bannerhealth.com::064a9567-5dbf-440b-9b8c-6e44ff4faf70" providerId="AD" clId="Web-{2E9E3B4B-EF30-4AC1-A24A-53704FA5D882}" dt="2023-07-17T15:21:16.073" v="754" actId="20577"/>
        <pc:sldMkLst>
          <pc:docMk/>
          <pc:sldMk cId="2922800407" sldId="278"/>
        </pc:sldMkLst>
        <pc:spChg chg="mod">
          <ac:chgData name="Puri, Aishwarya 1" userId="S::aishwarya.puri@bannerhealth.com::064a9567-5dbf-440b-9b8c-6e44ff4faf70" providerId="AD" clId="Web-{2E9E3B4B-EF30-4AC1-A24A-53704FA5D882}" dt="2023-07-17T15:20:40.384" v="743" actId="20577"/>
          <ac:spMkLst>
            <pc:docMk/>
            <pc:sldMk cId="2922800407" sldId="278"/>
            <ac:spMk id="2" creationId="{558E86CC-C93D-46C3-9C07-79165906180C}"/>
          </ac:spMkLst>
        </pc:spChg>
        <pc:spChg chg="mod">
          <ac:chgData name="Puri, Aishwarya 1" userId="S::aishwarya.puri@bannerhealth.com::064a9567-5dbf-440b-9b8c-6e44ff4faf70" providerId="AD" clId="Web-{2E9E3B4B-EF30-4AC1-A24A-53704FA5D882}" dt="2023-07-17T15:20:12.539" v="714" actId="20577"/>
          <ac:spMkLst>
            <pc:docMk/>
            <pc:sldMk cId="2922800407" sldId="278"/>
            <ac:spMk id="3" creationId="{5C90B1D6-5679-4718-BDEE-D254A00FF6F6}"/>
          </ac:spMkLst>
        </pc:spChg>
        <pc:spChg chg="mod">
          <ac:chgData name="Puri, Aishwarya 1" userId="S::aishwarya.puri@bannerhealth.com::064a9567-5dbf-440b-9b8c-6e44ff4faf70" providerId="AD" clId="Web-{2E9E3B4B-EF30-4AC1-A24A-53704FA5D882}" dt="2023-07-17T15:21:16.073" v="754" actId="20577"/>
          <ac:spMkLst>
            <pc:docMk/>
            <pc:sldMk cId="2922800407" sldId="278"/>
            <ac:spMk id="4" creationId="{8BE11F9A-07D6-1F5F-4FBB-084F4FFA2FDC}"/>
          </ac:spMkLst>
        </pc:spChg>
        <pc:cxnChg chg="mod">
          <ac:chgData name="Puri, Aishwarya 1" userId="S::aishwarya.puri@bannerhealth.com::064a9567-5dbf-440b-9b8c-6e44ff4faf70" providerId="AD" clId="Web-{2E9E3B4B-EF30-4AC1-A24A-53704FA5D882}" dt="2023-07-17T15:18:24.224" v="688" actId="14100"/>
          <ac:cxnSpMkLst>
            <pc:docMk/>
            <pc:sldMk cId="2922800407" sldId="278"/>
            <ac:cxnSpMk id="5" creationId="{66C94B93-3AE2-9709-E6BE-948183BCE38B}"/>
          </ac:cxnSpMkLst>
        </pc:cxnChg>
      </pc:sldChg>
      <pc:sldChg chg="addSp modSp">
        <pc:chgData name="Puri, Aishwarya 1" userId="S::aishwarya.puri@bannerhealth.com::064a9567-5dbf-440b-9b8c-6e44ff4faf70" providerId="AD" clId="Web-{2E9E3B4B-EF30-4AC1-A24A-53704FA5D882}" dt="2023-07-17T14:42:50.415" v="307" actId="14100"/>
        <pc:sldMkLst>
          <pc:docMk/>
          <pc:sldMk cId="3376150314" sldId="279"/>
        </pc:sldMkLst>
        <pc:spChg chg="mod">
          <ac:chgData name="Puri, Aishwarya 1" userId="S::aishwarya.puri@bannerhealth.com::064a9567-5dbf-440b-9b8c-6e44ff4faf70" providerId="AD" clId="Web-{2E9E3B4B-EF30-4AC1-A24A-53704FA5D882}" dt="2023-07-17T14:41:06.192" v="272" actId="1076"/>
          <ac:spMkLst>
            <pc:docMk/>
            <pc:sldMk cId="3376150314" sldId="279"/>
            <ac:spMk id="2" creationId="{D3FBB704-360B-372C-8C55-4DB9BAB79A0A}"/>
          </ac:spMkLst>
        </pc:spChg>
        <pc:spChg chg="add mod">
          <ac:chgData name="Puri, Aishwarya 1" userId="S::aishwarya.puri@bannerhealth.com::064a9567-5dbf-440b-9b8c-6e44ff4faf70" providerId="AD" clId="Web-{2E9E3B4B-EF30-4AC1-A24A-53704FA5D882}" dt="2023-07-17T14:42:50.415" v="307" actId="14100"/>
          <ac:spMkLst>
            <pc:docMk/>
            <pc:sldMk cId="3376150314" sldId="279"/>
            <ac:spMk id="4" creationId="{532B0967-26A5-CC4A-2DC9-62CD22378E9F}"/>
          </ac:spMkLst>
        </pc:spChg>
        <pc:cxnChg chg="add mod">
          <ac:chgData name="Puri, Aishwarya 1" userId="S::aishwarya.puri@bannerhealth.com::064a9567-5dbf-440b-9b8c-6e44ff4faf70" providerId="AD" clId="Web-{2E9E3B4B-EF30-4AC1-A24A-53704FA5D882}" dt="2023-07-17T14:40:50.770" v="269" actId="14100"/>
          <ac:cxnSpMkLst>
            <pc:docMk/>
            <pc:sldMk cId="3376150314" sldId="279"/>
            <ac:cxnSpMk id="3" creationId="{547FADB7-9947-C99F-C658-D615AFB75A74}"/>
          </ac:cxnSpMkLst>
        </pc:cxnChg>
      </pc:sldChg>
      <pc:sldChg chg="addSp delSp modSp">
        <pc:chgData name="Puri, Aishwarya 1" userId="S::aishwarya.puri@bannerhealth.com::064a9567-5dbf-440b-9b8c-6e44ff4faf70" providerId="AD" clId="Web-{2E9E3B4B-EF30-4AC1-A24A-53704FA5D882}" dt="2023-07-17T14:50:07.402" v="345" actId="1076"/>
        <pc:sldMkLst>
          <pc:docMk/>
          <pc:sldMk cId="3848335382" sldId="280"/>
        </pc:sldMkLst>
        <pc:spChg chg="mod">
          <ac:chgData name="Puri, Aishwarya 1" userId="S::aishwarya.puri@bannerhealth.com::064a9567-5dbf-440b-9b8c-6e44ff4faf70" providerId="AD" clId="Web-{2E9E3B4B-EF30-4AC1-A24A-53704FA5D882}" dt="2023-07-17T14:46:11.111" v="319" actId="1076"/>
          <ac:spMkLst>
            <pc:docMk/>
            <pc:sldMk cId="3848335382" sldId="280"/>
            <ac:spMk id="3" creationId="{60125BE6-F9F9-82D4-BF3E-11649DB1C41C}"/>
          </ac:spMkLst>
        </pc:spChg>
        <pc:spChg chg="mod">
          <ac:chgData name="Puri, Aishwarya 1" userId="S::aishwarya.puri@bannerhealth.com::064a9567-5dbf-440b-9b8c-6e44ff4faf70" providerId="AD" clId="Web-{2E9E3B4B-EF30-4AC1-A24A-53704FA5D882}" dt="2023-07-17T14:46:14.080" v="320" actId="1076"/>
          <ac:spMkLst>
            <pc:docMk/>
            <pc:sldMk cId="3848335382" sldId="280"/>
            <ac:spMk id="4" creationId="{E31E54A8-B83D-E71C-EDF8-CC95FD49E2BC}"/>
          </ac:spMkLst>
        </pc:spChg>
        <pc:spChg chg="mod">
          <ac:chgData name="Puri, Aishwarya 1" userId="S::aishwarya.puri@bannerhealth.com::064a9567-5dbf-440b-9b8c-6e44ff4faf70" providerId="AD" clId="Web-{2E9E3B4B-EF30-4AC1-A24A-53704FA5D882}" dt="2023-07-17T14:46:18.252" v="321" actId="14100"/>
          <ac:spMkLst>
            <pc:docMk/>
            <pc:sldMk cId="3848335382" sldId="280"/>
            <ac:spMk id="5" creationId="{48B526CF-D591-0A33-DB6A-B3D5D7CBB7EB}"/>
          </ac:spMkLst>
        </pc:spChg>
        <pc:spChg chg="mod">
          <ac:chgData name="Puri, Aishwarya 1" userId="S::aishwarya.puri@bannerhealth.com::064a9567-5dbf-440b-9b8c-6e44ff4faf70" providerId="AD" clId="Web-{2E9E3B4B-EF30-4AC1-A24A-53704FA5D882}" dt="2023-07-17T14:46:22.205" v="322" actId="14100"/>
          <ac:spMkLst>
            <pc:docMk/>
            <pc:sldMk cId="3848335382" sldId="280"/>
            <ac:spMk id="6" creationId="{4609B4CC-5831-1945-A23C-AC85E33DCC1C}"/>
          </ac:spMkLst>
        </pc:spChg>
        <pc:spChg chg="mod">
          <ac:chgData name="Puri, Aishwarya 1" userId="S::aishwarya.puri@bannerhealth.com::064a9567-5dbf-440b-9b8c-6e44ff4faf70" providerId="AD" clId="Web-{2E9E3B4B-EF30-4AC1-A24A-53704FA5D882}" dt="2023-07-17T14:50:07.402" v="345" actId="1076"/>
          <ac:spMkLst>
            <pc:docMk/>
            <pc:sldMk cId="3848335382" sldId="280"/>
            <ac:spMk id="9" creationId="{0D5719E8-161D-CADD-085C-EE844D8AA451}"/>
          </ac:spMkLst>
        </pc:spChg>
        <pc:spChg chg="add">
          <ac:chgData name="Puri, Aishwarya 1" userId="S::aishwarya.puri@bannerhealth.com::064a9567-5dbf-440b-9b8c-6e44ff4faf70" providerId="AD" clId="Web-{2E9E3B4B-EF30-4AC1-A24A-53704FA5D882}" dt="2023-07-17T14:23:09.773" v="52"/>
          <ac:spMkLst>
            <pc:docMk/>
            <pc:sldMk cId="3848335382" sldId="280"/>
            <ac:spMk id="19" creationId="{B630D208-3014-A0E7-9DB1-191D54D2185F}"/>
          </ac:spMkLst>
        </pc:spChg>
        <pc:spChg chg="add">
          <ac:chgData name="Puri, Aishwarya 1" userId="S::aishwarya.puri@bannerhealth.com::064a9567-5dbf-440b-9b8c-6e44ff4faf70" providerId="AD" clId="Web-{2E9E3B4B-EF30-4AC1-A24A-53704FA5D882}" dt="2023-07-17T14:23:12.117" v="53"/>
          <ac:spMkLst>
            <pc:docMk/>
            <pc:sldMk cId="3848335382" sldId="280"/>
            <ac:spMk id="20" creationId="{20A45EBB-E2DF-1C2D-3A8B-B49BA6F1CD8C}"/>
          </ac:spMkLst>
        </pc:spChg>
        <pc:spChg chg="add del mod">
          <ac:chgData name="Puri, Aishwarya 1" userId="S::aishwarya.puri@bannerhealth.com::064a9567-5dbf-440b-9b8c-6e44ff4faf70" providerId="AD" clId="Web-{2E9E3B4B-EF30-4AC1-A24A-53704FA5D882}" dt="2023-07-17T14:23:36.196" v="57"/>
          <ac:spMkLst>
            <pc:docMk/>
            <pc:sldMk cId="3848335382" sldId="280"/>
            <ac:spMk id="21" creationId="{20A45EBB-E2DF-1C2D-3A8B-B49BA6F1CD8C}"/>
          </ac:spMkLst>
        </pc:spChg>
      </pc:sldChg>
      <pc:sldChg chg="addSp modSp del">
        <pc:chgData name="Puri, Aishwarya 1" userId="S::aishwarya.puri@bannerhealth.com::064a9567-5dbf-440b-9b8c-6e44ff4faf70" providerId="AD" clId="Web-{2E9E3B4B-EF30-4AC1-A24A-53704FA5D882}" dt="2023-07-17T15:22:46.577" v="755"/>
        <pc:sldMkLst>
          <pc:docMk/>
          <pc:sldMk cId="2757767268" sldId="282"/>
        </pc:sldMkLst>
        <pc:spChg chg="add mod">
          <ac:chgData name="Puri, Aishwarya 1" userId="S::aishwarya.puri@bannerhealth.com::064a9567-5dbf-440b-9b8c-6e44ff4faf70" providerId="AD" clId="Web-{2E9E3B4B-EF30-4AC1-A24A-53704FA5D882}" dt="2023-07-17T14:53:27.083" v="360" actId="20577"/>
          <ac:spMkLst>
            <pc:docMk/>
            <pc:sldMk cId="2757767268" sldId="282"/>
            <ac:spMk id="2" creationId="{3D4BA266-AA34-6475-0F27-01251600F229}"/>
          </ac:spMkLst>
        </pc:spChg>
        <pc:cxnChg chg="add mod">
          <ac:chgData name="Puri, Aishwarya 1" userId="S::aishwarya.puri@bannerhealth.com::064a9567-5dbf-440b-9b8c-6e44ff4faf70" providerId="AD" clId="Web-{2E9E3B4B-EF30-4AC1-A24A-53704FA5D882}" dt="2023-07-17T14:53:38.848" v="363" actId="14100"/>
          <ac:cxnSpMkLst>
            <pc:docMk/>
            <pc:sldMk cId="2757767268" sldId="282"/>
            <ac:cxnSpMk id="4" creationId="{A388C501-B743-05BA-A4B3-E7678C89BE7A}"/>
          </ac:cxnSpMkLst>
        </pc:cxnChg>
      </pc:sldChg>
      <pc:sldChg chg="del">
        <pc:chgData name="Puri, Aishwarya 1" userId="S::aishwarya.puri@bannerhealth.com::064a9567-5dbf-440b-9b8c-6e44ff4faf70" providerId="AD" clId="Web-{2E9E3B4B-EF30-4AC1-A24A-53704FA5D882}" dt="2023-07-17T14:47:37.896" v="324"/>
        <pc:sldMkLst>
          <pc:docMk/>
          <pc:sldMk cId="2786999990" sldId="288"/>
        </pc:sldMkLst>
      </pc:sldChg>
      <pc:sldChg chg="modSp">
        <pc:chgData name="Puri, Aishwarya 1" userId="S::aishwarya.puri@bannerhealth.com::064a9567-5dbf-440b-9b8c-6e44ff4faf70" providerId="AD" clId="Web-{2E9E3B4B-EF30-4AC1-A24A-53704FA5D882}" dt="2023-07-17T15:09:15.965" v="472" actId="20577"/>
        <pc:sldMkLst>
          <pc:docMk/>
          <pc:sldMk cId="2087565444" sldId="289"/>
        </pc:sldMkLst>
        <pc:spChg chg="mod">
          <ac:chgData name="Puri, Aishwarya 1" userId="S::aishwarya.puri@bannerhealth.com::064a9567-5dbf-440b-9b8c-6e44ff4faf70" providerId="AD" clId="Web-{2E9E3B4B-EF30-4AC1-A24A-53704FA5D882}" dt="2023-07-17T15:09:15.965" v="472" actId="20577"/>
          <ac:spMkLst>
            <pc:docMk/>
            <pc:sldMk cId="2087565444" sldId="289"/>
            <ac:spMk id="2" creationId="{43301362-445E-D1FB-803A-26227E3E1C79}"/>
          </ac:spMkLst>
        </pc:spChg>
        <pc:spChg chg="mod">
          <ac:chgData name="Puri, Aishwarya 1" userId="S::aishwarya.puri@bannerhealth.com::064a9567-5dbf-440b-9b8c-6e44ff4faf70" providerId="AD" clId="Web-{2E9E3B4B-EF30-4AC1-A24A-53704FA5D882}" dt="2023-07-17T15:05:24.831" v="435" actId="20577"/>
          <ac:spMkLst>
            <pc:docMk/>
            <pc:sldMk cId="2087565444" sldId="289"/>
            <ac:spMk id="3" creationId="{4B2D0BA8-F0A9-43C5-0A4B-E62A7C2A7302}"/>
          </ac:spMkLst>
        </pc:spChg>
      </pc:sldChg>
      <pc:sldChg chg="del">
        <pc:chgData name="Puri, Aishwarya 1" userId="S::aishwarya.puri@bannerhealth.com::064a9567-5dbf-440b-9b8c-6e44ff4faf70" providerId="AD" clId="Web-{2E9E3B4B-EF30-4AC1-A24A-53704FA5D882}" dt="2023-07-17T15:00:10.318" v="406"/>
        <pc:sldMkLst>
          <pc:docMk/>
          <pc:sldMk cId="634875178" sldId="290"/>
        </pc:sldMkLst>
      </pc:sldChg>
      <pc:sldChg chg="addSp modSp ord">
        <pc:chgData name="Puri, Aishwarya 1" userId="S::aishwarya.puri@bannerhealth.com::064a9567-5dbf-440b-9b8c-6e44ff4faf70" providerId="AD" clId="Web-{2E9E3B4B-EF30-4AC1-A24A-53704FA5D882}" dt="2023-07-17T14:51:14.936" v="346"/>
        <pc:sldMkLst>
          <pc:docMk/>
          <pc:sldMk cId="3096506636" sldId="291"/>
        </pc:sldMkLst>
        <pc:spChg chg="mod">
          <ac:chgData name="Puri, Aishwarya 1" userId="S::aishwarya.puri@bannerhealth.com::064a9567-5dbf-440b-9b8c-6e44ff4faf70" providerId="AD" clId="Web-{2E9E3B4B-EF30-4AC1-A24A-53704FA5D882}" dt="2023-07-17T14:38:52.452" v="262" actId="1076"/>
          <ac:spMkLst>
            <pc:docMk/>
            <pc:sldMk cId="3096506636" sldId="291"/>
            <ac:spMk id="2" creationId="{4EFC5F5E-29B8-1CD4-232F-A8C4678F3FDE}"/>
          </ac:spMkLst>
        </pc:spChg>
        <pc:spChg chg="mod">
          <ac:chgData name="Puri, Aishwarya 1" userId="S::aishwarya.puri@bannerhealth.com::064a9567-5dbf-440b-9b8c-6e44ff4faf70" providerId="AD" clId="Web-{2E9E3B4B-EF30-4AC1-A24A-53704FA5D882}" dt="2023-07-17T14:39:27.989" v="264" actId="14100"/>
          <ac:spMkLst>
            <pc:docMk/>
            <pc:sldMk cId="3096506636" sldId="291"/>
            <ac:spMk id="3" creationId="{C14B0FF6-4F75-84F0-8977-CB92C0128A1B}"/>
          </ac:spMkLst>
        </pc:spChg>
        <pc:spChg chg="mod">
          <ac:chgData name="Puri, Aishwarya 1" userId="S::aishwarya.puri@bannerhealth.com::064a9567-5dbf-440b-9b8c-6e44ff4faf70" providerId="AD" clId="Web-{2E9E3B4B-EF30-4AC1-A24A-53704FA5D882}" dt="2023-07-17T14:39:50.268" v="265" actId="14100"/>
          <ac:spMkLst>
            <pc:docMk/>
            <pc:sldMk cId="3096506636" sldId="291"/>
            <ac:spMk id="4" creationId="{DCA941D4-2960-864D-4D03-B951ECC65C77}"/>
          </ac:spMkLst>
        </pc:spChg>
        <pc:spChg chg="add mod">
          <ac:chgData name="Puri, Aishwarya 1" userId="S::aishwarya.puri@bannerhealth.com::064a9567-5dbf-440b-9b8c-6e44ff4faf70" providerId="AD" clId="Web-{2E9E3B4B-EF30-4AC1-A24A-53704FA5D882}" dt="2023-07-17T14:38:20.982" v="258" actId="20577"/>
          <ac:spMkLst>
            <pc:docMk/>
            <pc:sldMk cId="3096506636" sldId="291"/>
            <ac:spMk id="10" creationId="{983AD652-DB7A-B211-69F4-BB0F24B60E37}"/>
          </ac:spMkLst>
        </pc:spChg>
        <pc:spChg chg="add mod">
          <ac:chgData name="Puri, Aishwarya 1" userId="S::aishwarya.puri@bannerhealth.com::064a9567-5dbf-440b-9b8c-6e44ff4faf70" providerId="AD" clId="Web-{2E9E3B4B-EF30-4AC1-A24A-53704FA5D882}" dt="2023-07-17T14:40:07.721" v="266" actId="14100"/>
          <ac:spMkLst>
            <pc:docMk/>
            <pc:sldMk cId="3096506636" sldId="291"/>
            <ac:spMk id="12" creationId="{DE94B2B3-D197-FD66-4E61-1D2E057F9A1D}"/>
          </ac:spMkLst>
        </pc:spChg>
        <pc:cxnChg chg="add mod">
          <ac:chgData name="Puri, Aishwarya 1" userId="S::aishwarya.puri@bannerhealth.com::064a9567-5dbf-440b-9b8c-6e44ff4faf70" providerId="AD" clId="Web-{2E9E3B4B-EF30-4AC1-A24A-53704FA5D882}" dt="2023-07-17T14:26:59.876" v="91" actId="14100"/>
          <ac:cxnSpMkLst>
            <pc:docMk/>
            <pc:sldMk cId="3096506636" sldId="291"/>
            <ac:cxnSpMk id="7" creationId="{A378F88A-302B-4027-1AF7-7593E4E065E7}"/>
          </ac:cxnSpMkLst>
        </pc:cxnChg>
        <pc:cxnChg chg="add mod">
          <ac:chgData name="Puri, Aishwarya 1" userId="S::aishwarya.puri@bannerhealth.com::064a9567-5dbf-440b-9b8c-6e44ff4faf70" providerId="AD" clId="Web-{2E9E3B4B-EF30-4AC1-A24A-53704FA5D882}" dt="2023-07-17T14:27:15.642" v="94" actId="14100"/>
          <ac:cxnSpMkLst>
            <pc:docMk/>
            <pc:sldMk cId="3096506636" sldId="291"/>
            <ac:cxnSpMk id="8" creationId="{A6446F3B-DCC7-9FB8-AD93-59B3CDE1BC30}"/>
          </ac:cxnSpMkLst>
        </pc:cxnChg>
        <pc:cxnChg chg="add mod">
          <ac:chgData name="Puri, Aishwarya 1" userId="S::aishwarya.puri@bannerhealth.com::064a9567-5dbf-440b-9b8c-6e44ff4faf70" providerId="AD" clId="Web-{2E9E3B4B-EF30-4AC1-A24A-53704FA5D882}" dt="2023-07-17T14:27:36.096" v="98" actId="14100"/>
          <ac:cxnSpMkLst>
            <pc:docMk/>
            <pc:sldMk cId="3096506636" sldId="291"/>
            <ac:cxnSpMk id="9" creationId="{AA1349C2-BD30-DB00-1F8F-D3BE58FB737F}"/>
          </ac:cxnSpMkLst>
        </pc:cxnChg>
      </pc:sldChg>
      <pc:sldChg chg="modSp">
        <pc:chgData name="Puri, Aishwarya 1" userId="S::aishwarya.puri@bannerhealth.com::064a9567-5dbf-440b-9b8c-6e44ff4faf70" providerId="AD" clId="Web-{2E9E3B4B-EF30-4AC1-A24A-53704FA5D882}" dt="2023-07-17T14:47:10.536" v="323" actId="14100"/>
        <pc:sldMkLst>
          <pc:docMk/>
          <pc:sldMk cId="2454166188" sldId="292"/>
        </pc:sldMkLst>
        <pc:spChg chg="mod">
          <ac:chgData name="Puri, Aishwarya 1" userId="S::aishwarya.puri@bannerhealth.com::064a9567-5dbf-440b-9b8c-6e44ff4faf70" providerId="AD" clId="Web-{2E9E3B4B-EF30-4AC1-A24A-53704FA5D882}" dt="2023-07-17T14:47:10.536" v="323" actId="14100"/>
          <ac:spMkLst>
            <pc:docMk/>
            <pc:sldMk cId="2454166188" sldId="292"/>
            <ac:spMk id="3" creationId="{404BDC50-FA76-EF53-9642-E68046D65339}"/>
          </ac:spMkLst>
        </pc:spChg>
      </pc:sldChg>
    </pc:docChg>
  </pc:docChgLst>
  <pc:docChgLst>
    <pc:chgData name="BUMCP IntMed Chief" userId="S::bumcpintmedchief@bannerhealth.com::7ffc74a1-8787-49ec-8805-3be4675249a6" providerId="AD" clId="Web-{BE6E4E48-33DB-4AC1-951C-76B9BCB3A859}"/>
    <pc:docChg chg="addSld delSld modSld sldOrd">
      <pc:chgData name="BUMCP IntMed Chief" userId="S::bumcpintmedchief@bannerhealth.com::7ffc74a1-8787-49ec-8805-3be4675249a6" providerId="AD" clId="Web-{BE6E4E48-33DB-4AC1-951C-76B9BCB3A859}" dt="2023-07-17T17:31:55.252" v="959"/>
      <pc:docMkLst>
        <pc:docMk/>
      </pc:docMkLst>
      <pc:sldChg chg="modSp">
        <pc:chgData name="BUMCP IntMed Chief" userId="S::bumcpintmedchief@bannerhealth.com::7ffc74a1-8787-49ec-8805-3be4675249a6" providerId="AD" clId="Web-{BE6E4E48-33DB-4AC1-951C-76B9BCB3A859}" dt="2023-07-17T17:31:21.313" v="957" actId="20577"/>
        <pc:sldMkLst>
          <pc:docMk/>
          <pc:sldMk cId="852384710" sldId="263"/>
        </pc:sldMkLst>
        <pc:spChg chg="mod">
          <ac:chgData name="BUMCP IntMed Chief" userId="S::bumcpintmedchief@bannerhealth.com::7ffc74a1-8787-49ec-8805-3be4675249a6" providerId="AD" clId="Web-{BE6E4E48-33DB-4AC1-951C-76B9BCB3A859}" dt="2023-07-17T16:58:06.425" v="525" actId="20577"/>
          <ac:spMkLst>
            <pc:docMk/>
            <pc:sldMk cId="852384710" sldId="263"/>
            <ac:spMk id="3" creationId="{835E84CD-DE68-46D9-9C2E-5DB0E526B16D}"/>
          </ac:spMkLst>
        </pc:spChg>
        <pc:spChg chg="mod">
          <ac:chgData name="BUMCP IntMed Chief" userId="S::bumcpintmedchief@bannerhealth.com::7ffc74a1-8787-49ec-8805-3be4675249a6" providerId="AD" clId="Web-{BE6E4E48-33DB-4AC1-951C-76B9BCB3A859}" dt="2023-07-17T17:31:21.313" v="957" actId="20577"/>
          <ac:spMkLst>
            <pc:docMk/>
            <pc:sldMk cId="852384710" sldId="263"/>
            <ac:spMk id="4" creationId="{ACD2925C-ADFA-3CF1-B745-E1D48A0E04CB}"/>
          </ac:spMkLst>
        </pc:spChg>
      </pc:sldChg>
      <pc:sldChg chg="addSp delSp modSp">
        <pc:chgData name="BUMCP IntMed Chief" userId="S::bumcpintmedchief@bannerhealth.com::7ffc74a1-8787-49ec-8805-3be4675249a6" providerId="AD" clId="Web-{BE6E4E48-33DB-4AC1-951C-76B9BCB3A859}" dt="2023-07-17T16:26:11.742" v="152"/>
        <pc:sldMkLst>
          <pc:docMk/>
          <pc:sldMk cId="2801289332" sldId="264"/>
        </pc:sldMkLst>
        <pc:spChg chg="add del mod">
          <ac:chgData name="BUMCP IntMed Chief" userId="S::bumcpintmedchief@bannerhealth.com::7ffc74a1-8787-49ec-8805-3be4675249a6" providerId="AD" clId="Web-{BE6E4E48-33DB-4AC1-951C-76B9BCB3A859}" dt="2023-07-17T16:26:11.742" v="152"/>
          <ac:spMkLst>
            <pc:docMk/>
            <pc:sldMk cId="2801289332" sldId="264"/>
            <ac:spMk id="4" creationId="{AAFE13C9-133F-7C7B-CBB0-09E896E32CAD}"/>
          </ac:spMkLst>
        </pc:spChg>
        <pc:picChg chg="add mod">
          <ac:chgData name="BUMCP IntMed Chief" userId="S::bumcpintmedchief@bannerhealth.com::7ffc74a1-8787-49ec-8805-3be4675249a6" providerId="AD" clId="Web-{BE6E4E48-33DB-4AC1-951C-76B9BCB3A859}" dt="2023-07-17T16:26:03.961" v="150" actId="1076"/>
          <ac:picMkLst>
            <pc:docMk/>
            <pc:sldMk cId="2801289332" sldId="264"/>
            <ac:picMk id="3" creationId="{7DD6FB3F-193A-079F-34E3-3A20206EA699}"/>
          </ac:picMkLst>
        </pc:picChg>
      </pc:sldChg>
      <pc:sldChg chg="modNotes">
        <pc:chgData name="BUMCP IntMed Chief" userId="S::bumcpintmedchief@bannerhealth.com::7ffc74a1-8787-49ec-8805-3be4675249a6" providerId="AD" clId="Web-{BE6E4E48-33DB-4AC1-951C-76B9BCB3A859}" dt="2023-07-17T17:31:55.252" v="959"/>
        <pc:sldMkLst>
          <pc:docMk/>
          <pc:sldMk cId="785960988" sldId="265"/>
        </pc:sldMkLst>
      </pc:sldChg>
      <pc:sldChg chg="addSp modSp">
        <pc:chgData name="BUMCP IntMed Chief" userId="S::bumcpintmedchief@bannerhealth.com::7ffc74a1-8787-49ec-8805-3be4675249a6" providerId="AD" clId="Web-{BE6E4E48-33DB-4AC1-951C-76B9BCB3A859}" dt="2023-07-17T17:16:09.013" v="787" actId="14100"/>
        <pc:sldMkLst>
          <pc:docMk/>
          <pc:sldMk cId="4169777337" sldId="268"/>
        </pc:sldMkLst>
        <pc:spChg chg="mod">
          <ac:chgData name="BUMCP IntMed Chief" userId="S::bumcpintmedchief@bannerhealth.com::7ffc74a1-8787-49ec-8805-3be4675249a6" providerId="AD" clId="Web-{BE6E4E48-33DB-4AC1-951C-76B9BCB3A859}" dt="2023-07-17T17:08:58.465" v="745" actId="20577"/>
          <ac:spMkLst>
            <pc:docMk/>
            <pc:sldMk cId="4169777337" sldId="268"/>
            <ac:spMk id="3" creationId="{AFE605F2-734F-4796-BDC4-EF90A1F8E86D}"/>
          </ac:spMkLst>
        </pc:spChg>
        <pc:spChg chg="add mod">
          <ac:chgData name="BUMCP IntMed Chief" userId="S::bumcpintmedchief@bannerhealth.com::7ffc74a1-8787-49ec-8805-3be4675249a6" providerId="AD" clId="Web-{BE6E4E48-33DB-4AC1-951C-76B9BCB3A859}" dt="2023-07-17T17:16:09.013" v="787" actId="14100"/>
          <ac:spMkLst>
            <pc:docMk/>
            <pc:sldMk cId="4169777337" sldId="268"/>
            <ac:spMk id="4" creationId="{42AB787F-21ED-7605-BB2D-8AE37A52F112}"/>
          </ac:spMkLst>
        </pc:spChg>
        <pc:cxnChg chg="add mod">
          <ac:chgData name="BUMCP IntMed Chief" userId="S::bumcpintmedchief@bannerhealth.com::7ffc74a1-8787-49ec-8805-3be4675249a6" providerId="AD" clId="Web-{BE6E4E48-33DB-4AC1-951C-76B9BCB3A859}" dt="2023-07-17T17:10:44.204" v="767" actId="14100"/>
          <ac:cxnSpMkLst>
            <pc:docMk/>
            <pc:sldMk cId="4169777337" sldId="268"/>
            <ac:cxnSpMk id="5" creationId="{2EC2F0B3-3AC7-0D8B-810E-9DA16AE1133F}"/>
          </ac:cxnSpMkLst>
        </pc:cxnChg>
      </pc:sldChg>
      <pc:sldChg chg="modNotes">
        <pc:chgData name="BUMCP IntMed Chief" userId="S::bumcpintmedchief@bannerhealth.com::7ffc74a1-8787-49ec-8805-3be4675249a6" providerId="AD" clId="Web-{BE6E4E48-33DB-4AC1-951C-76B9BCB3A859}" dt="2023-07-17T17:24:55.408" v="822"/>
        <pc:sldMkLst>
          <pc:docMk/>
          <pc:sldMk cId="4233458016" sldId="269"/>
        </pc:sldMkLst>
      </pc:sldChg>
      <pc:sldChg chg="addSp modSp">
        <pc:chgData name="BUMCP IntMed Chief" userId="S::bumcpintmedchief@bannerhealth.com::7ffc74a1-8787-49ec-8805-3be4675249a6" providerId="AD" clId="Web-{BE6E4E48-33DB-4AC1-951C-76B9BCB3A859}" dt="2023-07-17T16:25:15.693" v="145" actId="14100"/>
        <pc:sldMkLst>
          <pc:docMk/>
          <pc:sldMk cId="4032653929" sldId="270"/>
        </pc:sldMkLst>
        <pc:spChg chg="add mod">
          <ac:chgData name="BUMCP IntMed Chief" userId="S::bumcpintmedchief@bannerhealth.com::7ffc74a1-8787-49ec-8805-3be4675249a6" providerId="AD" clId="Web-{BE6E4E48-33DB-4AC1-951C-76B9BCB3A859}" dt="2023-07-17T16:25:03.224" v="139" actId="1076"/>
          <ac:spMkLst>
            <pc:docMk/>
            <pc:sldMk cId="4032653929" sldId="270"/>
            <ac:spMk id="3" creationId="{B0530163-32ED-BD54-257B-81318B36BD32}"/>
          </ac:spMkLst>
        </pc:spChg>
        <pc:picChg chg="add mod">
          <ac:chgData name="BUMCP IntMed Chief" userId="S::bumcpintmedchief@bannerhealth.com::7ffc74a1-8787-49ec-8805-3be4675249a6" providerId="AD" clId="Web-{BE6E4E48-33DB-4AC1-951C-76B9BCB3A859}" dt="2023-07-17T16:25:15.693" v="145" actId="14100"/>
          <ac:picMkLst>
            <pc:docMk/>
            <pc:sldMk cId="4032653929" sldId="270"/>
            <ac:picMk id="2" creationId="{1642B37F-3F2E-5C42-3640-6C0CA583EEE1}"/>
          </ac:picMkLst>
        </pc:picChg>
        <pc:picChg chg="mod">
          <ac:chgData name="BUMCP IntMed Chief" userId="S::bumcpintmedchief@bannerhealth.com::7ffc74a1-8787-49ec-8805-3be4675249a6" providerId="AD" clId="Web-{BE6E4E48-33DB-4AC1-951C-76B9BCB3A859}" dt="2023-07-17T16:25:05.568" v="140" actId="1076"/>
          <ac:picMkLst>
            <pc:docMk/>
            <pc:sldMk cId="4032653929" sldId="270"/>
            <ac:picMk id="4" creationId="{49AA7BBE-963E-4960-AEF1-594F5C295D6E}"/>
          </ac:picMkLst>
        </pc:picChg>
      </pc:sldChg>
      <pc:sldChg chg="ord">
        <pc:chgData name="BUMCP IntMed Chief" userId="S::bumcpintmedchief@bannerhealth.com::7ffc74a1-8787-49ec-8805-3be4675249a6" providerId="AD" clId="Web-{BE6E4E48-33DB-4AC1-951C-76B9BCB3A859}" dt="2023-07-17T16:30:39.612" v="208"/>
        <pc:sldMkLst>
          <pc:docMk/>
          <pc:sldMk cId="2338261906" sldId="274"/>
        </pc:sldMkLst>
      </pc:sldChg>
      <pc:sldChg chg="addSp modSp">
        <pc:chgData name="BUMCP IntMed Chief" userId="S::bumcpintmedchief@bannerhealth.com::7ffc74a1-8787-49ec-8805-3be4675249a6" providerId="AD" clId="Web-{BE6E4E48-33DB-4AC1-951C-76B9BCB3A859}" dt="2023-07-17T17:27:51.508" v="946"/>
        <pc:sldMkLst>
          <pc:docMk/>
          <pc:sldMk cId="766228693" sldId="275"/>
        </pc:sldMkLst>
        <pc:spChg chg="mod">
          <ac:chgData name="BUMCP IntMed Chief" userId="S::bumcpintmedchief@bannerhealth.com::7ffc74a1-8787-49ec-8805-3be4675249a6" providerId="AD" clId="Web-{BE6E4E48-33DB-4AC1-951C-76B9BCB3A859}" dt="2023-07-17T16:28:51.014" v="197" actId="20577"/>
          <ac:spMkLst>
            <pc:docMk/>
            <pc:sldMk cId="766228693" sldId="275"/>
            <ac:spMk id="3" creationId="{0C0653A7-23D4-46E9-8386-FDACFC6107A5}"/>
          </ac:spMkLst>
        </pc:spChg>
        <pc:spChg chg="add mod">
          <ac:chgData name="BUMCP IntMed Chief" userId="S::bumcpintmedchief@bannerhealth.com::7ffc74a1-8787-49ec-8805-3be4675249a6" providerId="AD" clId="Web-{BE6E4E48-33DB-4AC1-951C-76B9BCB3A859}" dt="2023-07-17T17:27:25.476" v="942" actId="20577"/>
          <ac:spMkLst>
            <pc:docMk/>
            <pc:sldMk cId="766228693" sldId="275"/>
            <ac:spMk id="4" creationId="{55AC5311-0962-DFCD-240F-F416212CB5AD}"/>
          </ac:spMkLst>
        </pc:spChg>
        <pc:picChg chg="mod">
          <ac:chgData name="BUMCP IntMed Chief" userId="S::bumcpintmedchief@bannerhealth.com::7ffc74a1-8787-49ec-8805-3be4675249a6" providerId="AD" clId="Web-{BE6E4E48-33DB-4AC1-951C-76B9BCB3A859}" dt="2023-07-17T16:28:32.263" v="173" actId="1076"/>
          <ac:picMkLst>
            <pc:docMk/>
            <pc:sldMk cId="766228693" sldId="275"/>
            <ac:picMk id="5" creationId="{2CA45A3F-9F30-4800-99EC-32F8CD54B8DA}"/>
          </ac:picMkLst>
        </pc:picChg>
        <pc:cxnChg chg="add mod">
          <ac:chgData name="BUMCP IntMed Chief" userId="S::bumcpintmedchief@bannerhealth.com::7ffc74a1-8787-49ec-8805-3be4675249a6" providerId="AD" clId="Web-{BE6E4E48-33DB-4AC1-951C-76B9BCB3A859}" dt="2023-07-17T17:27:51.508" v="946"/>
          <ac:cxnSpMkLst>
            <pc:docMk/>
            <pc:sldMk cId="766228693" sldId="275"/>
            <ac:cxnSpMk id="6" creationId="{82281798-025A-EEC0-2D39-D3AFE0B34B83}"/>
          </ac:cxnSpMkLst>
        </pc:cxnChg>
      </pc:sldChg>
      <pc:sldChg chg="modSp">
        <pc:chgData name="BUMCP IntMed Chief" userId="S::bumcpintmedchief@bannerhealth.com::7ffc74a1-8787-49ec-8805-3be4675249a6" providerId="AD" clId="Web-{BE6E4E48-33DB-4AC1-951C-76B9BCB3A859}" dt="2023-07-17T17:04:14.611" v="708" actId="20577"/>
        <pc:sldMkLst>
          <pc:docMk/>
          <pc:sldMk cId="4292444698" sldId="277"/>
        </pc:sldMkLst>
        <pc:spChg chg="mod">
          <ac:chgData name="BUMCP IntMed Chief" userId="S::bumcpintmedchief@bannerhealth.com::7ffc74a1-8787-49ec-8805-3be4675249a6" providerId="AD" clId="Web-{BE6E4E48-33DB-4AC1-951C-76B9BCB3A859}" dt="2023-07-17T17:04:14.611" v="708" actId="20577"/>
          <ac:spMkLst>
            <pc:docMk/>
            <pc:sldMk cId="4292444698" sldId="277"/>
            <ac:spMk id="3" creationId="{A90D2CA2-AB94-49C9-9FD1-8CA433463871}"/>
          </ac:spMkLst>
        </pc:spChg>
        <pc:spChg chg="mod">
          <ac:chgData name="BUMCP IntMed Chief" userId="S::bumcpintmedchief@bannerhealth.com::7ffc74a1-8787-49ec-8805-3be4675249a6" providerId="AD" clId="Web-{BE6E4E48-33DB-4AC1-951C-76B9BCB3A859}" dt="2023-07-17T17:03:42.516" v="702" actId="1076"/>
          <ac:spMkLst>
            <pc:docMk/>
            <pc:sldMk cId="4292444698" sldId="277"/>
            <ac:spMk id="4" creationId="{8A8284B4-34FB-763C-52CC-400BB6F717D7}"/>
          </ac:spMkLst>
        </pc:spChg>
        <pc:cxnChg chg="mod">
          <ac:chgData name="BUMCP IntMed Chief" userId="S::bumcpintmedchief@bannerhealth.com::7ffc74a1-8787-49ec-8805-3be4675249a6" providerId="AD" clId="Web-{BE6E4E48-33DB-4AC1-951C-76B9BCB3A859}" dt="2023-07-17T17:03:53.485" v="706"/>
          <ac:cxnSpMkLst>
            <pc:docMk/>
            <pc:sldMk cId="4292444698" sldId="277"/>
            <ac:cxnSpMk id="5" creationId="{846554C4-EC2D-0E26-3CEC-12B6D0466833}"/>
          </ac:cxnSpMkLst>
        </pc:cxnChg>
      </pc:sldChg>
      <pc:sldChg chg="modSp">
        <pc:chgData name="BUMCP IntMed Chief" userId="S::bumcpintmedchief@bannerhealth.com::7ffc74a1-8787-49ec-8805-3be4675249a6" providerId="AD" clId="Web-{BE6E4E48-33DB-4AC1-951C-76B9BCB3A859}" dt="2023-07-17T17:04:25.502" v="709" actId="1076"/>
        <pc:sldMkLst>
          <pc:docMk/>
          <pc:sldMk cId="2922800407" sldId="278"/>
        </pc:sldMkLst>
        <pc:spChg chg="mod">
          <ac:chgData name="BUMCP IntMed Chief" userId="S::bumcpintmedchief@bannerhealth.com::7ffc74a1-8787-49ec-8805-3be4675249a6" providerId="AD" clId="Web-{BE6E4E48-33DB-4AC1-951C-76B9BCB3A859}" dt="2023-07-17T17:04:25.502" v="709" actId="1076"/>
          <ac:spMkLst>
            <pc:docMk/>
            <pc:sldMk cId="2922800407" sldId="278"/>
            <ac:spMk id="3" creationId="{5C90B1D6-5679-4718-BDEE-D254A00FF6F6}"/>
          </ac:spMkLst>
        </pc:spChg>
        <pc:cxnChg chg="mod">
          <ac:chgData name="BUMCP IntMed Chief" userId="S::bumcpintmedchief@bannerhealth.com::7ffc74a1-8787-49ec-8805-3be4675249a6" providerId="AD" clId="Web-{BE6E4E48-33DB-4AC1-951C-76B9BCB3A859}" dt="2023-07-17T16:22:56.798" v="125" actId="14100"/>
          <ac:cxnSpMkLst>
            <pc:docMk/>
            <pc:sldMk cId="2922800407" sldId="278"/>
            <ac:cxnSpMk id="5" creationId="{66C94B93-3AE2-9709-E6BE-948183BCE38B}"/>
          </ac:cxnSpMkLst>
        </pc:cxnChg>
      </pc:sldChg>
      <pc:sldChg chg="delSp modSp">
        <pc:chgData name="BUMCP IntMed Chief" userId="S::bumcpintmedchief@bannerhealth.com::7ffc74a1-8787-49ec-8805-3be4675249a6" providerId="AD" clId="Web-{BE6E4E48-33DB-4AC1-951C-76B9BCB3A859}" dt="2023-07-17T17:30:49.625" v="951" actId="20577"/>
        <pc:sldMkLst>
          <pc:docMk/>
          <pc:sldMk cId="3848335382" sldId="280"/>
        </pc:sldMkLst>
        <pc:spChg chg="mod">
          <ac:chgData name="BUMCP IntMed Chief" userId="S::bumcpintmedchief@bannerhealth.com::7ffc74a1-8787-49ec-8805-3be4675249a6" providerId="AD" clId="Web-{BE6E4E48-33DB-4AC1-951C-76B9BCB3A859}" dt="2023-07-17T17:30:45.906" v="950" actId="20577"/>
          <ac:spMkLst>
            <pc:docMk/>
            <pc:sldMk cId="3848335382" sldId="280"/>
            <ac:spMk id="3" creationId="{60125BE6-F9F9-82D4-BF3E-11649DB1C41C}"/>
          </ac:spMkLst>
        </pc:spChg>
        <pc:spChg chg="mod">
          <ac:chgData name="BUMCP IntMed Chief" userId="S::bumcpintmedchief@bannerhealth.com::7ffc74a1-8787-49ec-8805-3be4675249a6" providerId="AD" clId="Web-{BE6E4E48-33DB-4AC1-951C-76B9BCB3A859}" dt="2023-07-17T17:30:49.625" v="951" actId="20577"/>
          <ac:spMkLst>
            <pc:docMk/>
            <pc:sldMk cId="3848335382" sldId="280"/>
            <ac:spMk id="4" creationId="{E31E54A8-B83D-E71C-EDF8-CC95FD49E2BC}"/>
          </ac:spMkLst>
        </pc:spChg>
        <pc:spChg chg="mod">
          <ac:chgData name="BUMCP IntMed Chief" userId="S::bumcpintmedchief@bannerhealth.com::7ffc74a1-8787-49ec-8805-3be4675249a6" providerId="AD" clId="Web-{BE6E4E48-33DB-4AC1-951C-76B9BCB3A859}" dt="2023-07-17T16:38:59.866" v="317" actId="1076"/>
          <ac:spMkLst>
            <pc:docMk/>
            <pc:sldMk cId="3848335382" sldId="280"/>
            <ac:spMk id="7" creationId="{40E3A244-4D59-D95B-AEE1-8A38261FD4EA}"/>
          </ac:spMkLst>
        </pc:spChg>
        <pc:spChg chg="del">
          <ac:chgData name="BUMCP IntMed Chief" userId="S::bumcpintmedchief@bannerhealth.com::7ffc74a1-8787-49ec-8805-3be4675249a6" providerId="AD" clId="Web-{BE6E4E48-33DB-4AC1-951C-76B9BCB3A859}" dt="2023-07-17T17:30:14.139" v="947"/>
          <ac:spMkLst>
            <pc:docMk/>
            <pc:sldMk cId="3848335382" sldId="280"/>
            <ac:spMk id="9" creationId="{0D5719E8-161D-CADD-085C-EE844D8AA451}"/>
          </ac:spMkLst>
        </pc:spChg>
        <pc:spChg chg="mod">
          <ac:chgData name="BUMCP IntMed Chief" userId="S::bumcpintmedchief@bannerhealth.com::7ffc74a1-8787-49ec-8805-3be4675249a6" providerId="AD" clId="Web-{BE6E4E48-33DB-4AC1-951C-76B9BCB3A859}" dt="2023-07-17T16:40:06.743" v="351" actId="20577"/>
          <ac:spMkLst>
            <pc:docMk/>
            <pc:sldMk cId="3848335382" sldId="280"/>
            <ac:spMk id="19" creationId="{B630D208-3014-A0E7-9DB1-191D54D2185F}"/>
          </ac:spMkLst>
        </pc:spChg>
        <pc:cxnChg chg="mod">
          <ac:chgData name="BUMCP IntMed Chief" userId="S::bumcpintmedchief@bannerhealth.com::7ffc74a1-8787-49ec-8805-3be4675249a6" providerId="AD" clId="Web-{BE6E4E48-33DB-4AC1-951C-76B9BCB3A859}" dt="2023-07-17T17:30:32.983" v="949"/>
          <ac:cxnSpMkLst>
            <pc:docMk/>
            <pc:sldMk cId="3848335382" sldId="280"/>
            <ac:cxnSpMk id="8" creationId="{A5233CD8-6121-8C96-273E-820C1B83273D}"/>
          </ac:cxnSpMkLst>
        </pc:cxnChg>
        <pc:cxnChg chg="del">
          <ac:chgData name="BUMCP IntMed Chief" userId="S::bumcpintmedchief@bannerhealth.com::7ffc74a1-8787-49ec-8805-3be4675249a6" providerId="AD" clId="Web-{BE6E4E48-33DB-4AC1-951C-76B9BCB3A859}" dt="2023-07-17T17:30:22.202" v="948"/>
          <ac:cxnSpMkLst>
            <pc:docMk/>
            <pc:sldMk cId="3848335382" sldId="280"/>
            <ac:cxnSpMk id="11" creationId="{8FA465F2-4BAE-20CF-71AD-F777D904DB76}"/>
          </ac:cxnSpMkLst>
        </pc:cxnChg>
      </pc:sldChg>
      <pc:sldChg chg="addSp delSp modSp mod setBg addAnim">
        <pc:chgData name="BUMCP IntMed Chief" userId="S::bumcpintmedchief@bannerhealth.com::7ffc74a1-8787-49ec-8805-3be4675249a6" providerId="AD" clId="Web-{BE6E4E48-33DB-4AC1-951C-76B9BCB3A859}" dt="2023-07-17T16:31:34.489" v="215"/>
        <pc:sldMkLst>
          <pc:docMk/>
          <pc:sldMk cId="2315676529" sldId="281"/>
        </pc:sldMkLst>
        <pc:spChg chg="mod">
          <ac:chgData name="BUMCP IntMed Chief" userId="S::bumcpintmedchief@bannerhealth.com::7ffc74a1-8787-49ec-8805-3be4675249a6" providerId="AD" clId="Web-{BE6E4E48-33DB-4AC1-951C-76B9BCB3A859}" dt="2023-07-17T16:31:34.489" v="214"/>
          <ac:spMkLst>
            <pc:docMk/>
            <pc:sldMk cId="2315676529" sldId="281"/>
            <ac:spMk id="2" creationId="{3EC42A5E-2A4D-4A1E-920D-BDCCD3BC6E22}"/>
          </ac:spMkLst>
        </pc:spChg>
        <pc:spChg chg="del">
          <ac:chgData name="BUMCP IntMed Chief" userId="S::bumcpintmedchief@bannerhealth.com::7ffc74a1-8787-49ec-8805-3be4675249a6" providerId="AD" clId="Web-{BE6E4E48-33DB-4AC1-951C-76B9BCB3A859}" dt="2023-07-17T16:30:46.987" v="209"/>
          <ac:spMkLst>
            <pc:docMk/>
            <pc:sldMk cId="2315676529" sldId="281"/>
            <ac:spMk id="3" creationId="{D12E08AD-9FDD-498C-9143-40FCE921CFA7}"/>
          </ac:spMkLst>
        </pc:spChg>
        <pc:spChg chg="add mod">
          <ac:chgData name="BUMCP IntMed Chief" userId="S::bumcpintmedchief@bannerhealth.com::7ffc74a1-8787-49ec-8805-3be4675249a6" providerId="AD" clId="Web-{BE6E4E48-33DB-4AC1-951C-76B9BCB3A859}" dt="2023-07-17T16:31:34.489" v="214"/>
          <ac:spMkLst>
            <pc:docMk/>
            <pc:sldMk cId="2315676529" sldId="281"/>
            <ac:spMk id="5" creationId="{44F8F304-05BA-322A-C0D8-53004B5F5C0E}"/>
          </ac:spMkLst>
        </pc:spChg>
        <pc:spChg chg="add">
          <ac:chgData name="BUMCP IntMed Chief" userId="S::bumcpintmedchief@bannerhealth.com::7ffc74a1-8787-49ec-8805-3be4675249a6" providerId="AD" clId="Web-{BE6E4E48-33DB-4AC1-951C-76B9BCB3A859}" dt="2023-07-17T16:31:34.489" v="214"/>
          <ac:spMkLst>
            <pc:docMk/>
            <pc:sldMk cId="2315676529" sldId="281"/>
            <ac:spMk id="10" creationId="{9B7AD9F6-8CE7-4299-8FC6-328F4DCD3FF9}"/>
          </ac:spMkLst>
        </pc:spChg>
        <pc:spChg chg="add">
          <ac:chgData name="BUMCP IntMed Chief" userId="S::bumcpintmedchief@bannerhealth.com::7ffc74a1-8787-49ec-8805-3be4675249a6" providerId="AD" clId="Web-{BE6E4E48-33DB-4AC1-951C-76B9BCB3A859}" dt="2023-07-17T16:31:34.489" v="214"/>
          <ac:spMkLst>
            <pc:docMk/>
            <pc:sldMk cId="2315676529" sldId="281"/>
            <ac:spMk id="12" creationId="{F49775AF-8896-43EE-92C6-83497D6DC56F}"/>
          </ac:spMkLst>
        </pc:spChg>
        <pc:picChg chg="add mod">
          <ac:chgData name="BUMCP IntMed Chief" userId="S::bumcpintmedchief@bannerhealth.com::7ffc74a1-8787-49ec-8805-3be4675249a6" providerId="AD" clId="Web-{BE6E4E48-33DB-4AC1-951C-76B9BCB3A859}" dt="2023-07-17T16:31:34.489" v="214"/>
          <ac:picMkLst>
            <pc:docMk/>
            <pc:sldMk cId="2315676529" sldId="281"/>
            <ac:picMk id="4" creationId="{4488AFE1-AE19-C958-06C3-DA7F3E961802}"/>
          </ac:picMkLst>
        </pc:picChg>
      </pc:sldChg>
      <pc:sldChg chg="addSp modSp modNotes">
        <pc:chgData name="BUMCP IntMed Chief" userId="S::bumcpintmedchief@bannerhealth.com::7ffc74a1-8787-49ec-8805-3be4675249a6" providerId="AD" clId="Web-{BE6E4E48-33DB-4AC1-951C-76B9BCB3A859}" dt="2023-07-17T17:26:14.770" v="885" actId="20577"/>
        <pc:sldMkLst>
          <pc:docMk/>
          <pc:sldMk cId="2087565444" sldId="289"/>
        </pc:sldMkLst>
        <pc:spChg chg="mod">
          <ac:chgData name="BUMCP IntMed Chief" userId="S::bumcpintmedchief@bannerhealth.com::7ffc74a1-8787-49ec-8805-3be4675249a6" providerId="AD" clId="Web-{BE6E4E48-33DB-4AC1-951C-76B9BCB3A859}" dt="2023-07-17T17:26:14.770" v="885" actId="20577"/>
          <ac:spMkLst>
            <pc:docMk/>
            <pc:sldMk cId="2087565444" sldId="289"/>
            <ac:spMk id="4" creationId="{EA3DBF51-4A4B-7BD6-9ACF-A627673B93CD}"/>
          </ac:spMkLst>
        </pc:spChg>
        <pc:spChg chg="mod">
          <ac:chgData name="BUMCP IntMed Chief" userId="S::bumcpintmedchief@bannerhealth.com::7ffc74a1-8787-49ec-8805-3be4675249a6" providerId="AD" clId="Web-{BE6E4E48-33DB-4AC1-951C-76B9BCB3A859}" dt="2023-07-17T16:51:15.800" v="491" actId="1076"/>
          <ac:spMkLst>
            <pc:docMk/>
            <pc:sldMk cId="2087565444" sldId="289"/>
            <ac:spMk id="5" creationId="{9DFF15E6-2F92-7503-0FDA-BA83B4FC83CC}"/>
          </ac:spMkLst>
        </pc:spChg>
        <pc:spChg chg="add mod">
          <ac:chgData name="BUMCP IntMed Chief" userId="S::bumcpintmedchief@bannerhealth.com::7ffc74a1-8787-49ec-8805-3be4675249a6" providerId="AD" clId="Web-{BE6E4E48-33DB-4AC1-951C-76B9BCB3A859}" dt="2023-07-17T16:23:59.566" v="132" actId="1076"/>
          <ac:spMkLst>
            <pc:docMk/>
            <pc:sldMk cId="2087565444" sldId="289"/>
            <ac:spMk id="8" creationId="{B8156051-2E05-3D96-BAD5-A6340FEC32A9}"/>
          </ac:spMkLst>
        </pc:spChg>
        <pc:spChg chg="add mod">
          <ac:chgData name="BUMCP IntMed Chief" userId="S::bumcpintmedchief@bannerhealth.com::7ffc74a1-8787-49ec-8805-3be4675249a6" providerId="AD" clId="Web-{BE6E4E48-33DB-4AC1-951C-76B9BCB3A859}" dt="2023-07-17T16:52:47.085" v="511" actId="20577"/>
          <ac:spMkLst>
            <pc:docMk/>
            <pc:sldMk cId="2087565444" sldId="289"/>
            <ac:spMk id="10" creationId="{E8127B35-6024-8440-D602-BD36C0E2DFF2}"/>
          </ac:spMkLst>
        </pc:spChg>
        <pc:picChg chg="add mod">
          <ac:chgData name="BUMCP IntMed Chief" userId="S::bumcpintmedchief@bannerhealth.com::7ffc74a1-8787-49ec-8805-3be4675249a6" providerId="AD" clId="Web-{BE6E4E48-33DB-4AC1-951C-76B9BCB3A859}" dt="2023-07-17T16:23:59.581" v="133" actId="1076"/>
          <ac:picMkLst>
            <pc:docMk/>
            <pc:sldMk cId="2087565444" sldId="289"/>
            <ac:picMk id="7" creationId="{11415AF5-9CB6-C967-B3EC-7045D525A267}"/>
          </ac:picMkLst>
        </pc:picChg>
        <pc:cxnChg chg="mod">
          <ac:chgData name="BUMCP IntMed Chief" userId="S::bumcpintmedchief@bannerhealth.com::7ffc74a1-8787-49ec-8805-3be4675249a6" providerId="AD" clId="Web-{BE6E4E48-33DB-4AC1-951C-76B9BCB3A859}" dt="2023-07-17T16:51:24.191" v="493"/>
          <ac:cxnSpMkLst>
            <pc:docMk/>
            <pc:sldMk cId="2087565444" sldId="289"/>
            <ac:cxnSpMk id="6" creationId="{EE7BF7F3-A1E1-EE69-D946-E4F32CEF47B7}"/>
          </ac:cxnSpMkLst>
        </pc:cxnChg>
        <pc:cxnChg chg="add mod">
          <ac:chgData name="BUMCP IntMed Chief" userId="S::bumcpintmedchief@bannerhealth.com::7ffc74a1-8787-49ec-8805-3be4675249a6" providerId="AD" clId="Web-{BE6E4E48-33DB-4AC1-951C-76B9BCB3A859}" dt="2023-07-17T16:51:58.833" v="500" actId="14100"/>
          <ac:cxnSpMkLst>
            <pc:docMk/>
            <pc:sldMk cId="2087565444" sldId="289"/>
            <ac:cxnSpMk id="11" creationId="{339FB7FF-352D-9F23-C086-395F06A50D3E}"/>
          </ac:cxnSpMkLst>
        </pc:cxnChg>
      </pc:sldChg>
      <pc:sldChg chg="addSp delSp modSp new">
        <pc:chgData name="BUMCP IntMed Chief" userId="S::bumcpintmedchief@bannerhealth.com::7ffc74a1-8787-49ec-8805-3be4675249a6" providerId="AD" clId="Web-{BE6E4E48-33DB-4AC1-951C-76B9BCB3A859}" dt="2023-07-17T16:21:54.014" v="123" actId="1076"/>
        <pc:sldMkLst>
          <pc:docMk/>
          <pc:sldMk cId="3593223496" sldId="293"/>
        </pc:sldMkLst>
        <pc:spChg chg="mod">
          <ac:chgData name="BUMCP IntMed Chief" userId="S::bumcpintmedchief@bannerhealth.com::7ffc74a1-8787-49ec-8805-3be4675249a6" providerId="AD" clId="Web-{BE6E4E48-33DB-4AC1-951C-76B9BCB3A859}" dt="2023-07-17T16:21:34.669" v="122" actId="20577"/>
          <ac:spMkLst>
            <pc:docMk/>
            <pc:sldMk cId="3593223496" sldId="293"/>
            <ac:spMk id="2" creationId="{38FA13E6-8CBE-14FB-CFEE-F74B75E00CB7}"/>
          </ac:spMkLst>
        </pc:spChg>
        <pc:spChg chg="mod">
          <ac:chgData name="BUMCP IntMed Chief" userId="S::bumcpintmedchief@bannerhealth.com::7ffc74a1-8787-49ec-8805-3be4675249a6" providerId="AD" clId="Web-{BE6E4E48-33DB-4AC1-951C-76B9BCB3A859}" dt="2023-07-17T16:17:23.488" v="25" actId="14100"/>
          <ac:spMkLst>
            <pc:docMk/>
            <pc:sldMk cId="3593223496" sldId="293"/>
            <ac:spMk id="3" creationId="{7FF92811-A165-DF79-3ED7-068D07F3706B}"/>
          </ac:spMkLst>
        </pc:spChg>
        <pc:spChg chg="del">
          <ac:chgData name="BUMCP IntMed Chief" userId="S::bumcpintmedchief@bannerhealth.com::7ffc74a1-8787-49ec-8805-3be4675249a6" providerId="AD" clId="Web-{BE6E4E48-33DB-4AC1-951C-76B9BCB3A859}" dt="2023-07-17T16:17:17.300" v="23"/>
          <ac:spMkLst>
            <pc:docMk/>
            <pc:sldMk cId="3593223496" sldId="293"/>
            <ac:spMk id="4" creationId="{AFD9D24E-EBBE-E55C-AE73-3DD12948F584}"/>
          </ac:spMkLst>
        </pc:spChg>
        <pc:spChg chg="add mod">
          <ac:chgData name="BUMCP IntMed Chief" userId="S::bumcpintmedchief@bannerhealth.com::7ffc74a1-8787-49ec-8805-3be4675249a6" providerId="AD" clId="Web-{BE6E4E48-33DB-4AC1-951C-76B9BCB3A859}" dt="2023-07-17T16:17:55.255" v="53" actId="20577"/>
          <ac:spMkLst>
            <pc:docMk/>
            <pc:sldMk cId="3593223496" sldId="293"/>
            <ac:spMk id="5" creationId="{049D400E-EF49-1FD6-4602-B88D7923C3AB}"/>
          </ac:spMkLst>
        </pc:spChg>
        <pc:spChg chg="add mod">
          <ac:chgData name="BUMCP IntMed Chief" userId="S::bumcpintmedchief@bannerhealth.com::7ffc74a1-8787-49ec-8805-3be4675249a6" providerId="AD" clId="Web-{BE6E4E48-33DB-4AC1-951C-76B9BCB3A859}" dt="2023-07-17T16:21:54.014" v="123" actId="1076"/>
          <ac:spMkLst>
            <pc:docMk/>
            <pc:sldMk cId="3593223496" sldId="293"/>
            <ac:spMk id="6" creationId="{EB8026D2-B01C-04AC-9ED7-36146466F47E}"/>
          </ac:spMkLst>
        </pc:spChg>
        <pc:spChg chg="add mod">
          <ac:chgData name="BUMCP IntMed Chief" userId="S::bumcpintmedchief@bannerhealth.com::7ffc74a1-8787-49ec-8805-3be4675249a6" providerId="AD" clId="Web-{BE6E4E48-33DB-4AC1-951C-76B9BCB3A859}" dt="2023-07-17T16:19:08.336" v="102" actId="20577"/>
          <ac:spMkLst>
            <pc:docMk/>
            <pc:sldMk cId="3593223496" sldId="293"/>
            <ac:spMk id="7" creationId="{BE4604DF-7954-E4DB-ED12-6E01C4F31FBB}"/>
          </ac:spMkLst>
        </pc:spChg>
        <pc:spChg chg="add mod">
          <ac:chgData name="BUMCP IntMed Chief" userId="S::bumcpintmedchief@bannerhealth.com::7ffc74a1-8787-49ec-8805-3be4675249a6" providerId="AD" clId="Web-{BE6E4E48-33DB-4AC1-951C-76B9BCB3A859}" dt="2023-07-17T16:20:58.637" v="118" actId="1076"/>
          <ac:spMkLst>
            <pc:docMk/>
            <pc:sldMk cId="3593223496" sldId="293"/>
            <ac:spMk id="10" creationId="{C267CC0D-CBE8-77A8-F36E-02C73604E2E8}"/>
          </ac:spMkLst>
        </pc:spChg>
        <pc:spChg chg="add">
          <ac:chgData name="BUMCP IntMed Chief" userId="S::bumcpintmedchief@bannerhealth.com::7ffc74a1-8787-49ec-8805-3be4675249a6" providerId="AD" clId="Web-{BE6E4E48-33DB-4AC1-951C-76B9BCB3A859}" dt="2023-07-17T16:20:08.994" v="113"/>
          <ac:spMkLst>
            <pc:docMk/>
            <pc:sldMk cId="3593223496" sldId="293"/>
            <ac:spMk id="11" creationId="{1D4EA838-0ADC-0ED6-CE2A-B9FA07C39646}"/>
          </ac:spMkLst>
        </pc:spChg>
        <pc:spChg chg="add mod">
          <ac:chgData name="BUMCP IntMed Chief" userId="S::bumcpintmedchief@bannerhealth.com::7ffc74a1-8787-49ec-8805-3be4675249a6" providerId="AD" clId="Web-{BE6E4E48-33DB-4AC1-951C-76B9BCB3A859}" dt="2023-07-17T16:21:06.106" v="120" actId="14100"/>
          <ac:spMkLst>
            <pc:docMk/>
            <pc:sldMk cId="3593223496" sldId="293"/>
            <ac:spMk id="12" creationId="{61101014-09F1-7951-934E-D616505447D3}"/>
          </ac:spMkLst>
        </pc:spChg>
        <pc:cxnChg chg="add mod">
          <ac:chgData name="BUMCP IntMed Chief" userId="S::bumcpintmedchief@bannerhealth.com::7ffc74a1-8787-49ec-8805-3be4675249a6" providerId="AD" clId="Web-{BE6E4E48-33DB-4AC1-951C-76B9BCB3A859}" dt="2023-07-17T16:20:52.480" v="117"/>
          <ac:cxnSpMkLst>
            <pc:docMk/>
            <pc:sldMk cId="3593223496" sldId="293"/>
            <ac:cxnSpMk id="8" creationId="{118B0434-60F1-804D-257C-733AAA594075}"/>
          </ac:cxnSpMkLst>
        </pc:cxnChg>
        <pc:cxnChg chg="add mod">
          <ac:chgData name="BUMCP IntMed Chief" userId="S::bumcpintmedchief@bannerhealth.com::7ffc74a1-8787-49ec-8805-3be4675249a6" providerId="AD" clId="Web-{BE6E4E48-33DB-4AC1-951C-76B9BCB3A859}" dt="2023-07-17T16:20:44.793" v="116"/>
          <ac:cxnSpMkLst>
            <pc:docMk/>
            <pc:sldMk cId="3593223496" sldId="293"/>
            <ac:cxnSpMk id="9" creationId="{AD4AD29D-CC77-C0FE-2298-DDB164C9CCD8}"/>
          </ac:cxnSpMkLst>
        </pc:cxnChg>
      </pc:sldChg>
      <pc:sldChg chg="new del">
        <pc:chgData name="BUMCP IntMed Chief" userId="S::bumcpintmedchief@bannerhealth.com::7ffc74a1-8787-49ec-8805-3be4675249a6" providerId="AD" clId="Web-{BE6E4E48-33DB-4AC1-951C-76B9BCB3A859}" dt="2023-07-17T16:18:03.974" v="55"/>
        <pc:sldMkLst>
          <pc:docMk/>
          <pc:sldMk cId="3132336355" sldId="2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CA150B-9B05-4812-A159-734E78238AF1}" type="datetimeFigureOut">
              <a:rPr lang="en-US"/>
              <a:t>7/17/2023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5C5CF8-1356-44DB-B378-5F6034D358E3}" type="slidenum">
              <a:rPr lang="en-US"/>
              <a:t>‹#›</a:t>
            </a:fld>
            <a:endParaRPr lang="en-US"/>
          </a:p>
        </p:txBody>
      </p:sp>
    </p:spTree>
    <p:extLst>
      <p:ext uri="{BB962C8B-B14F-4D97-AF65-F5344CB8AC3E}">
        <p14:creationId xmlns:p14="http://schemas.microsoft.com/office/powerpoint/2010/main" val="1107260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65C5CF8-1356-44DB-B378-5F6034D358E3}" type="slidenum">
              <a:rPr lang="en-US"/>
              <a:t>9</a:t>
            </a:fld>
            <a:endParaRPr lang="en-US"/>
          </a:p>
        </p:txBody>
      </p:sp>
    </p:spTree>
    <p:extLst>
      <p:ext uri="{BB962C8B-B14F-4D97-AF65-F5344CB8AC3E}">
        <p14:creationId xmlns:p14="http://schemas.microsoft.com/office/powerpoint/2010/main" val="1948524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Would any be able to identify the severity of this type of exacerbation? </a:t>
            </a:r>
            <a:endParaRPr lang="en-US"/>
          </a:p>
        </p:txBody>
      </p:sp>
      <p:sp>
        <p:nvSpPr>
          <p:cNvPr id="4" name="Slide Number Placeholder 3"/>
          <p:cNvSpPr>
            <a:spLocks noGrp="1"/>
          </p:cNvSpPr>
          <p:nvPr>
            <p:ph type="sldNum" sz="quarter" idx="5"/>
          </p:nvPr>
        </p:nvSpPr>
        <p:spPr/>
        <p:txBody>
          <a:bodyPr/>
          <a:lstStyle/>
          <a:p>
            <a:fld id="{765C5CF8-1356-44DB-B378-5F6034D358E3}" type="slidenum">
              <a:rPr lang="en-US"/>
              <a:t>11</a:t>
            </a:fld>
            <a:endParaRPr lang="en-US"/>
          </a:p>
        </p:txBody>
      </p:sp>
    </p:spTree>
    <p:extLst>
      <p:ext uri="{BB962C8B-B14F-4D97-AF65-F5344CB8AC3E}">
        <p14:creationId xmlns:p14="http://schemas.microsoft.com/office/powerpoint/2010/main" val="313477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Macrolide-azithromycin</a:t>
            </a:r>
          </a:p>
          <a:p>
            <a:endParaRPr lang="en-US" dirty="0">
              <a:cs typeface="Calibri"/>
            </a:endParaRPr>
          </a:p>
          <a:p>
            <a:r>
              <a:rPr lang="en-US" dirty="0">
                <a:cs typeface="Calibri"/>
              </a:rPr>
              <a:t>Respiratory quinolones like cipro, </a:t>
            </a:r>
            <a:r>
              <a:rPr lang="en-US" dirty="0" err="1">
                <a:cs typeface="Calibri"/>
              </a:rPr>
              <a:t>levo</a:t>
            </a:r>
            <a:r>
              <a:rPr lang="en-US" dirty="0">
                <a:cs typeface="Calibri"/>
              </a:rPr>
              <a:t>, moxifloxacin</a:t>
            </a:r>
            <a:endParaRPr lang="en-US" dirty="0"/>
          </a:p>
        </p:txBody>
      </p:sp>
      <p:sp>
        <p:nvSpPr>
          <p:cNvPr id="4" name="Slide Number Placeholder 3"/>
          <p:cNvSpPr>
            <a:spLocks noGrp="1"/>
          </p:cNvSpPr>
          <p:nvPr>
            <p:ph type="sldNum" sz="quarter" idx="5"/>
          </p:nvPr>
        </p:nvSpPr>
        <p:spPr/>
        <p:txBody>
          <a:bodyPr/>
          <a:lstStyle/>
          <a:p>
            <a:fld id="{765C5CF8-1356-44DB-B378-5F6034D358E3}" type="slidenum">
              <a:rPr lang="en-US"/>
              <a:t>14</a:t>
            </a:fld>
            <a:endParaRPr lang="en-US"/>
          </a:p>
        </p:txBody>
      </p:sp>
    </p:spTree>
    <p:extLst>
      <p:ext uri="{BB962C8B-B14F-4D97-AF65-F5344CB8AC3E}">
        <p14:creationId xmlns:p14="http://schemas.microsoft.com/office/powerpoint/2010/main" val="4041112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how you should document a COPD exacerbation patient and make sure all the orders are also reflected in </a:t>
            </a:r>
            <a:r>
              <a:rPr lang="en-US" dirty="0" err="1">
                <a:cs typeface="Calibri"/>
              </a:rPr>
              <a:t>cerner</a:t>
            </a:r>
          </a:p>
        </p:txBody>
      </p:sp>
      <p:sp>
        <p:nvSpPr>
          <p:cNvPr id="4" name="Slide Number Placeholder 3"/>
          <p:cNvSpPr>
            <a:spLocks noGrp="1"/>
          </p:cNvSpPr>
          <p:nvPr>
            <p:ph type="sldNum" sz="quarter" idx="5"/>
          </p:nvPr>
        </p:nvSpPr>
        <p:spPr/>
        <p:txBody>
          <a:bodyPr/>
          <a:lstStyle/>
          <a:p>
            <a:fld id="{765C5CF8-1356-44DB-B378-5F6034D358E3}" type="slidenum">
              <a:rPr lang="en-US"/>
              <a:t>15</a:t>
            </a:fld>
            <a:endParaRPr lang="en-US"/>
          </a:p>
        </p:txBody>
      </p:sp>
    </p:spTree>
    <p:extLst>
      <p:ext uri="{BB962C8B-B14F-4D97-AF65-F5344CB8AC3E}">
        <p14:creationId xmlns:p14="http://schemas.microsoft.com/office/powerpoint/2010/main" val="312878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Several clinical trials to assess prophylactic use and benefit have demonstrated a reduction in the rate of exacerbation in patients with moderate to severe COPD with one or more moderate or severe exacerbations in the previous year despite optimal maintenance inhaler therapy. The duration and exact dosage of macrolide therapy are unknown. The primary concerns with long-term macrolide therapy are development of antibiotic resistance, including macrolide-resistant strains of nontuberculous mycobacteria. In addition, hearing loss and potentially fatal arrhythmias due to prolongation of the QT interval have occurred in association with azithromycin.</a:t>
            </a:r>
          </a:p>
        </p:txBody>
      </p:sp>
      <p:sp>
        <p:nvSpPr>
          <p:cNvPr id="4" name="Slide Number Placeholder 3"/>
          <p:cNvSpPr>
            <a:spLocks noGrp="1"/>
          </p:cNvSpPr>
          <p:nvPr>
            <p:ph type="sldNum" sz="quarter" idx="5"/>
          </p:nvPr>
        </p:nvSpPr>
        <p:spPr/>
        <p:txBody>
          <a:bodyPr/>
          <a:lstStyle/>
          <a:p>
            <a:fld id="{765C5CF8-1356-44DB-B378-5F6034D358E3}" type="slidenum">
              <a:rPr lang="en-US"/>
              <a:t>16</a:t>
            </a:fld>
            <a:endParaRPr lang="en-US"/>
          </a:p>
        </p:txBody>
      </p:sp>
    </p:spTree>
    <p:extLst>
      <p:ext uri="{BB962C8B-B14F-4D97-AF65-F5344CB8AC3E}">
        <p14:creationId xmlns:p14="http://schemas.microsoft.com/office/powerpoint/2010/main" val="1730294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9CED647-EFB7-49F0-964B-8E11969B9972}"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9916A-B8A8-4437-B042-C94CDF984D42}" type="slidenum">
              <a:rPr lang="en-US" smtClean="0"/>
              <a:t>‹#›</a:t>
            </a:fld>
            <a:endParaRPr lang="en-US"/>
          </a:p>
        </p:txBody>
      </p:sp>
    </p:spTree>
    <p:extLst>
      <p:ext uri="{BB962C8B-B14F-4D97-AF65-F5344CB8AC3E}">
        <p14:creationId xmlns:p14="http://schemas.microsoft.com/office/powerpoint/2010/main" val="3142583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CED647-EFB7-49F0-964B-8E11969B9972}"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9916A-B8A8-4437-B042-C94CDF984D42}" type="slidenum">
              <a:rPr lang="en-US" smtClean="0"/>
              <a:t>‹#›</a:t>
            </a:fld>
            <a:endParaRPr lang="en-US"/>
          </a:p>
        </p:txBody>
      </p:sp>
    </p:spTree>
    <p:extLst>
      <p:ext uri="{BB962C8B-B14F-4D97-AF65-F5344CB8AC3E}">
        <p14:creationId xmlns:p14="http://schemas.microsoft.com/office/powerpoint/2010/main" val="3089701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CED647-EFB7-49F0-964B-8E11969B9972}"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9916A-B8A8-4437-B042-C94CDF984D42}" type="slidenum">
              <a:rPr lang="en-US" smtClean="0"/>
              <a:t>‹#›</a:t>
            </a:fld>
            <a:endParaRPr lang="en-US"/>
          </a:p>
        </p:txBody>
      </p:sp>
    </p:spTree>
    <p:extLst>
      <p:ext uri="{BB962C8B-B14F-4D97-AF65-F5344CB8AC3E}">
        <p14:creationId xmlns:p14="http://schemas.microsoft.com/office/powerpoint/2010/main" val="286245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CED647-EFB7-49F0-964B-8E11969B9972}"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9916A-B8A8-4437-B042-C94CDF984D42}" type="slidenum">
              <a:rPr lang="en-US" smtClean="0"/>
              <a:t>‹#›</a:t>
            </a:fld>
            <a:endParaRPr lang="en-US"/>
          </a:p>
        </p:txBody>
      </p:sp>
    </p:spTree>
    <p:extLst>
      <p:ext uri="{BB962C8B-B14F-4D97-AF65-F5344CB8AC3E}">
        <p14:creationId xmlns:p14="http://schemas.microsoft.com/office/powerpoint/2010/main" val="84539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CED647-EFB7-49F0-964B-8E11969B9972}"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9916A-B8A8-4437-B042-C94CDF984D42}" type="slidenum">
              <a:rPr lang="en-US" smtClean="0"/>
              <a:t>‹#›</a:t>
            </a:fld>
            <a:endParaRPr lang="en-US"/>
          </a:p>
        </p:txBody>
      </p:sp>
    </p:spTree>
    <p:extLst>
      <p:ext uri="{BB962C8B-B14F-4D97-AF65-F5344CB8AC3E}">
        <p14:creationId xmlns:p14="http://schemas.microsoft.com/office/powerpoint/2010/main" val="1356911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CED647-EFB7-49F0-964B-8E11969B9972}"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9916A-B8A8-4437-B042-C94CDF984D42}" type="slidenum">
              <a:rPr lang="en-US" smtClean="0"/>
              <a:t>‹#›</a:t>
            </a:fld>
            <a:endParaRPr lang="en-US"/>
          </a:p>
        </p:txBody>
      </p:sp>
    </p:spTree>
    <p:extLst>
      <p:ext uri="{BB962C8B-B14F-4D97-AF65-F5344CB8AC3E}">
        <p14:creationId xmlns:p14="http://schemas.microsoft.com/office/powerpoint/2010/main" val="256537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CED647-EFB7-49F0-964B-8E11969B9972}" type="datetimeFigureOut">
              <a:rPr lang="en-US" smtClean="0"/>
              <a:t>7/17/2023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D9916A-B8A8-4437-B042-C94CDF984D42}" type="slidenum">
              <a:rPr lang="en-US" smtClean="0"/>
              <a:t>‹#›</a:t>
            </a:fld>
            <a:endParaRPr lang="en-US"/>
          </a:p>
        </p:txBody>
      </p:sp>
    </p:spTree>
    <p:extLst>
      <p:ext uri="{BB962C8B-B14F-4D97-AF65-F5344CB8AC3E}">
        <p14:creationId xmlns:p14="http://schemas.microsoft.com/office/powerpoint/2010/main" val="3778175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CED647-EFB7-49F0-964B-8E11969B9972}" type="datetimeFigureOut">
              <a:rPr lang="en-US" smtClean="0"/>
              <a:t>7/17/2023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D9916A-B8A8-4437-B042-C94CDF984D42}" type="slidenum">
              <a:rPr lang="en-US" smtClean="0"/>
              <a:t>‹#›</a:t>
            </a:fld>
            <a:endParaRPr lang="en-US"/>
          </a:p>
        </p:txBody>
      </p:sp>
    </p:spTree>
    <p:extLst>
      <p:ext uri="{BB962C8B-B14F-4D97-AF65-F5344CB8AC3E}">
        <p14:creationId xmlns:p14="http://schemas.microsoft.com/office/powerpoint/2010/main" val="135680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ED647-EFB7-49F0-964B-8E11969B9972}" type="datetimeFigureOut">
              <a:rPr lang="en-US" smtClean="0"/>
              <a:t>7/17/2023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D9916A-B8A8-4437-B042-C94CDF984D42}" type="slidenum">
              <a:rPr lang="en-US" smtClean="0"/>
              <a:t>‹#›</a:t>
            </a:fld>
            <a:endParaRPr lang="en-US"/>
          </a:p>
        </p:txBody>
      </p:sp>
    </p:spTree>
    <p:extLst>
      <p:ext uri="{BB962C8B-B14F-4D97-AF65-F5344CB8AC3E}">
        <p14:creationId xmlns:p14="http://schemas.microsoft.com/office/powerpoint/2010/main" val="479449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CED647-EFB7-49F0-964B-8E11969B9972}"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9916A-B8A8-4437-B042-C94CDF984D42}" type="slidenum">
              <a:rPr lang="en-US" smtClean="0"/>
              <a:t>‹#›</a:t>
            </a:fld>
            <a:endParaRPr lang="en-US"/>
          </a:p>
        </p:txBody>
      </p:sp>
    </p:spTree>
    <p:extLst>
      <p:ext uri="{BB962C8B-B14F-4D97-AF65-F5344CB8AC3E}">
        <p14:creationId xmlns:p14="http://schemas.microsoft.com/office/powerpoint/2010/main" val="364484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CED647-EFB7-49F0-964B-8E11969B9972}"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9916A-B8A8-4437-B042-C94CDF984D42}" type="slidenum">
              <a:rPr lang="en-US" smtClean="0"/>
              <a:t>‹#›</a:t>
            </a:fld>
            <a:endParaRPr lang="en-US"/>
          </a:p>
        </p:txBody>
      </p:sp>
    </p:spTree>
    <p:extLst>
      <p:ext uri="{BB962C8B-B14F-4D97-AF65-F5344CB8AC3E}">
        <p14:creationId xmlns:p14="http://schemas.microsoft.com/office/powerpoint/2010/main" val="169958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CED647-EFB7-49F0-964B-8E11969B9972}" type="datetimeFigureOut">
              <a:rPr lang="en-US" smtClean="0"/>
              <a:t>7/17/2023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9916A-B8A8-4437-B042-C94CDF984D42}" type="slidenum">
              <a:rPr lang="en-US" smtClean="0"/>
              <a:t>‹#›</a:t>
            </a:fld>
            <a:endParaRPr lang="en-US"/>
          </a:p>
        </p:txBody>
      </p:sp>
    </p:spTree>
    <p:extLst>
      <p:ext uri="{BB962C8B-B14F-4D97-AF65-F5344CB8AC3E}">
        <p14:creationId xmlns:p14="http://schemas.microsoft.com/office/powerpoint/2010/main" val="498279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ngall.com/lungs-pn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creativecommons.org/licenses/by-nc/3.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sisterhoodofhomeopathy.health.blog/2016/12/14/homeopathy-for-coughs/" TargetMode="Externa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hyperlink" Target="https://creativecommons.org/licenses/by-nc-nd/3.0/" TargetMode="External"/><Relationship Id="rId4" Type="http://schemas.openxmlformats.org/officeDocument/2006/relationships/hyperlink" Target="http://literaryrr.blogspot.com/2010/11/mia.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www.ridichetipassa.net/index.php?option=com_content&amp;view=article&amp;id=907:troppo-sesso-stanca&amp;catid=66:tradimenti&amp;Itemid=118"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hyperlink" Target="http://theaccidentalblog91.wordpress.com/"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radiopaedia.org/articles/lung-hyperinflation-1"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human lungs with blue veins&#10;&#10;Description automatically generated">
            <a:extLst>
              <a:ext uri="{FF2B5EF4-FFF2-40B4-BE49-F238E27FC236}">
                <a16:creationId xmlns:a16="http://schemas.microsoft.com/office/drawing/2014/main" id="{CCD26EFB-5FDC-B02F-7880-E10DE43B7BA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4998" r="6878"/>
          <a:stretch/>
        </p:blipFill>
        <p:spPr>
          <a:xfrm>
            <a:off x="2522358" y="10"/>
            <a:ext cx="9669642" cy="6857990"/>
          </a:xfrm>
          <a:prstGeom prst="rect">
            <a:avLst/>
          </a:prstGeom>
        </p:spPr>
      </p:pic>
      <p:sp>
        <p:nvSpPr>
          <p:cNvPr id="35" name="Rectangle 34">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952228" y="743447"/>
            <a:ext cx="3973385" cy="3692028"/>
          </a:xfrm>
          <a:noFill/>
        </p:spPr>
        <p:txBody>
          <a:bodyPr>
            <a:normAutofit/>
          </a:bodyPr>
          <a:lstStyle/>
          <a:p>
            <a:pPr algn="l"/>
            <a:r>
              <a:rPr lang="en-US" sz="5200"/>
              <a:t>Treatment of COPD Exacerbations</a:t>
            </a:r>
          </a:p>
        </p:txBody>
      </p:sp>
      <p:sp>
        <p:nvSpPr>
          <p:cNvPr id="3" name="Subtitle 2"/>
          <p:cNvSpPr>
            <a:spLocks noGrp="1"/>
          </p:cNvSpPr>
          <p:nvPr>
            <p:ph type="subTitle" idx="1"/>
          </p:nvPr>
        </p:nvSpPr>
        <p:spPr>
          <a:xfrm>
            <a:off x="952229" y="4629234"/>
            <a:ext cx="3973386" cy="1485319"/>
          </a:xfrm>
          <a:noFill/>
        </p:spPr>
        <p:txBody>
          <a:bodyPr vert="horz" lIns="91440" tIns="45720" rIns="91440" bIns="45720" rtlCol="0">
            <a:normAutofit/>
          </a:bodyPr>
          <a:lstStyle/>
          <a:p>
            <a:pPr algn="l"/>
            <a:r>
              <a:rPr lang="en-US"/>
              <a:t>Aishwarya Puri</a:t>
            </a:r>
          </a:p>
          <a:p>
            <a:pPr algn="l"/>
            <a:r>
              <a:rPr lang="en-US"/>
              <a:t>Chief Resident</a:t>
            </a:r>
            <a:endParaRPr lang="en-US">
              <a:cs typeface="Calibri"/>
            </a:endParaRPr>
          </a:p>
        </p:txBody>
      </p:sp>
      <p:sp>
        <p:nvSpPr>
          <p:cNvPr id="5" name="TextBox 4">
            <a:extLst>
              <a:ext uri="{FF2B5EF4-FFF2-40B4-BE49-F238E27FC236}">
                <a16:creationId xmlns:a16="http://schemas.microsoft.com/office/drawing/2014/main" id="{B9FE0568-3468-E021-4608-69B824743FC3}"/>
              </a:ext>
            </a:extLst>
          </p:cNvPr>
          <p:cNvSpPr txBox="1"/>
          <p:nvPr/>
        </p:nvSpPr>
        <p:spPr>
          <a:xfrm>
            <a:off x="9857708" y="6657945"/>
            <a:ext cx="233429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a:t>
            </a:r>
            <a:r>
              <a:rPr lang="en-US" sz="700">
                <a:solidFill>
                  <a:srgbClr val="FFFFFF"/>
                </a:solidFill>
              </a:rPr>
              <a:t>.</a:t>
            </a:r>
          </a:p>
        </p:txBody>
      </p:sp>
    </p:spTree>
    <p:extLst>
      <p:ext uri="{BB962C8B-B14F-4D97-AF65-F5344CB8AC3E}">
        <p14:creationId xmlns:p14="http://schemas.microsoft.com/office/powerpoint/2010/main" val="1429895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4693B-1E29-4456-8E99-9BED3BF556BE}"/>
              </a:ext>
            </a:extLst>
          </p:cNvPr>
          <p:cNvSpPr>
            <a:spLocks noGrp="1"/>
          </p:cNvSpPr>
          <p:nvPr>
            <p:ph type="title"/>
          </p:nvPr>
        </p:nvSpPr>
        <p:spPr/>
        <p:txBody>
          <a:bodyPr/>
          <a:lstStyle/>
          <a:p>
            <a:pPr algn="ctr"/>
            <a:r>
              <a:rPr lang="en-US"/>
              <a:t>What constitutes a COPD Exacerbation? </a:t>
            </a:r>
          </a:p>
        </p:txBody>
      </p:sp>
      <p:sp>
        <p:nvSpPr>
          <p:cNvPr id="3" name="Content Placeholder 2">
            <a:extLst>
              <a:ext uri="{FF2B5EF4-FFF2-40B4-BE49-F238E27FC236}">
                <a16:creationId xmlns:a16="http://schemas.microsoft.com/office/drawing/2014/main" id="{835E84CD-DE68-46D9-9C2E-5DB0E526B16D}"/>
              </a:ext>
            </a:extLst>
          </p:cNvPr>
          <p:cNvSpPr>
            <a:spLocks noGrp="1"/>
          </p:cNvSpPr>
          <p:nvPr>
            <p:ph sz="half" idx="1"/>
          </p:nvPr>
        </p:nvSpPr>
        <p:spPr>
          <a:xfrm>
            <a:off x="895554" y="1415948"/>
            <a:ext cx="10399643" cy="2956735"/>
          </a:xfrm>
        </p:spPr>
        <p:txBody>
          <a:bodyPr vert="horz" lIns="91440" tIns="45720" rIns="91440" bIns="45720" rtlCol="0" anchor="t">
            <a:normAutofit fontScale="92500" lnSpcReduction="10000"/>
          </a:bodyPr>
          <a:lstStyle/>
          <a:p>
            <a:r>
              <a:rPr lang="en-US" sz="2400" dirty="0">
                <a:latin typeface="Arial"/>
                <a:cs typeface="Arial"/>
              </a:rPr>
              <a:t>"an acute event characterized by a worsening of the patient’s respiratory symptoms that results in additional therapy"</a:t>
            </a:r>
          </a:p>
          <a:p>
            <a:pPr lvl="1">
              <a:buFont typeface="Wingdings" panose="05000000000000000000" pitchFamily="2" charset="2"/>
              <a:buChar char="Ø"/>
            </a:pPr>
            <a:r>
              <a:rPr lang="en-US" sz="2000" b="0" i="0" dirty="0">
                <a:solidFill>
                  <a:srgbClr val="232323"/>
                </a:solidFill>
                <a:effectLst/>
                <a:latin typeface="Arial"/>
                <a:cs typeface="Arial"/>
              </a:rPr>
              <a:t>Cough increases in frequency and severity</a:t>
            </a:r>
          </a:p>
          <a:p>
            <a:pPr lvl="1">
              <a:buFont typeface="Wingdings" panose="05000000000000000000" pitchFamily="2" charset="2"/>
              <a:buChar char="Ø"/>
            </a:pPr>
            <a:r>
              <a:rPr lang="en-US" sz="2000" b="0" i="0" dirty="0">
                <a:solidFill>
                  <a:srgbClr val="232323"/>
                </a:solidFill>
                <a:effectLst/>
                <a:latin typeface="Arial"/>
                <a:cs typeface="Arial"/>
              </a:rPr>
              <a:t>Sputum production increases in volume and/or changes character</a:t>
            </a:r>
          </a:p>
          <a:p>
            <a:pPr lvl="1">
              <a:buFont typeface="Wingdings" panose="05000000000000000000" pitchFamily="2" charset="2"/>
              <a:buChar char="Ø"/>
            </a:pPr>
            <a:r>
              <a:rPr lang="en-US" sz="2000" b="0" i="0" dirty="0">
                <a:solidFill>
                  <a:srgbClr val="232323"/>
                </a:solidFill>
                <a:effectLst/>
                <a:latin typeface="Arial"/>
                <a:cs typeface="Arial"/>
              </a:rPr>
              <a:t>Dyspnea increases</a:t>
            </a:r>
          </a:p>
          <a:p>
            <a:pPr marL="457200" lvl="1" indent="0">
              <a:buNone/>
            </a:pPr>
            <a:endParaRPr lang="en-US" sz="2000" b="0" i="0">
              <a:solidFill>
                <a:srgbClr val="232323"/>
              </a:solidFill>
              <a:effectLst/>
              <a:latin typeface="Arial"/>
              <a:cs typeface="Arial"/>
            </a:endParaRPr>
          </a:p>
          <a:p>
            <a:r>
              <a:rPr lang="en-US" sz="2400" b="0" i="0" dirty="0">
                <a:solidFill>
                  <a:srgbClr val="232323"/>
                </a:solidFill>
                <a:effectLst/>
                <a:latin typeface="Arial"/>
                <a:cs typeface="Arial"/>
              </a:rPr>
              <a:t>Exacerbations of COPD can be precipitated by several factors. The most common causes are respiratory tract infections</a:t>
            </a:r>
            <a:r>
              <a:rPr lang="en-US" sz="2400" dirty="0">
                <a:solidFill>
                  <a:srgbClr val="232323"/>
                </a:solidFill>
                <a:latin typeface="Arial"/>
                <a:cs typeface="Arial"/>
              </a:rPr>
              <a:t>(viral-rhinovirus or bacterial), smoking, non-compliance of home inhalers, pulmonary embolism, pollution.</a:t>
            </a:r>
            <a:endParaRPr lang="en-US" sz="2400" b="0" i="0" dirty="0">
              <a:solidFill>
                <a:srgbClr val="232323"/>
              </a:solidFill>
              <a:effectLst/>
              <a:latin typeface="Arial"/>
              <a:cs typeface="Arial"/>
            </a:endParaRPr>
          </a:p>
          <a:p>
            <a:endParaRPr lang="en-US" b="0" i="0">
              <a:solidFill>
                <a:srgbClr val="232323"/>
              </a:solidFill>
              <a:effectLst/>
              <a:latin typeface="Arial"/>
              <a:cs typeface="Arial"/>
            </a:endParaRPr>
          </a:p>
          <a:p>
            <a:endParaRPr lang="en-US" b="0" i="0">
              <a:solidFill>
                <a:srgbClr val="232323"/>
              </a:solidFill>
              <a:effectLst/>
              <a:latin typeface="Arial"/>
              <a:cs typeface="Arial"/>
            </a:endParaRPr>
          </a:p>
          <a:p>
            <a:endParaRPr lang="en-US" b="0" i="0">
              <a:solidFill>
                <a:srgbClr val="232323"/>
              </a:solidFill>
              <a:effectLst/>
              <a:latin typeface="Noto Sans"/>
            </a:endParaRPr>
          </a:p>
          <a:p>
            <a:pPr marL="457200" lvl="1" indent="0">
              <a:buNone/>
            </a:pPr>
            <a:endParaRPr lang="en-US">
              <a:solidFill>
                <a:srgbClr val="232323"/>
              </a:solidFill>
              <a:latin typeface="Noto Sans"/>
            </a:endParaRPr>
          </a:p>
        </p:txBody>
      </p:sp>
      <p:sp>
        <p:nvSpPr>
          <p:cNvPr id="4" name="TextBox 3">
            <a:extLst>
              <a:ext uri="{FF2B5EF4-FFF2-40B4-BE49-F238E27FC236}">
                <a16:creationId xmlns:a16="http://schemas.microsoft.com/office/drawing/2014/main" id="{ACD2925C-ADFA-3CF1-B745-E1D48A0E04CB}"/>
              </a:ext>
            </a:extLst>
          </p:cNvPr>
          <p:cNvSpPr txBox="1"/>
          <p:nvPr/>
        </p:nvSpPr>
        <p:spPr>
          <a:xfrm>
            <a:off x="1222010" y="4564976"/>
            <a:ext cx="10686142" cy="22006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cs typeface="Calibri"/>
              </a:rPr>
              <a:t>Exacerbations are classified as :</a:t>
            </a:r>
          </a:p>
          <a:p>
            <a:pPr marL="285750" indent="-285750">
              <a:lnSpc>
                <a:spcPct val="90000"/>
              </a:lnSpc>
              <a:spcBef>
                <a:spcPts val="1000"/>
              </a:spcBef>
              <a:buFont typeface="Arial"/>
              <a:buChar char="•"/>
            </a:pPr>
            <a:r>
              <a:rPr lang="en-US" sz="2000" b="1" dirty="0">
                <a:solidFill>
                  <a:srgbClr val="0070C0"/>
                </a:solidFill>
                <a:latin typeface="Arial"/>
                <a:cs typeface="Arial"/>
              </a:rPr>
              <a:t>Mild</a:t>
            </a:r>
            <a:r>
              <a:rPr lang="en-US" sz="2000" dirty="0">
                <a:latin typeface="Arial"/>
                <a:cs typeface="Arial"/>
              </a:rPr>
              <a:t> (treated with short acting bronchodilators only, SABDs) </a:t>
            </a:r>
          </a:p>
          <a:p>
            <a:pPr marL="285750" indent="-285750">
              <a:lnSpc>
                <a:spcPct val="90000"/>
              </a:lnSpc>
              <a:spcBef>
                <a:spcPts val="1000"/>
              </a:spcBef>
              <a:buFont typeface="Arial"/>
              <a:buChar char="•"/>
            </a:pPr>
            <a:r>
              <a:rPr lang="en-US" sz="2000" b="1" dirty="0">
                <a:solidFill>
                  <a:srgbClr val="0070C0"/>
                </a:solidFill>
                <a:latin typeface="Arial"/>
                <a:cs typeface="Arial"/>
              </a:rPr>
              <a:t>Moderate</a:t>
            </a:r>
            <a:r>
              <a:rPr lang="en-US" sz="2000" dirty="0">
                <a:latin typeface="Arial"/>
                <a:cs typeface="Arial"/>
              </a:rPr>
              <a:t> (treated with SABDs plus antibiotics and/or oral corticosteroids) or </a:t>
            </a:r>
          </a:p>
          <a:p>
            <a:pPr marL="285750" indent="-285750">
              <a:lnSpc>
                <a:spcPct val="90000"/>
              </a:lnSpc>
              <a:spcBef>
                <a:spcPts val="1000"/>
              </a:spcBef>
              <a:buFont typeface="Arial"/>
              <a:buChar char="•"/>
            </a:pPr>
            <a:r>
              <a:rPr lang="en-US" sz="2000" b="1" dirty="0">
                <a:solidFill>
                  <a:srgbClr val="0070C0"/>
                </a:solidFill>
                <a:latin typeface="Arial"/>
                <a:cs typeface="Arial"/>
              </a:rPr>
              <a:t>Severe</a:t>
            </a:r>
            <a:r>
              <a:rPr lang="en-US" sz="2000" dirty="0">
                <a:latin typeface="Arial"/>
                <a:cs typeface="Arial"/>
              </a:rPr>
              <a:t> (patient requires hospitalization or visits the emergency room). Severe exacerbations may also be associated with acute respiratory failure. </a:t>
            </a:r>
          </a:p>
          <a:p>
            <a:endParaRPr lang="en-US" sz="2000" dirty="0">
              <a:cs typeface="Calibri"/>
            </a:endParaRPr>
          </a:p>
        </p:txBody>
      </p:sp>
    </p:spTree>
    <p:extLst>
      <p:ext uri="{BB962C8B-B14F-4D97-AF65-F5344CB8AC3E}">
        <p14:creationId xmlns:p14="http://schemas.microsoft.com/office/powerpoint/2010/main" val="852384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F3FE24-6316-4083-9B8D-6FA05E681229}"/>
              </a:ext>
            </a:extLst>
          </p:cNvPr>
          <p:cNvSpPr txBox="1"/>
          <p:nvPr/>
        </p:nvSpPr>
        <p:spPr>
          <a:xfrm>
            <a:off x="564055" y="213710"/>
            <a:ext cx="11081406"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a:p>
            <a:endParaRPr lang="en-US"/>
          </a:p>
          <a:p>
            <a:pPr algn="ctr"/>
            <a:r>
              <a:rPr lang="en-US" sz="3600">
                <a:ea typeface="+mn-lt"/>
                <a:cs typeface="+mn-lt"/>
              </a:rPr>
              <a:t>Management of Exacerbations</a:t>
            </a:r>
            <a:endParaRPr lang="en-US" sz="3600">
              <a:cs typeface="Calibri"/>
            </a:endParaRPr>
          </a:p>
          <a:p>
            <a:pPr algn="ctr"/>
            <a:r>
              <a:rPr lang="en-US" sz="2400">
                <a:solidFill>
                  <a:srgbClr val="FFC000"/>
                </a:solidFill>
                <a:ea typeface="+mn-lt"/>
                <a:cs typeface="+mn-lt"/>
              </a:rPr>
              <a:t>Bronchodilators, Steroids, and Antibiotics</a:t>
            </a:r>
            <a:endParaRPr lang="en-US" sz="2400">
              <a:solidFill>
                <a:srgbClr val="FFC000"/>
              </a:solidFill>
              <a:cs typeface="Calibri"/>
            </a:endParaRPr>
          </a:p>
          <a:p>
            <a:endParaRPr lang="en-US">
              <a:cs typeface="Calibri"/>
            </a:endParaRPr>
          </a:p>
          <a:p>
            <a:endParaRPr lang="en-US">
              <a:cs typeface="Calibri"/>
            </a:endParaRPr>
          </a:p>
        </p:txBody>
      </p:sp>
      <p:sp>
        <p:nvSpPr>
          <p:cNvPr id="2" name="TextBox 1">
            <a:extLst>
              <a:ext uri="{FF2B5EF4-FFF2-40B4-BE49-F238E27FC236}">
                <a16:creationId xmlns:a16="http://schemas.microsoft.com/office/drawing/2014/main" id="{4D5343B3-228C-4602-A6F6-DBE14BC1A174}"/>
              </a:ext>
            </a:extLst>
          </p:cNvPr>
          <p:cNvSpPr txBox="1"/>
          <p:nvPr/>
        </p:nvSpPr>
        <p:spPr>
          <a:xfrm>
            <a:off x="999761" y="1870957"/>
            <a:ext cx="10139568" cy="32624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232323"/>
                </a:solidFill>
                <a:latin typeface="Arial"/>
                <a:ea typeface="Open Sans"/>
                <a:cs typeface="Arial"/>
              </a:rPr>
              <a:t>The goal for treatment of COPD exacerbations is to minimize the negative impact of the current exacerbation and to prevent subsequent events.</a:t>
            </a:r>
            <a:endParaRPr lang="en-US">
              <a:solidFill>
                <a:srgbClr val="181D23"/>
              </a:solidFill>
              <a:latin typeface="Arial"/>
              <a:ea typeface="Open Sans"/>
              <a:cs typeface="Open Sans"/>
            </a:endParaRPr>
          </a:p>
          <a:p>
            <a:pPr marL="285750" indent="-285750">
              <a:buFont typeface="Arial"/>
              <a:buChar char="•"/>
            </a:pPr>
            <a:endParaRPr lang="en-US">
              <a:solidFill>
                <a:srgbClr val="181D23"/>
              </a:solidFill>
              <a:latin typeface="Arial"/>
              <a:ea typeface="Open Sans"/>
              <a:cs typeface="Open Sans"/>
            </a:endParaRPr>
          </a:p>
          <a:p>
            <a:pPr marL="285750" indent="-285750">
              <a:buFont typeface="Arial"/>
              <a:buChar char="•"/>
            </a:pPr>
            <a:r>
              <a:rPr lang="en-US">
                <a:latin typeface="Arial"/>
                <a:ea typeface="+mn-lt"/>
                <a:cs typeface="+mn-lt"/>
              </a:rPr>
              <a:t>In the inpatient setting, corticosteroids decrease hospital length of stay and increase the rate of recovery in addition to the benefits mentioned above. </a:t>
            </a:r>
            <a:endParaRPr lang="en-US">
              <a:solidFill>
                <a:srgbClr val="181D23"/>
              </a:solidFill>
              <a:latin typeface="Arial"/>
              <a:ea typeface="Open Sans"/>
              <a:cs typeface="Open Sans"/>
            </a:endParaRPr>
          </a:p>
          <a:p>
            <a:pPr marL="1200150" lvl="2" indent="-285750">
              <a:buFont typeface="Arial"/>
              <a:buChar char="•"/>
            </a:pPr>
            <a:r>
              <a:rPr lang="en-US" sz="1600">
                <a:latin typeface="Arial"/>
                <a:ea typeface="+mn-lt"/>
                <a:cs typeface="+mn-lt"/>
              </a:rPr>
              <a:t>However, there is no improvement in mortality with steroids. </a:t>
            </a:r>
            <a:endParaRPr lang="en-US" sz="1600">
              <a:solidFill>
                <a:srgbClr val="181D23"/>
              </a:solidFill>
              <a:latin typeface="Arial"/>
              <a:ea typeface="Open Sans"/>
              <a:cs typeface="Open Sans"/>
            </a:endParaRPr>
          </a:p>
          <a:p>
            <a:pPr marL="1200150" lvl="2" indent="-285750">
              <a:buFont typeface="Arial"/>
              <a:buChar char="•"/>
            </a:pPr>
            <a:r>
              <a:rPr lang="en-US" sz="1600">
                <a:latin typeface="Arial"/>
                <a:ea typeface="+mn-lt"/>
                <a:cs typeface="+mn-lt"/>
              </a:rPr>
              <a:t>Short courses are not inferior to longer courses and oral is not inferior to IV</a:t>
            </a:r>
            <a:endParaRPr lang="en-US" sz="1600">
              <a:solidFill>
                <a:srgbClr val="181D23"/>
              </a:solidFill>
              <a:latin typeface="Arial"/>
              <a:ea typeface="Open Sans"/>
              <a:cs typeface="Open Sans"/>
            </a:endParaRPr>
          </a:p>
          <a:p>
            <a:pPr lvl="2"/>
            <a:endParaRPr lang="en-US">
              <a:latin typeface="Arial"/>
              <a:ea typeface="+mn-lt"/>
              <a:cs typeface="+mn-lt"/>
            </a:endParaRPr>
          </a:p>
          <a:p>
            <a:pPr marL="285750" indent="-285750">
              <a:buFont typeface="Arial"/>
              <a:buChar char="•"/>
            </a:pPr>
            <a:r>
              <a:rPr lang="en-US">
                <a:latin typeface="Arial"/>
                <a:ea typeface="+mn-lt"/>
                <a:cs typeface="+mn-lt"/>
              </a:rPr>
              <a:t>Antibiotics are to be reserved for patients with at least 2 of the following: </a:t>
            </a:r>
            <a:endParaRPr lang="en-US">
              <a:solidFill>
                <a:srgbClr val="181D23"/>
              </a:solidFill>
              <a:latin typeface="Arial"/>
              <a:ea typeface="Open Sans"/>
              <a:cs typeface="Open Sans"/>
            </a:endParaRPr>
          </a:p>
          <a:p>
            <a:pPr marL="1200150" lvl="2" indent="-285750">
              <a:buFont typeface="Arial"/>
              <a:buChar char="•"/>
            </a:pPr>
            <a:r>
              <a:rPr lang="en-US" sz="1600">
                <a:latin typeface="Arial"/>
                <a:ea typeface="+mn-lt"/>
                <a:cs typeface="+mn-lt"/>
              </a:rPr>
              <a:t>Increased cough </a:t>
            </a:r>
            <a:endParaRPr lang="en-US" sz="1600">
              <a:solidFill>
                <a:srgbClr val="181D23"/>
              </a:solidFill>
              <a:latin typeface="Arial"/>
              <a:ea typeface="Open Sans"/>
              <a:cs typeface="Open Sans"/>
            </a:endParaRPr>
          </a:p>
          <a:p>
            <a:pPr marL="1200150" lvl="2" indent="-285750">
              <a:buFont typeface="Arial"/>
              <a:buChar char="•"/>
            </a:pPr>
            <a:r>
              <a:rPr lang="en-US" sz="1600">
                <a:latin typeface="Arial"/>
                <a:ea typeface="+mn-lt"/>
                <a:cs typeface="+mn-lt"/>
              </a:rPr>
              <a:t>Increased sputum volume </a:t>
            </a:r>
            <a:endParaRPr lang="en-US" sz="1600">
              <a:solidFill>
                <a:srgbClr val="181D23"/>
              </a:solidFill>
              <a:latin typeface="Arial"/>
              <a:ea typeface="Open Sans"/>
              <a:cs typeface="Open Sans"/>
            </a:endParaRPr>
          </a:p>
          <a:p>
            <a:pPr marL="1200150" lvl="2" indent="-285750">
              <a:buFont typeface="Arial"/>
              <a:buChar char="•"/>
            </a:pPr>
            <a:r>
              <a:rPr lang="en-US" sz="1600">
                <a:latin typeface="Arial"/>
                <a:ea typeface="+mn-lt"/>
                <a:cs typeface="+mn-lt"/>
              </a:rPr>
              <a:t>Increased sputum purulence</a:t>
            </a:r>
            <a:endParaRPr lang="en-US" sz="1600">
              <a:solidFill>
                <a:srgbClr val="181D23"/>
              </a:solidFill>
              <a:latin typeface="Arial"/>
              <a:ea typeface="Open Sans"/>
              <a:cs typeface="Open Sans"/>
            </a:endParaRPr>
          </a:p>
        </p:txBody>
      </p:sp>
      <p:pic>
        <p:nvPicPr>
          <p:cNvPr id="3" name="Picture 3" descr="A cartoon of a person sneezing&#10;&#10;Description automatically generated">
            <a:extLst>
              <a:ext uri="{FF2B5EF4-FFF2-40B4-BE49-F238E27FC236}">
                <a16:creationId xmlns:a16="http://schemas.microsoft.com/office/drawing/2014/main" id="{7DD6FB3F-193A-079F-34E3-3A20206EA69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757823" y="3739910"/>
            <a:ext cx="1647825" cy="2857500"/>
          </a:xfrm>
          <a:prstGeom prst="rect">
            <a:avLst/>
          </a:prstGeom>
        </p:spPr>
      </p:pic>
    </p:spTree>
    <p:extLst>
      <p:ext uri="{BB962C8B-B14F-4D97-AF65-F5344CB8AC3E}">
        <p14:creationId xmlns:p14="http://schemas.microsoft.com/office/powerpoint/2010/main" val="2801289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D6917C-279E-47E8-B398-5505B7474D8B}"/>
              </a:ext>
            </a:extLst>
          </p:cNvPr>
          <p:cNvSpPr>
            <a:spLocks noGrp="1"/>
          </p:cNvSpPr>
          <p:nvPr>
            <p:ph sz="half" idx="1"/>
          </p:nvPr>
        </p:nvSpPr>
        <p:spPr>
          <a:xfrm>
            <a:off x="440635" y="672686"/>
            <a:ext cx="5181600" cy="4351338"/>
          </a:xfrm>
        </p:spPr>
        <p:txBody>
          <a:bodyPr vert="horz" lIns="91440" tIns="45720" rIns="91440" bIns="45720" rtlCol="0" anchor="t">
            <a:normAutofit fontScale="62500" lnSpcReduction="20000"/>
          </a:bodyPr>
          <a:lstStyle/>
          <a:p>
            <a:pPr marL="0" indent="0">
              <a:buNone/>
            </a:pPr>
            <a:r>
              <a:rPr lang="en-US">
                <a:ea typeface="+mn-lt"/>
                <a:cs typeface="+mn-lt"/>
              </a:rPr>
              <a:t>You are asked to evaluate a 62-year-old woman with a history of moderate COPD who presents to the emergency department for increasing dyspnea, cough, and sputum production. She had been doing well until 4 days ago when she developed rhinorrhea and a cough productive of purulent sputum. During the past two days she has noted increasing dyspnea on exertion that responds transiently to her albuterol inhaler. This is the patient's first episode of this nature. She stopped smoking 18 months ago. Current medications are albuterol and tiotropium inhalers.</a:t>
            </a:r>
          </a:p>
          <a:p>
            <a:pPr marL="0" indent="0">
              <a:buNone/>
            </a:pPr>
            <a:endParaRPr lang="en-US">
              <a:ea typeface="+mn-lt"/>
              <a:cs typeface="+mn-lt"/>
            </a:endParaRPr>
          </a:p>
          <a:p>
            <a:pPr marL="0" indent="0">
              <a:buNone/>
            </a:pPr>
            <a:r>
              <a:rPr lang="en-US">
                <a:ea typeface="+mn-lt"/>
                <a:cs typeface="+mn-lt"/>
              </a:rPr>
              <a:t>On physical examination, temperature is 38.1 °C (100.6 °F), blood pressure is 130/80 mm Hg, pulse rate is 102/min, and respiration rate is 22/min. Oxygen saturation  is 90% on ambient air. The patient is tachypneic and catches her breath between sentences but improves after a treatment of albuterol. She has diffuse end-expiratory wheezing.</a:t>
            </a:r>
            <a:endParaRPr lang="en-US"/>
          </a:p>
        </p:txBody>
      </p:sp>
      <p:sp>
        <p:nvSpPr>
          <p:cNvPr id="4" name="Content Placeholder 3">
            <a:extLst>
              <a:ext uri="{FF2B5EF4-FFF2-40B4-BE49-F238E27FC236}">
                <a16:creationId xmlns:a16="http://schemas.microsoft.com/office/drawing/2014/main" id="{DB3EAD2F-7DBC-4D94-9CF3-20C6DAA5E5FC}"/>
              </a:ext>
            </a:extLst>
          </p:cNvPr>
          <p:cNvSpPr>
            <a:spLocks noGrp="1"/>
          </p:cNvSpPr>
          <p:nvPr>
            <p:ph sz="half" idx="2"/>
          </p:nvPr>
        </p:nvSpPr>
        <p:spPr>
          <a:xfrm>
            <a:off x="6211956" y="672686"/>
            <a:ext cx="5181600" cy="5533751"/>
          </a:xfrm>
        </p:spPr>
        <p:txBody>
          <a:bodyPr vert="horz" lIns="91440" tIns="45720" rIns="91440" bIns="45720" rtlCol="0" anchor="t">
            <a:normAutofit fontScale="62500" lnSpcReduction="20000"/>
          </a:bodyPr>
          <a:lstStyle/>
          <a:p>
            <a:pPr marL="0" indent="0">
              <a:lnSpc>
                <a:spcPct val="100000"/>
              </a:lnSpc>
              <a:spcBef>
                <a:spcPts val="0"/>
              </a:spcBef>
              <a:buNone/>
            </a:pPr>
            <a:endParaRPr lang="en-US">
              <a:ea typeface="+mn-lt"/>
              <a:cs typeface="+mn-lt"/>
            </a:endParaRPr>
          </a:p>
          <a:p>
            <a:pPr marL="0" indent="0">
              <a:lnSpc>
                <a:spcPct val="100000"/>
              </a:lnSpc>
              <a:spcBef>
                <a:spcPts val="0"/>
              </a:spcBef>
              <a:buNone/>
            </a:pPr>
            <a:r>
              <a:rPr lang="en-US">
                <a:ea typeface="+mn-lt"/>
                <a:cs typeface="+mn-lt"/>
              </a:rPr>
              <a:t>A chest radiograph shows the lungs to be clear but hyperinflated.</a:t>
            </a:r>
          </a:p>
          <a:p>
            <a:pPr marL="0" indent="0">
              <a:lnSpc>
                <a:spcPct val="100000"/>
              </a:lnSpc>
              <a:spcBef>
                <a:spcPts val="0"/>
              </a:spcBef>
              <a:buNone/>
            </a:pPr>
            <a:endParaRPr lang="en-US">
              <a:ea typeface="+mn-lt"/>
              <a:cs typeface="+mn-lt"/>
            </a:endParaRPr>
          </a:p>
          <a:p>
            <a:pPr marL="0" indent="0">
              <a:lnSpc>
                <a:spcPct val="100000"/>
              </a:lnSpc>
              <a:spcBef>
                <a:spcPts val="0"/>
              </a:spcBef>
              <a:buNone/>
            </a:pPr>
            <a:r>
              <a:rPr lang="en-US">
                <a:ea typeface="+mn-lt"/>
                <a:cs typeface="+mn-lt"/>
              </a:rPr>
              <a:t>Arterial blood gases  on 2L/min of oxygen through nasal cannula show a pH 7.38, a PCO2 of 42 mm Hg (5.58 kPa), and a PO2 of 70 mm Hg (9.31 kPa).</a:t>
            </a:r>
            <a:endParaRPr lang="en-US"/>
          </a:p>
          <a:p>
            <a:pPr marL="0" indent="0">
              <a:lnSpc>
                <a:spcPct val="100000"/>
              </a:lnSpc>
              <a:spcBef>
                <a:spcPts val="0"/>
              </a:spcBef>
              <a:buNone/>
            </a:pPr>
            <a:endParaRPr lang="en-US"/>
          </a:p>
          <a:p>
            <a:pPr marL="0" indent="0">
              <a:buNone/>
            </a:pPr>
            <a:r>
              <a:rPr lang="en-US">
                <a:ea typeface="+mn-lt"/>
                <a:cs typeface="+mn-lt"/>
              </a:rPr>
              <a:t>A. Azithromycin and prednisone </a:t>
            </a:r>
          </a:p>
          <a:p>
            <a:pPr marL="0" indent="0">
              <a:buNone/>
            </a:pPr>
            <a:r>
              <a:rPr lang="en-US">
                <a:ea typeface="+mn-lt"/>
                <a:cs typeface="+mn-lt"/>
              </a:rPr>
              <a:t>B. Clarithromycin and fluticasone </a:t>
            </a:r>
          </a:p>
          <a:p>
            <a:pPr marL="0" indent="0">
              <a:buNone/>
            </a:pPr>
            <a:r>
              <a:rPr lang="en-US">
                <a:ea typeface="+mn-lt"/>
                <a:cs typeface="+mn-lt"/>
              </a:rPr>
              <a:t>C. Doxycycline and salmeterol/fluticasone </a:t>
            </a:r>
          </a:p>
          <a:p>
            <a:pPr marL="0" indent="0">
              <a:buNone/>
            </a:pPr>
            <a:r>
              <a:rPr lang="en-US">
                <a:ea typeface="+mn-lt"/>
                <a:cs typeface="+mn-lt"/>
              </a:rPr>
              <a:t>D. Erythromycin and roflumilast</a:t>
            </a:r>
            <a:endParaRPr lang="en-US">
              <a:cs typeface="Calibri"/>
            </a:endParaRPr>
          </a:p>
        </p:txBody>
      </p:sp>
    </p:spTree>
    <p:extLst>
      <p:ext uri="{BB962C8B-B14F-4D97-AF65-F5344CB8AC3E}">
        <p14:creationId xmlns:p14="http://schemas.microsoft.com/office/powerpoint/2010/main" val="785960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3" name="Isosceles Triangle 2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4" descr="Graphical user interface, text, application, email&#10;&#10;Description automatically generated">
            <a:extLst>
              <a:ext uri="{FF2B5EF4-FFF2-40B4-BE49-F238E27FC236}">
                <a16:creationId xmlns:a16="http://schemas.microsoft.com/office/drawing/2014/main" id="{49AA7BBE-963E-4960-AEF1-594F5C295D6E}"/>
              </a:ext>
            </a:extLst>
          </p:cNvPr>
          <p:cNvPicPr>
            <a:picLocks noChangeAspect="1"/>
          </p:cNvPicPr>
          <p:nvPr/>
        </p:nvPicPr>
        <p:blipFill>
          <a:blip r:embed="rId2"/>
          <a:stretch>
            <a:fillRect/>
          </a:stretch>
        </p:blipFill>
        <p:spPr>
          <a:xfrm>
            <a:off x="507243" y="1714609"/>
            <a:ext cx="7518419" cy="4052469"/>
          </a:xfrm>
          <a:prstGeom prst="rect">
            <a:avLst/>
          </a:prstGeom>
        </p:spPr>
      </p:pic>
      <p:grpSp>
        <p:nvGrpSpPr>
          <p:cNvPr id="26" name="Group 2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7" name="Rectangle 2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1">
            <a:extLst>
              <a:ext uri="{FF2B5EF4-FFF2-40B4-BE49-F238E27FC236}">
                <a16:creationId xmlns:a16="http://schemas.microsoft.com/office/drawing/2014/main" id="{24160DC1-965D-410F-BFDC-BF31A63AE404}"/>
              </a:ext>
            </a:extLst>
          </p:cNvPr>
          <p:cNvSpPr txBox="1"/>
          <p:nvPr/>
        </p:nvSpPr>
        <p:spPr>
          <a:xfrm>
            <a:off x="501710" y="291407"/>
            <a:ext cx="10909640" cy="1249394"/>
          </a:xfrm>
          <a:prstGeom prst="rect">
            <a:avLst/>
          </a:prstGeom>
        </p:spPr>
        <p:txBody>
          <a:bodyPr rot="0" spcFirstLastPara="0" vert="horz" lIns="91440" tIns="45720" rIns="91440" bIns="45720"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6600" kern="1200">
                <a:solidFill>
                  <a:schemeClr val="tx1"/>
                </a:solidFill>
                <a:latin typeface="+mj-lt"/>
                <a:ea typeface="+mj-ea"/>
                <a:cs typeface="+mj-cs"/>
              </a:rPr>
              <a:t>When to Admit a Patient?</a:t>
            </a:r>
          </a:p>
        </p:txBody>
      </p:sp>
      <p:pic>
        <p:nvPicPr>
          <p:cNvPr id="2" name="Picture 2" descr="A cartoon person in a hospital bed&#10;&#10;Description automatically generated">
            <a:extLst>
              <a:ext uri="{FF2B5EF4-FFF2-40B4-BE49-F238E27FC236}">
                <a16:creationId xmlns:a16="http://schemas.microsoft.com/office/drawing/2014/main" id="{1642B37F-3F2E-5C42-3640-6C0CA583EEE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400716" y="1625671"/>
            <a:ext cx="3665621" cy="4154764"/>
          </a:xfrm>
          <a:prstGeom prst="rect">
            <a:avLst/>
          </a:prstGeom>
        </p:spPr>
      </p:pic>
      <p:sp>
        <p:nvSpPr>
          <p:cNvPr id="3" name="TextBox 2">
            <a:extLst>
              <a:ext uri="{FF2B5EF4-FFF2-40B4-BE49-F238E27FC236}">
                <a16:creationId xmlns:a16="http://schemas.microsoft.com/office/drawing/2014/main" id="{B0530163-32ED-BD54-257B-81318B36BD32}"/>
              </a:ext>
            </a:extLst>
          </p:cNvPr>
          <p:cNvSpPr txBox="1"/>
          <p:nvPr/>
        </p:nvSpPr>
        <p:spPr>
          <a:xfrm>
            <a:off x="9617242" y="5352633"/>
            <a:ext cx="2743200" cy="317500"/>
          </a:xfrm>
          <a:prstGeom prst="rect">
            <a:avLst/>
          </a:prstGeom>
        </p:spPr>
        <p:txBody>
          <a:bodyPr>
            <a:normAutofit fontScale="47500" lnSpcReduction="20000"/>
          </a:bodyPr>
          <a:lstStyle/>
          <a:p>
            <a:r>
              <a:rPr lang="en-US">
                <a:hlinkClick r:id="rId4"/>
              </a:rPr>
              <a:t>This Photo</a:t>
            </a:r>
            <a:r>
              <a:rPr lang="en-US"/>
              <a:t> by Unknown author is licensed under </a:t>
            </a:r>
            <a:r>
              <a:rPr lang="en-US">
                <a:hlinkClick r:id="rId5"/>
              </a:rPr>
              <a:t>CC BY-NC-ND</a:t>
            </a:r>
            <a:r>
              <a:rPr lang="en-US"/>
              <a:t>.</a:t>
            </a:r>
          </a:p>
        </p:txBody>
      </p:sp>
    </p:spTree>
    <p:extLst>
      <p:ext uri="{BB962C8B-B14F-4D97-AF65-F5344CB8AC3E}">
        <p14:creationId xmlns:p14="http://schemas.microsoft.com/office/powerpoint/2010/main" val="4032653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0" name="Freeform: Shape 9">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able&#10;&#10;Description automatically generated">
            <a:extLst>
              <a:ext uri="{FF2B5EF4-FFF2-40B4-BE49-F238E27FC236}">
                <a16:creationId xmlns:a16="http://schemas.microsoft.com/office/drawing/2014/main" id="{9FDF063E-3A6D-428B-94C7-71284019F2DE}"/>
              </a:ext>
            </a:extLst>
          </p:cNvPr>
          <p:cNvPicPr>
            <a:picLocks noChangeAspect="1"/>
          </p:cNvPicPr>
          <p:nvPr/>
        </p:nvPicPr>
        <p:blipFill>
          <a:blip r:embed="rId3"/>
          <a:stretch>
            <a:fillRect/>
          </a:stretch>
        </p:blipFill>
        <p:spPr>
          <a:xfrm>
            <a:off x="2536214" y="643467"/>
            <a:ext cx="7119572" cy="5571065"/>
          </a:xfrm>
          <a:prstGeom prst="rect">
            <a:avLst/>
          </a:prstGeom>
          <a:ln>
            <a:noFill/>
          </a:ln>
        </p:spPr>
      </p:pic>
    </p:spTree>
    <p:extLst>
      <p:ext uri="{BB962C8B-B14F-4D97-AF65-F5344CB8AC3E}">
        <p14:creationId xmlns:p14="http://schemas.microsoft.com/office/powerpoint/2010/main" val="4233458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301362-445E-D1FB-803A-26227E3E1C79}"/>
              </a:ext>
            </a:extLst>
          </p:cNvPr>
          <p:cNvSpPr txBox="1"/>
          <p:nvPr/>
        </p:nvSpPr>
        <p:spPr>
          <a:xfrm>
            <a:off x="940301" y="340949"/>
            <a:ext cx="10248294" cy="493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100" dirty="0">
              <a:ea typeface="Calibri"/>
              <a:cs typeface="Calibri"/>
            </a:endParaRPr>
          </a:p>
          <a:p>
            <a:pPr marL="285750" indent="-285750">
              <a:buFont typeface="Calibri"/>
              <a:buChar char="-"/>
            </a:pPr>
            <a:endParaRPr lang="en-US" sz="1100" dirty="0">
              <a:ea typeface="Calibri"/>
              <a:cs typeface="Calibri"/>
            </a:endParaRPr>
          </a:p>
          <a:p>
            <a:pPr>
              <a:lnSpc>
                <a:spcPct val="90000"/>
              </a:lnSpc>
            </a:pPr>
            <a:r>
              <a:rPr lang="en-US" sz="1400" b="1" dirty="0">
                <a:ea typeface="+mn-lt"/>
                <a:cs typeface="+mn-lt"/>
              </a:rPr>
              <a:t>#Acute on Chronic Hypoxic, Hypercapnic Respiratory Failure </a:t>
            </a:r>
            <a:br>
              <a:rPr lang="en-US" sz="1400" b="1" dirty="0">
                <a:ea typeface="+mn-lt"/>
                <a:cs typeface="+mn-lt"/>
              </a:rPr>
            </a:br>
            <a:r>
              <a:rPr lang="en-US" sz="1400" b="1" dirty="0">
                <a:ea typeface="+mn-lt"/>
                <a:cs typeface="+mn-lt"/>
              </a:rPr>
              <a:t>#COPD in mild (1 of 3 symptoms), moderate (2/3), severe (3/3 + severe </a:t>
            </a:r>
            <a:r>
              <a:rPr lang="en-US" sz="1400" b="1" dirty="0" err="1">
                <a:ea typeface="+mn-lt"/>
                <a:cs typeface="+mn-lt"/>
              </a:rPr>
              <a:t>symp</a:t>
            </a:r>
            <a:r>
              <a:rPr lang="en-US" sz="1400" b="1" dirty="0">
                <a:ea typeface="+mn-lt"/>
                <a:cs typeface="+mn-lt"/>
              </a:rPr>
              <a:t> + insufficient bronchodilator response) acute exacerbation</a:t>
            </a:r>
          </a:p>
          <a:p>
            <a:pPr>
              <a:lnSpc>
                <a:spcPct val="90000"/>
              </a:lnSpc>
            </a:pPr>
            <a:endParaRPr lang="en-US" sz="1400" b="1" dirty="0">
              <a:ea typeface="+mn-lt"/>
              <a:cs typeface="+mn-lt"/>
            </a:endParaRPr>
          </a:p>
          <a:p>
            <a:pPr>
              <a:lnSpc>
                <a:spcPct val="90000"/>
              </a:lnSpc>
            </a:pPr>
            <a:endParaRPr lang="en-US" sz="1400" b="1" dirty="0">
              <a:ea typeface="+mn-lt"/>
              <a:cs typeface="+mn-lt"/>
            </a:endParaRPr>
          </a:p>
          <a:p>
            <a:pPr marL="285750" indent="-285750">
              <a:lnSpc>
                <a:spcPct val="90000"/>
              </a:lnSpc>
              <a:buFont typeface="Arial"/>
              <a:buChar char="•"/>
            </a:pPr>
            <a:r>
              <a:rPr lang="en-US" sz="1400" dirty="0">
                <a:ea typeface="+mn-lt"/>
                <a:cs typeface="+mn-lt"/>
              </a:rPr>
              <a:t>GOLD Stage _. CAT Score=_, </a:t>
            </a:r>
            <a:r>
              <a:rPr lang="en-US" sz="1400" dirty="0" err="1">
                <a:ea typeface="+mn-lt"/>
                <a:cs typeface="+mn-lt"/>
              </a:rPr>
              <a:t>mMRC</a:t>
            </a:r>
            <a:r>
              <a:rPr lang="en-US" sz="1400" dirty="0">
                <a:ea typeface="+mn-lt"/>
                <a:cs typeface="+mn-lt"/>
              </a:rPr>
              <a:t> Score=_. On _ L home O2. </a:t>
            </a:r>
          </a:p>
          <a:p>
            <a:pPr marL="285750" indent="-285750">
              <a:lnSpc>
                <a:spcPct val="90000"/>
              </a:lnSpc>
              <a:buFont typeface="Arial"/>
              <a:buChar char="•"/>
            </a:pPr>
            <a:r>
              <a:rPr lang="en-US" sz="1400" dirty="0">
                <a:ea typeface="+mn-lt"/>
                <a:cs typeface="+mn-lt"/>
              </a:rPr>
              <a:t>PFTs (_): _</a:t>
            </a:r>
          </a:p>
          <a:p>
            <a:pPr marL="285750" indent="-285750">
              <a:lnSpc>
                <a:spcPct val="90000"/>
              </a:lnSpc>
              <a:buFont typeface="Arial"/>
              <a:buChar char="•"/>
            </a:pPr>
            <a:r>
              <a:rPr lang="en-US" sz="1400" dirty="0">
                <a:ea typeface="+mn-lt"/>
                <a:cs typeface="+mn-lt"/>
              </a:rPr>
              <a:t>Home regimen: _</a:t>
            </a:r>
          </a:p>
          <a:p>
            <a:pPr marL="285750" indent="-285750">
              <a:lnSpc>
                <a:spcPct val="90000"/>
              </a:lnSpc>
              <a:buFont typeface="Arial"/>
              <a:buChar char="•"/>
            </a:pPr>
            <a:r>
              <a:rPr lang="en-US" sz="1400" dirty="0">
                <a:ea typeface="+mn-lt"/>
                <a:cs typeface="+mn-lt"/>
              </a:rPr>
              <a:t>On exam </a:t>
            </a:r>
            <a:r>
              <a:rPr lang="en-US" sz="1400" dirty="0" err="1">
                <a:ea typeface="+mn-lt"/>
                <a:cs typeface="+mn-lt"/>
              </a:rPr>
              <a:t>satting</a:t>
            </a:r>
            <a:r>
              <a:rPr lang="en-US" sz="1400" dirty="0">
                <a:ea typeface="+mn-lt"/>
                <a:cs typeface="+mn-lt"/>
              </a:rPr>
              <a:t> _ on _ with _, EKG _, troponin _, BNP_, D-dimer_ CXR _ have ruled out </a:t>
            </a:r>
            <a:r>
              <a:rPr lang="en-US" sz="1400" dirty="0" err="1">
                <a:ea typeface="+mn-lt"/>
                <a:cs typeface="+mn-lt"/>
              </a:rPr>
              <a:t>ddx</a:t>
            </a:r>
            <a:r>
              <a:rPr lang="en-US" sz="1400" dirty="0">
                <a:ea typeface="+mn-lt"/>
                <a:cs typeface="+mn-lt"/>
              </a:rPr>
              <a:t> of PNA, PTX, pleural effusion, pulmonary edema, HF, cardiac arrythmia. </a:t>
            </a:r>
          </a:p>
          <a:p>
            <a:pPr marL="285750" indent="-285750">
              <a:lnSpc>
                <a:spcPct val="90000"/>
              </a:lnSpc>
              <a:buFont typeface="Arial"/>
              <a:buChar char="•"/>
            </a:pPr>
            <a:r>
              <a:rPr lang="en-US" sz="1400" dirty="0">
                <a:ea typeface="+mn-lt"/>
                <a:cs typeface="+mn-lt"/>
              </a:rPr>
              <a:t>-</a:t>
            </a:r>
            <a:r>
              <a:rPr lang="en-US" sz="1400" dirty="0" err="1">
                <a:ea typeface="+mn-lt"/>
                <a:cs typeface="+mn-lt"/>
              </a:rPr>
              <a:t>Procal</a:t>
            </a:r>
            <a:r>
              <a:rPr lang="en-US" sz="1400" dirty="0">
                <a:ea typeface="+mn-lt"/>
                <a:cs typeface="+mn-lt"/>
              </a:rPr>
              <a:t> (less supporting data)_, sputum cx, respiratory viral panel, ABG(</a:t>
            </a:r>
            <a:r>
              <a:rPr lang="en-US" sz="1400" dirty="0">
                <a:solidFill>
                  <a:srgbClr val="FF0000"/>
                </a:solidFill>
                <a:ea typeface="+mn-lt"/>
                <a:cs typeface="+mn-lt"/>
              </a:rPr>
              <a:t>especially if pt. subdued or somnolent)</a:t>
            </a:r>
          </a:p>
          <a:p>
            <a:pPr marL="285750" indent="-285750">
              <a:lnSpc>
                <a:spcPct val="90000"/>
              </a:lnSpc>
              <a:buFont typeface="Arial"/>
              <a:buChar char="•"/>
            </a:pPr>
            <a:r>
              <a:rPr lang="en-US" sz="1400" dirty="0">
                <a:ea typeface="+mn-lt"/>
                <a:cs typeface="+mn-lt"/>
              </a:rPr>
              <a:t>-Titrate O2 to 88-92%. Would escalate to NIV, invasive ventilation as indicated. </a:t>
            </a:r>
          </a:p>
          <a:p>
            <a:pPr marL="285750" indent="-285750">
              <a:lnSpc>
                <a:spcPct val="90000"/>
              </a:lnSpc>
              <a:buFont typeface="Arial"/>
              <a:buChar char="•"/>
            </a:pPr>
            <a:r>
              <a:rPr lang="en-US" sz="1400" dirty="0">
                <a:ea typeface="+mn-lt"/>
                <a:cs typeface="+mn-lt"/>
              </a:rPr>
              <a:t>-monitor fluid balance</a:t>
            </a:r>
          </a:p>
          <a:p>
            <a:pPr marL="285750" indent="-285750">
              <a:lnSpc>
                <a:spcPct val="90000"/>
              </a:lnSpc>
              <a:buFont typeface="Arial"/>
              <a:buChar char="•"/>
            </a:pPr>
            <a:r>
              <a:rPr lang="en-US" sz="1400" dirty="0">
                <a:ea typeface="+mn-lt"/>
                <a:cs typeface="+mn-lt"/>
              </a:rPr>
              <a:t>-albuterol/ipratropium(</a:t>
            </a:r>
            <a:r>
              <a:rPr lang="en-US" sz="1400" dirty="0" err="1">
                <a:ea typeface="+mn-lt"/>
                <a:cs typeface="+mn-lt"/>
              </a:rPr>
              <a:t>duonebs</a:t>
            </a:r>
            <a:r>
              <a:rPr lang="en-US" sz="1400" dirty="0">
                <a:ea typeface="+mn-lt"/>
                <a:cs typeface="+mn-lt"/>
              </a:rPr>
              <a:t>) scheduled nebulizers q4h + prn albuterol MDI. </a:t>
            </a:r>
          </a:p>
          <a:p>
            <a:pPr marL="285750" indent="-285750">
              <a:lnSpc>
                <a:spcPct val="90000"/>
              </a:lnSpc>
              <a:buFont typeface="Arial"/>
              <a:buChar char="•"/>
            </a:pPr>
            <a:r>
              <a:rPr lang="en-US" sz="1400" dirty="0">
                <a:ea typeface="+mn-lt"/>
                <a:cs typeface="+mn-lt"/>
              </a:rPr>
              <a:t>-hold tiotropium</a:t>
            </a:r>
          </a:p>
          <a:p>
            <a:pPr marL="285750" indent="-285750">
              <a:lnSpc>
                <a:spcPct val="90000"/>
              </a:lnSpc>
              <a:buFont typeface="Arial"/>
              <a:buChar char="•"/>
            </a:pPr>
            <a:r>
              <a:rPr lang="en-US" sz="1400" dirty="0">
                <a:ea typeface="+mn-lt"/>
                <a:cs typeface="+mn-lt"/>
              </a:rPr>
              <a:t>-continue home _ (ICS-LABA)</a:t>
            </a:r>
          </a:p>
          <a:p>
            <a:pPr marL="285750" indent="-285750">
              <a:buFont typeface="Calibri,Sans-Serif"/>
              <a:buChar char="-"/>
            </a:pPr>
            <a:r>
              <a:rPr lang="en-US" sz="1100" dirty="0">
                <a:latin typeface="Arial"/>
                <a:ea typeface="+mn-lt"/>
                <a:cs typeface="Arial"/>
              </a:rPr>
              <a:t>s/p IV </a:t>
            </a:r>
            <a:r>
              <a:rPr lang="en-US" sz="1100" dirty="0" err="1">
                <a:latin typeface="Arial"/>
                <a:ea typeface="+mn-lt"/>
                <a:cs typeface="Arial"/>
              </a:rPr>
              <a:t>methylprednisone</a:t>
            </a:r>
            <a:r>
              <a:rPr lang="en-US" sz="1100" dirty="0">
                <a:latin typeface="Arial"/>
                <a:ea typeface="+mn-lt"/>
                <a:cs typeface="Arial"/>
              </a:rPr>
              <a:t> in the ED, starting p</a:t>
            </a:r>
            <a:r>
              <a:rPr lang="en-US" sz="1400" dirty="0">
                <a:latin typeface="Calibri"/>
                <a:ea typeface="+mn-lt"/>
                <a:cs typeface="Calibri"/>
              </a:rPr>
              <a:t>rednisone</a:t>
            </a:r>
            <a:r>
              <a:rPr lang="en-US" sz="1400" dirty="0">
                <a:ea typeface="+mn-lt"/>
                <a:cs typeface="+mn-lt"/>
              </a:rPr>
              <a:t> 40mg </a:t>
            </a:r>
            <a:r>
              <a:rPr lang="en-US" sz="1400" dirty="0" err="1">
                <a:ea typeface="+mn-lt"/>
                <a:cs typeface="+mn-lt"/>
              </a:rPr>
              <a:t>qday</a:t>
            </a:r>
            <a:r>
              <a:rPr lang="en-US" sz="1400" dirty="0">
                <a:ea typeface="+mn-lt"/>
                <a:cs typeface="+mn-lt"/>
              </a:rPr>
              <a:t> x5d (_-_)</a:t>
            </a:r>
            <a:endParaRPr lang="en-US">
              <a:cs typeface="Calibri" panose="020F0502020204030204"/>
            </a:endParaRPr>
          </a:p>
          <a:p>
            <a:pPr marL="285750" indent="-285750">
              <a:lnSpc>
                <a:spcPct val="90000"/>
              </a:lnSpc>
              <a:buFont typeface="Arial"/>
              <a:buChar char="•"/>
            </a:pPr>
            <a:r>
              <a:rPr lang="en-US" sz="1400" dirty="0">
                <a:ea typeface="+mn-lt"/>
                <a:cs typeface="+mn-lt"/>
              </a:rPr>
              <a:t>-Abx _ given imaging findings _ and GOLD strategy recommends antibiotics for moderately or severely ill patients with COPD exacerbations who have increased cough and sputum purulence. </a:t>
            </a:r>
          </a:p>
          <a:p>
            <a:pPr marL="285750" indent="-285750">
              <a:lnSpc>
                <a:spcPct val="90000"/>
              </a:lnSpc>
              <a:buFont typeface="Arial"/>
              <a:buChar char="•"/>
            </a:pPr>
            <a:r>
              <a:rPr lang="en-US" sz="1400" dirty="0">
                <a:ea typeface="+mn-lt"/>
                <a:cs typeface="+mn-lt"/>
              </a:rPr>
              <a:t>Ceftriaxone x5d (_-_), Azithromycin 500 x5d (_-_)</a:t>
            </a:r>
          </a:p>
          <a:p>
            <a:pPr marL="285750" indent="-285750">
              <a:lnSpc>
                <a:spcPct val="90000"/>
              </a:lnSpc>
              <a:buFont typeface="Arial"/>
              <a:buChar char="•"/>
            </a:pPr>
            <a:r>
              <a:rPr lang="en-US" sz="1400" dirty="0">
                <a:ea typeface="+mn-lt"/>
                <a:cs typeface="+mn-lt"/>
              </a:rPr>
              <a:t>-smoking cessation encouraged, supportive services and medications offered and _</a:t>
            </a:r>
          </a:p>
          <a:p>
            <a:pPr marL="285750" indent="-285750">
              <a:lnSpc>
                <a:spcPct val="90000"/>
              </a:lnSpc>
              <a:buFont typeface="Arial"/>
              <a:buChar char="•"/>
            </a:pPr>
            <a:r>
              <a:rPr lang="en-US" sz="1400" dirty="0">
                <a:ea typeface="+mn-lt"/>
                <a:cs typeface="+mn-lt"/>
              </a:rPr>
              <a:t>-anticipated vaccines on discharge: influenza _, COVID-19_, pneumonia (PCV15 in series with PPSV23 or PCV20 alone)_</a:t>
            </a:r>
          </a:p>
          <a:p>
            <a:pPr marL="285750" indent="-285750">
              <a:lnSpc>
                <a:spcPct val="90000"/>
              </a:lnSpc>
              <a:buFont typeface="Arial"/>
              <a:buChar char="•"/>
            </a:pPr>
            <a:r>
              <a:rPr lang="en-US" sz="1400" dirty="0">
                <a:ea typeface="+mn-lt"/>
                <a:cs typeface="+mn-lt"/>
              </a:rPr>
              <a:t>-Respiratory rehab</a:t>
            </a:r>
          </a:p>
          <a:p>
            <a:pPr marL="285750" indent="-285750">
              <a:buFont typeface="Calibri"/>
              <a:buChar char="-"/>
            </a:pPr>
            <a:endParaRPr lang="en-US" sz="1400" dirty="0">
              <a:ea typeface="Calibri"/>
              <a:cs typeface="Calibri"/>
            </a:endParaRPr>
          </a:p>
        </p:txBody>
      </p:sp>
      <p:sp>
        <p:nvSpPr>
          <p:cNvPr id="3" name="TextBox 2">
            <a:extLst>
              <a:ext uri="{FF2B5EF4-FFF2-40B4-BE49-F238E27FC236}">
                <a16:creationId xmlns:a16="http://schemas.microsoft.com/office/drawing/2014/main" id="{4B2D0BA8-F0A9-43C5-0A4B-E62A7C2A7302}"/>
              </a:ext>
            </a:extLst>
          </p:cNvPr>
          <p:cNvSpPr txBox="1"/>
          <p:nvPr/>
        </p:nvSpPr>
        <p:spPr>
          <a:xfrm>
            <a:off x="942258" y="5536689"/>
            <a:ext cx="42721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Beware of steroid induced delirium in these patients!!!!</a:t>
            </a:r>
            <a:endParaRPr lang="en-US">
              <a:solidFill>
                <a:srgbClr val="FF0000"/>
              </a:solidFill>
              <a:cs typeface="Calibri"/>
            </a:endParaRPr>
          </a:p>
        </p:txBody>
      </p:sp>
      <p:sp>
        <p:nvSpPr>
          <p:cNvPr id="4" name="TextBox 3">
            <a:extLst>
              <a:ext uri="{FF2B5EF4-FFF2-40B4-BE49-F238E27FC236}">
                <a16:creationId xmlns:a16="http://schemas.microsoft.com/office/drawing/2014/main" id="{EA3DBF51-4A4B-7BD6-9ACF-A627673B93CD}"/>
              </a:ext>
            </a:extLst>
          </p:cNvPr>
          <p:cNvSpPr txBox="1"/>
          <p:nvPr/>
        </p:nvSpPr>
        <p:spPr>
          <a:xfrm>
            <a:off x="8094688" y="5271540"/>
            <a:ext cx="356016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If a diabetic then adjust insulin dose accordingly with anticipating post-prandial spikes in blood glucose(so instead of dividing insulin 50-50 with lispro and glargine divide it 70%-30%)</a:t>
            </a:r>
          </a:p>
        </p:txBody>
      </p:sp>
      <p:sp>
        <p:nvSpPr>
          <p:cNvPr id="5" name="TextBox 4">
            <a:extLst>
              <a:ext uri="{FF2B5EF4-FFF2-40B4-BE49-F238E27FC236}">
                <a16:creationId xmlns:a16="http://schemas.microsoft.com/office/drawing/2014/main" id="{9DFF15E6-2F92-7503-0FDA-BA83B4FC83CC}"/>
              </a:ext>
            </a:extLst>
          </p:cNvPr>
          <p:cNvSpPr txBox="1"/>
          <p:nvPr/>
        </p:nvSpPr>
        <p:spPr>
          <a:xfrm>
            <a:off x="8200102" y="3078243"/>
            <a:ext cx="212360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They are intermediate acting steroids</a:t>
            </a:r>
          </a:p>
        </p:txBody>
      </p:sp>
      <p:cxnSp>
        <p:nvCxnSpPr>
          <p:cNvPr id="6" name="Straight Arrow Connector 5">
            <a:extLst>
              <a:ext uri="{FF2B5EF4-FFF2-40B4-BE49-F238E27FC236}">
                <a16:creationId xmlns:a16="http://schemas.microsoft.com/office/drawing/2014/main" id="{EE7BF7F3-A1E1-EE69-D946-E4F32CEF47B7}"/>
              </a:ext>
            </a:extLst>
          </p:cNvPr>
          <p:cNvCxnSpPr/>
          <p:nvPr/>
        </p:nvCxnSpPr>
        <p:spPr>
          <a:xfrm flipH="1">
            <a:off x="6394711" y="3445790"/>
            <a:ext cx="1798293" cy="19447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7" name="Picture 7" descr="A cartoon of a person pulling her hair&#10;&#10;Description automatically generated">
            <a:extLst>
              <a:ext uri="{FF2B5EF4-FFF2-40B4-BE49-F238E27FC236}">
                <a16:creationId xmlns:a16="http://schemas.microsoft.com/office/drawing/2014/main" id="{11415AF5-9CB6-C967-B3EC-7045D525A26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19031" y="5208337"/>
            <a:ext cx="991937" cy="1507958"/>
          </a:xfrm>
          <a:prstGeom prst="rect">
            <a:avLst/>
          </a:prstGeom>
        </p:spPr>
      </p:pic>
      <p:sp>
        <p:nvSpPr>
          <p:cNvPr id="8" name="TextBox 7">
            <a:extLst>
              <a:ext uri="{FF2B5EF4-FFF2-40B4-BE49-F238E27FC236}">
                <a16:creationId xmlns:a16="http://schemas.microsoft.com/office/drawing/2014/main" id="{B8156051-2E05-3D96-BAD5-A6340FEC32A9}"/>
              </a:ext>
            </a:extLst>
          </p:cNvPr>
          <p:cNvSpPr txBox="1"/>
          <p:nvPr/>
        </p:nvSpPr>
        <p:spPr>
          <a:xfrm>
            <a:off x="5219031" y="6956926"/>
            <a:ext cx="991937" cy="76869"/>
          </a:xfrm>
          <a:prstGeom prst="rect">
            <a:avLst/>
          </a:prstGeom>
        </p:spPr>
        <p:txBody>
          <a:bodyPr>
            <a:normAutofit fontScale="25000" lnSpcReduction="20000"/>
          </a:bodyPr>
          <a:lstStyle/>
          <a:p>
            <a:r>
              <a:rPr lang="en-US">
                <a:hlinkClick r:id="rId4"/>
              </a:rPr>
              <a:t>This Photo</a:t>
            </a:r>
            <a:r>
              <a:rPr lang="en-US"/>
              <a:t> by Unknown author is licensed under </a:t>
            </a:r>
            <a:r>
              <a:rPr lang="en-US">
                <a:hlinkClick r:id="rId5"/>
              </a:rPr>
              <a:t>CC BY-SA-NC</a:t>
            </a:r>
            <a:r>
              <a:rPr lang="en-US"/>
              <a:t>.</a:t>
            </a:r>
          </a:p>
        </p:txBody>
      </p:sp>
      <p:sp>
        <p:nvSpPr>
          <p:cNvPr id="10" name="TextBox 9">
            <a:extLst>
              <a:ext uri="{FF2B5EF4-FFF2-40B4-BE49-F238E27FC236}">
                <a16:creationId xmlns:a16="http://schemas.microsoft.com/office/drawing/2014/main" id="{E8127B35-6024-8440-D602-BD36C0E2DFF2}"/>
              </a:ext>
            </a:extLst>
          </p:cNvPr>
          <p:cNvSpPr txBox="1"/>
          <p:nvPr/>
        </p:nvSpPr>
        <p:spPr>
          <a:xfrm>
            <a:off x="10587788" y="1082843"/>
            <a:ext cx="1457157"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solidFill>
                  <a:srgbClr val="0070C0"/>
                </a:solidFill>
                <a:cs typeface="Calibri"/>
              </a:rPr>
              <a:t>Nebulizer</a:t>
            </a:r>
            <a:r>
              <a:rPr lang="en-US" sz="1200" dirty="0">
                <a:solidFill>
                  <a:srgbClr val="0070C0"/>
                </a:solidFill>
                <a:cs typeface="Calibri"/>
              </a:rPr>
              <a:t> is a machine that aerosolizes medication, converts it into mist and delivers deep into airways, pt. just has to breathe normally</a:t>
            </a:r>
          </a:p>
          <a:p>
            <a:r>
              <a:rPr lang="en-US" sz="1200" b="1" dirty="0">
                <a:solidFill>
                  <a:srgbClr val="0070C0"/>
                </a:solidFill>
                <a:cs typeface="Calibri"/>
              </a:rPr>
              <a:t>Inhaler</a:t>
            </a:r>
            <a:r>
              <a:rPr lang="en-US" sz="1200" dirty="0">
                <a:solidFill>
                  <a:srgbClr val="0070C0"/>
                </a:solidFill>
                <a:cs typeface="Calibri"/>
              </a:rPr>
              <a:t>(most common form MDI) delivers powder form of medication, pt. has to be educated about the technique for full efficacy</a:t>
            </a:r>
          </a:p>
        </p:txBody>
      </p:sp>
      <p:cxnSp>
        <p:nvCxnSpPr>
          <p:cNvPr id="11" name="Straight Arrow Connector 10">
            <a:extLst>
              <a:ext uri="{FF2B5EF4-FFF2-40B4-BE49-F238E27FC236}">
                <a16:creationId xmlns:a16="http://schemas.microsoft.com/office/drawing/2014/main" id="{339FB7FF-352D-9F23-C086-395F06A50D3E}"/>
              </a:ext>
            </a:extLst>
          </p:cNvPr>
          <p:cNvCxnSpPr/>
          <p:nvPr/>
        </p:nvCxnSpPr>
        <p:spPr>
          <a:xfrm flipH="1">
            <a:off x="7057023" y="2419518"/>
            <a:ext cx="3617494" cy="59355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87565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8EB8DF-54E6-46E6-A8B7-ECBD4034B42E}"/>
              </a:ext>
            </a:extLst>
          </p:cNvPr>
          <p:cNvSpPr>
            <a:spLocks noGrp="1"/>
          </p:cNvSpPr>
          <p:nvPr>
            <p:ph sz="half" idx="1"/>
          </p:nvPr>
        </p:nvSpPr>
        <p:spPr>
          <a:xfrm>
            <a:off x="263106" y="387890"/>
            <a:ext cx="5756694" cy="5789073"/>
          </a:xfrm>
        </p:spPr>
        <p:txBody>
          <a:bodyPr vert="horz" lIns="91440" tIns="45720" rIns="91440" bIns="45720" rtlCol="0" anchor="t">
            <a:normAutofit fontScale="77500" lnSpcReduction="20000"/>
          </a:bodyPr>
          <a:lstStyle/>
          <a:p>
            <a:pPr marL="0" indent="0">
              <a:buNone/>
            </a:pPr>
            <a:r>
              <a:rPr lang="en-US">
                <a:ea typeface="+mn-lt"/>
                <a:cs typeface="+mn-lt"/>
              </a:rPr>
              <a:t>A 70-year-old man is evaluated in follow-up for COPD, which was diagnosed 1 year ago. He has had two exacerbations in the last year, with the second exacerbation 1 month ago. At baseline, he has a chronic cough with mucoid sputum consistently for the last 3 years. Sputum culture 6 months ago grew </a:t>
            </a:r>
            <a:r>
              <a:rPr lang="en-US" err="1">
                <a:ea typeface="+mn-lt"/>
                <a:cs typeface="+mn-lt"/>
              </a:rPr>
              <a:t>Haemophilus</a:t>
            </a:r>
            <a:r>
              <a:rPr lang="en-US">
                <a:ea typeface="+mn-lt"/>
                <a:cs typeface="+mn-lt"/>
              </a:rPr>
              <a:t> influenzae and mycobacterium avium complex. He has to stop to catch his breath after walking 100 meters (328 feet). His inhaler technique is good. He quit smoking 2 years ago and completed a pulmonary rehabilitation program 4 months ago. His medications are tiotropium, fluticasone/salmeterol, and as-needed albuterol. </a:t>
            </a:r>
            <a:endParaRPr lang="en-US"/>
          </a:p>
          <a:p>
            <a:pPr marL="0" indent="0">
              <a:buNone/>
            </a:pPr>
            <a:endParaRPr lang="en-US">
              <a:ea typeface="+mn-lt"/>
              <a:cs typeface="+mn-lt"/>
            </a:endParaRPr>
          </a:p>
          <a:p>
            <a:pPr marL="0" indent="0">
              <a:buNone/>
            </a:pPr>
            <a:r>
              <a:rPr lang="en-US">
                <a:ea typeface="+mn-lt"/>
                <a:cs typeface="+mn-lt"/>
              </a:rPr>
              <a:t>Spirometry performed 3 months ago showed an FEV1 of 32% of predicted and an FEV1/FVC ratio of 50%. Chest radiograph performed last month showed no infiltrate, mass, or increased vascular congestion. </a:t>
            </a:r>
            <a:endParaRPr lang="en-US">
              <a:cs typeface="Calibri"/>
            </a:endParaRPr>
          </a:p>
        </p:txBody>
      </p:sp>
      <p:sp>
        <p:nvSpPr>
          <p:cNvPr id="4" name="Content Placeholder 3">
            <a:extLst>
              <a:ext uri="{FF2B5EF4-FFF2-40B4-BE49-F238E27FC236}">
                <a16:creationId xmlns:a16="http://schemas.microsoft.com/office/drawing/2014/main" id="{EA51DC81-4FB8-457E-BC74-57B75E96A2E6}"/>
              </a:ext>
            </a:extLst>
          </p:cNvPr>
          <p:cNvSpPr>
            <a:spLocks noGrp="1"/>
          </p:cNvSpPr>
          <p:nvPr>
            <p:ph sz="half" idx="2"/>
          </p:nvPr>
        </p:nvSpPr>
        <p:spPr>
          <a:xfrm>
            <a:off x="6172200" y="387890"/>
            <a:ext cx="5828581" cy="5789073"/>
          </a:xfrm>
        </p:spPr>
        <p:txBody>
          <a:bodyPr vert="horz" lIns="91440" tIns="45720" rIns="91440" bIns="45720" rtlCol="0" anchor="t">
            <a:normAutofit fontScale="77500" lnSpcReduction="20000"/>
          </a:bodyPr>
          <a:lstStyle/>
          <a:p>
            <a:pPr marL="0" indent="0">
              <a:buNone/>
            </a:pPr>
            <a:r>
              <a:rPr lang="en-US">
                <a:ea typeface="+mn-lt"/>
                <a:cs typeface="+mn-lt"/>
              </a:rPr>
              <a:t>On physical examination, vital signs are normal. Oxygen saturation is 92% breathing ambient air. Pulmonary examination reveals diminished breath sounds. </a:t>
            </a:r>
            <a:endParaRPr lang="en-US"/>
          </a:p>
          <a:p>
            <a:pPr marL="0" indent="0">
              <a:buNone/>
            </a:pPr>
            <a:r>
              <a:rPr lang="en-US">
                <a:ea typeface="+mn-lt"/>
                <a:cs typeface="+mn-lt"/>
              </a:rPr>
              <a:t>Which of the following is the most appropriate </a:t>
            </a:r>
            <a:r>
              <a:rPr lang="en-US" err="1">
                <a:ea typeface="+mn-lt"/>
                <a:cs typeface="+mn-lt"/>
              </a:rPr>
              <a:t>longterm</a:t>
            </a:r>
            <a:r>
              <a:rPr lang="en-US">
                <a:ea typeface="+mn-lt"/>
                <a:cs typeface="+mn-lt"/>
              </a:rPr>
              <a:t> COPD treatment?  </a:t>
            </a:r>
            <a:endParaRPr lang="en-US"/>
          </a:p>
          <a:p>
            <a:pPr marL="0" indent="0">
              <a:buNone/>
            </a:pPr>
            <a:r>
              <a:rPr lang="en-US">
                <a:ea typeface="+mn-lt"/>
                <a:cs typeface="+mn-lt"/>
              </a:rPr>
              <a:t>A. Daily prednisone  </a:t>
            </a:r>
          </a:p>
          <a:p>
            <a:pPr marL="0" indent="0">
              <a:buNone/>
            </a:pPr>
            <a:r>
              <a:rPr lang="en-US">
                <a:ea typeface="+mn-lt"/>
                <a:cs typeface="+mn-lt"/>
              </a:rPr>
              <a:t>B. Roflumilast  </a:t>
            </a:r>
          </a:p>
          <a:p>
            <a:pPr marL="0" indent="0">
              <a:buNone/>
            </a:pPr>
            <a:r>
              <a:rPr lang="en-US">
                <a:ea typeface="+mn-lt"/>
                <a:cs typeface="+mn-lt"/>
              </a:rPr>
              <a:t>C. Azithromycin </a:t>
            </a:r>
          </a:p>
          <a:p>
            <a:pPr marL="0" indent="0">
              <a:buNone/>
            </a:pPr>
            <a:r>
              <a:rPr lang="en-US">
                <a:ea typeface="+mn-lt"/>
                <a:cs typeface="+mn-lt"/>
              </a:rPr>
              <a:t>D. Simvastatin</a:t>
            </a:r>
            <a:endParaRPr lang="en-US">
              <a:cs typeface="Calibri"/>
            </a:endParaRPr>
          </a:p>
        </p:txBody>
      </p:sp>
    </p:spTree>
    <p:extLst>
      <p:ext uri="{BB962C8B-B14F-4D97-AF65-F5344CB8AC3E}">
        <p14:creationId xmlns:p14="http://schemas.microsoft.com/office/powerpoint/2010/main" val="1305181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5F776-2D25-476E-B45B-05F8321F4304}"/>
              </a:ext>
            </a:extLst>
          </p:cNvPr>
          <p:cNvSpPr>
            <a:spLocks noGrp="1"/>
          </p:cNvSpPr>
          <p:nvPr>
            <p:ph type="title"/>
          </p:nvPr>
        </p:nvSpPr>
        <p:spPr/>
        <p:txBody>
          <a:bodyPr/>
          <a:lstStyle/>
          <a:p>
            <a:pPr algn="ctr"/>
            <a:r>
              <a:rPr lang="en-US">
                <a:cs typeface="Calibri Light"/>
              </a:rPr>
              <a:t>Prevention of Future Exacerbations</a:t>
            </a:r>
          </a:p>
        </p:txBody>
      </p:sp>
      <p:sp>
        <p:nvSpPr>
          <p:cNvPr id="3" name="Content Placeholder 2">
            <a:extLst>
              <a:ext uri="{FF2B5EF4-FFF2-40B4-BE49-F238E27FC236}">
                <a16:creationId xmlns:a16="http://schemas.microsoft.com/office/drawing/2014/main" id="{AFE605F2-734F-4796-BDC4-EF90A1F8E86D}"/>
              </a:ext>
            </a:extLst>
          </p:cNvPr>
          <p:cNvSpPr>
            <a:spLocks noGrp="1"/>
          </p:cNvSpPr>
          <p:nvPr>
            <p:ph idx="1"/>
          </p:nvPr>
        </p:nvSpPr>
        <p:spPr/>
        <p:txBody>
          <a:bodyPr vert="horz" lIns="91440" tIns="45720" rIns="91440" bIns="45720" rtlCol="0" anchor="t">
            <a:normAutofit fontScale="92500"/>
          </a:bodyPr>
          <a:lstStyle/>
          <a:p>
            <a:pPr marL="0" indent="0">
              <a:buNone/>
            </a:pPr>
            <a:r>
              <a:rPr lang="en-US" dirty="0">
                <a:ea typeface="+mn-lt"/>
                <a:cs typeface="+mn-lt"/>
              </a:rPr>
              <a:t>Azithromycin(Macrolides have antimicrobial + </a:t>
            </a:r>
            <a:r>
              <a:rPr lang="en-US" dirty="0" err="1">
                <a:ea typeface="+mn-lt"/>
                <a:cs typeface="+mn-lt"/>
              </a:rPr>
              <a:t>antiinflammatory</a:t>
            </a:r>
            <a:r>
              <a:rPr lang="en-US" dirty="0">
                <a:ea typeface="+mn-lt"/>
                <a:cs typeface="+mn-lt"/>
              </a:rPr>
              <a:t> function): </a:t>
            </a:r>
          </a:p>
          <a:p>
            <a:pPr marL="914400" lvl="1" indent="-457200"/>
            <a:r>
              <a:rPr lang="en-US" dirty="0">
                <a:ea typeface="+mn-lt"/>
                <a:cs typeface="+mn-lt"/>
              </a:rPr>
              <a:t>NEJM 2011: Azithromycin 250 mg daily reduced the risk of exacerbation by 27%</a:t>
            </a:r>
          </a:p>
          <a:p>
            <a:pPr marL="914400" lvl="1" indent="-457200"/>
            <a:r>
              <a:rPr lang="en-US" dirty="0">
                <a:ea typeface="+mn-lt"/>
                <a:cs typeface="+mn-lt"/>
              </a:rPr>
              <a:t>COLUMBUS Trial 2014: Azithromycin 500 mg 3 times weekly decreased exacerbation rates by 42% </a:t>
            </a:r>
            <a:endParaRPr lang="en-US" dirty="0">
              <a:cs typeface="Calibri" panose="020F0502020204030204"/>
            </a:endParaRPr>
          </a:p>
          <a:p>
            <a:pPr marL="0" indent="0">
              <a:buNone/>
            </a:pPr>
            <a:endParaRPr lang="en-US">
              <a:ea typeface="+mn-lt"/>
              <a:cs typeface="+mn-lt"/>
            </a:endParaRPr>
          </a:p>
          <a:p>
            <a:pPr marL="0" indent="0">
              <a:buNone/>
            </a:pPr>
            <a:r>
              <a:rPr lang="en-US" dirty="0">
                <a:ea typeface="+mn-lt"/>
                <a:cs typeface="+mn-lt"/>
              </a:rPr>
              <a:t>Roflumilast(Phosphodiesterase-4 inhibitor): </a:t>
            </a:r>
          </a:p>
          <a:p>
            <a:pPr lvl="1"/>
            <a:r>
              <a:rPr lang="en-US" dirty="0">
                <a:ea typeface="+mn-lt"/>
                <a:cs typeface="+mn-lt"/>
              </a:rPr>
              <a:t>Lancet 2009: Roflumilast reduced exacerbations by 17% </a:t>
            </a:r>
          </a:p>
          <a:p>
            <a:pPr lvl="1"/>
            <a:r>
              <a:rPr lang="en-US" dirty="0">
                <a:ea typeface="+mn-lt"/>
                <a:cs typeface="+mn-lt"/>
              </a:rPr>
              <a:t>Lancet 2015: Roflumilast + LABA/ICS decreased exacerbations by 14%</a:t>
            </a:r>
          </a:p>
          <a:p>
            <a:pPr lvl="1"/>
            <a:r>
              <a:rPr lang="en-US" dirty="0">
                <a:ea typeface="+mn-lt"/>
                <a:cs typeface="+mn-lt"/>
              </a:rPr>
              <a:t>Reserved for patients with severe COPD who have either primarily symptoms of</a:t>
            </a:r>
            <a:r>
              <a:rPr lang="en-US" b="1" dirty="0">
                <a:solidFill>
                  <a:srgbClr val="0070C0"/>
                </a:solidFill>
                <a:ea typeface="+mn-lt"/>
                <a:cs typeface="+mn-lt"/>
              </a:rPr>
              <a:t> chronic bronchitis </a:t>
            </a:r>
            <a:r>
              <a:rPr lang="en-US" dirty="0">
                <a:ea typeface="+mn-lt"/>
                <a:cs typeface="+mn-lt"/>
              </a:rPr>
              <a:t>or frequent exacerbation</a:t>
            </a:r>
            <a:endParaRPr lang="en-US" dirty="0">
              <a:cs typeface="Calibri" panose="020F0502020204030204"/>
            </a:endParaRPr>
          </a:p>
        </p:txBody>
      </p:sp>
      <p:sp>
        <p:nvSpPr>
          <p:cNvPr id="4" name="TextBox 3">
            <a:extLst>
              <a:ext uri="{FF2B5EF4-FFF2-40B4-BE49-F238E27FC236}">
                <a16:creationId xmlns:a16="http://schemas.microsoft.com/office/drawing/2014/main" id="{42AB787F-21ED-7605-BB2D-8AE37A52F112}"/>
              </a:ext>
            </a:extLst>
          </p:cNvPr>
          <p:cNvSpPr txBox="1"/>
          <p:nvPr/>
        </p:nvSpPr>
        <p:spPr>
          <a:xfrm>
            <a:off x="80210" y="66840"/>
            <a:ext cx="157747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Avoid in long QT interval and atypical mycobacterial infections</a:t>
            </a:r>
          </a:p>
        </p:txBody>
      </p:sp>
      <p:cxnSp>
        <p:nvCxnSpPr>
          <p:cNvPr id="5" name="Straight Arrow Connector 4">
            <a:extLst>
              <a:ext uri="{FF2B5EF4-FFF2-40B4-BE49-F238E27FC236}">
                <a16:creationId xmlns:a16="http://schemas.microsoft.com/office/drawing/2014/main" id="{2EC2F0B3-3AC7-0D8B-810E-9DA16AE1133F}"/>
              </a:ext>
            </a:extLst>
          </p:cNvPr>
          <p:cNvCxnSpPr/>
          <p:nvPr/>
        </p:nvCxnSpPr>
        <p:spPr>
          <a:xfrm>
            <a:off x="1022517" y="1189623"/>
            <a:ext cx="1382295" cy="70050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69777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7">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4" name="Freeform: Shape 23">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 name="Title 3">
            <a:extLst>
              <a:ext uri="{FF2B5EF4-FFF2-40B4-BE49-F238E27FC236}">
                <a16:creationId xmlns:a16="http://schemas.microsoft.com/office/drawing/2014/main" id="{E3214CC2-B12F-4093-8D91-941E2B1A86D6}"/>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a:solidFill>
                  <a:srgbClr val="080808"/>
                </a:solidFill>
                <a:latin typeface="+mj-lt"/>
                <a:ea typeface="+mj-ea"/>
                <a:cs typeface="+mj-cs"/>
              </a:rPr>
              <a:t>Shortnes</a:t>
            </a:r>
            <a:r>
              <a:rPr lang="en-US" sz="3600">
                <a:solidFill>
                  <a:srgbClr val="080808"/>
                </a:solidFill>
              </a:rPr>
              <a:t>s of Breath</a:t>
            </a:r>
            <a:endParaRPr lang="en-US" sz="3600" kern="1200">
              <a:solidFill>
                <a:srgbClr val="080808"/>
              </a:solidFill>
              <a:latin typeface="+mj-lt"/>
              <a:ea typeface="+mj-ea"/>
              <a:cs typeface="+mj-cs"/>
            </a:endParaRPr>
          </a:p>
        </p:txBody>
      </p:sp>
      <p:sp>
        <p:nvSpPr>
          <p:cNvPr id="28" name="Freeform: Shape 27">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Rectangle 29">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5131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tch&#10;&#10;Description automatically generated">
            <a:extLst>
              <a:ext uri="{FF2B5EF4-FFF2-40B4-BE49-F238E27FC236}">
                <a16:creationId xmlns:a16="http://schemas.microsoft.com/office/drawing/2014/main" id="{23C9D8F8-AB7C-4888-A1E1-FCC02E6A27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1290" y="1895294"/>
            <a:ext cx="5784787" cy="3782695"/>
          </a:xfrm>
          <a:prstGeom prst="rect">
            <a:avLst/>
          </a:prstGeom>
        </p:spPr>
      </p:pic>
      <p:sp>
        <p:nvSpPr>
          <p:cNvPr id="2" name="Title 1">
            <a:extLst>
              <a:ext uri="{FF2B5EF4-FFF2-40B4-BE49-F238E27FC236}">
                <a16:creationId xmlns:a16="http://schemas.microsoft.com/office/drawing/2014/main" id="{5327E147-2610-45D4-8C2B-EF061B79E672}"/>
              </a:ext>
            </a:extLst>
          </p:cNvPr>
          <p:cNvSpPr>
            <a:spLocks noGrp="1"/>
          </p:cNvSpPr>
          <p:nvPr>
            <p:ph type="title"/>
          </p:nvPr>
        </p:nvSpPr>
        <p:spPr/>
        <p:txBody>
          <a:bodyPr>
            <a:normAutofit fontScale="90000"/>
          </a:bodyPr>
          <a:lstStyle/>
          <a:p>
            <a:br>
              <a:rPr lang="en-US"/>
            </a:br>
            <a:r>
              <a:rPr lang="en-US"/>
              <a:t>Beep, beep, beep!</a:t>
            </a:r>
            <a:br>
              <a:rPr lang="en-US"/>
            </a:br>
            <a:r>
              <a:rPr lang="en-US"/>
              <a:t>Patient is feeling short of breath, what do you do? 	</a:t>
            </a:r>
          </a:p>
        </p:txBody>
      </p:sp>
      <p:sp>
        <p:nvSpPr>
          <p:cNvPr id="3" name="Content Placeholder 2">
            <a:extLst>
              <a:ext uri="{FF2B5EF4-FFF2-40B4-BE49-F238E27FC236}">
                <a16:creationId xmlns:a16="http://schemas.microsoft.com/office/drawing/2014/main" id="{E6771310-272F-4400-A6C4-7EDF69FB0ABE}"/>
              </a:ext>
            </a:extLst>
          </p:cNvPr>
          <p:cNvSpPr>
            <a:spLocks noGrp="1"/>
          </p:cNvSpPr>
          <p:nvPr>
            <p:ph idx="1"/>
          </p:nvPr>
        </p:nvSpPr>
        <p:spPr>
          <a:xfrm>
            <a:off x="838200" y="2017214"/>
            <a:ext cx="10515600" cy="4351338"/>
          </a:xfrm>
        </p:spPr>
        <p:txBody>
          <a:bodyPr vert="horz" lIns="91440" tIns="45720" rIns="91440" bIns="45720" rtlCol="0" anchor="t">
            <a:normAutofit/>
          </a:bodyPr>
          <a:lstStyle/>
          <a:p>
            <a:r>
              <a:rPr lang="en-US"/>
              <a:t>Talk to your nurse	</a:t>
            </a:r>
          </a:p>
          <a:p>
            <a:pPr lvl="1"/>
            <a:r>
              <a:rPr lang="en-US"/>
              <a:t>Symptoms: Onset and progression, is this new? </a:t>
            </a:r>
          </a:p>
          <a:p>
            <a:pPr lvl="1"/>
            <a:r>
              <a:rPr lang="en-US"/>
              <a:t>Associated symptoms</a:t>
            </a:r>
          </a:p>
          <a:p>
            <a:pPr lvl="1"/>
            <a:r>
              <a:rPr lang="en-US"/>
              <a:t>Vitals: Febrile? HR? Pulse ox? Hemodynamic stability</a:t>
            </a:r>
          </a:p>
          <a:p>
            <a:pPr lvl="1"/>
            <a:r>
              <a:rPr lang="en-US" b="1">
                <a:solidFill>
                  <a:srgbClr val="FF0000"/>
                </a:solidFill>
              </a:rPr>
              <a:t>Code status? DNR/DNI</a:t>
            </a:r>
            <a:endParaRPr lang="en-US" b="1">
              <a:solidFill>
                <a:srgbClr val="FF0000"/>
              </a:solidFill>
              <a:cs typeface="Calibri"/>
            </a:endParaRPr>
          </a:p>
          <a:p>
            <a:r>
              <a:rPr lang="en-US"/>
              <a:t>Orders:</a:t>
            </a:r>
          </a:p>
          <a:p>
            <a:pPr lvl="1"/>
            <a:r>
              <a:rPr lang="en-US"/>
              <a:t>Hypoxic? Order oxygen, remember your oxygenation goals</a:t>
            </a:r>
          </a:p>
          <a:p>
            <a:pPr lvl="1"/>
            <a:r>
              <a:rPr lang="en-US"/>
              <a:t>Meds, EKG, ABG</a:t>
            </a:r>
          </a:p>
          <a:p>
            <a:r>
              <a:rPr lang="en-US"/>
              <a:t>See the patient!</a:t>
            </a:r>
          </a:p>
          <a:p>
            <a:pPr marL="0" indent="0">
              <a:buNone/>
            </a:pPr>
            <a:endParaRPr lang="en-US"/>
          </a:p>
          <a:p>
            <a:pPr lvl="1"/>
            <a:endParaRPr lang="en-US"/>
          </a:p>
          <a:p>
            <a:pPr lvl="1"/>
            <a:endParaRPr lang="en-US"/>
          </a:p>
        </p:txBody>
      </p:sp>
    </p:spTree>
    <p:extLst>
      <p:ext uri="{BB962C8B-B14F-4D97-AF65-F5344CB8AC3E}">
        <p14:creationId xmlns:p14="http://schemas.microsoft.com/office/powerpoint/2010/main" val="3797707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99875" y="1249622"/>
            <a:ext cx="5181600" cy="4940809"/>
          </a:xfrm>
        </p:spPr>
        <p:txBody>
          <a:bodyPr vert="horz" lIns="91440" tIns="45720" rIns="91440" bIns="45720" rtlCol="0" anchor="t">
            <a:noAutofit/>
          </a:bodyPr>
          <a:lstStyle/>
          <a:p>
            <a:pPr marL="0" indent="0">
              <a:buNone/>
            </a:pPr>
            <a:r>
              <a:rPr lang="en-US" sz="2000"/>
              <a:t>A 62-year-old man presents to your clinic with a 2-year history of increasing shortness of breath. His symptoms are worse when he walks up steps or lifts heavy objects. He also has a mild occasional nonproductive cough. His medical history is significant for hypertension, and his only medication is chlorthalidone. He is a construction worker and worked in a steel mill when he was in high school. He quit smoking 1 year ago. His physical exam is significant for a mildly prolonged expiratory phase on lung auscultation but is otherwise normal; no wheezes or crackles are noted. Chest radiograph shows mildly increased lung markings but no focal findings.</a:t>
            </a:r>
            <a:endParaRPr lang="en-US" sz="2000">
              <a:cs typeface="Calibri"/>
            </a:endParaRPr>
          </a:p>
        </p:txBody>
      </p:sp>
      <p:sp>
        <p:nvSpPr>
          <p:cNvPr id="8" name="Content Placeholder 7"/>
          <p:cNvSpPr>
            <a:spLocks noGrp="1"/>
          </p:cNvSpPr>
          <p:nvPr>
            <p:ph sz="half" idx="2"/>
          </p:nvPr>
        </p:nvSpPr>
        <p:spPr>
          <a:xfrm>
            <a:off x="6101978" y="1249622"/>
            <a:ext cx="5181600" cy="4351338"/>
          </a:xfrm>
        </p:spPr>
        <p:txBody>
          <a:bodyPr vert="horz" lIns="91440" tIns="45720" rIns="91440" bIns="45720" rtlCol="0" anchor="t">
            <a:normAutofit fontScale="92500" lnSpcReduction="20000"/>
          </a:bodyPr>
          <a:lstStyle/>
          <a:p>
            <a:pPr marL="0" indent="0">
              <a:buNone/>
            </a:pPr>
            <a:r>
              <a:rPr lang="en-US"/>
              <a:t>Spirometry shows an FEV1/FVC ratio of 60, an FEV1 of 48% of predicted, and an FVC of 80% of predicted. Lung volumes show a total lung capacity of 112% of predicted, a residual volume of 125% of predicted and a DLCO of 69% of predicted. What is his grade of airflow limitation? </a:t>
            </a:r>
          </a:p>
          <a:p>
            <a:pPr marL="0" indent="0">
              <a:buNone/>
            </a:pPr>
            <a:endParaRPr lang="en-US"/>
          </a:p>
          <a:p>
            <a:pPr marL="457200" lvl="1" indent="0">
              <a:buNone/>
            </a:pPr>
            <a:r>
              <a:rPr lang="en-US"/>
              <a:t>A. Mild </a:t>
            </a:r>
          </a:p>
          <a:p>
            <a:pPr marL="457200" lvl="1" indent="0">
              <a:buNone/>
            </a:pPr>
            <a:r>
              <a:rPr lang="en-US"/>
              <a:t>B. Moderate </a:t>
            </a:r>
          </a:p>
          <a:p>
            <a:pPr marL="457200" lvl="1" indent="0">
              <a:buNone/>
            </a:pPr>
            <a:r>
              <a:rPr lang="en-US"/>
              <a:t>C. Severe </a:t>
            </a:r>
          </a:p>
          <a:p>
            <a:pPr marL="457200" lvl="1" indent="0">
              <a:buNone/>
            </a:pPr>
            <a:r>
              <a:rPr lang="en-US"/>
              <a:t>D. Very Severe</a:t>
            </a:r>
          </a:p>
          <a:p>
            <a:endParaRPr lang="en-US"/>
          </a:p>
        </p:txBody>
      </p:sp>
    </p:spTree>
    <p:extLst>
      <p:ext uri="{BB962C8B-B14F-4D97-AF65-F5344CB8AC3E}">
        <p14:creationId xmlns:p14="http://schemas.microsoft.com/office/powerpoint/2010/main" val="732916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9E974-063C-4D3D-B277-4E813BC982AC}"/>
              </a:ext>
            </a:extLst>
          </p:cNvPr>
          <p:cNvSpPr>
            <a:spLocks noGrp="1"/>
          </p:cNvSpPr>
          <p:nvPr>
            <p:ph type="title"/>
          </p:nvPr>
        </p:nvSpPr>
        <p:spPr/>
        <p:txBody>
          <a:bodyPr/>
          <a:lstStyle/>
          <a:p>
            <a:r>
              <a:rPr lang="en-US"/>
              <a:t>Assessing your patient</a:t>
            </a:r>
          </a:p>
        </p:txBody>
      </p:sp>
      <p:sp>
        <p:nvSpPr>
          <p:cNvPr id="3" name="Content Placeholder 2">
            <a:extLst>
              <a:ext uri="{FF2B5EF4-FFF2-40B4-BE49-F238E27FC236}">
                <a16:creationId xmlns:a16="http://schemas.microsoft.com/office/drawing/2014/main" id="{0C0653A7-23D4-46E9-8386-FDACFC6107A5}"/>
              </a:ext>
            </a:extLst>
          </p:cNvPr>
          <p:cNvSpPr>
            <a:spLocks noGrp="1"/>
          </p:cNvSpPr>
          <p:nvPr>
            <p:ph idx="1"/>
          </p:nvPr>
        </p:nvSpPr>
        <p:spPr/>
        <p:txBody>
          <a:bodyPr vert="horz" lIns="91440" tIns="45720" rIns="91440" bIns="45720" rtlCol="0" anchor="t">
            <a:normAutofit fontScale="92500" lnSpcReduction="10000"/>
          </a:bodyPr>
          <a:lstStyle/>
          <a:p>
            <a:r>
              <a:rPr lang="en-US" dirty="0"/>
              <a:t>Gather history </a:t>
            </a:r>
            <a:endParaRPr lang="en-US"/>
          </a:p>
          <a:p>
            <a:pPr lvl="1"/>
            <a:r>
              <a:rPr lang="en-US" dirty="0"/>
              <a:t>Quality </a:t>
            </a:r>
            <a:endParaRPr lang="en-US" dirty="0">
              <a:cs typeface="Calibri"/>
            </a:endParaRPr>
          </a:p>
          <a:p>
            <a:pPr lvl="1"/>
            <a:r>
              <a:rPr lang="en-US" dirty="0"/>
              <a:t>Positional dependence</a:t>
            </a:r>
            <a:endParaRPr lang="en-US" dirty="0">
              <a:cs typeface="Calibri"/>
            </a:endParaRPr>
          </a:p>
          <a:p>
            <a:pPr lvl="1"/>
            <a:r>
              <a:rPr lang="en-US" dirty="0"/>
              <a:t>Exacerbation/alleviation factors</a:t>
            </a:r>
            <a:endParaRPr lang="en-US" dirty="0">
              <a:cs typeface="Calibri"/>
            </a:endParaRPr>
          </a:p>
          <a:p>
            <a:pPr lvl="1"/>
            <a:r>
              <a:rPr lang="en-US" dirty="0"/>
              <a:t>Exertional</a:t>
            </a:r>
            <a:endParaRPr lang="en-US" dirty="0">
              <a:cs typeface="Calibri"/>
            </a:endParaRPr>
          </a:p>
          <a:p>
            <a:pPr lvl="1"/>
            <a:r>
              <a:rPr lang="en-US" dirty="0"/>
              <a:t>PMH: Cardiac, </a:t>
            </a:r>
            <a:r>
              <a:rPr lang="en-US" dirty="0" err="1"/>
              <a:t>pulm</a:t>
            </a:r>
            <a:r>
              <a:rPr lang="en-US" dirty="0"/>
              <a:t>, recent procedures</a:t>
            </a:r>
            <a:endParaRPr lang="en-US" dirty="0">
              <a:cs typeface="Calibri"/>
            </a:endParaRPr>
          </a:p>
          <a:p>
            <a:pPr lvl="2"/>
            <a:r>
              <a:rPr lang="en-US" sz="1400" dirty="0"/>
              <a:t>Accessory muscle usage, cyanosis, conversational dyspnea</a:t>
            </a:r>
            <a:endParaRPr lang="en-US" sz="1400" dirty="0">
              <a:cs typeface="Calibri"/>
            </a:endParaRPr>
          </a:p>
          <a:p>
            <a:pPr lvl="2"/>
            <a:r>
              <a:rPr lang="en-US" sz="1400" dirty="0">
                <a:cs typeface="Calibri"/>
              </a:rPr>
              <a:t>Does the patient appear in distress</a:t>
            </a:r>
            <a:endParaRPr lang="en-US" sz="1400" dirty="0"/>
          </a:p>
          <a:p>
            <a:pPr lvl="2"/>
            <a:r>
              <a:rPr lang="en-US" sz="1400" dirty="0"/>
              <a:t>Crackles/rhonchi/wheezing</a:t>
            </a:r>
            <a:endParaRPr lang="en-US" sz="1400" dirty="0">
              <a:cs typeface="Calibri"/>
            </a:endParaRPr>
          </a:p>
          <a:p>
            <a:pPr lvl="2"/>
            <a:r>
              <a:rPr lang="en-US" sz="1400" dirty="0"/>
              <a:t>JVP, heart sounds, edema</a:t>
            </a:r>
            <a:endParaRPr lang="en-US" sz="1400" dirty="0">
              <a:cs typeface="Calibri"/>
            </a:endParaRPr>
          </a:p>
          <a:p>
            <a:pPr lvl="2"/>
            <a:r>
              <a:rPr lang="en-US" sz="1400" dirty="0"/>
              <a:t>Mental status</a:t>
            </a:r>
            <a:endParaRPr lang="en-US" sz="1400" dirty="0">
              <a:cs typeface="Calibri"/>
            </a:endParaRPr>
          </a:p>
          <a:p>
            <a:r>
              <a:rPr lang="en-US" dirty="0"/>
              <a:t>Physical exam</a:t>
            </a:r>
            <a:endParaRPr lang="en-US" dirty="0">
              <a:cs typeface="Calibri"/>
            </a:endParaRPr>
          </a:p>
          <a:p>
            <a:pPr lvl="1"/>
            <a:r>
              <a:rPr lang="en-US" dirty="0"/>
              <a:t>Vitals</a:t>
            </a:r>
            <a:endParaRPr lang="en-US" dirty="0">
              <a:cs typeface="Calibri"/>
            </a:endParaRPr>
          </a:p>
          <a:p>
            <a:pPr lvl="1"/>
            <a:r>
              <a:rPr lang="en-US" dirty="0"/>
              <a:t>Cardiopulmonary exam</a:t>
            </a:r>
            <a:endParaRPr lang="en-US" dirty="0">
              <a:cs typeface="Calibri"/>
            </a:endParaRPr>
          </a:p>
          <a:p>
            <a:pPr lvl="1"/>
            <a:endParaRPr lang="en-US"/>
          </a:p>
        </p:txBody>
      </p:sp>
      <p:pic>
        <p:nvPicPr>
          <p:cNvPr id="5" name="Picture 4">
            <a:extLst>
              <a:ext uri="{FF2B5EF4-FFF2-40B4-BE49-F238E27FC236}">
                <a16:creationId xmlns:a16="http://schemas.microsoft.com/office/drawing/2014/main" id="{2CA45A3F-9F30-4800-99EC-32F8CD54B8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4190" y="1903913"/>
            <a:ext cx="5397926" cy="3738563"/>
          </a:xfrm>
          <a:prstGeom prst="rect">
            <a:avLst/>
          </a:prstGeom>
        </p:spPr>
      </p:pic>
      <p:sp>
        <p:nvSpPr>
          <p:cNvPr id="4" name="TextBox 3">
            <a:extLst>
              <a:ext uri="{FF2B5EF4-FFF2-40B4-BE49-F238E27FC236}">
                <a16:creationId xmlns:a16="http://schemas.microsoft.com/office/drawing/2014/main" id="{55AC5311-0962-DFCD-240F-F416212CB5AD}"/>
              </a:ext>
            </a:extLst>
          </p:cNvPr>
          <p:cNvSpPr txBox="1"/>
          <p:nvPr/>
        </p:nvSpPr>
        <p:spPr>
          <a:xfrm>
            <a:off x="4478420" y="4732420"/>
            <a:ext cx="188494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70C0"/>
                </a:solidFill>
                <a:cs typeface="Calibri"/>
              </a:rPr>
              <a:t>Sometimes their chest is so tight that you don't hear any air flow/wheezing</a:t>
            </a:r>
          </a:p>
        </p:txBody>
      </p:sp>
      <p:cxnSp>
        <p:nvCxnSpPr>
          <p:cNvPr id="6" name="Straight Arrow Connector 5">
            <a:extLst>
              <a:ext uri="{FF2B5EF4-FFF2-40B4-BE49-F238E27FC236}">
                <a16:creationId xmlns:a16="http://schemas.microsoft.com/office/drawing/2014/main" id="{82281798-025A-EEC0-2D39-D3AFE0B34B83}"/>
              </a:ext>
            </a:extLst>
          </p:cNvPr>
          <p:cNvCxnSpPr/>
          <p:nvPr/>
        </p:nvCxnSpPr>
        <p:spPr>
          <a:xfrm flipH="1" flipV="1">
            <a:off x="3928812" y="4443496"/>
            <a:ext cx="556127" cy="38233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66228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28FDF-69F6-4BB7-AFD3-8AF4EE67BEAA}"/>
              </a:ext>
            </a:extLst>
          </p:cNvPr>
          <p:cNvSpPr>
            <a:spLocks noGrp="1"/>
          </p:cNvSpPr>
          <p:nvPr>
            <p:ph type="title"/>
          </p:nvPr>
        </p:nvSpPr>
        <p:spPr/>
        <p:txBody>
          <a:bodyPr/>
          <a:lstStyle/>
          <a:p>
            <a:r>
              <a:rPr lang="en-US"/>
              <a:t>Differential Diagnosis		</a:t>
            </a:r>
          </a:p>
        </p:txBody>
      </p:sp>
      <p:sp>
        <p:nvSpPr>
          <p:cNvPr id="3" name="Content Placeholder 2">
            <a:extLst>
              <a:ext uri="{FF2B5EF4-FFF2-40B4-BE49-F238E27FC236}">
                <a16:creationId xmlns:a16="http://schemas.microsoft.com/office/drawing/2014/main" id="{A90D2CA2-AB94-49C9-9FD1-8CA433463871}"/>
              </a:ext>
            </a:extLst>
          </p:cNvPr>
          <p:cNvSpPr>
            <a:spLocks noGrp="1"/>
          </p:cNvSpPr>
          <p:nvPr>
            <p:ph idx="1"/>
          </p:nvPr>
        </p:nvSpPr>
        <p:spPr/>
        <p:txBody>
          <a:bodyPr vert="horz" lIns="91440" tIns="45720" rIns="91440" bIns="45720" rtlCol="0" anchor="t">
            <a:normAutofit lnSpcReduction="10000"/>
          </a:bodyPr>
          <a:lstStyle/>
          <a:p>
            <a:r>
              <a:rPr lang="en-US" dirty="0"/>
              <a:t>COPD/Asthma</a:t>
            </a:r>
          </a:p>
          <a:p>
            <a:r>
              <a:rPr lang="en-US" dirty="0"/>
              <a:t>Pneumonia</a:t>
            </a:r>
            <a:endParaRPr lang="en-US" dirty="0">
              <a:cs typeface="Calibri"/>
            </a:endParaRPr>
          </a:p>
          <a:p>
            <a:r>
              <a:rPr lang="en-US" dirty="0"/>
              <a:t>Pulmonary Embolism</a:t>
            </a:r>
            <a:endParaRPr lang="en-US" dirty="0">
              <a:cs typeface="Calibri"/>
            </a:endParaRPr>
          </a:p>
          <a:p>
            <a:r>
              <a:rPr lang="en-US" dirty="0"/>
              <a:t>Aspiration</a:t>
            </a:r>
            <a:endParaRPr lang="en-US" dirty="0">
              <a:cs typeface="Calibri"/>
            </a:endParaRPr>
          </a:p>
          <a:p>
            <a:r>
              <a:rPr lang="en-US" dirty="0"/>
              <a:t>Pneumothorax(if has emphysema the bullae can spontaneously rupture)</a:t>
            </a:r>
            <a:endParaRPr lang="en-US" dirty="0">
              <a:cs typeface="Calibri"/>
            </a:endParaRPr>
          </a:p>
          <a:p>
            <a:r>
              <a:rPr lang="en-US" dirty="0"/>
              <a:t>CHF (COPD patients at high risk for </a:t>
            </a:r>
            <a:r>
              <a:rPr lang="en-US" dirty="0" err="1"/>
              <a:t>cor</a:t>
            </a:r>
            <a:r>
              <a:rPr lang="en-US" dirty="0"/>
              <a:t> pulmonale)</a:t>
            </a:r>
            <a:endParaRPr lang="en-US" dirty="0">
              <a:cs typeface="Calibri" panose="020F0502020204030204"/>
            </a:endParaRPr>
          </a:p>
          <a:p>
            <a:r>
              <a:rPr lang="en-US" dirty="0"/>
              <a:t>Arrhythmias such as atrial fibrillation</a:t>
            </a:r>
            <a:endParaRPr lang="en-US" dirty="0">
              <a:cs typeface="Calibri"/>
            </a:endParaRPr>
          </a:p>
          <a:p>
            <a:r>
              <a:rPr lang="en-US" dirty="0"/>
              <a:t>Anxiety</a:t>
            </a:r>
            <a:endParaRPr lang="en-US" dirty="0">
              <a:cs typeface="Calibri"/>
            </a:endParaRPr>
          </a:p>
        </p:txBody>
      </p:sp>
      <p:sp>
        <p:nvSpPr>
          <p:cNvPr id="4" name="TextBox 3">
            <a:extLst>
              <a:ext uri="{FF2B5EF4-FFF2-40B4-BE49-F238E27FC236}">
                <a16:creationId xmlns:a16="http://schemas.microsoft.com/office/drawing/2014/main" id="{8A8284B4-34FB-763C-52CC-400BB6F717D7}"/>
              </a:ext>
            </a:extLst>
          </p:cNvPr>
          <p:cNvSpPr txBox="1"/>
          <p:nvPr/>
        </p:nvSpPr>
        <p:spPr>
          <a:xfrm>
            <a:off x="7396023" y="2391851"/>
            <a:ext cx="322288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0000"/>
                </a:solidFill>
                <a:cs typeface="Calibri"/>
              </a:rPr>
              <a:t>There is a high prevalence of PE in COPD exacerbation which can be overlooked</a:t>
            </a:r>
          </a:p>
        </p:txBody>
      </p:sp>
      <p:cxnSp>
        <p:nvCxnSpPr>
          <p:cNvPr id="5" name="Straight Arrow Connector 4">
            <a:extLst>
              <a:ext uri="{FF2B5EF4-FFF2-40B4-BE49-F238E27FC236}">
                <a16:creationId xmlns:a16="http://schemas.microsoft.com/office/drawing/2014/main" id="{846554C4-EC2D-0E26-3CEC-12B6D0466833}"/>
              </a:ext>
            </a:extLst>
          </p:cNvPr>
          <p:cNvCxnSpPr/>
          <p:nvPr/>
        </p:nvCxnSpPr>
        <p:spPr>
          <a:xfrm flipH="1">
            <a:off x="4286911" y="2922914"/>
            <a:ext cx="3015037" cy="4216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92444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E86CC-C93D-46C3-9C07-79165906180C}"/>
              </a:ext>
            </a:extLst>
          </p:cNvPr>
          <p:cNvSpPr>
            <a:spLocks noGrp="1"/>
          </p:cNvSpPr>
          <p:nvPr>
            <p:ph type="title"/>
          </p:nvPr>
        </p:nvSpPr>
        <p:spPr/>
        <p:txBody>
          <a:bodyPr/>
          <a:lstStyle/>
          <a:p>
            <a:r>
              <a:rPr lang="en-US" dirty="0"/>
              <a:t>Management of shortness of breath rapid </a:t>
            </a:r>
            <a:r>
              <a:rPr lang="en-US"/>
              <a:t>response/cross-cover</a:t>
            </a:r>
          </a:p>
        </p:txBody>
      </p:sp>
      <p:sp>
        <p:nvSpPr>
          <p:cNvPr id="3" name="Content Placeholder 2">
            <a:extLst>
              <a:ext uri="{FF2B5EF4-FFF2-40B4-BE49-F238E27FC236}">
                <a16:creationId xmlns:a16="http://schemas.microsoft.com/office/drawing/2014/main" id="{5C90B1D6-5679-4718-BDEE-D254A00FF6F6}"/>
              </a:ext>
            </a:extLst>
          </p:cNvPr>
          <p:cNvSpPr>
            <a:spLocks noGrp="1"/>
          </p:cNvSpPr>
          <p:nvPr>
            <p:ph idx="1"/>
          </p:nvPr>
        </p:nvSpPr>
        <p:spPr>
          <a:xfrm>
            <a:off x="744621" y="2146468"/>
            <a:ext cx="10515600" cy="4351338"/>
          </a:xfrm>
        </p:spPr>
        <p:txBody>
          <a:bodyPr vert="horz" lIns="91440" tIns="45720" rIns="91440" bIns="45720" rtlCol="0" anchor="t">
            <a:normAutofit fontScale="70000" lnSpcReduction="20000"/>
          </a:bodyPr>
          <a:lstStyle/>
          <a:p>
            <a:r>
              <a:rPr lang="en-US" dirty="0">
                <a:cs typeface="Calibri"/>
              </a:rPr>
              <a:t>Get a STAT Chest X-ray, get vitals(look at SaO2)</a:t>
            </a:r>
            <a:endParaRPr lang="en-US" dirty="0"/>
          </a:p>
          <a:p>
            <a:r>
              <a:rPr lang="en-US" dirty="0"/>
              <a:t>Supplemental Oxygen (NC-&gt;Mask-&gt;Nonrebreather… ICU eval)</a:t>
            </a:r>
            <a:endParaRPr lang="en-US" dirty="0">
              <a:cs typeface="Calibri"/>
            </a:endParaRPr>
          </a:p>
          <a:p>
            <a:r>
              <a:rPr lang="en-US" dirty="0">
                <a:cs typeface="Calibri"/>
              </a:rPr>
              <a:t>Get ABG, labs(CBC, CMP, blood glucose-especially if mental status changes, </a:t>
            </a:r>
            <a:r>
              <a:rPr lang="en-US" dirty="0" err="1">
                <a:cs typeface="Calibri" panose="020F0502020204030204"/>
              </a:rPr>
              <a:t>BCx</a:t>
            </a:r>
            <a:r>
              <a:rPr lang="en-US" dirty="0">
                <a:cs typeface="Calibri" panose="020F0502020204030204"/>
              </a:rPr>
              <a:t>, lactic acid, EKG, flu/COVID test, viral respiratory panel, troponin, BNP, d-dimer)</a:t>
            </a:r>
            <a:endParaRPr lang="en-US" dirty="0"/>
          </a:p>
          <a:p>
            <a:r>
              <a:rPr lang="en-US" err="1"/>
              <a:t>Bipap</a:t>
            </a:r>
            <a:r>
              <a:rPr lang="en-US" dirty="0"/>
              <a:t> for obstructive airway disease or volume overload</a:t>
            </a:r>
            <a:endParaRPr lang="en-US" dirty="0">
              <a:cs typeface="Calibri"/>
            </a:endParaRPr>
          </a:p>
          <a:p>
            <a:pPr lvl="1"/>
            <a:r>
              <a:rPr lang="en-US" dirty="0"/>
              <a:t>Contraindications NIPPV: Cardiac/respiratory arrest, inability to protect airway, uncooperative pt, facial trauma, facial/esophageal/gastric surgery, apnea, reduced consciousness, copious secretions</a:t>
            </a:r>
            <a:endParaRPr lang="en-US" dirty="0">
              <a:cs typeface="Calibri"/>
            </a:endParaRPr>
          </a:p>
          <a:p>
            <a:r>
              <a:rPr lang="en-US" dirty="0"/>
              <a:t>Call RT to give a breathing treatment-Nebulizers: albuterol +/- ipratropium</a:t>
            </a:r>
            <a:endParaRPr lang="en-US" dirty="0">
              <a:cs typeface="Calibri"/>
            </a:endParaRPr>
          </a:p>
          <a:p>
            <a:r>
              <a:rPr lang="en-US" dirty="0"/>
              <a:t>If appears fluid overload/crackles on exam- Lasix challenge </a:t>
            </a:r>
            <a:endParaRPr lang="en-US" dirty="0">
              <a:cs typeface="Calibri"/>
            </a:endParaRPr>
          </a:p>
          <a:p>
            <a:r>
              <a:rPr lang="en-US" dirty="0"/>
              <a:t>Ask bedside nurse what medications were given to patient during her shift, if suspect Narcotics OD -&gt; naloxone</a:t>
            </a:r>
            <a:endParaRPr lang="en-US">
              <a:cs typeface="Calibri"/>
            </a:endParaRPr>
          </a:p>
          <a:p>
            <a:r>
              <a:rPr lang="en-US" dirty="0">
                <a:cs typeface="Calibri"/>
              </a:rPr>
              <a:t>Think about suspicion for PE</a:t>
            </a:r>
            <a:endParaRPr lang="en-US" dirty="0"/>
          </a:p>
          <a:p>
            <a:r>
              <a:rPr lang="en-US" dirty="0"/>
              <a:t>INTUBATION!</a:t>
            </a:r>
            <a:endParaRPr lang="en-US" dirty="0">
              <a:cs typeface="Calibri"/>
            </a:endParaRPr>
          </a:p>
          <a:p>
            <a:pPr lvl="1"/>
            <a:r>
              <a:rPr lang="en-US" dirty="0"/>
              <a:t>Failure of oxygenation or ventilation, Airway protection, Decline in mental status, No improvement with NIPPV</a:t>
            </a:r>
            <a:endParaRPr lang="en-US" dirty="0">
              <a:cs typeface="Calibri"/>
            </a:endParaRPr>
          </a:p>
        </p:txBody>
      </p:sp>
      <p:sp>
        <p:nvSpPr>
          <p:cNvPr id="4" name="TextBox 3">
            <a:extLst>
              <a:ext uri="{FF2B5EF4-FFF2-40B4-BE49-F238E27FC236}">
                <a16:creationId xmlns:a16="http://schemas.microsoft.com/office/drawing/2014/main" id="{8BE11F9A-07D6-1F5F-4FBB-084F4FFA2FDC}"/>
              </a:ext>
            </a:extLst>
          </p:cNvPr>
          <p:cNvSpPr txBox="1"/>
          <p:nvPr/>
        </p:nvSpPr>
        <p:spPr>
          <a:xfrm>
            <a:off x="7757410" y="1211974"/>
            <a:ext cx="443459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B0F0"/>
                </a:solidFill>
                <a:cs typeface="Calibri"/>
              </a:rPr>
              <a:t>Especially useful if a COPD patient becomes somnolent, get STAT ABG to see if his hypercapnia worsened, then decide between </a:t>
            </a:r>
            <a:r>
              <a:rPr lang="en-US">
                <a:solidFill>
                  <a:srgbClr val="00B0F0"/>
                </a:solidFill>
                <a:cs typeface="Calibri"/>
              </a:rPr>
              <a:t>BiPAP(for ventilatory support) vs </a:t>
            </a:r>
            <a:r>
              <a:rPr lang="en-US" dirty="0">
                <a:solidFill>
                  <a:srgbClr val="00B0F0"/>
                </a:solidFill>
                <a:cs typeface="Calibri"/>
              </a:rPr>
              <a:t>intubation(if obtunded and cannot tolerate NIPPV)</a:t>
            </a:r>
            <a:endParaRPr lang="en-US">
              <a:solidFill>
                <a:srgbClr val="00B0F0"/>
              </a:solidFill>
              <a:cs typeface="Calibri"/>
            </a:endParaRPr>
          </a:p>
        </p:txBody>
      </p:sp>
      <p:cxnSp>
        <p:nvCxnSpPr>
          <p:cNvPr id="5" name="Straight Arrow Connector 4">
            <a:extLst>
              <a:ext uri="{FF2B5EF4-FFF2-40B4-BE49-F238E27FC236}">
                <a16:creationId xmlns:a16="http://schemas.microsoft.com/office/drawing/2014/main" id="{66C94B93-3AE2-9709-E6BE-948183BCE38B}"/>
              </a:ext>
            </a:extLst>
          </p:cNvPr>
          <p:cNvCxnSpPr/>
          <p:nvPr/>
        </p:nvCxnSpPr>
        <p:spPr>
          <a:xfrm flipH="1">
            <a:off x="2021186" y="1492756"/>
            <a:ext cx="5798130" cy="1995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800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icture containing person, person, older&#10;&#10;Description automatically generated">
            <a:extLst>
              <a:ext uri="{FF2B5EF4-FFF2-40B4-BE49-F238E27FC236}">
                <a16:creationId xmlns:a16="http://schemas.microsoft.com/office/drawing/2014/main" id="{33DF352E-DB7A-47F3-8E69-16053C16502C}"/>
              </a:ext>
            </a:extLst>
          </p:cNvPr>
          <p:cNvPicPr>
            <a:picLocks noChangeAspect="1"/>
          </p:cNvPicPr>
          <p:nvPr/>
        </p:nvPicPr>
        <p:blipFill rotWithShape="1">
          <a:blip r:embed="rId2">
            <a:extLst>
              <a:ext uri="{28A0092B-C50C-407E-A947-70E740481C1C}">
                <a14:useLocalDpi xmlns:a14="http://schemas.microsoft.com/office/drawing/2010/main" val="0"/>
              </a:ext>
            </a:extLst>
          </a:blip>
          <a:srcRect t="13335" b="17219"/>
          <a:stretch/>
        </p:blipFill>
        <p:spPr>
          <a:xfrm>
            <a:off x="1246572"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11" name="Picture 10" descr="A picture containing person, eating, indoor&#10;&#10;Description automatically generated">
            <a:extLst>
              <a:ext uri="{FF2B5EF4-FFF2-40B4-BE49-F238E27FC236}">
                <a16:creationId xmlns:a16="http://schemas.microsoft.com/office/drawing/2014/main" id="{BE38AB9B-487B-46AC-B773-5FD81FA6FBCC}"/>
              </a:ext>
            </a:extLst>
          </p:cNvPr>
          <p:cNvPicPr>
            <a:picLocks noChangeAspect="1"/>
          </p:cNvPicPr>
          <p:nvPr/>
        </p:nvPicPr>
        <p:blipFill rotWithShape="1">
          <a:blip r:embed="rId3">
            <a:extLst>
              <a:ext uri="{28A0092B-C50C-407E-A947-70E740481C1C}">
                <a14:useLocalDpi xmlns:a14="http://schemas.microsoft.com/office/drawing/2010/main" val="0"/>
              </a:ext>
            </a:extLst>
          </a:blip>
          <a:srcRect b="2233"/>
          <a:stretch/>
        </p:blipFill>
        <p:spPr>
          <a:xfrm>
            <a:off x="-1" y="2288330"/>
            <a:ext cx="356463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24" name="Oval 23">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9207" y="303879"/>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C20267F5-D4E6-477A-A590-81F2ABD1B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109" y="2382976"/>
            <a:ext cx="1920240" cy="19202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person, smiling, wall, posing&#10;&#10;Description automatically generated">
            <a:extLst>
              <a:ext uri="{FF2B5EF4-FFF2-40B4-BE49-F238E27FC236}">
                <a16:creationId xmlns:a16="http://schemas.microsoft.com/office/drawing/2014/main" id="{40DB9B55-143F-44E5-9C74-C93D52143073}"/>
              </a:ext>
            </a:extLst>
          </p:cNvPr>
          <p:cNvPicPr>
            <a:picLocks noChangeAspect="1"/>
          </p:cNvPicPr>
          <p:nvPr/>
        </p:nvPicPr>
        <p:blipFill rotWithShape="1">
          <a:blip r:embed="rId4">
            <a:extLst>
              <a:ext uri="{28A0092B-C50C-407E-A947-70E740481C1C}">
                <a14:useLocalDpi xmlns:a14="http://schemas.microsoft.com/office/drawing/2010/main" val="0"/>
              </a:ext>
            </a:extLst>
          </a:blip>
          <a:srcRect r="-5" b="-5"/>
          <a:stretch/>
        </p:blipFill>
        <p:spPr>
          <a:xfrm>
            <a:off x="3749701" y="2547568"/>
            <a:ext cx="1591056" cy="1591056"/>
          </a:xfrm>
          <a:custGeom>
            <a:avLst/>
            <a:gdLst/>
            <a:ahLst/>
            <a:cxnLst/>
            <a:rect l="l" t="t" r="r" b="b"/>
            <a:pathLst>
              <a:path w="1591056" h="1591056">
                <a:moveTo>
                  <a:pt x="795528" y="0"/>
                </a:moveTo>
                <a:cubicBezTo>
                  <a:pt x="1234886" y="0"/>
                  <a:pt x="1591056" y="356170"/>
                  <a:pt x="1591056" y="795528"/>
                </a:cubicBezTo>
                <a:cubicBezTo>
                  <a:pt x="1591056" y="1234886"/>
                  <a:pt x="1234886" y="1591056"/>
                  <a:pt x="795528" y="1591056"/>
                </a:cubicBezTo>
                <a:cubicBezTo>
                  <a:pt x="356170" y="1591056"/>
                  <a:pt x="0" y="1234886"/>
                  <a:pt x="0" y="795528"/>
                </a:cubicBezTo>
                <a:cubicBezTo>
                  <a:pt x="0" y="356170"/>
                  <a:pt x="356170" y="0"/>
                  <a:pt x="795528" y="0"/>
                </a:cubicBezTo>
                <a:close/>
              </a:path>
            </a:pathLst>
          </a:custGeom>
        </p:spPr>
      </p:pic>
      <p:pic>
        <p:nvPicPr>
          <p:cNvPr id="15" name="Picture 14" descr="A picture containing person&#10;&#10;Description automatically generated">
            <a:extLst>
              <a:ext uri="{FF2B5EF4-FFF2-40B4-BE49-F238E27FC236}">
                <a16:creationId xmlns:a16="http://schemas.microsoft.com/office/drawing/2014/main" id="{E70FD43D-2922-4E7B-96F3-341B2739B417}"/>
              </a:ext>
            </a:extLst>
          </p:cNvPr>
          <p:cNvPicPr>
            <a:picLocks noChangeAspect="1"/>
          </p:cNvPicPr>
          <p:nvPr/>
        </p:nvPicPr>
        <p:blipFill rotWithShape="1">
          <a:blip r:embed="rId5">
            <a:extLst>
              <a:ext uri="{28A0092B-C50C-407E-A947-70E740481C1C}">
                <a14:useLocalDpi xmlns:a14="http://schemas.microsoft.com/office/drawing/2010/main" val="0"/>
              </a:ext>
            </a:extLst>
          </a:blip>
          <a:srcRect l="27588" r="11647" b="-3"/>
          <a:stretch/>
        </p:blipFill>
        <p:spPr>
          <a:xfrm>
            <a:off x="5593799" y="468471"/>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28" name="Freeform: Shape 27">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picture containing person, person&#10;&#10;Description automatically generated">
            <a:extLst>
              <a:ext uri="{FF2B5EF4-FFF2-40B4-BE49-F238E27FC236}">
                <a16:creationId xmlns:a16="http://schemas.microsoft.com/office/drawing/2014/main" id="{6164151B-F34D-48BD-B3DA-D1FCDDAB23C3}"/>
              </a:ext>
            </a:extLst>
          </p:cNvPr>
          <p:cNvPicPr>
            <a:picLocks noChangeAspect="1"/>
          </p:cNvPicPr>
          <p:nvPr/>
        </p:nvPicPr>
        <p:blipFill rotWithShape="1">
          <a:blip r:embed="rId6">
            <a:extLst>
              <a:ext uri="{28A0092B-C50C-407E-A947-70E740481C1C}">
                <a14:useLocalDpi xmlns:a14="http://schemas.microsoft.com/office/drawing/2010/main" val="0"/>
              </a:ext>
            </a:extLst>
          </a:blip>
          <a:srcRect t="838" r="1" b="16377"/>
          <a:stretch/>
        </p:blipFill>
        <p:spPr>
          <a:xfrm>
            <a:off x="8918761" y="-4330"/>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30" name="Freeform: Shape 29">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picture containing person, person, indoor, hospital room&#10;&#10;Description automatically generated">
            <a:extLst>
              <a:ext uri="{FF2B5EF4-FFF2-40B4-BE49-F238E27FC236}">
                <a16:creationId xmlns:a16="http://schemas.microsoft.com/office/drawing/2014/main" id="{FB091463-134F-4F3A-8386-EC06DEC48B73}"/>
              </a:ext>
            </a:extLst>
          </p:cNvPr>
          <p:cNvPicPr>
            <a:picLocks noChangeAspect="1"/>
          </p:cNvPicPr>
          <p:nvPr/>
        </p:nvPicPr>
        <p:blipFill rotWithShape="1">
          <a:blip r:embed="rId7">
            <a:extLst>
              <a:ext uri="{28A0092B-C50C-407E-A947-70E740481C1C}">
                <a14:useLocalDpi xmlns:a14="http://schemas.microsoft.com/office/drawing/2010/main" val="0"/>
              </a:ext>
            </a:extLst>
          </a:blip>
          <a:srcRect r="25611"/>
          <a:stretch/>
        </p:blipFill>
        <p:spPr>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pic>
        <p:nvPicPr>
          <p:cNvPr id="17" name="Picture 16" descr="Table&#10;&#10;Description automatically generated">
            <a:extLst>
              <a:ext uri="{FF2B5EF4-FFF2-40B4-BE49-F238E27FC236}">
                <a16:creationId xmlns:a16="http://schemas.microsoft.com/office/drawing/2014/main" id="{454BDEF9-DACE-4B3D-90DA-ADF7EBF21D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43123" y="88779"/>
            <a:ext cx="3439432" cy="6407885"/>
          </a:xfrm>
          <a:prstGeom prst="rect">
            <a:avLst/>
          </a:prstGeom>
        </p:spPr>
      </p:pic>
      <p:sp>
        <p:nvSpPr>
          <p:cNvPr id="4" name="Title 3">
            <a:extLst>
              <a:ext uri="{FF2B5EF4-FFF2-40B4-BE49-F238E27FC236}">
                <a16:creationId xmlns:a16="http://schemas.microsoft.com/office/drawing/2014/main" id="{054E7DDF-A09F-C2C2-1F03-2FB3E09627E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3382619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C42A5E-2A4D-4A1E-920D-BDCCD3BC6E22}"/>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Questions?</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Cartoon person in roller skates running with stethoscope and cell phone&#10;&#10;Description automatically generated">
            <a:extLst>
              <a:ext uri="{FF2B5EF4-FFF2-40B4-BE49-F238E27FC236}">
                <a16:creationId xmlns:a16="http://schemas.microsoft.com/office/drawing/2014/main" id="{4488AFE1-AE19-C958-06C3-DA7F3E96180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3542" r="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44F8F304-05BA-322A-C0D8-53004B5F5C0E}"/>
              </a:ext>
            </a:extLst>
          </p:cNvPr>
          <p:cNvSpPr txBox="1"/>
          <p:nvPr/>
        </p:nvSpPr>
        <p:spPr>
          <a:xfrm>
            <a:off x="9718246" y="6657945"/>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231567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F6A1167-EB44-4879-9E0C-91805857C5FC}"/>
              </a:ext>
            </a:extLst>
          </p:cNvPr>
          <p:cNvPicPr>
            <a:picLocks noChangeAspect="1"/>
          </p:cNvPicPr>
          <p:nvPr/>
        </p:nvPicPr>
        <p:blipFill>
          <a:blip r:embed="rId2"/>
          <a:stretch>
            <a:fillRect/>
          </a:stretch>
        </p:blipFill>
        <p:spPr>
          <a:xfrm>
            <a:off x="643467" y="1207087"/>
            <a:ext cx="10905066" cy="4443824"/>
          </a:xfrm>
          <a:prstGeom prst="rect">
            <a:avLst/>
          </a:prstGeom>
          <a:ln>
            <a:noFill/>
          </a:ln>
        </p:spPr>
      </p:pic>
      <p:sp>
        <p:nvSpPr>
          <p:cNvPr id="3" name="TextBox 2">
            <a:extLst>
              <a:ext uri="{FF2B5EF4-FFF2-40B4-BE49-F238E27FC236}">
                <a16:creationId xmlns:a16="http://schemas.microsoft.com/office/drawing/2014/main" id="{6EE2EF5D-9341-9B76-56B4-A4B9906F3AC7}"/>
              </a:ext>
            </a:extLst>
          </p:cNvPr>
          <p:cNvSpPr txBox="1"/>
          <p:nvPr/>
        </p:nvSpPr>
        <p:spPr>
          <a:xfrm>
            <a:off x="2630128" y="532580"/>
            <a:ext cx="739877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Global Initiative for Obstructive Lung Disease(GOLD)</a:t>
            </a:r>
            <a:endParaRPr lang="en-US" sz="2400" dirty="0"/>
          </a:p>
        </p:txBody>
      </p:sp>
    </p:spTree>
    <p:extLst>
      <p:ext uri="{BB962C8B-B14F-4D97-AF65-F5344CB8AC3E}">
        <p14:creationId xmlns:p14="http://schemas.microsoft.com/office/powerpoint/2010/main" val="805058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0" descr="Text&#10;&#10;Description automatically generated">
            <a:extLst>
              <a:ext uri="{FF2B5EF4-FFF2-40B4-BE49-F238E27FC236}">
                <a16:creationId xmlns:a16="http://schemas.microsoft.com/office/drawing/2014/main" id="{1C40698D-FB19-4BB8-A72F-09820159A7CA}"/>
              </a:ext>
            </a:extLst>
          </p:cNvPr>
          <p:cNvPicPr>
            <a:picLocks noChangeAspect="1"/>
          </p:cNvPicPr>
          <p:nvPr/>
        </p:nvPicPr>
        <p:blipFill>
          <a:blip r:embed="rId2"/>
          <a:stretch>
            <a:fillRect/>
          </a:stretch>
        </p:blipFill>
        <p:spPr>
          <a:xfrm>
            <a:off x="803836" y="577296"/>
            <a:ext cx="4945565" cy="4321832"/>
          </a:xfrm>
          <a:prstGeom prst="rect">
            <a:avLst/>
          </a:prstGeom>
        </p:spPr>
      </p:pic>
      <p:pic>
        <p:nvPicPr>
          <p:cNvPr id="11" name="Picture 14" descr="A picture containing text&#10;&#10;Description automatically generated">
            <a:extLst>
              <a:ext uri="{FF2B5EF4-FFF2-40B4-BE49-F238E27FC236}">
                <a16:creationId xmlns:a16="http://schemas.microsoft.com/office/drawing/2014/main" id="{1A1D0832-8855-4E08-9B0E-76F8264F5BF5}"/>
              </a:ext>
            </a:extLst>
          </p:cNvPr>
          <p:cNvPicPr>
            <a:picLocks noChangeAspect="1"/>
          </p:cNvPicPr>
          <p:nvPr/>
        </p:nvPicPr>
        <p:blipFill>
          <a:blip r:embed="rId3"/>
          <a:stretch>
            <a:fillRect/>
          </a:stretch>
        </p:blipFill>
        <p:spPr>
          <a:xfrm>
            <a:off x="6397084" y="3144918"/>
            <a:ext cx="5038492" cy="3160824"/>
          </a:xfrm>
          <a:prstGeom prst="rect">
            <a:avLst/>
          </a:prstGeom>
        </p:spPr>
      </p:pic>
      <p:sp>
        <p:nvSpPr>
          <p:cNvPr id="2" name="TextBox 1">
            <a:extLst>
              <a:ext uri="{FF2B5EF4-FFF2-40B4-BE49-F238E27FC236}">
                <a16:creationId xmlns:a16="http://schemas.microsoft.com/office/drawing/2014/main" id="{D3FBB704-360B-372C-8C55-4DB9BAB79A0A}"/>
              </a:ext>
            </a:extLst>
          </p:cNvPr>
          <p:cNvSpPr txBox="1"/>
          <p:nvPr/>
        </p:nvSpPr>
        <p:spPr>
          <a:xfrm>
            <a:off x="7409833" y="2541045"/>
            <a:ext cx="22860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Calibri"/>
                <a:cs typeface="Calibri"/>
              </a:rPr>
              <a:t>Modified British Medical Research Council</a:t>
            </a:r>
            <a:endParaRPr lang="en-US" sz="1200">
              <a:cs typeface="Calibri"/>
            </a:endParaRPr>
          </a:p>
        </p:txBody>
      </p:sp>
      <p:cxnSp>
        <p:nvCxnSpPr>
          <p:cNvPr id="3" name="Straight Arrow Connector 2">
            <a:extLst>
              <a:ext uri="{FF2B5EF4-FFF2-40B4-BE49-F238E27FC236}">
                <a16:creationId xmlns:a16="http://schemas.microsoft.com/office/drawing/2014/main" id="{547FADB7-9947-C99F-C658-D615AFB75A74}"/>
              </a:ext>
            </a:extLst>
          </p:cNvPr>
          <p:cNvCxnSpPr/>
          <p:nvPr/>
        </p:nvCxnSpPr>
        <p:spPr>
          <a:xfrm flipH="1">
            <a:off x="7741263" y="2955412"/>
            <a:ext cx="11472" cy="168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32B0967-26A5-CC4A-2DC9-62CD22378E9F}"/>
              </a:ext>
            </a:extLst>
          </p:cNvPr>
          <p:cNvSpPr txBox="1"/>
          <p:nvPr/>
        </p:nvSpPr>
        <p:spPr>
          <a:xfrm>
            <a:off x="1499354" y="90714"/>
            <a:ext cx="92412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Once you have diagnosed someone with COPD, you have to determine symptom severity</a:t>
            </a:r>
            <a:endParaRPr lang="en-US" dirty="0"/>
          </a:p>
        </p:txBody>
      </p:sp>
    </p:spTree>
    <p:extLst>
      <p:ext uri="{BB962C8B-B14F-4D97-AF65-F5344CB8AC3E}">
        <p14:creationId xmlns:p14="http://schemas.microsoft.com/office/powerpoint/2010/main" val="3376150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AF09-EB96-37E1-F98C-5999DB9A70F8}"/>
              </a:ext>
            </a:extLst>
          </p:cNvPr>
          <p:cNvSpPr>
            <a:spLocks noGrp="1"/>
          </p:cNvSpPr>
          <p:nvPr>
            <p:ph type="title"/>
          </p:nvPr>
        </p:nvSpPr>
        <p:spPr/>
        <p:txBody>
          <a:bodyPr/>
          <a:lstStyle/>
          <a:p>
            <a:r>
              <a:rPr lang="en-US" dirty="0">
                <a:ea typeface="Calibri Light"/>
                <a:cs typeface="Calibri Light"/>
              </a:rPr>
              <a:t>Why so many scales for symptomatic measurement and grading of disease?</a:t>
            </a:r>
            <a:endParaRPr lang="en-US" dirty="0"/>
          </a:p>
        </p:txBody>
      </p:sp>
      <p:sp>
        <p:nvSpPr>
          <p:cNvPr id="3" name="Content Placeholder 2">
            <a:extLst>
              <a:ext uri="{FF2B5EF4-FFF2-40B4-BE49-F238E27FC236}">
                <a16:creationId xmlns:a16="http://schemas.microsoft.com/office/drawing/2014/main" id="{404BDC50-FA76-EF53-9642-E68046D65339}"/>
              </a:ext>
            </a:extLst>
          </p:cNvPr>
          <p:cNvSpPr>
            <a:spLocks noGrp="1"/>
          </p:cNvSpPr>
          <p:nvPr>
            <p:ph sz="half" idx="1"/>
          </p:nvPr>
        </p:nvSpPr>
        <p:spPr>
          <a:xfrm>
            <a:off x="838200" y="1825625"/>
            <a:ext cx="9696245" cy="4351338"/>
          </a:xfrm>
        </p:spPr>
        <p:txBody>
          <a:bodyPr vert="horz" lIns="91440" tIns="45720" rIns="91440" bIns="45720" rtlCol="0" anchor="t">
            <a:normAutofit/>
          </a:bodyPr>
          <a:lstStyle/>
          <a:p>
            <a:r>
              <a:rPr lang="en-US" dirty="0">
                <a:ea typeface="Calibri"/>
                <a:cs typeface="Calibri"/>
              </a:rPr>
              <a:t>Because of heterogeneity in clinical presentation ranging from cough, mucus hypersecretion leading to sputum production to dyspnea </a:t>
            </a:r>
            <a:r>
              <a:rPr lang="en-US">
                <a:ea typeface="Calibri"/>
                <a:cs typeface="Calibri"/>
              </a:rPr>
              <a:t>secondary to hyperinflation</a:t>
            </a:r>
          </a:p>
          <a:p>
            <a:r>
              <a:rPr lang="en-US" dirty="0">
                <a:ea typeface="Calibri"/>
                <a:cs typeface="Calibri"/>
              </a:rPr>
              <a:t>All this for an individualized management plan.</a:t>
            </a:r>
          </a:p>
        </p:txBody>
      </p:sp>
    </p:spTree>
    <p:extLst>
      <p:ext uri="{BB962C8B-B14F-4D97-AF65-F5344CB8AC3E}">
        <p14:creationId xmlns:p14="http://schemas.microsoft.com/office/powerpoint/2010/main" val="2454166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A6F80DC9-BE22-45C1-A7E9-F305D638595E}"/>
              </a:ext>
            </a:extLst>
          </p:cNvPr>
          <p:cNvPicPr>
            <a:picLocks noChangeAspect="1"/>
          </p:cNvPicPr>
          <p:nvPr/>
        </p:nvPicPr>
        <p:blipFill>
          <a:blip r:embed="rId2"/>
          <a:stretch>
            <a:fillRect/>
          </a:stretch>
        </p:blipFill>
        <p:spPr>
          <a:xfrm>
            <a:off x="319668" y="338580"/>
            <a:ext cx="5001320" cy="3746154"/>
          </a:xfrm>
          <a:prstGeom prst="rect">
            <a:avLst/>
          </a:prstGeom>
        </p:spPr>
      </p:pic>
      <p:pic>
        <p:nvPicPr>
          <p:cNvPr id="15" name="Picture 14">
            <a:extLst>
              <a:ext uri="{FF2B5EF4-FFF2-40B4-BE49-F238E27FC236}">
                <a16:creationId xmlns:a16="http://schemas.microsoft.com/office/drawing/2014/main" id="{C514EBE7-89CB-4E95-95A3-BF21DB81DD9A}"/>
              </a:ext>
            </a:extLst>
          </p:cNvPr>
          <p:cNvPicPr>
            <a:picLocks noChangeAspect="1"/>
          </p:cNvPicPr>
          <p:nvPr/>
        </p:nvPicPr>
        <p:blipFill>
          <a:blip r:embed="rId3"/>
          <a:stretch>
            <a:fillRect/>
          </a:stretch>
        </p:blipFill>
        <p:spPr>
          <a:xfrm>
            <a:off x="5683140" y="3159512"/>
            <a:ext cx="5929870" cy="2594318"/>
          </a:xfrm>
          <a:prstGeom prst="rect">
            <a:avLst/>
          </a:prstGeom>
        </p:spPr>
      </p:pic>
      <p:sp>
        <p:nvSpPr>
          <p:cNvPr id="17" name="TextBox 2">
            <a:extLst>
              <a:ext uri="{FF2B5EF4-FFF2-40B4-BE49-F238E27FC236}">
                <a16:creationId xmlns:a16="http://schemas.microsoft.com/office/drawing/2014/main" id="{33073DE7-F0DE-4064-9A0A-9D1307A5A204}"/>
              </a:ext>
            </a:extLst>
          </p:cNvPr>
          <p:cNvSpPr txBox="1"/>
          <p:nvPr/>
        </p:nvSpPr>
        <p:spPr>
          <a:xfrm>
            <a:off x="5683140" y="5905285"/>
            <a:ext cx="616209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a:solidFill>
                  <a:srgbClr val="424242"/>
                </a:solidFill>
              </a:rPr>
              <a:t>Definition of abbreviations:</a:t>
            </a:r>
            <a:r>
              <a:rPr lang="en-GB" sz="1100">
                <a:solidFill>
                  <a:srgbClr val="424242"/>
                </a:solidFill>
              </a:rPr>
              <a:t> </a:t>
            </a:r>
            <a:r>
              <a:rPr lang="en-GB" sz="1100" err="1">
                <a:solidFill>
                  <a:srgbClr val="424242"/>
                </a:solidFill>
              </a:rPr>
              <a:t>eos</a:t>
            </a:r>
            <a:r>
              <a:rPr lang="en-GB" sz="1100">
                <a:solidFill>
                  <a:srgbClr val="424242"/>
                </a:solidFill>
              </a:rPr>
              <a:t>: blood eosinophil count in cells per microliter; </a:t>
            </a:r>
            <a:r>
              <a:rPr lang="en-GB" sz="1100" err="1">
                <a:solidFill>
                  <a:srgbClr val="424242"/>
                </a:solidFill>
              </a:rPr>
              <a:t>mMRC</a:t>
            </a:r>
            <a:r>
              <a:rPr lang="en-GB" sz="1100">
                <a:solidFill>
                  <a:srgbClr val="424242"/>
                </a:solidFill>
              </a:rPr>
              <a:t>: modified Medical Research Council </a:t>
            </a:r>
            <a:r>
              <a:rPr lang="en-GB" sz="1100" err="1">
                <a:solidFill>
                  <a:srgbClr val="424242"/>
                </a:solidFill>
              </a:rPr>
              <a:t>dyspnea</a:t>
            </a:r>
            <a:r>
              <a:rPr lang="en-GB" sz="1100">
                <a:solidFill>
                  <a:srgbClr val="424242"/>
                </a:solidFill>
              </a:rPr>
              <a:t> questionnaire; CAT™: COPD Assessment Test™.</a:t>
            </a:r>
            <a:endParaRPr lang="en-AU" sz="1100">
              <a:solidFill>
                <a:srgbClr val="424242"/>
              </a:solidFill>
            </a:endParaRPr>
          </a:p>
        </p:txBody>
      </p:sp>
      <p:sp>
        <p:nvSpPr>
          <p:cNvPr id="3" name="TextBox 2">
            <a:extLst>
              <a:ext uri="{FF2B5EF4-FFF2-40B4-BE49-F238E27FC236}">
                <a16:creationId xmlns:a16="http://schemas.microsoft.com/office/drawing/2014/main" id="{60125BE6-F9F9-82D4-BF3E-11649DB1C41C}"/>
              </a:ext>
            </a:extLst>
          </p:cNvPr>
          <p:cNvSpPr txBox="1"/>
          <p:nvPr/>
        </p:nvSpPr>
        <p:spPr>
          <a:xfrm>
            <a:off x="5988722" y="2045683"/>
            <a:ext cx="17138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Severe disease</a:t>
            </a:r>
            <a:endParaRPr lang="en-US" b="1" dirty="0"/>
          </a:p>
        </p:txBody>
      </p:sp>
      <p:sp>
        <p:nvSpPr>
          <p:cNvPr id="4" name="TextBox 3">
            <a:extLst>
              <a:ext uri="{FF2B5EF4-FFF2-40B4-BE49-F238E27FC236}">
                <a16:creationId xmlns:a16="http://schemas.microsoft.com/office/drawing/2014/main" id="{E31E54A8-B83D-E71C-EDF8-CC95FD49E2BC}"/>
              </a:ext>
            </a:extLst>
          </p:cNvPr>
          <p:cNvSpPr txBox="1"/>
          <p:nvPr/>
        </p:nvSpPr>
        <p:spPr>
          <a:xfrm>
            <a:off x="5989484" y="2638069"/>
            <a:ext cx="14611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Mild disease</a:t>
            </a:r>
            <a:endParaRPr lang="en-US" b="1" dirty="0"/>
          </a:p>
        </p:txBody>
      </p:sp>
      <p:sp>
        <p:nvSpPr>
          <p:cNvPr id="5" name="Arrow: Left 4">
            <a:extLst>
              <a:ext uri="{FF2B5EF4-FFF2-40B4-BE49-F238E27FC236}">
                <a16:creationId xmlns:a16="http://schemas.microsoft.com/office/drawing/2014/main" id="{48B526CF-D591-0A33-DB6A-B3D5D7CBB7EB}"/>
              </a:ext>
            </a:extLst>
          </p:cNvPr>
          <p:cNvSpPr/>
          <p:nvPr/>
        </p:nvSpPr>
        <p:spPr>
          <a:xfrm>
            <a:off x="5333324" y="2157097"/>
            <a:ext cx="637660" cy="18862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4609B4CC-5831-1945-A23C-AC85E33DCC1C}"/>
              </a:ext>
            </a:extLst>
          </p:cNvPr>
          <p:cNvSpPr/>
          <p:nvPr/>
        </p:nvSpPr>
        <p:spPr>
          <a:xfrm>
            <a:off x="5316937" y="2751849"/>
            <a:ext cx="671195" cy="18718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0E3A244-4D59-D95B-AEE1-8A38261FD4EA}"/>
              </a:ext>
            </a:extLst>
          </p:cNvPr>
          <p:cNvSpPr txBox="1"/>
          <p:nvPr/>
        </p:nvSpPr>
        <p:spPr>
          <a:xfrm>
            <a:off x="4051734" y="5652085"/>
            <a:ext cx="1264762"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ea typeface="Calibri"/>
                <a:cs typeface="Calibri"/>
              </a:rPr>
              <a:t>Any short acting bronchodilator </a:t>
            </a:r>
            <a:r>
              <a:rPr lang="en-US" sz="1100" dirty="0" err="1">
                <a:ea typeface="Calibri"/>
                <a:cs typeface="Calibri"/>
              </a:rPr>
              <a:t>eg.</a:t>
            </a:r>
            <a:r>
              <a:rPr lang="en-US" sz="1100" dirty="0">
                <a:ea typeface="Calibri"/>
                <a:cs typeface="Calibri"/>
              </a:rPr>
              <a:t> Albuterol, terbutaline(SABA), ipratropium, </a:t>
            </a:r>
            <a:r>
              <a:rPr lang="en-US" sz="1100" dirty="0" err="1">
                <a:ea typeface="Calibri"/>
                <a:cs typeface="Calibri"/>
              </a:rPr>
              <a:t>oxitropium</a:t>
            </a:r>
            <a:r>
              <a:rPr lang="en-US" sz="1100" dirty="0">
                <a:ea typeface="Calibri"/>
                <a:cs typeface="Calibri"/>
              </a:rPr>
              <a:t>(SAMA) </a:t>
            </a:r>
          </a:p>
        </p:txBody>
      </p:sp>
      <p:cxnSp>
        <p:nvCxnSpPr>
          <p:cNvPr id="8" name="Straight Arrow Connector 7">
            <a:extLst>
              <a:ext uri="{FF2B5EF4-FFF2-40B4-BE49-F238E27FC236}">
                <a16:creationId xmlns:a16="http://schemas.microsoft.com/office/drawing/2014/main" id="{A5233CD8-6121-8C96-273E-820C1B83273D}"/>
              </a:ext>
            </a:extLst>
          </p:cNvPr>
          <p:cNvCxnSpPr/>
          <p:nvPr/>
        </p:nvCxnSpPr>
        <p:spPr>
          <a:xfrm flipV="1">
            <a:off x="5271056" y="5081735"/>
            <a:ext cx="2603369" cy="71172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9" name="TextBox 18">
            <a:extLst>
              <a:ext uri="{FF2B5EF4-FFF2-40B4-BE49-F238E27FC236}">
                <a16:creationId xmlns:a16="http://schemas.microsoft.com/office/drawing/2014/main" id="{B630D208-3014-A0E7-9DB1-191D54D2185F}"/>
              </a:ext>
            </a:extLst>
          </p:cNvPr>
          <p:cNvSpPr txBox="1"/>
          <p:nvPr/>
        </p:nvSpPr>
        <p:spPr>
          <a:xfrm>
            <a:off x="499806" y="4580193"/>
            <a:ext cx="343309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LABA </a:t>
            </a:r>
            <a:r>
              <a:rPr lang="en-US" dirty="0" err="1">
                <a:cs typeface="Calibri"/>
              </a:rPr>
              <a:t>eg.</a:t>
            </a:r>
            <a:r>
              <a:rPr lang="en-US" dirty="0">
                <a:cs typeface="Calibri"/>
              </a:rPr>
              <a:t> Salmeterol, formoterol</a:t>
            </a:r>
          </a:p>
          <a:p>
            <a:r>
              <a:rPr lang="en-US" dirty="0">
                <a:cs typeface="Calibri"/>
              </a:rPr>
              <a:t>LAMA </a:t>
            </a:r>
            <a:r>
              <a:rPr lang="en-US" dirty="0" err="1">
                <a:cs typeface="Calibri"/>
              </a:rPr>
              <a:t>eg.</a:t>
            </a:r>
            <a:r>
              <a:rPr lang="en-US" dirty="0">
                <a:cs typeface="Calibri"/>
              </a:rPr>
              <a:t> Tiotropium, Umeclidinium</a:t>
            </a:r>
          </a:p>
          <a:p>
            <a:r>
              <a:rPr lang="en-US" dirty="0">
                <a:cs typeface="Calibri"/>
              </a:rPr>
              <a:t>ICS </a:t>
            </a:r>
            <a:r>
              <a:rPr lang="en-US" dirty="0" err="1">
                <a:cs typeface="Calibri"/>
              </a:rPr>
              <a:t>eg.</a:t>
            </a:r>
            <a:r>
              <a:rPr lang="en-US" dirty="0">
                <a:cs typeface="Calibri"/>
              </a:rPr>
              <a:t> Budesonide, fluticasone, mometasone, beclomethasone</a:t>
            </a:r>
          </a:p>
        </p:txBody>
      </p:sp>
      <p:sp>
        <p:nvSpPr>
          <p:cNvPr id="20" name="TextBox 1">
            <a:extLst>
              <a:ext uri="{FF2B5EF4-FFF2-40B4-BE49-F238E27FC236}">
                <a16:creationId xmlns:a16="http://schemas.microsoft.com/office/drawing/2014/main" id="{20A45EBB-E2DF-1C2D-3A8B-B49BA6F1CD8C}"/>
              </a:ext>
            </a:extLst>
          </p:cNvPr>
          <p:cNvSpPr txBox="1"/>
          <p:nvPr/>
        </p:nvSpPr>
        <p:spPr>
          <a:xfrm>
            <a:off x="6189229" y="6104565"/>
            <a:ext cx="4777153"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848335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A13E6-8CBE-14FB-CFEE-F74B75E00CB7}"/>
              </a:ext>
            </a:extLst>
          </p:cNvPr>
          <p:cNvSpPr>
            <a:spLocks noGrp="1"/>
          </p:cNvSpPr>
          <p:nvPr>
            <p:ph type="title"/>
          </p:nvPr>
        </p:nvSpPr>
        <p:spPr>
          <a:xfrm>
            <a:off x="2161674" y="298283"/>
            <a:ext cx="10515600" cy="1325563"/>
          </a:xfrm>
        </p:spPr>
        <p:txBody>
          <a:bodyPr/>
          <a:lstStyle/>
          <a:p>
            <a:r>
              <a:rPr lang="en-US" b="1" dirty="0">
                <a:cs typeface="Calibri Light"/>
              </a:rPr>
              <a:t>Outpatient stable COPD patient</a:t>
            </a:r>
            <a:endParaRPr lang="en-US" b="1" dirty="0"/>
          </a:p>
        </p:txBody>
      </p:sp>
      <p:sp>
        <p:nvSpPr>
          <p:cNvPr id="3" name="Content Placeholder 2">
            <a:extLst>
              <a:ext uri="{FF2B5EF4-FFF2-40B4-BE49-F238E27FC236}">
                <a16:creationId xmlns:a16="http://schemas.microsoft.com/office/drawing/2014/main" id="{7FF92811-A165-DF79-3ED7-068D07F3706B}"/>
              </a:ext>
            </a:extLst>
          </p:cNvPr>
          <p:cNvSpPr>
            <a:spLocks noGrp="1"/>
          </p:cNvSpPr>
          <p:nvPr>
            <p:ph sz="half" idx="1"/>
          </p:nvPr>
        </p:nvSpPr>
        <p:spPr>
          <a:xfrm>
            <a:off x="838200" y="1825625"/>
            <a:ext cx="9178757" cy="447760"/>
          </a:xfrm>
        </p:spPr>
        <p:txBody>
          <a:bodyPr vert="horz" lIns="91440" tIns="45720" rIns="91440" bIns="45720" rtlCol="0" anchor="t">
            <a:normAutofit lnSpcReduction="10000"/>
          </a:bodyPr>
          <a:lstStyle/>
          <a:p>
            <a:r>
              <a:rPr lang="en-US" dirty="0">
                <a:cs typeface="Calibri"/>
              </a:rPr>
              <a:t>3 step process from diagnosis to treatment</a:t>
            </a:r>
            <a:endParaRPr lang="en-US" dirty="0"/>
          </a:p>
        </p:txBody>
      </p:sp>
      <p:sp>
        <p:nvSpPr>
          <p:cNvPr id="5" name="TextBox 4">
            <a:extLst>
              <a:ext uri="{FF2B5EF4-FFF2-40B4-BE49-F238E27FC236}">
                <a16:creationId xmlns:a16="http://schemas.microsoft.com/office/drawing/2014/main" id="{049D400E-EF49-1FD6-4602-B88D7923C3AB}"/>
              </a:ext>
            </a:extLst>
          </p:cNvPr>
          <p:cNvSpPr txBox="1"/>
          <p:nvPr/>
        </p:nvSpPr>
        <p:spPr>
          <a:xfrm>
            <a:off x="1056104" y="2954420"/>
            <a:ext cx="207210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PFTs to diagnose COPD with GOLD staging with the FEV1</a:t>
            </a:r>
            <a:endParaRPr lang="en-US" dirty="0"/>
          </a:p>
        </p:txBody>
      </p:sp>
      <p:sp>
        <p:nvSpPr>
          <p:cNvPr id="6" name="TextBox 5">
            <a:extLst>
              <a:ext uri="{FF2B5EF4-FFF2-40B4-BE49-F238E27FC236}">
                <a16:creationId xmlns:a16="http://schemas.microsoft.com/office/drawing/2014/main" id="{EB8026D2-B01C-04AC-9ED7-36146466F47E}"/>
              </a:ext>
            </a:extLst>
          </p:cNvPr>
          <p:cNvSpPr txBox="1"/>
          <p:nvPr/>
        </p:nvSpPr>
        <p:spPr>
          <a:xfrm>
            <a:off x="3542631" y="3007895"/>
            <a:ext cx="290094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Symptomatic assessment with CAT and </a:t>
            </a:r>
            <a:r>
              <a:rPr lang="en-US" dirty="0" err="1">
                <a:cs typeface="Calibri"/>
              </a:rPr>
              <a:t>mMRC</a:t>
            </a:r>
            <a:r>
              <a:rPr lang="en-US" dirty="0">
                <a:cs typeface="Calibri"/>
              </a:rPr>
              <a:t> scales</a:t>
            </a:r>
            <a:endParaRPr lang="en-US" dirty="0"/>
          </a:p>
        </p:txBody>
      </p:sp>
      <p:sp>
        <p:nvSpPr>
          <p:cNvPr id="7" name="TextBox 6">
            <a:extLst>
              <a:ext uri="{FF2B5EF4-FFF2-40B4-BE49-F238E27FC236}">
                <a16:creationId xmlns:a16="http://schemas.microsoft.com/office/drawing/2014/main" id="{BE4604DF-7954-E4DB-ED12-6E01C4F31FBB}"/>
              </a:ext>
            </a:extLst>
          </p:cNvPr>
          <p:cNvSpPr txBox="1"/>
          <p:nvPr/>
        </p:nvSpPr>
        <p:spPr>
          <a:xfrm>
            <a:off x="7459578" y="2967789"/>
            <a:ext cx="33020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Fitting into ABCD assessment tool to start most appropriate bronchodilator therapy</a:t>
            </a:r>
            <a:endParaRPr lang="en-US" dirty="0"/>
          </a:p>
        </p:txBody>
      </p:sp>
      <p:cxnSp>
        <p:nvCxnSpPr>
          <p:cNvPr id="8" name="Straight Arrow Connector 7">
            <a:extLst>
              <a:ext uri="{FF2B5EF4-FFF2-40B4-BE49-F238E27FC236}">
                <a16:creationId xmlns:a16="http://schemas.microsoft.com/office/drawing/2014/main" id="{118B0434-60F1-804D-257C-733AAA594075}"/>
              </a:ext>
            </a:extLst>
          </p:cNvPr>
          <p:cNvCxnSpPr/>
          <p:nvPr/>
        </p:nvCxnSpPr>
        <p:spPr>
          <a:xfrm flipV="1">
            <a:off x="2011780" y="2491708"/>
            <a:ext cx="6903452" cy="34757"/>
          </a:xfrm>
          <a:prstGeom prst="straightConnector1">
            <a:avLst/>
          </a:prstGeom>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AD4AD29D-CC77-C0FE-2298-DDB164C9CCD8}"/>
              </a:ext>
            </a:extLst>
          </p:cNvPr>
          <p:cNvCxnSpPr/>
          <p:nvPr/>
        </p:nvCxnSpPr>
        <p:spPr>
          <a:xfrm>
            <a:off x="4761497" y="2134603"/>
            <a:ext cx="5348" cy="379663"/>
          </a:xfrm>
          <a:prstGeom prst="straightConnector1">
            <a:avLst/>
          </a:prstGeom>
        </p:spPr>
        <p:style>
          <a:lnRef idx="3">
            <a:schemeClr val="accent1"/>
          </a:lnRef>
          <a:fillRef idx="0">
            <a:schemeClr val="accent1"/>
          </a:fillRef>
          <a:effectRef idx="2">
            <a:schemeClr val="accent1"/>
          </a:effectRef>
          <a:fontRef idx="minor">
            <a:schemeClr val="tx1"/>
          </a:fontRef>
        </p:style>
      </p:cxnSp>
      <p:sp>
        <p:nvSpPr>
          <p:cNvPr id="10" name="Arrow: Down 9">
            <a:extLst>
              <a:ext uri="{FF2B5EF4-FFF2-40B4-BE49-F238E27FC236}">
                <a16:creationId xmlns:a16="http://schemas.microsoft.com/office/drawing/2014/main" id="{C267CC0D-CBE8-77A8-F36E-02C73604E2E8}"/>
              </a:ext>
            </a:extLst>
          </p:cNvPr>
          <p:cNvSpPr/>
          <p:nvPr/>
        </p:nvSpPr>
        <p:spPr>
          <a:xfrm>
            <a:off x="1911684" y="2539999"/>
            <a:ext cx="200526" cy="44115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1D4EA838-0ADC-0ED6-CE2A-B9FA07C39646}"/>
              </a:ext>
            </a:extLst>
          </p:cNvPr>
          <p:cNvSpPr/>
          <p:nvPr/>
        </p:nvSpPr>
        <p:spPr>
          <a:xfrm>
            <a:off x="4759157" y="2526631"/>
            <a:ext cx="173789" cy="48126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61101014-09F1-7951-934E-D616505447D3}"/>
              </a:ext>
            </a:extLst>
          </p:cNvPr>
          <p:cNvSpPr/>
          <p:nvPr/>
        </p:nvSpPr>
        <p:spPr>
          <a:xfrm>
            <a:off x="8809789" y="2473157"/>
            <a:ext cx="173789" cy="4946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223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chest x-ray of a person&#10;&#10;Description automatically generated">
            <a:extLst>
              <a:ext uri="{FF2B5EF4-FFF2-40B4-BE49-F238E27FC236}">
                <a16:creationId xmlns:a16="http://schemas.microsoft.com/office/drawing/2014/main" id="{92B9D28A-B846-726E-B0D7-798CC0CCDE7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124200" y="457200"/>
            <a:ext cx="5943600" cy="5943600"/>
          </a:xfrm>
          <a:prstGeom prst="rect">
            <a:avLst/>
          </a:prstGeom>
        </p:spPr>
      </p:pic>
      <p:sp>
        <p:nvSpPr>
          <p:cNvPr id="6" name="TextBox 5">
            <a:extLst>
              <a:ext uri="{FF2B5EF4-FFF2-40B4-BE49-F238E27FC236}">
                <a16:creationId xmlns:a16="http://schemas.microsoft.com/office/drawing/2014/main" id="{DD774F0B-2651-9177-AFAE-BBA4AE0354CF}"/>
              </a:ext>
            </a:extLst>
          </p:cNvPr>
          <p:cNvSpPr txBox="1"/>
          <p:nvPr/>
        </p:nvSpPr>
        <p:spPr>
          <a:xfrm>
            <a:off x="6613282" y="6200745"/>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
        <p:nvSpPr>
          <p:cNvPr id="2" name="TextBox 1">
            <a:extLst>
              <a:ext uri="{FF2B5EF4-FFF2-40B4-BE49-F238E27FC236}">
                <a16:creationId xmlns:a16="http://schemas.microsoft.com/office/drawing/2014/main" id="{4EFC5F5E-29B8-1CD4-232F-A8C4678F3FDE}"/>
              </a:ext>
            </a:extLst>
          </p:cNvPr>
          <p:cNvSpPr txBox="1"/>
          <p:nvPr/>
        </p:nvSpPr>
        <p:spPr>
          <a:xfrm>
            <a:off x="9767970" y="946197"/>
            <a:ext cx="165588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Hyperinflated lung</a:t>
            </a:r>
            <a:endParaRPr lang="en-US" dirty="0"/>
          </a:p>
        </p:txBody>
      </p:sp>
      <p:sp>
        <p:nvSpPr>
          <p:cNvPr id="3" name="TextBox 2">
            <a:extLst>
              <a:ext uri="{FF2B5EF4-FFF2-40B4-BE49-F238E27FC236}">
                <a16:creationId xmlns:a16="http://schemas.microsoft.com/office/drawing/2014/main" id="{C14B0FF6-4F75-84F0-8977-CB92C0128A1B}"/>
              </a:ext>
            </a:extLst>
          </p:cNvPr>
          <p:cNvSpPr txBox="1"/>
          <p:nvPr/>
        </p:nvSpPr>
        <p:spPr>
          <a:xfrm>
            <a:off x="9767857" y="2133265"/>
            <a:ext cx="220406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ea typeface="Calibri"/>
                <a:cs typeface="Calibri"/>
              </a:rPr>
              <a:t>Flattening of diaphragm(loss of normal crescent shape of diaphragm)(limits ability to increase breath volume especially during exertion, which triggers compensatory use of accessory muscles to increase Tv and increased RR to increase minute ventilation</a:t>
            </a:r>
          </a:p>
        </p:txBody>
      </p:sp>
      <p:sp>
        <p:nvSpPr>
          <p:cNvPr id="4" name="TextBox 3">
            <a:extLst>
              <a:ext uri="{FF2B5EF4-FFF2-40B4-BE49-F238E27FC236}">
                <a16:creationId xmlns:a16="http://schemas.microsoft.com/office/drawing/2014/main" id="{DCA941D4-2960-864D-4D03-B951ECC65C77}"/>
              </a:ext>
            </a:extLst>
          </p:cNvPr>
          <p:cNvSpPr txBox="1"/>
          <p:nvPr/>
        </p:nvSpPr>
        <p:spPr>
          <a:xfrm>
            <a:off x="788471" y="831172"/>
            <a:ext cx="178288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Tubular heart(narrowing of transverse diameter of heart)</a:t>
            </a:r>
            <a:endParaRPr lang="en-US" dirty="0"/>
          </a:p>
        </p:txBody>
      </p:sp>
      <p:cxnSp>
        <p:nvCxnSpPr>
          <p:cNvPr id="7" name="Straight Arrow Connector 6">
            <a:extLst>
              <a:ext uri="{FF2B5EF4-FFF2-40B4-BE49-F238E27FC236}">
                <a16:creationId xmlns:a16="http://schemas.microsoft.com/office/drawing/2014/main" id="{A378F88A-302B-4027-1AF7-7593E4E065E7}"/>
              </a:ext>
            </a:extLst>
          </p:cNvPr>
          <p:cNvCxnSpPr/>
          <p:nvPr/>
        </p:nvCxnSpPr>
        <p:spPr>
          <a:xfrm>
            <a:off x="1976284" y="1570702"/>
            <a:ext cx="4519560" cy="3126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6446F3B-DCC7-9FB8-AD93-59B3CDE1BC30}"/>
              </a:ext>
            </a:extLst>
          </p:cNvPr>
          <p:cNvCxnSpPr/>
          <p:nvPr/>
        </p:nvCxnSpPr>
        <p:spPr>
          <a:xfrm flipH="1">
            <a:off x="7490848" y="3614480"/>
            <a:ext cx="2248310" cy="2004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A1349C2-BD30-DB00-1F8F-D3BE58FB737F}"/>
              </a:ext>
            </a:extLst>
          </p:cNvPr>
          <p:cNvCxnSpPr/>
          <p:nvPr/>
        </p:nvCxnSpPr>
        <p:spPr>
          <a:xfrm flipH="1">
            <a:off x="4979014" y="3577098"/>
            <a:ext cx="4845664" cy="1995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83AD652-DB7A-B211-69F4-BB0F24B60E37}"/>
              </a:ext>
            </a:extLst>
          </p:cNvPr>
          <p:cNvSpPr txBox="1"/>
          <p:nvPr/>
        </p:nvSpPr>
        <p:spPr>
          <a:xfrm>
            <a:off x="3596968" y="40968"/>
            <a:ext cx="7677354" cy="3687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Common findings in Chest X ray of a chronic COPD patient</a:t>
            </a:r>
            <a:endParaRPr lang="en-US" dirty="0"/>
          </a:p>
        </p:txBody>
      </p:sp>
      <p:sp>
        <p:nvSpPr>
          <p:cNvPr id="12" name="TextBox 11">
            <a:extLst>
              <a:ext uri="{FF2B5EF4-FFF2-40B4-BE49-F238E27FC236}">
                <a16:creationId xmlns:a16="http://schemas.microsoft.com/office/drawing/2014/main" id="{DE94B2B3-D197-FD66-4E61-1D2E057F9A1D}"/>
              </a:ext>
            </a:extLst>
          </p:cNvPr>
          <p:cNvSpPr txBox="1"/>
          <p:nvPr/>
        </p:nvSpPr>
        <p:spPr>
          <a:xfrm>
            <a:off x="704644" y="3129935"/>
            <a:ext cx="2236838" cy="14937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cs typeface="Calibri"/>
              </a:rPr>
              <a:t>Hyperlucency</a:t>
            </a:r>
            <a:r>
              <a:rPr lang="en-US" dirty="0">
                <a:cs typeface="Calibri"/>
              </a:rPr>
              <a:t>(appear a bit darker) of lung fields with less prominent vascular markings</a:t>
            </a:r>
            <a:endParaRPr lang="en-US" dirty="0"/>
          </a:p>
        </p:txBody>
      </p:sp>
    </p:spTree>
    <p:extLst>
      <p:ext uri="{BB962C8B-B14F-4D97-AF65-F5344CB8AC3E}">
        <p14:creationId xmlns:p14="http://schemas.microsoft.com/office/powerpoint/2010/main" val="3096506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D6917C-279E-47E8-B398-5505B7474D8B}"/>
              </a:ext>
            </a:extLst>
          </p:cNvPr>
          <p:cNvSpPr>
            <a:spLocks noGrp="1"/>
          </p:cNvSpPr>
          <p:nvPr>
            <p:ph sz="half" idx="1"/>
          </p:nvPr>
        </p:nvSpPr>
        <p:spPr>
          <a:xfrm>
            <a:off x="440635" y="672686"/>
            <a:ext cx="5181600" cy="4351338"/>
          </a:xfrm>
        </p:spPr>
        <p:txBody>
          <a:bodyPr>
            <a:normAutofit fontScale="77500" lnSpcReduction="20000"/>
          </a:bodyPr>
          <a:lstStyle/>
          <a:p>
            <a:pPr marL="0" indent="0">
              <a:buNone/>
            </a:pPr>
            <a:r>
              <a:rPr lang="en-US"/>
              <a:t>A 67-year-old woman who presents to the ED with a 2-day history of fever, dyspnea, and increased cough with production of green sputum. You are asked to evaluate her for admission. She has severe COPD, which was diagnosed 2 years ago. She used albuterol several times yesterday with no relief of dyspnea, and she was unable to sleep last night. Her last spirometry, performed 6 months ago, showed an FEV1 of 48% of predicted. She is a current smoker with a 24- pack-year history. Medications are tiotropium and as-needed albuterol. Vitals are significant for a temperature of 38.9 °C (102.0 °F), HR of 118/min, and RR of 30/min. Oxygen saturation is 82% breathing ambient air. Pulmonary examination reveals bilateral diffuse expiratory wheezing.</a:t>
            </a:r>
          </a:p>
        </p:txBody>
      </p:sp>
      <p:sp>
        <p:nvSpPr>
          <p:cNvPr id="4" name="Content Placeholder 3">
            <a:extLst>
              <a:ext uri="{FF2B5EF4-FFF2-40B4-BE49-F238E27FC236}">
                <a16:creationId xmlns:a16="http://schemas.microsoft.com/office/drawing/2014/main" id="{DB3EAD2F-7DBC-4D94-9CF3-20C6DAA5E5FC}"/>
              </a:ext>
            </a:extLst>
          </p:cNvPr>
          <p:cNvSpPr>
            <a:spLocks noGrp="1"/>
          </p:cNvSpPr>
          <p:nvPr>
            <p:ph sz="half" idx="2"/>
          </p:nvPr>
        </p:nvSpPr>
        <p:spPr>
          <a:xfrm>
            <a:off x="6211956" y="672686"/>
            <a:ext cx="5181600" cy="4351338"/>
          </a:xfrm>
        </p:spPr>
        <p:txBody>
          <a:bodyPr vert="horz" lIns="91440" tIns="45720" rIns="91440" bIns="45720" rtlCol="0" anchor="t">
            <a:normAutofit fontScale="77500" lnSpcReduction="20000"/>
          </a:bodyPr>
          <a:lstStyle/>
          <a:p>
            <a:pPr marL="0" indent="0">
              <a:buNone/>
            </a:pPr>
            <a:r>
              <a:rPr lang="en-US"/>
              <a:t>After an albuterol nebulizer treatment and breathing 2 L of oxygen by nasal cannula, oxygen saturation is 91%. She remains tachypneic with bilateral expiratory wheezing. Chest radiograph shows no infiltrate. What defines this women’s condition as an acute exacerbation of COPD? </a:t>
            </a:r>
          </a:p>
          <a:p>
            <a:pPr marL="0" indent="0">
              <a:buNone/>
            </a:pPr>
            <a:r>
              <a:rPr lang="en-US"/>
              <a:t>A. Active tobacco use</a:t>
            </a:r>
          </a:p>
          <a:p>
            <a:pPr marL="0" indent="0">
              <a:buNone/>
            </a:pPr>
            <a:r>
              <a:rPr lang="en-US"/>
              <a:t>B. Presence of a respiratory infection </a:t>
            </a:r>
            <a:endParaRPr lang="en-US">
              <a:cs typeface="Calibri"/>
            </a:endParaRPr>
          </a:p>
          <a:p>
            <a:pPr marL="0" indent="0">
              <a:buNone/>
            </a:pPr>
            <a:r>
              <a:rPr lang="en-US"/>
              <a:t>C. Acute worsening of respiratory symptoms </a:t>
            </a:r>
          </a:p>
          <a:p>
            <a:pPr marL="0" indent="0">
              <a:buNone/>
            </a:pPr>
            <a:r>
              <a:rPr lang="en-US"/>
              <a:t>D. Exclusion of other causes of dyspnea</a:t>
            </a:r>
          </a:p>
        </p:txBody>
      </p:sp>
    </p:spTree>
    <p:extLst>
      <p:ext uri="{BB962C8B-B14F-4D97-AF65-F5344CB8AC3E}">
        <p14:creationId xmlns:p14="http://schemas.microsoft.com/office/powerpoint/2010/main" val="2044405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8D4BB0DD32654BB3EAE67DC51DDA01" ma:contentTypeVersion="14" ma:contentTypeDescription="Create a new document." ma:contentTypeScope="" ma:versionID="ba3803225a115cab6982d2d787fe62b3">
  <xsd:schema xmlns:xsd="http://www.w3.org/2001/XMLSchema" xmlns:xs="http://www.w3.org/2001/XMLSchema" xmlns:p="http://schemas.microsoft.com/office/2006/metadata/properties" xmlns:ns2="1e4b8c19-7528-4bc4-a3e1-96b236289242" xmlns:ns3="ca5fd80e-f574-42aa-bec0-0d146d76a53a" targetNamespace="http://schemas.microsoft.com/office/2006/metadata/properties" ma:root="true" ma:fieldsID="31b860496bad6dfb8dcc00e94a2f6cf4" ns2:_="" ns3:_="">
    <xsd:import namespace="1e4b8c19-7528-4bc4-a3e1-96b236289242"/>
    <xsd:import namespace="ca5fd80e-f574-42aa-bec0-0d146d76a5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4b8c19-7528-4bc4-a3e1-96b2362892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5fd80e-f574-42aa-bec0-0d146d76a53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1C8284-5EBD-4C9C-AC4A-41C9AB44197D}">
  <ds:schemaRefs>
    <ds:schemaRef ds:uri="http://schemas.microsoft.com/sharepoint/v3/contenttype/forms"/>
  </ds:schemaRefs>
</ds:datastoreItem>
</file>

<file path=customXml/itemProps2.xml><?xml version="1.0" encoding="utf-8"?>
<ds:datastoreItem xmlns:ds="http://schemas.openxmlformats.org/officeDocument/2006/customXml" ds:itemID="{35D2548E-9537-4460-8A50-AAE1B3777A46}">
  <ds:schemaRefs>
    <ds:schemaRef ds:uri="1e4b8c19-7528-4bc4-a3e1-96b236289242"/>
    <ds:schemaRef ds:uri="ca5fd80e-f574-42aa-bec0-0d146d76a5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1F1F0B0-9E28-4511-AC01-18F5FC2DFF6C}">
  <ds:schemaRefs>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4e77fabd-40e5-4335-9d12-298222ec242f}" enabled="1" method="Standard" siteId="{adeadcd2-3aaf-4835-b273-1ebe8a7726f1}" removed="0"/>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24</Slides>
  <Notes>5</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Treatment of COPD Exacerbations</vt:lpstr>
      <vt:lpstr>PowerPoint Presentation</vt:lpstr>
      <vt:lpstr>PowerPoint Presentation</vt:lpstr>
      <vt:lpstr>PowerPoint Presentation</vt:lpstr>
      <vt:lpstr>Why so many scales for symptomatic measurement and grading of disease?</vt:lpstr>
      <vt:lpstr>PowerPoint Presentation</vt:lpstr>
      <vt:lpstr>Outpatient stable COPD patient</vt:lpstr>
      <vt:lpstr>PowerPoint Presentation</vt:lpstr>
      <vt:lpstr>PowerPoint Presentation</vt:lpstr>
      <vt:lpstr>What constitutes a COPD Exacerbation? </vt:lpstr>
      <vt:lpstr>PowerPoint Presentation</vt:lpstr>
      <vt:lpstr>PowerPoint Presentation</vt:lpstr>
      <vt:lpstr>PowerPoint Presentation</vt:lpstr>
      <vt:lpstr>PowerPoint Presentation</vt:lpstr>
      <vt:lpstr>PowerPoint Presentation</vt:lpstr>
      <vt:lpstr>PowerPoint Presentation</vt:lpstr>
      <vt:lpstr>Prevention of Future Exacerbations</vt:lpstr>
      <vt:lpstr>Shortness of Breath</vt:lpstr>
      <vt:lpstr> Beep, beep, beep! Patient is feeling short of breath, what do you do?  </vt:lpstr>
      <vt:lpstr>Assessing your patient</vt:lpstr>
      <vt:lpstr>Differential Diagnosis  </vt:lpstr>
      <vt:lpstr>Management of shortness of breath rapid response/cross-cover</vt:lpstr>
      <vt:lpstr>PowerPoint Presentation</vt:lpstr>
      <vt:lpstr>Questions?</vt:lpstr>
    </vt:vector>
  </TitlesOfParts>
  <Company>Banner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Treating COPD Exacerbations</dc:title>
  <dc:creator>BUMCPGKXBAJLESK</dc:creator>
  <cp:revision>593</cp:revision>
  <dcterms:created xsi:type="dcterms:W3CDTF">2021-07-19T22:12:51Z</dcterms:created>
  <dcterms:modified xsi:type="dcterms:W3CDTF">2023-07-17T17:32:21Z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0x010100368D4BB0DD32654BB3EAE67DC51DDA01</vt:lpwstr>
  </property>
</Properties>
</file>