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3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6" r:id="rId35"/>
    <p:sldId id="297" r:id="rId36"/>
    <p:sldId id="299" r:id="rId37"/>
    <p:sldId id="301" r:id="rId38"/>
    <p:sldId id="302" r:id="rId39"/>
    <p:sldId id="316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5" r:id="rId5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06BB6F-195B-4D98-A268-6AB02F3380D7}" v="6" dt="2025-12-09T08:53:21.243"/>
    <p1510:client id="{BD70EF5C-3AA6-4E56-9A66-93C158F192DB}" v="1" dt="2025-12-09T09:08:40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35" autoAdjust="0"/>
  </p:normalViewPr>
  <p:slideViewPr>
    <p:cSldViewPr snapToGrid="0">
      <p:cViewPr>
        <p:scale>
          <a:sx n="90" d="100"/>
          <a:sy n="90" d="100"/>
        </p:scale>
        <p:origin x="123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g, Mai Kau" userId="2abe5154-2126-40b2-9f9a-6ef17ec44369" providerId="ADAL" clId="{4B06BB6F-195B-4D98-A268-6AB02F3380D7}"/>
    <pc:docChg chg="undo custSel addSld delSld modSld">
      <pc:chgData name="Yang, Mai Kau" userId="2abe5154-2126-40b2-9f9a-6ef17ec44369" providerId="ADAL" clId="{4B06BB6F-195B-4D98-A268-6AB02F3380D7}" dt="2025-12-09T09:04:52.359" v="326" actId="14100"/>
      <pc:docMkLst>
        <pc:docMk/>
      </pc:docMkLst>
      <pc:sldChg chg="modSp mod">
        <pc:chgData name="Yang, Mai Kau" userId="2abe5154-2126-40b2-9f9a-6ef17ec44369" providerId="ADAL" clId="{4B06BB6F-195B-4D98-A268-6AB02F3380D7}" dt="2025-12-09T09:04:52.359" v="326" actId="14100"/>
        <pc:sldMkLst>
          <pc:docMk/>
          <pc:sldMk cId="0" sldId="256"/>
        </pc:sldMkLst>
        <pc:spChg chg="mod">
          <ac:chgData name="Yang, Mai Kau" userId="2abe5154-2126-40b2-9f9a-6ef17ec44369" providerId="ADAL" clId="{4B06BB6F-195B-4D98-A268-6AB02F3380D7}" dt="2025-12-09T09:04:52.359" v="326" actId="14100"/>
          <ac:spMkLst>
            <pc:docMk/>
            <pc:sldMk cId="0" sldId="256"/>
            <ac:spMk id="55" creationId="{00000000-0000-0000-0000-000000000000}"/>
          </ac:spMkLst>
        </pc:spChg>
      </pc:sldChg>
      <pc:sldChg chg="modSp mod">
        <pc:chgData name="Yang, Mai Kau" userId="2abe5154-2126-40b2-9f9a-6ef17ec44369" providerId="ADAL" clId="{4B06BB6F-195B-4D98-A268-6AB02F3380D7}" dt="2025-12-09T08:32:49.987" v="69" actId="1035"/>
        <pc:sldMkLst>
          <pc:docMk/>
          <pc:sldMk cId="0" sldId="267"/>
        </pc:sldMkLst>
        <pc:spChg chg="mod">
          <ac:chgData name="Yang, Mai Kau" userId="2abe5154-2126-40b2-9f9a-6ef17ec44369" providerId="ADAL" clId="{4B06BB6F-195B-4D98-A268-6AB02F3380D7}" dt="2025-12-09T08:32:49.987" v="69" actId="1035"/>
          <ac:spMkLst>
            <pc:docMk/>
            <pc:sldMk cId="0" sldId="267"/>
            <ac:spMk id="140" creationId="{00000000-0000-0000-0000-000000000000}"/>
          </ac:spMkLst>
        </pc:spChg>
      </pc:sldChg>
      <pc:sldChg chg="addSp delSp modSp mod">
        <pc:chgData name="Yang, Mai Kau" userId="2abe5154-2126-40b2-9f9a-6ef17ec44369" providerId="ADAL" clId="{4B06BB6F-195B-4D98-A268-6AB02F3380D7}" dt="2025-12-09T08:33:38.992" v="73"/>
        <pc:sldMkLst>
          <pc:docMk/>
          <pc:sldMk cId="0" sldId="268"/>
        </pc:sldMkLst>
        <pc:spChg chg="add mod">
          <ac:chgData name="Yang, Mai Kau" userId="2abe5154-2126-40b2-9f9a-6ef17ec44369" providerId="ADAL" clId="{4B06BB6F-195B-4D98-A268-6AB02F3380D7}" dt="2025-12-09T08:33:38.992" v="73"/>
          <ac:spMkLst>
            <pc:docMk/>
            <pc:sldMk cId="0" sldId="268"/>
            <ac:spMk id="2" creationId="{631424DC-66D4-8E83-02AA-D124C7F2F86E}"/>
          </ac:spMkLst>
        </pc:spChg>
        <pc:spChg chg="del mod">
          <ac:chgData name="Yang, Mai Kau" userId="2abe5154-2126-40b2-9f9a-6ef17ec44369" providerId="ADAL" clId="{4B06BB6F-195B-4D98-A268-6AB02F3380D7}" dt="2025-12-09T08:33:28.147" v="72" actId="478"/>
          <ac:spMkLst>
            <pc:docMk/>
            <pc:sldMk cId="0" sldId="268"/>
            <ac:spMk id="149" creationId="{00000000-0000-0000-0000-000000000000}"/>
          </ac:spMkLst>
        </pc:spChg>
      </pc:sldChg>
      <pc:sldChg chg="addSp delSp modSp mod">
        <pc:chgData name="Yang, Mai Kau" userId="2abe5154-2126-40b2-9f9a-6ef17ec44369" providerId="ADAL" clId="{4B06BB6F-195B-4D98-A268-6AB02F3380D7}" dt="2025-12-09T08:34:18.287" v="81"/>
        <pc:sldMkLst>
          <pc:docMk/>
          <pc:sldMk cId="0" sldId="269"/>
        </pc:sldMkLst>
        <pc:spChg chg="add mod">
          <ac:chgData name="Yang, Mai Kau" userId="2abe5154-2126-40b2-9f9a-6ef17ec44369" providerId="ADAL" clId="{4B06BB6F-195B-4D98-A268-6AB02F3380D7}" dt="2025-12-09T08:33:56.940" v="78"/>
          <ac:spMkLst>
            <pc:docMk/>
            <pc:sldMk cId="0" sldId="269"/>
            <ac:spMk id="2" creationId="{34B29AE2-F9EE-3DD0-65FC-C8B710AC5BA3}"/>
          </ac:spMkLst>
        </pc:spChg>
        <pc:spChg chg="add mod">
          <ac:chgData name="Yang, Mai Kau" userId="2abe5154-2126-40b2-9f9a-6ef17ec44369" providerId="ADAL" clId="{4B06BB6F-195B-4D98-A268-6AB02F3380D7}" dt="2025-12-09T08:34:18.287" v="81"/>
          <ac:spMkLst>
            <pc:docMk/>
            <pc:sldMk cId="0" sldId="269"/>
            <ac:spMk id="3" creationId="{9CD1F92D-3CD3-A7FA-C0D6-EA062FD92915}"/>
          </ac:spMkLst>
        </pc:spChg>
        <pc:spChg chg="add del">
          <ac:chgData name="Yang, Mai Kau" userId="2abe5154-2126-40b2-9f9a-6ef17ec44369" providerId="ADAL" clId="{4B06BB6F-195B-4D98-A268-6AB02F3380D7}" dt="2025-12-09T08:34:16.851" v="80" actId="478"/>
          <ac:spMkLst>
            <pc:docMk/>
            <pc:sldMk cId="0" sldId="269"/>
            <ac:spMk id="158" creationId="{00000000-0000-0000-0000-000000000000}"/>
          </ac:spMkLst>
        </pc:spChg>
      </pc:sldChg>
      <pc:sldChg chg="modSp mod">
        <pc:chgData name="Yang, Mai Kau" userId="2abe5154-2126-40b2-9f9a-6ef17ec44369" providerId="ADAL" clId="{4B06BB6F-195B-4D98-A268-6AB02F3380D7}" dt="2025-12-09T08:33:39.100" v="74" actId="27636"/>
        <pc:sldMkLst>
          <pc:docMk/>
          <pc:sldMk cId="0" sldId="270"/>
        </pc:sldMkLst>
        <pc:spChg chg="mod">
          <ac:chgData name="Yang, Mai Kau" userId="2abe5154-2126-40b2-9f9a-6ef17ec44369" providerId="ADAL" clId="{4B06BB6F-195B-4D98-A268-6AB02F3380D7}" dt="2025-12-09T08:33:39.100" v="74" actId="27636"/>
          <ac:spMkLst>
            <pc:docMk/>
            <pc:sldMk cId="0" sldId="270"/>
            <ac:spMk id="165" creationId="{00000000-0000-0000-0000-000000000000}"/>
          </ac:spMkLst>
        </pc:spChg>
      </pc:sldChg>
      <pc:sldChg chg="modSp mod">
        <pc:chgData name="Yang, Mai Kau" userId="2abe5154-2126-40b2-9f9a-6ef17ec44369" providerId="ADAL" clId="{4B06BB6F-195B-4D98-A268-6AB02F3380D7}" dt="2025-12-09T08:49:58.358" v="162" actId="27636"/>
        <pc:sldMkLst>
          <pc:docMk/>
          <pc:sldMk cId="0" sldId="271"/>
        </pc:sldMkLst>
        <pc:spChg chg="mod">
          <ac:chgData name="Yang, Mai Kau" userId="2abe5154-2126-40b2-9f9a-6ef17ec44369" providerId="ADAL" clId="{4B06BB6F-195B-4D98-A268-6AB02F3380D7}" dt="2025-12-09T08:49:58.358" v="162" actId="27636"/>
          <ac:spMkLst>
            <pc:docMk/>
            <pc:sldMk cId="0" sldId="271"/>
            <ac:spMk id="171" creationId="{00000000-0000-0000-0000-000000000000}"/>
          </ac:spMkLst>
        </pc:spChg>
      </pc:sldChg>
      <pc:sldChg chg="modSp mod">
        <pc:chgData name="Yang, Mai Kau" userId="2abe5154-2126-40b2-9f9a-6ef17ec44369" providerId="ADAL" clId="{4B06BB6F-195B-4D98-A268-6AB02F3380D7}" dt="2025-12-09T08:57:03.320" v="174" actId="20577"/>
        <pc:sldMkLst>
          <pc:docMk/>
          <pc:sldMk cId="0" sldId="279"/>
        </pc:sldMkLst>
        <pc:spChg chg="mod">
          <ac:chgData name="Yang, Mai Kau" userId="2abe5154-2126-40b2-9f9a-6ef17ec44369" providerId="ADAL" clId="{4B06BB6F-195B-4D98-A268-6AB02F3380D7}" dt="2025-12-09T08:57:03.320" v="174" actId="20577"/>
          <ac:spMkLst>
            <pc:docMk/>
            <pc:sldMk cId="0" sldId="279"/>
            <ac:spMk id="223" creationId="{00000000-0000-0000-0000-000000000000}"/>
          </ac:spMkLst>
        </pc:spChg>
      </pc:sldChg>
      <pc:sldChg chg="del">
        <pc:chgData name="Yang, Mai Kau" userId="2abe5154-2126-40b2-9f9a-6ef17ec44369" providerId="ADAL" clId="{4B06BB6F-195B-4D98-A268-6AB02F3380D7}" dt="2025-12-09T08:56:49.194" v="171" actId="47"/>
        <pc:sldMkLst>
          <pc:docMk/>
          <pc:sldMk cId="0" sldId="280"/>
        </pc:sldMkLst>
      </pc:sldChg>
      <pc:sldChg chg="del">
        <pc:chgData name="Yang, Mai Kau" userId="2abe5154-2126-40b2-9f9a-6ef17ec44369" providerId="ADAL" clId="{4B06BB6F-195B-4D98-A268-6AB02F3380D7}" dt="2025-12-09T08:56:57.444" v="173" actId="47"/>
        <pc:sldMkLst>
          <pc:docMk/>
          <pc:sldMk cId="0" sldId="281"/>
        </pc:sldMkLst>
      </pc:sldChg>
      <pc:sldChg chg="del">
        <pc:chgData name="Yang, Mai Kau" userId="2abe5154-2126-40b2-9f9a-6ef17ec44369" providerId="ADAL" clId="{4B06BB6F-195B-4D98-A268-6AB02F3380D7}" dt="2025-12-09T08:56:54.976" v="172" actId="47"/>
        <pc:sldMkLst>
          <pc:docMk/>
          <pc:sldMk cId="0" sldId="282"/>
        </pc:sldMkLst>
      </pc:sldChg>
      <pc:sldChg chg="del">
        <pc:chgData name="Yang, Mai Kau" userId="2abe5154-2126-40b2-9f9a-6ef17ec44369" providerId="ADAL" clId="{4B06BB6F-195B-4D98-A268-6AB02F3380D7}" dt="2025-12-09T08:36:49.200" v="83" actId="2696"/>
        <pc:sldMkLst>
          <pc:docMk/>
          <pc:sldMk cId="0" sldId="284"/>
        </pc:sldMkLst>
      </pc:sldChg>
      <pc:sldChg chg="del">
        <pc:chgData name="Yang, Mai Kau" userId="2abe5154-2126-40b2-9f9a-6ef17ec44369" providerId="ADAL" clId="{4B06BB6F-195B-4D98-A268-6AB02F3380D7}" dt="2025-12-09T08:36:46.829" v="82" actId="2696"/>
        <pc:sldMkLst>
          <pc:docMk/>
          <pc:sldMk cId="0" sldId="285"/>
        </pc:sldMkLst>
      </pc:sldChg>
      <pc:sldChg chg="modSp add del mod">
        <pc:chgData name="Yang, Mai Kau" userId="2abe5154-2126-40b2-9f9a-6ef17ec44369" providerId="ADAL" clId="{4B06BB6F-195B-4D98-A268-6AB02F3380D7}" dt="2025-12-09T09:00:45.065" v="188" actId="2696"/>
        <pc:sldMkLst>
          <pc:docMk/>
          <pc:sldMk cId="0" sldId="286"/>
        </pc:sldMkLst>
        <pc:spChg chg="mod">
          <ac:chgData name="Yang, Mai Kau" userId="2abe5154-2126-40b2-9f9a-6ef17ec44369" providerId="ADAL" clId="{4B06BB6F-195B-4D98-A268-6AB02F3380D7}" dt="2025-12-09T08:57:08.895" v="175" actId="20577"/>
          <ac:spMkLst>
            <pc:docMk/>
            <pc:sldMk cId="0" sldId="286"/>
            <ac:spMk id="269" creationId="{00000000-0000-0000-0000-000000000000}"/>
          </ac:spMkLst>
        </pc:spChg>
      </pc:sldChg>
      <pc:sldChg chg="add del">
        <pc:chgData name="Yang, Mai Kau" userId="2abe5154-2126-40b2-9f9a-6ef17ec44369" providerId="ADAL" clId="{4B06BB6F-195B-4D98-A268-6AB02F3380D7}" dt="2025-12-09T09:00:45.065" v="188" actId="2696"/>
        <pc:sldMkLst>
          <pc:docMk/>
          <pc:sldMk cId="0" sldId="287"/>
        </pc:sldMkLst>
      </pc:sldChg>
      <pc:sldChg chg="modSp mod">
        <pc:chgData name="Yang, Mai Kau" userId="2abe5154-2126-40b2-9f9a-6ef17ec44369" providerId="ADAL" clId="{4B06BB6F-195B-4D98-A268-6AB02F3380D7}" dt="2025-12-09T08:58:10.819" v="182" actId="20577"/>
        <pc:sldMkLst>
          <pc:docMk/>
          <pc:sldMk cId="0" sldId="288"/>
        </pc:sldMkLst>
        <pc:spChg chg="mod">
          <ac:chgData name="Yang, Mai Kau" userId="2abe5154-2126-40b2-9f9a-6ef17ec44369" providerId="ADAL" clId="{4B06BB6F-195B-4D98-A268-6AB02F3380D7}" dt="2025-12-09T08:58:10.819" v="182" actId="20577"/>
          <ac:spMkLst>
            <pc:docMk/>
            <pc:sldMk cId="0" sldId="288"/>
            <ac:spMk id="281" creationId="{00000000-0000-0000-0000-000000000000}"/>
          </ac:spMkLst>
        </pc:spChg>
      </pc:sldChg>
      <pc:sldChg chg="add del">
        <pc:chgData name="Yang, Mai Kau" userId="2abe5154-2126-40b2-9f9a-6ef17ec44369" providerId="ADAL" clId="{4B06BB6F-195B-4D98-A268-6AB02F3380D7}" dt="2025-12-09T08:58:08.487" v="181" actId="47"/>
        <pc:sldMkLst>
          <pc:docMk/>
          <pc:sldMk cId="0" sldId="289"/>
        </pc:sldMkLst>
      </pc:sldChg>
      <pc:sldChg chg="modSp mod">
        <pc:chgData name="Yang, Mai Kau" userId="2abe5154-2126-40b2-9f9a-6ef17ec44369" providerId="ADAL" clId="{4B06BB6F-195B-4D98-A268-6AB02F3380D7}" dt="2025-12-09T08:58:54.285" v="183" actId="20577"/>
        <pc:sldMkLst>
          <pc:docMk/>
          <pc:sldMk cId="0" sldId="290"/>
        </pc:sldMkLst>
        <pc:spChg chg="mod">
          <ac:chgData name="Yang, Mai Kau" userId="2abe5154-2126-40b2-9f9a-6ef17ec44369" providerId="ADAL" clId="{4B06BB6F-195B-4D98-A268-6AB02F3380D7}" dt="2025-12-09T08:58:54.285" v="183" actId="20577"/>
          <ac:spMkLst>
            <pc:docMk/>
            <pc:sldMk cId="0" sldId="290"/>
            <ac:spMk id="293" creationId="{00000000-0000-0000-0000-000000000000}"/>
          </ac:spMkLst>
        </pc:spChg>
      </pc:sldChg>
      <pc:sldChg chg="del">
        <pc:chgData name="Yang, Mai Kau" userId="2abe5154-2126-40b2-9f9a-6ef17ec44369" providerId="ADAL" clId="{4B06BB6F-195B-4D98-A268-6AB02F3380D7}" dt="2025-12-09T08:42:09.016" v="128" actId="47"/>
        <pc:sldMkLst>
          <pc:docMk/>
          <pc:sldMk cId="0" sldId="293"/>
        </pc:sldMkLst>
      </pc:sldChg>
      <pc:sldChg chg="modSp mod">
        <pc:chgData name="Yang, Mai Kau" userId="2abe5154-2126-40b2-9f9a-6ef17ec44369" providerId="ADAL" clId="{4B06BB6F-195B-4D98-A268-6AB02F3380D7}" dt="2025-12-09T08:39:47.360" v="127" actId="1038"/>
        <pc:sldMkLst>
          <pc:docMk/>
          <pc:sldMk cId="0" sldId="294"/>
        </pc:sldMkLst>
        <pc:spChg chg="mod">
          <ac:chgData name="Yang, Mai Kau" userId="2abe5154-2126-40b2-9f9a-6ef17ec44369" providerId="ADAL" clId="{4B06BB6F-195B-4D98-A268-6AB02F3380D7}" dt="2025-12-09T08:39:47.360" v="127" actId="1038"/>
          <ac:spMkLst>
            <pc:docMk/>
            <pc:sldMk cId="0" sldId="294"/>
            <ac:spMk id="321" creationId="{00000000-0000-0000-0000-000000000000}"/>
          </ac:spMkLst>
        </pc:spChg>
      </pc:sldChg>
      <pc:sldChg chg="del">
        <pc:chgData name="Yang, Mai Kau" userId="2abe5154-2126-40b2-9f9a-6ef17ec44369" providerId="ADAL" clId="{4B06BB6F-195B-4D98-A268-6AB02F3380D7}" dt="2025-12-09T08:42:30.203" v="129" actId="47"/>
        <pc:sldMkLst>
          <pc:docMk/>
          <pc:sldMk cId="0" sldId="295"/>
        </pc:sldMkLst>
      </pc:sldChg>
      <pc:sldChg chg="modSp mod">
        <pc:chgData name="Yang, Mai Kau" userId="2abe5154-2126-40b2-9f9a-6ef17ec44369" providerId="ADAL" clId="{4B06BB6F-195B-4D98-A268-6AB02F3380D7}" dt="2025-12-09T08:42:49.968" v="130" actId="20577"/>
        <pc:sldMkLst>
          <pc:docMk/>
          <pc:sldMk cId="0" sldId="296"/>
        </pc:sldMkLst>
        <pc:spChg chg="mod">
          <ac:chgData name="Yang, Mai Kau" userId="2abe5154-2126-40b2-9f9a-6ef17ec44369" providerId="ADAL" clId="{4B06BB6F-195B-4D98-A268-6AB02F3380D7}" dt="2025-12-09T08:42:49.968" v="130" actId="20577"/>
          <ac:spMkLst>
            <pc:docMk/>
            <pc:sldMk cId="0" sldId="296"/>
            <ac:spMk id="335" creationId="{00000000-0000-0000-0000-000000000000}"/>
          </ac:spMkLst>
        </pc:spChg>
      </pc:sldChg>
      <pc:sldChg chg="del">
        <pc:chgData name="Yang, Mai Kau" userId="2abe5154-2126-40b2-9f9a-6ef17ec44369" providerId="ADAL" clId="{4B06BB6F-195B-4D98-A268-6AB02F3380D7}" dt="2025-12-09T08:43:27.675" v="131" actId="47"/>
        <pc:sldMkLst>
          <pc:docMk/>
          <pc:sldMk cId="0" sldId="298"/>
        </pc:sldMkLst>
      </pc:sldChg>
      <pc:sldChg chg="modSp mod">
        <pc:chgData name="Yang, Mai Kau" userId="2abe5154-2126-40b2-9f9a-6ef17ec44369" providerId="ADAL" clId="{4B06BB6F-195B-4D98-A268-6AB02F3380D7}" dt="2025-12-09T08:48:05.209" v="158" actId="20577"/>
        <pc:sldMkLst>
          <pc:docMk/>
          <pc:sldMk cId="0" sldId="299"/>
        </pc:sldMkLst>
        <pc:spChg chg="mod">
          <ac:chgData name="Yang, Mai Kau" userId="2abe5154-2126-40b2-9f9a-6ef17ec44369" providerId="ADAL" clId="{4B06BB6F-195B-4D98-A268-6AB02F3380D7}" dt="2025-12-09T08:48:05.209" v="158" actId="20577"/>
          <ac:spMkLst>
            <pc:docMk/>
            <pc:sldMk cId="0" sldId="299"/>
            <ac:spMk id="354" creationId="{00000000-0000-0000-0000-000000000000}"/>
          </ac:spMkLst>
        </pc:spChg>
      </pc:sldChg>
      <pc:sldChg chg="modSp del mod">
        <pc:chgData name="Yang, Mai Kau" userId="2abe5154-2126-40b2-9f9a-6ef17ec44369" providerId="ADAL" clId="{4B06BB6F-195B-4D98-A268-6AB02F3380D7}" dt="2025-12-09T08:47:56.788" v="135" actId="47"/>
        <pc:sldMkLst>
          <pc:docMk/>
          <pc:sldMk cId="0" sldId="300"/>
        </pc:sldMkLst>
        <pc:spChg chg="mod">
          <ac:chgData name="Yang, Mai Kau" userId="2abe5154-2126-40b2-9f9a-6ef17ec44369" providerId="ADAL" clId="{4B06BB6F-195B-4D98-A268-6AB02F3380D7}" dt="2025-12-09T08:45:17.752" v="134" actId="21"/>
          <ac:spMkLst>
            <pc:docMk/>
            <pc:sldMk cId="0" sldId="300"/>
            <ac:spMk id="360" creationId="{00000000-0000-0000-0000-000000000000}"/>
          </ac:spMkLst>
        </pc:spChg>
      </pc:sldChg>
      <pc:sldChg chg="modSp mod">
        <pc:chgData name="Yang, Mai Kau" userId="2abe5154-2126-40b2-9f9a-6ef17ec44369" providerId="ADAL" clId="{4B06BB6F-195B-4D98-A268-6AB02F3380D7}" dt="2025-12-09T08:59:42.287" v="184" actId="20577"/>
        <pc:sldMkLst>
          <pc:docMk/>
          <pc:sldMk cId="0" sldId="301"/>
        </pc:sldMkLst>
        <pc:spChg chg="mod">
          <ac:chgData name="Yang, Mai Kau" userId="2abe5154-2126-40b2-9f9a-6ef17ec44369" providerId="ADAL" clId="{4B06BB6F-195B-4D98-A268-6AB02F3380D7}" dt="2025-12-09T08:59:42.287" v="184" actId="20577"/>
          <ac:spMkLst>
            <pc:docMk/>
            <pc:sldMk cId="0" sldId="301"/>
            <ac:spMk id="366" creationId="{00000000-0000-0000-0000-000000000000}"/>
          </ac:spMkLst>
        </pc:spChg>
      </pc:sldChg>
      <pc:sldChg chg="modSp mod">
        <pc:chgData name="Yang, Mai Kau" userId="2abe5154-2126-40b2-9f9a-6ef17ec44369" providerId="ADAL" clId="{4B06BB6F-195B-4D98-A268-6AB02F3380D7}" dt="2025-12-09T09:02:57.544" v="199" actId="20577"/>
        <pc:sldMkLst>
          <pc:docMk/>
          <pc:sldMk cId="0" sldId="303"/>
        </pc:sldMkLst>
        <pc:spChg chg="mod">
          <ac:chgData name="Yang, Mai Kau" userId="2abe5154-2126-40b2-9f9a-6ef17ec44369" providerId="ADAL" clId="{4B06BB6F-195B-4D98-A268-6AB02F3380D7}" dt="2025-12-09T09:02:57.544" v="199" actId="20577"/>
          <ac:spMkLst>
            <pc:docMk/>
            <pc:sldMk cId="0" sldId="303"/>
            <ac:spMk id="378" creationId="{00000000-0000-0000-0000-000000000000}"/>
          </ac:spMkLst>
        </pc:spChg>
      </pc:sldChg>
      <pc:sldChg chg="modSp mod">
        <pc:chgData name="Yang, Mai Kau" userId="2abe5154-2126-40b2-9f9a-6ef17ec44369" providerId="ADAL" clId="{4B06BB6F-195B-4D98-A268-6AB02F3380D7}" dt="2025-12-09T08:59:59.342" v="185" actId="20577"/>
        <pc:sldMkLst>
          <pc:docMk/>
          <pc:sldMk cId="0" sldId="304"/>
        </pc:sldMkLst>
        <pc:spChg chg="mod">
          <ac:chgData name="Yang, Mai Kau" userId="2abe5154-2126-40b2-9f9a-6ef17ec44369" providerId="ADAL" clId="{4B06BB6F-195B-4D98-A268-6AB02F3380D7}" dt="2025-12-09T08:59:59.342" v="185" actId="20577"/>
          <ac:spMkLst>
            <pc:docMk/>
            <pc:sldMk cId="0" sldId="304"/>
            <ac:spMk id="384" creationId="{00000000-0000-0000-0000-000000000000}"/>
          </ac:spMkLst>
        </pc:spChg>
      </pc:sldChg>
      <pc:sldChg chg="modSp mod modNotesTx">
        <pc:chgData name="Yang, Mai Kau" userId="2abe5154-2126-40b2-9f9a-6ef17ec44369" providerId="ADAL" clId="{4B06BB6F-195B-4D98-A268-6AB02F3380D7}" dt="2025-12-09T08:50:52.279" v="165"/>
        <pc:sldMkLst>
          <pc:docMk/>
          <pc:sldMk cId="0" sldId="306"/>
        </pc:sldMkLst>
        <pc:spChg chg="mod">
          <ac:chgData name="Yang, Mai Kau" userId="2abe5154-2126-40b2-9f9a-6ef17ec44369" providerId="ADAL" clId="{4B06BB6F-195B-4D98-A268-6AB02F3380D7}" dt="2025-12-09T08:50:48.882" v="164" actId="21"/>
          <ac:spMkLst>
            <pc:docMk/>
            <pc:sldMk cId="0" sldId="306"/>
            <ac:spMk id="396" creationId="{00000000-0000-0000-0000-000000000000}"/>
          </ac:spMkLst>
        </pc:spChg>
      </pc:sldChg>
      <pc:sldChg chg="addSp delSp modSp mod delAnim modAnim">
        <pc:chgData name="Yang, Mai Kau" userId="2abe5154-2126-40b2-9f9a-6ef17ec44369" providerId="ADAL" clId="{4B06BB6F-195B-4D98-A268-6AB02F3380D7}" dt="2025-12-09T08:53:38.829" v="169" actId="1076"/>
        <pc:sldMkLst>
          <pc:docMk/>
          <pc:sldMk cId="0" sldId="312"/>
        </pc:sldMkLst>
        <pc:picChg chg="add mod">
          <ac:chgData name="Yang, Mai Kau" userId="2abe5154-2126-40b2-9f9a-6ef17ec44369" providerId="ADAL" clId="{4B06BB6F-195B-4D98-A268-6AB02F3380D7}" dt="2025-12-09T08:53:38.829" v="169" actId="1076"/>
          <ac:picMkLst>
            <pc:docMk/>
            <pc:sldMk cId="0" sldId="312"/>
            <ac:picMk id="2" creationId="{3CE4CD6F-BCFA-F01B-382E-DE6EEAB05D1F}"/>
          </ac:picMkLst>
        </pc:picChg>
        <pc:picChg chg="del">
          <ac:chgData name="Yang, Mai Kau" userId="2abe5154-2126-40b2-9f9a-6ef17ec44369" providerId="ADAL" clId="{4B06BB6F-195B-4D98-A268-6AB02F3380D7}" dt="2025-12-09T08:52:41.475" v="166" actId="478"/>
          <ac:picMkLst>
            <pc:docMk/>
            <pc:sldMk cId="0" sldId="312"/>
            <ac:picMk id="443" creationId="{00000000-0000-0000-0000-000000000000}"/>
          </ac:picMkLst>
        </pc:picChg>
      </pc:sldChg>
      <pc:sldChg chg="modSp mod">
        <pc:chgData name="Yang, Mai Kau" userId="2abe5154-2126-40b2-9f9a-6ef17ec44369" providerId="ADAL" clId="{4B06BB6F-195B-4D98-A268-6AB02F3380D7}" dt="2025-12-09T09:00:13.381" v="186" actId="20577"/>
        <pc:sldMkLst>
          <pc:docMk/>
          <pc:sldMk cId="0" sldId="313"/>
        </pc:sldMkLst>
        <pc:spChg chg="mod">
          <ac:chgData name="Yang, Mai Kau" userId="2abe5154-2126-40b2-9f9a-6ef17ec44369" providerId="ADAL" clId="{4B06BB6F-195B-4D98-A268-6AB02F3380D7}" dt="2025-12-09T09:00:13.381" v="186" actId="20577"/>
          <ac:spMkLst>
            <pc:docMk/>
            <pc:sldMk cId="0" sldId="313"/>
            <ac:spMk id="450" creationId="{00000000-0000-0000-0000-000000000000}"/>
          </ac:spMkLst>
        </pc:spChg>
      </pc:sldChg>
      <pc:sldChg chg="del">
        <pc:chgData name="Yang, Mai Kau" userId="2abe5154-2126-40b2-9f9a-6ef17ec44369" providerId="ADAL" clId="{4B06BB6F-195B-4D98-A268-6AB02F3380D7}" dt="2025-12-09T08:55:44.098" v="170" actId="47"/>
        <pc:sldMkLst>
          <pc:docMk/>
          <pc:sldMk cId="0" sldId="314"/>
        </pc:sldMkLst>
      </pc:sldChg>
      <pc:sldChg chg="addSp modSp new mod">
        <pc:chgData name="Yang, Mai Kau" userId="2abe5154-2126-40b2-9f9a-6ef17ec44369" providerId="ADAL" clId="{4B06BB6F-195B-4D98-A268-6AB02F3380D7}" dt="2025-12-09T08:50:04.222" v="163" actId="1076"/>
        <pc:sldMkLst>
          <pc:docMk/>
          <pc:sldMk cId="1685061709" sldId="316"/>
        </pc:sldMkLst>
        <pc:spChg chg="mod">
          <ac:chgData name="Yang, Mai Kau" userId="2abe5154-2126-40b2-9f9a-6ef17ec44369" providerId="ADAL" clId="{4B06BB6F-195B-4D98-A268-6AB02F3380D7}" dt="2025-12-09T08:49:58.328" v="161" actId="27636"/>
          <ac:spMkLst>
            <pc:docMk/>
            <pc:sldMk cId="1685061709" sldId="316"/>
            <ac:spMk id="2" creationId="{11895E9B-A376-BC67-AC6B-182613FD16D2}"/>
          </ac:spMkLst>
        </pc:spChg>
        <pc:picChg chg="add mod">
          <ac:chgData name="Yang, Mai Kau" userId="2abe5154-2126-40b2-9f9a-6ef17ec44369" providerId="ADAL" clId="{4B06BB6F-195B-4D98-A268-6AB02F3380D7}" dt="2025-12-09T08:50:04.222" v="163" actId="1076"/>
          <ac:picMkLst>
            <pc:docMk/>
            <pc:sldMk cId="1685061709" sldId="316"/>
            <ac:picMk id="4" creationId="{CA3C5B0A-B373-660D-DE11-624CC5DF5424}"/>
          </ac:picMkLst>
        </pc:picChg>
      </pc:sldChg>
    </pc:docChg>
  </pc:docChgLst>
  <pc:docChgLst>
    <pc:chgData name="Yang, Mai Kau" userId="2abe5154-2126-40b2-9f9a-6ef17ec44369" providerId="ADAL" clId="{BD70EF5C-3AA6-4E56-9A66-93C158F192DB}"/>
    <pc:docChg chg="custSel modSld">
      <pc:chgData name="Yang, Mai Kau" userId="2abe5154-2126-40b2-9f9a-6ef17ec44369" providerId="ADAL" clId="{BD70EF5C-3AA6-4E56-9A66-93C158F192DB}" dt="2025-12-09T09:17:55.579" v="80" actId="255"/>
      <pc:docMkLst>
        <pc:docMk/>
      </pc:docMkLst>
      <pc:sldChg chg="modSp mod">
        <pc:chgData name="Yang, Mai Kau" userId="2abe5154-2126-40b2-9f9a-6ef17ec44369" providerId="ADAL" clId="{BD70EF5C-3AA6-4E56-9A66-93C158F192DB}" dt="2025-12-09T09:17:55.579" v="80" actId="255"/>
        <pc:sldMkLst>
          <pc:docMk/>
          <pc:sldMk cId="0" sldId="256"/>
        </pc:sldMkLst>
        <pc:spChg chg="mod">
          <ac:chgData name="Yang, Mai Kau" userId="2abe5154-2126-40b2-9f9a-6ef17ec44369" providerId="ADAL" clId="{BD70EF5C-3AA6-4E56-9A66-93C158F192DB}" dt="2025-12-09T09:17:48.453" v="79" actId="255"/>
          <ac:spMkLst>
            <pc:docMk/>
            <pc:sldMk cId="0" sldId="256"/>
            <ac:spMk id="54" creationId="{00000000-0000-0000-0000-000000000000}"/>
          </ac:spMkLst>
        </pc:spChg>
        <pc:spChg chg="mod">
          <ac:chgData name="Yang, Mai Kau" userId="2abe5154-2126-40b2-9f9a-6ef17ec44369" providerId="ADAL" clId="{BD70EF5C-3AA6-4E56-9A66-93C158F192DB}" dt="2025-12-09T09:17:55.579" v="80" actId="255"/>
          <ac:spMkLst>
            <pc:docMk/>
            <pc:sldMk cId="0" sldId="256"/>
            <ac:spMk id="55" creationId="{00000000-0000-0000-0000-000000000000}"/>
          </ac:spMkLst>
        </pc:spChg>
      </pc:sldChg>
      <pc:sldChg chg="modSp mod">
        <pc:chgData name="Yang, Mai Kau" userId="2abe5154-2126-40b2-9f9a-6ef17ec44369" providerId="ADAL" clId="{BD70EF5C-3AA6-4E56-9A66-93C158F192DB}" dt="2025-12-09T09:11:04.108" v="65" actId="1036"/>
        <pc:sldMkLst>
          <pc:docMk/>
          <pc:sldMk cId="0" sldId="270"/>
        </pc:sldMkLst>
        <pc:spChg chg="mod">
          <ac:chgData name="Yang, Mai Kau" userId="2abe5154-2126-40b2-9f9a-6ef17ec44369" providerId="ADAL" clId="{BD70EF5C-3AA6-4E56-9A66-93C158F192DB}" dt="2025-12-09T09:11:04.108" v="65" actId="1036"/>
          <ac:spMkLst>
            <pc:docMk/>
            <pc:sldMk cId="0" sldId="270"/>
            <ac:spMk id="165" creationId="{00000000-0000-0000-0000-000000000000}"/>
          </ac:spMkLst>
        </pc:spChg>
      </pc:sldChg>
      <pc:sldChg chg="addSp delSp modSp mod">
        <pc:chgData name="Yang, Mai Kau" userId="2abe5154-2126-40b2-9f9a-6ef17ec44369" providerId="ADAL" clId="{BD70EF5C-3AA6-4E56-9A66-93C158F192DB}" dt="2025-12-09T09:10:48.450" v="64" actId="1036"/>
        <pc:sldMkLst>
          <pc:docMk/>
          <pc:sldMk cId="0" sldId="271"/>
        </pc:sldMkLst>
        <pc:spChg chg="add del mod">
          <ac:chgData name="Yang, Mai Kau" userId="2abe5154-2126-40b2-9f9a-6ef17ec44369" providerId="ADAL" clId="{BD70EF5C-3AA6-4E56-9A66-93C158F192DB}" dt="2025-12-09T09:08:47.105" v="4" actId="478"/>
          <ac:spMkLst>
            <pc:docMk/>
            <pc:sldMk cId="0" sldId="271"/>
            <ac:spMk id="3" creationId="{08043C2D-0927-4227-CD55-BC94D020B240}"/>
          </ac:spMkLst>
        </pc:spChg>
        <pc:spChg chg="add mod">
          <ac:chgData name="Yang, Mai Kau" userId="2abe5154-2126-40b2-9f9a-6ef17ec44369" providerId="ADAL" clId="{BD70EF5C-3AA6-4E56-9A66-93C158F192DB}" dt="2025-12-09T09:10:48.450" v="64" actId="1036"/>
          <ac:spMkLst>
            <pc:docMk/>
            <pc:sldMk cId="0" sldId="271"/>
            <ac:spMk id="4" creationId="{49E93620-F955-0293-B933-6D6B697A1892}"/>
          </ac:spMkLst>
        </pc:spChg>
        <pc:spChg chg="del">
          <ac:chgData name="Yang, Mai Kau" userId="2abe5154-2126-40b2-9f9a-6ef17ec44369" providerId="ADAL" clId="{BD70EF5C-3AA6-4E56-9A66-93C158F192DB}" dt="2025-12-09T09:08:38.387" v="2" actId="478"/>
          <ac:spMkLst>
            <pc:docMk/>
            <pc:sldMk cId="0" sldId="271"/>
            <ac:spMk id="171" creationId="{00000000-0000-0000-0000-000000000000}"/>
          </ac:spMkLst>
        </pc:spChg>
      </pc:sldChg>
      <pc:sldChg chg="modNotesTx">
        <pc:chgData name="Yang, Mai Kau" userId="2abe5154-2126-40b2-9f9a-6ef17ec44369" providerId="ADAL" clId="{BD70EF5C-3AA6-4E56-9A66-93C158F192DB}" dt="2025-12-09T09:11:34.171" v="66" actId="20577"/>
        <pc:sldMkLst>
          <pc:docMk/>
          <pc:sldMk cId="0" sldId="274"/>
        </pc:sldMkLst>
      </pc:sldChg>
      <pc:sldChg chg="modNotesTx">
        <pc:chgData name="Yang, Mai Kau" userId="2abe5154-2126-40b2-9f9a-6ef17ec44369" providerId="ADAL" clId="{BD70EF5C-3AA6-4E56-9A66-93C158F192DB}" dt="2025-12-09T09:12:09.812" v="68" actId="20577"/>
        <pc:sldMkLst>
          <pc:docMk/>
          <pc:sldMk cId="0" sldId="283"/>
        </pc:sldMkLst>
      </pc:sldChg>
      <pc:sldChg chg="modNotesTx">
        <pc:chgData name="Yang, Mai Kau" userId="2abe5154-2126-40b2-9f9a-6ef17ec44369" providerId="ADAL" clId="{BD70EF5C-3AA6-4E56-9A66-93C158F192DB}" dt="2025-12-09T09:12:37.032" v="69" actId="20577"/>
        <pc:sldMkLst>
          <pc:docMk/>
          <pc:sldMk cId="0" sldId="287"/>
        </pc:sldMkLst>
      </pc:sldChg>
      <pc:sldChg chg="modNotesTx">
        <pc:chgData name="Yang, Mai Kau" userId="2abe5154-2126-40b2-9f9a-6ef17ec44369" providerId="ADAL" clId="{BD70EF5C-3AA6-4E56-9A66-93C158F192DB}" dt="2025-12-09T09:13:05.947" v="70" actId="20577"/>
        <pc:sldMkLst>
          <pc:docMk/>
          <pc:sldMk cId="0" sldId="296"/>
        </pc:sldMkLst>
      </pc:sldChg>
      <pc:sldChg chg="modNotesTx">
        <pc:chgData name="Yang, Mai Kau" userId="2abe5154-2126-40b2-9f9a-6ef17ec44369" providerId="ADAL" clId="{BD70EF5C-3AA6-4E56-9A66-93C158F192DB}" dt="2025-12-09T09:13:48.450" v="71" actId="20577"/>
        <pc:sldMkLst>
          <pc:docMk/>
          <pc:sldMk cId="0" sldId="299"/>
        </pc:sldMkLst>
      </pc:sldChg>
      <pc:sldChg chg="modNotesTx">
        <pc:chgData name="Yang, Mai Kau" userId="2abe5154-2126-40b2-9f9a-6ef17ec44369" providerId="ADAL" clId="{BD70EF5C-3AA6-4E56-9A66-93C158F192DB}" dt="2025-12-09T09:14:13.883" v="72" actId="20577"/>
        <pc:sldMkLst>
          <pc:docMk/>
          <pc:sldMk cId="0" sldId="302"/>
        </pc:sldMkLst>
      </pc:sldChg>
      <pc:sldChg chg="modNotesTx">
        <pc:chgData name="Yang, Mai Kau" userId="2abe5154-2126-40b2-9f9a-6ef17ec44369" providerId="ADAL" clId="{BD70EF5C-3AA6-4E56-9A66-93C158F192DB}" dt="2025-12-09T09:15:55.445" v="76" actId="20577"/>
        <pc:sldMkLst>
          <pc:docMk/>
          <pc:sldMk cId="0" sldId="310"/>
        </pc:sldMkLst>
      </pc:sldChg>
      <pc:sldChg chg="modNotesTx">
        <pc:chgData name="Yang, Mai Kau" userId="2abe5154-2126-40b2-9f9a-6ef17ec44369" providerId="ADAL" clId="{BD70EF5C-3AA6-4E56-9A66-93C158F192DB}" dt="2025-12-09T09:16:54.141" v="77" actId="20577"/>
        <pc:sldMkLst>
          <pc:docMk/>
          <pc:sldMk cId="0" sldId="311"/>
        </pc:sldMkLst>
      </pc:sldChg>
      <pc:sldChg chg="modNotesTx">
        <pc:chgData name="Yang, Mai Kau" userId="2abe5154-2126-40b2-9f9a-6ef17ec44369" providerId="ADAL" clId="{BD70EF5C-3AA6-4E56-9A66-93C158F192DB}" dt="2025-12-09T09:17:17.468" v="78" actId="20577"/>
        <pc:sldMkLst>
          <pc:docMk/>
          <pc:sldMk cId="0" sldId="312"/>
        </pc:sldMkLst>
      </pc:sldChg>
      <pc:sldChg chg="modSp mod">
        <pc:chgData name="Yang, Mai Kau" userId="2abe5154-2126-40b2-9f9a-6ef17ec44369" providerId="ADAL" clId="{BD70EF5C-3AA6-4E56-9A66-93C158F192DB}" dt="2025-12-09T09:14:41.556" v="75" actId="1076"/>
        <pc:sldMkLst>
          <pc:docMk/>
          <pc:sldMk cId="1685061709" sldId="316"/>
        </pc:sldMkLst>
        <pc:picChg chg="mod">
          <ac:chgData name="Yang, Mai Kau" userId="2abe5154-2126-40b2-9f9a-6ef17ec44369" providerId="ADAL" clId="{BD70EF5C-3AA6-4E56-9A66-93C158F192DB}" dt="2025-12-09T09:14:41.556" v="75" actId="1076"/>
          <ac:picMkLst>
            <pc:docMk/>
            <pc:sldMk cId="1685061709" sldId="316"/>
            <ac:picMk id="4" creationId="{CA3C5B0A-B373-660D-DE11-624CC5DF54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bec98865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1bec98865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1bec988656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1bec988656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1bec988656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1bec988656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1bec988656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1bec988656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1bec988656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1bec988656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1bec988656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1bec988656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1bec9886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1bec9886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bec988656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1bec988656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bec988656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1bec988656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1bec98865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1bec98865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bec988656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bec988656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1bec98865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1bec98865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1bec98865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1bec98865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1bec98865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1bec98865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1bec988656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1bec988656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1bec988656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1bec988656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1bec98865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1bec98865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bec988656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bec988656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1bec98865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1bec98865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1bec988656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1bec988656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1bec98865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1bec98865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bec98865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1bec98865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bec98865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1bec98865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bec98865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bec98865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1bec98865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1bec98865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1c0f80c0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1c0f80c0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1bec98865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1bec98865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1bec988656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1bec988656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bec98865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1bec98865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1bec988656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1bec988656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1bec98865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1bec988656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1bec988656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1bec988656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1bec98865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1bec98865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Superficial siderosis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bec988656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bec988656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1bec98865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1bec98865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1bec98865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1bec98865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	SIADH not responsive to fluids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1bec988656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1bec988656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1bec988656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1bec988656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1bec988656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1bec988656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1bec988656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1bec988656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1bec98865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1bec98865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1bec98865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1bec98865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1bec988656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1bec988656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1bec988656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1bec988656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1bec98865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1bec98865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c0a4bf23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c0a4bf23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bec988656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1bec988656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bec98865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bec98865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bec988656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1bec988656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9HS_Mm5OOA?feature=oembed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s://www.youtube.com/watch?v=n9HS_Mm5OO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Subarachnoid Hemorrhage</a:t>
            </a:r>
            <a:endParaRPr sz="48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4194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Mai Kau Yang, MD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Assistant Professor of Clinical Neurology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Division of Neurocritical Care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9 December 2025</a:t>
            </a:r>
            <a:endParaRPr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unknown man who appears to be in his 50s…</a:t>
            </a: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4565700" y="1152475"/>
            <a:ext cx="42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…was found down intoxicated with superficial lacerations. He was also found to have orbital floor fracture and non-displaced fracture of the left radius.</a:t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4057800" cy="40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unknown man who appears to be in his 50s…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4565700" y="1152475"/>
            <a:ext cx="426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…was found down intoxicated with superficial lacerations. He was also found to have orbital floor fracture and non-displaced fracture of the left radius.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Trauma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4057800" cy="40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27-year-old woman…</a:t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5308286" y="4705984"/>
            <a:ext cx="3755046" cy="21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 dirty="0">
                <a:solidFill>
                  <a:srgbClr val="CCCCCC"/>
                </a:solidFill>
                <a:highlight>
                  <a:srgbClr val="FFFFFF"/>
                </a:highlight>
              </a:rPr>
              <a:t>Arévalo-Lorido and Carretero-Gómez, Clinical Med &amp; Research 430-437, 2015</a:t>
            </a:r>
            <a:endParaRPr sz="800" dirty="0">
              <a:solidFill>
                <a:srgbClr val="CCCCCC"/>
              </a:solidFill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450" y="922972"/>
            <a:ext cx="4026926" cy="40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2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 presented with severe headache and blurry vision. Urine pregnancy test is negative, she reports using birth control patch that contains estrogen.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2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 presented with severe headache and blurry vision. Urine pregnancy test is negative, she reports using birth control patch that contains estrogen.</a:t>
            </a: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27-year-old woman…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450" y="922972"/>
            <a:ext cx="4026926" cy="402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75" y="744375"/>
            <a:ext cx="8053850" cy="402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0;p24">
            <a:extLst>
              <a:ext uri="{FF2B5EF4-FFF2-40B4-BE49-F238E27FC236}">
                <a16:creationId xmlns:a16="http://schemas.microsoft.com/office/drawing/2014/main" id="{631424DC-66D4-8E83-02AA-D124C7F2F86E}"/>
              </a:ext>
            </a:extLst>
          </p:cNvPr>
          <p:cNvSpPr txBox="1"/>
          <p:nvPr/>
        </p:nvSpPr>
        <p:spPr>
          <a:xfrm>
            <a:off x="5308286" y="4705984"/>
            <a:ext cx="3755046" cy="21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 dirty="0">
                <a:solidFill>
                  <a:srgbClr val="CCCCCC"/>
                </a:solidFill>
                <a:highlight>
                  <a:srgbClr val="FFFFFF"/>
                </a:highlight>
              </a:rPr>
              <a:t>Arévalo-Lorido and Carretero-Gómez, Clinical Med &amp; Research 430-437, 2015</a:t>
            </a:r>
            <a:endParaRPr sz="800" dirty="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27-year-old woman…</a:t>
            </a:r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2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presented with severe headache and blurry vision. Urine pregnancy test is negative, she reports using birth control patch that contains estrogen.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Venous sinus thrombosis/cortical vein thrombosis</a:t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450" y="922972"/>
            <a:ext cx="4026926" cy="40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0;p24">
            <a:extLst>
              <a:ext uri="{FF2B5EF4-FFF2-40B4-BE49-F238E27FC236}">
                <a16:creationId xmlns:a16="http://schemas.microsoft.com/office/drawing/2014/main" id="{9CD1F92D-3CD3-A7FA-C0D6-EA062FD92915}"/>
              </a:ext>
            </a:extLst>
          </p:cNvPr>
          <p:cNvSpPr txBox="1"/>
          <p:nvPr/>
        </p:nvSpPr>
        <p:spPr>
          <a:xfrm>
            <a:off x="5308286" y="4705984"/>
            <a:ext cx="3755046" cy="21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 dirty="0">
                <a:solidFill>
                  <a:srgbClr val="CCCCCC"/>
                </a:solidFill>
                <a:highlight>
                  <a:srgbClr val="FFFFFF"/>
                </a:highlight>
              </a:rPr>
              <a:t>Arévalo-Lorido and Carretero-Gómez, Clinical Med &amp; Research 430-437, 2015</a:t>
            </a:r>
            <a:endParaRPr sz="800" dirty="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Etiologies of subarachnoid hemorrhage</a:t>
            </a:r>
            <a:endParaRPr/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311700" y="1053490"/>
            <a:ext cx="8520600" cy="3616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Trauma/TBI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Venous sinus thrombosis/cortical vein thrombosis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Reversible cerebral vasoconstriction syndrome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Cerebral amyloid angiopathy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Arterial dissection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Recreational drugs (cocaine)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Sickle cell disease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Posterior reversible encephalopathy syndrome (PRES)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u="sng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Etiologies of subarachnoid hemorrhage</a:t>
            </a:r>
            <a:endParaRPr dirty="0"/>
          </a:p>
        </p:txBody>
      </p:sp>
      <p:sp>
        <p:nvSpPr>
          <p:cNvPr id="4" name="Google Shape;165;p27">
            <a:extLst>
              <a:ext uri="{FF2B5EF4-FFF2-40B4-BE49-F238E27FC236}">
                <a16:creationId xmlns:a16="http://schemas.microsoft.com/office/drawing/2014/main" id="{49E93620-F955-0293-B933-6D6B697A1892}"/>
              </a:ext>
            </a:extLst>
          </p:cNvPr>
          <p:cNvSpPr txBox="1">
            <a:spLocks/>
          </p:cNvSpPr>
          <p:nvPr/>
        </p:nvSpPr>
        <p:spPr>
          <a:xfrm>
            <a:off x="311700" y="1053792"/>
            <a:ext cx="8520600" cy="4261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buFont typeface="Arial"/>
              <a:buNone/>
            </a:pPr>
            <a:r>
              <a:rPr lang="en-US" dirty="0"/>
              <a:t>Trauma/TBI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/>
              <a:buNone/>
            </a:pPr>
            <a:r>
              <a:rPr lang="en-US" dirty="0"/>
              <a:t>Venous sinus thrombosis/cortical vein thrombosis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/>
              <a:buNone/>
            </a:pPr>
            <a:r>
              <a:rPr lang="en-US" dirty="0"/>
              <a:t>Reversible cerebral vasoconstriction syndrome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/>
              <a:buNone/>
            </a:pPr>
            <a:r>
              <a:rPr lang="en-US" dirty="0"/>
              <a:t>Cerebral amyloid angiopathy 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/>
              <a:buNone/>
            </a:pPr>
            <a:r>
              <a:rPr lang="en-US" dirty="0"/>
              <a:t>Arterial dissection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/>
              <a:buNone/>
            </a:pPr>
            <a:r>
              <a:rPr lang="en-US" dirty="0"/>
              <a:t>Recreational drugs (cocaine)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/>
              <a:buNone/>
            </a:pPr>
            <a:r>
              <a:rPr lang="en-US" dirty="0"/>
              <a:t>Sickle cell disease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/>
              <a:buNone/>
            </a:pPr>
            <a:r>
              <a:rPr lang="en-US" dirty="0"/>
              <a:t>Posterior reversible encephalopathy syndrome (PRES)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r>
              <a:rPr lang="en-US" b="1" u="sng" dirty="0">
                <a:solidFill>
                  <a:schemeClr val="dk1"/>
                </a:solidFill>
              </a:rPr>
              <a:t>Aneurysm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Aneurysmal subarachnoid hemorrhage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738" y="1017725"/>
            <a:ext cx="710252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4729600" y="4914900"/>
            <a:ext cx="49158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https://case.edu/med/neurology/NR/SubarachnoidHemorrhageAComm4.htm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Aneurysmal subarachnoid hemorrhage</a:t>
            </a:r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US, 10 -14 cases per 100,000 every year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85% of subarachnoid hemorrhages are due to aneurysm rupture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Risk factors: smoking, hypertension, female sex, family history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Mortality rate of ~40-50%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Increased dependence on ADLs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Aneurysmal subarachnoid hemorrhage</a:t>
            </a:r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Non-contrast head CT (sensitive within the first day, declines with time)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If NCCT is negative, high suspicion, and presented within 6-12 hours of symptom onset, perform lumbar puncture</a:t>
            </a: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Evaluation of tubes 1 and 4 - compare “dilutional” effect </a:t>
            </a: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Assess for xanthochromia (breakdown of blood)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Digital subtraction angiography (DSA)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Evaluate the etiologies of subarachnoid hemorrhage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Determine the initial work-up of subarachnoid hemorrhage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Define the classification systems of aneurysmal subarachnoid hemorrhage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Describe neurologic complications of subarachnoid hemorrhage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Summarize treatment options for complications of subarachnoid hemorrhage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Identify systemic complications of subarachnoid hemorrhage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Aneurysmal subarachnoid hemorrhage</a:t>
            </a:r>
            <a:endParaRPr/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9350" y="1017725"/>
            <a:ext cx="3305299" cy="405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</a:t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3" cy="195548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Hunt-Hess</a:t>
            </a:r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28575"/>
            <a:ext cx="4158257" cy="44863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9" name="Google Shape;209;p34"/>
          <p:cNvSpPr txBox="1"/>
          <p:nvPr/>
        </p:nvSpPr>
        <p:spPr>
          <a:xfrm>
            <a:off x="7334150" y="4873675"/>
            <a:ext cx="20052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Hunt et al. J Neurosurg, 1968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Hunt-Hess</a:t>
            </a:r>
            <a:endParaRPr/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28575"/>
            <a:ext cx="4158257" cy="44863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35"/>
          <p:cNvSpPr txBox="1"/>
          <p:nvPr/>
        </p:nvSpPr>
        <p:spPr>
          <a:xfrm>
            <a:off x="7334150" y="4873675"/>
            <a:ext cx="20052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Hunt et al. J Neurosurg, 1968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162" y="600438"/>
            <a:ext cx="5211676" cy="414259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Aneurysm clipping or coiling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Management of acute hydrocephalus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Management of seizures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&amp; treat vasospasm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delayed cerebral ischemia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Treatment of systemic complications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Aneurysm clipping and coiling</a:t>
            </a:r>
            <a:endParaRPr/>
          </a:p>
        </p:txBody>
      </p:sp>
      <p:pic>
        <p:nvPicPr>
          <p:cNvPr id="248" name="Google Shape;2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00" y="938425"/>
            <a:ext cx="2849814" cy="409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4260" y="938425"/>
            <a:ext cx="3284340" cy="409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Aneurysm clipping or coiling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Management of acute hydrocephalus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Management of seizures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&amp; treat vasospasm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delayed cerebral ischemia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Treatment of systemic complications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Hydrocephalus</a:t>
            </a:r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External ventricular drain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Lumbar drain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Aneurysm clipping or coiling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acute hydrocephalus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 dirty="0"/>
              <a:t>Management of seizures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&amp; treat vasospasm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delayed cerebral ischemia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Treatment of systemic complications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Seizure prophylaxis</a:t>
            </a:r>
            <a:endParaRPr/>
          </a:p>
        </p:txBody>
      </p:sp>
      <p:sp>
        <p:nvSpPr>
          <p:cNvPr id="287" name="Google Shape;28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Prior to aneurysm securement (clip or coil) in hopes of avoiding rerupture or elevated ICP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Seizure prophylaxis: may be reasonable for high risk features (high grade SAH, ruptured MCA, ICH, hydrocephalus, cortical infarction)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Typically for &lt;7 days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89-year-old man…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66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…with mild cognitive impairment and hypertension was evaluated in the ED with new onset headache and altered mental status.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8150" y="1017713"/>
            <a:ext cx="4220099" cy="379193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8376375" y="4840725"/>
            <a:ext cx="21072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Radiopedia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293" name="Google Shape;293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Aneurysm clipping or coiling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acute hydrocephalus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-US" dirty="0"/>
              <a:t>Management of seizures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&amp; treat vasospasm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delayed cerebral ischemia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Treatment of systemic complications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</a:t>
            </a:r>
            <a:endParaRPr/>
          </a:p>
        </p:txBody>
      </p:sp>
      <p:pic>
        <p:nvPicPr>
          <p:cNvPr id="299" name="Google Shape;2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3" cy="195548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</a:t>
            </a:r>
            <a:endParaRPr/>
          </a:p>
        </p:txBody>
      </p:sp>
      <p:pic>
        <p:nvPicPr>
          <p:cNvPr id="305" name="Google Shape;3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3" cy="195548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588" y="3210033"/>
            <a:ext cx="7002824" cy="171309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Modified Fisher</a:t>
            </a:r>
            <a:endParaRPr/>
          </a:p>
        </p:txBody>
      </p:sp>
      <p:sp>
        <p:nvSpPr>
          <p:cNvPr id="320" name="Google Shape;320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43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Modified Fisher &amp; risk of symptomatic vasospasm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0: –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1: 6-24%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2: 15-33%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3: 33-35%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4: 34-40%</a:t>
            </a:r>
            <a:endParaRPr/>
          </a:p>
        </p:txBody>
      </p:sp>
      <p:sp>
        <p:nvSpPr>
          <p:cNvPr id="321" name="Google Shape;321;p51"/>
          <p:cNvSpPr txBox="1"/>
          <p:nvPr/>
        </p:nvSpPr>
        <p:spPr>
          <a:xfrm>
            <a:off x="7294768" y="4698861"/>
            <a:ext cx="1829067" cy="20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CCCCCC"/>
                </a:solidFill>
              </a:rPr>
              <a:t>Hshiang-Yi Chou, Continuum, 2021</a:t>
            </a:r>
            <a:endParaRPr sz="800" dirty="0">
              <a:solidFill>
                <a:srgbClr val="CCCCCC"/>
              </a:solidFill>
            </a:endParaRPr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200" y="777332"/>
            <a:ext cx="6024399" cy="397251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Vasospasm</a:t>
            </a:r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Up to 14 days after initial bleed, peak at post-bleed day 6-10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Transcranial Dopplers (TCDs)</a:t>
            </a:r>
            <a:endParaRPr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Mean velocity, Lindegaard Ratio</a:t>
            </a:r>
            <a:endParaRPr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Pulsatility index (PI)  &gt;1.2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Transcranial Dopplers</a:t>
            </a:r>
            <a:endParaRPr/>
          </a:p>
        </p:txBody>
      </p:sp>
      <p:pic>
        <p:nvPicPr>
          <p:cNvPr id="341" name="Google Shape;34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8" cy="340613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4"/>
          <p:cNvSpPr txBox="1"/>
          <p:nvPr/>
        </p:nvSpPr>
        <p:spPr>
          <a:xfrm>
            <a:off x="5477925" y="4882925"/>
            <a:ext cx="37782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Park et al., Journal of Neurosonology and Neuroimaging, 2022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 of symptomatic vasospasm</a:t>
            </a:r>
            <a:endParaRPr/>
          </a:p>
        </p:txBody>
      </p:sp>
      <p:sp>
        <p:nvSpPr>
          <p:cNvPr id="354" name="Google Shape;354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Intra-arterial vasodilators: verapamil, milrinone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Intrathecal nicardipine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Cerebral angioplasty with endovascular balloons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	Proximal vessels only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	Risk of vessel rupture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Induced hypertension, IV milrinone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Aneurysm clipping or coiling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acute hydrocephalus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seizures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Prevent &amp; treat vasospasm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Prevent delayed cerebral ischemia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Treatment of systemic complications</a:t>
            </a: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Delayed cerebral ischemia: pathophysiology</a:t>
            </a:r>
            <a:endParaRPr/>
          </a:p>
        </p:txBody>
      </p:sp>
      <p:sp>
        <p:nvSpPr>
          <p:cNvPr id="372" name="Google Shape;372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Vasospasm (prevention of vasospasm alone does not prevent DCI)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Vascular dysfunction (elevated ICP, lowered CPP)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Endothelial injury and microthrombi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	Disruption of blood brain barrier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Inflammation due to endothelial injury and free hemoglobin in CSF results in proinflammatory vascular vasospasm and cellular apoptosis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Cortical spreading depression → hyperemia resulting in hypoperfusion and ischemia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95E9B-A376-BC67-AC6B-182613FD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2A5E4-9E8E-FBD8-0B45-AF7D3FE0F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76;p31" title="Screenshot 2025-04-23 at 06.05.23.png">
            <a:extLst>
              <a:ext uri="{FF2B5EF4-FFF2-40B4-BE49-F238E27FC236}">
                <a16:creationId xmlns:a16="http://schemas.microsoft.com/office/drawing/2014/main" id="{CA3C5B0A-B373-660D-DE11-624CC5DF542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3800" y="133350"/>
            <a:ext cx="6756400" cy="48767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8506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89-year-old man…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66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…with mild cognitive impairment and hypertension was evaluated in the ED with new onset headache and altered mental status.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8150" y="1017713"/>
            <a:ext cx="4220099" cy="379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3689" y="424350"/>
            <a:ext cx="4276624" cy="42948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8376375" y="4840725"/>
            <a:ext cx="21072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Radiopedia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Delayed cerebral ischemia</a:t>
            </a:r>
            <a:endParaRPr/>
          </a:p>
        </p:txBody>
      </p:sp>
      <p:sp>
        <p:nvSpPr>
          <p:cNvPr id="378" name="Google Shape;378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Nimodipine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Improved outcomes by reducing ischemic effects, neuroprotection</a:t>
            </a:r>
            <a:endParaRPr dirty="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No consistent data to suggest nimodipine reduces vasospasm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Euvolemia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384" name="Google Shape;384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Aneurysm clipping or coiling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acute hydrocephalus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seizures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Prevent &amp; treat vasospasm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Prevent delayed cerebral ischemia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dirty="0"/>
              <a:t>Treatment of systemic complications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Systemic complications of subarachnoid hemorrhage</a:t>
            </a:r>
            <a:endParaRPr/>
          </a:p>
        </p:txBody>
      </p:sp>
      <p:sp>
        <p:nvSpPr>
          <p:cNvPr id="390" name="Google Shape;390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Cerebral salt wasting (hyponatremia)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Neurogenic pulmonary edema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Takotsubo cardiomyopathy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Terson syndrome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Cerebral Salt Wasting</a:t>
            </a:r>
            <a:endParaRPr/>
          </a:p>
        </p:txBody>
      </p:sp>
      <p:sp>
        <p:nvSpPr>
          <p:cNvPr id="396" name="Google Shape;396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9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Natriuretic peptide release in response to CNS injury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Hyponatremia is responsive to fluids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Elevated urine Na+</a:t>
            </a:r>
            <a:endParaRPr dirty="0"/>
          </a:p>
        </p:txBody>
      </p:sp>
      <p:sp>
        <p:nvSpPr>
          <p:cNvPr id="397" name="Google Shape;397;p63"/>
          <p:cNvSpPr txBox="1"/>
          <p:nvPr/>
        </p:nvSpPr>
        <p:spPr>
          <a:xfrm>
            <a:off x="5879725" y="4868500"/>
            <a:ext cx="33987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Yazidi et al., World Journal of Endocrine Surgery, 2020.</a:t>
            </a:r>
            <a:endParaRPr sz="1000">
              <a:solidFill>
                <a:srgbClr val="CCCCCC"/>
              </a:solidFill>
            </a:endParaRPr>
          </a:p>
        </p:txBody>
      </p:sp>
      <p:pic>
        <p:nvPicPr>
          <p:cNvPr id="398" name="Google Shape;39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825" y="798777"/>
            <a:ext cx="4243460" cy="406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Terson syndrome</a:t>
            </a:r>
            <a:endParaRPr/>
          </a:p>
        </p:txBody>
      </p:sp>
      <p:sp>
        <p:nvSpPr>
          <p:cNvPr id="404" name="Google Shape;404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6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Transmission of subarachnoid blood through the optic nerve sheath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Intraocular hemorrhages secondary to elevated ICP</a:t>
            </a: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Compression of the retinal veins</a:t>
            </a:r>
            <a:endParaRPr sz="160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Rupture of capillaries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5" name="Google Shape;40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9850" y="1017725"/>
            <a:ext cx="5107499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4"/>
          <p:cNvSpPr txBox="1"/>
          <p:nvPr/>
        </p:nvSpPr>
        <p:spPr>
          <a:xfrm>
            <a:off x="5588450" y="4838700"/>
            <a:ext cx="3693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Aboulhosn et al, Clinical Neurology and Neurosurgery, 2021.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6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Transmission of subarachnoid blood through the optic nerve sheath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Intraocular hemorrhages secondary to elevated ICP</a:t>
            </a: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Compression of the retinal veins</a:t>
            </a:r>
            <a:endParaRPr sz="1600"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Rupture of capillaries</a:t>
            </a: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2" name="Google Shape;41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9850" y="1017725"/>
            <a:ext cx="5107499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Terson syndrome</a:t>
            </a:r>
            <a:endParaRPr/>
          </a:p>
        </p:txBody>
      </p:sp>
      <p:pic>
        <p:nvPicPr>
          <p:cNvPr id="414" name="Google Shape;41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950" y="458100"/>
            <a:ext cx="5972098" cy="422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5"/>
          <p:cNvSpPr txBox="1"/>
          <p:nvPr/>
        </p:nvSpPr>
        <p:spPr>
          <a:xfrm>
            <a:off x="5588450" y="4838700"/>
            <a:ext cx="3693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Aboulhosn et al, Clinical Neurology and Neurosurgery, 2021.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6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Associated with higher grade SAH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Poorer neurologic outcomes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21" name="Google Shape;42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9850" y="1017725"/>
            <a:ext cx="5107499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Terson syndrome</a:t>
            </a:r>
            <a:endParaRPr/>
          </a:p>
        </p:txBody>
      </p:sp>
      <p:sp>
        <p:nvSpPr>
          <p:cNvPr id="423" name="Google Shape;423;p66"/>
          <p:cNvSpPr txBox="1"/>
          <p:nvPr/>
        </p:nvSpPr>
        <p:spPr>
          <a:xfrm>
            <a:off x="5588450" y="4838700"/>
            <a:ext cx="3693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Aboulhosn et al, Clinical Neurology and Neurosurgery, 2021.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Neurogenic pulmonary edema</a:t>
            </a:r>
            <a:endParaRPr/>
          </a:p>
        </p:txBody>
      </p:sp>
      <p:pic>
        <p:nvPicPr>
          <p:cNvPr id="429" name="Google Shape;42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888" y="1017725"/>
            <a:ext cx="5398214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7"/>
          <p:cNvSpPr txBox="1"/>
          <p:nvPr/>
        </p:nvSpPr>
        <p:spPr>
          <a:xfrm>
            <a:off x="6250200" y="4901225"/>
            <a:ext cx="3132900" cy="2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Ahrens et al, Journal of Clinical Anesthesia, 2008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Neurogenic pulmonary edema</a:t>
            </a:r>
            <a:endParaRPr/>
          </a:p>
        </p:txBody>
      </p:sp>
      <p:sp>
        <p:nvSpPr>
          <p:cNvPr id="436" name="Google Shape;436;p68"/>
          <p:cNvSpPr txBox="1"/>
          <p:nvPr/>
        </p:nvSpPr>
        <p:spPr>
          <a:xfrm>
            <a:off x="7135500" y="4868400"/>
            <a:ext cx="20847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Mascia, Neurocritical Care, 2009.</a:t>
            </a:r>
            <a:endParaRPr sz="1000">
              <a:solidFill>
                <a:srgbClr val="CCCCCC"/>
              </a:solidFill>
            </a:endParaRPr>
          </a:p>
        </p:txBody>
      </p:sp>
      <p:pic>
        <p:nvPicPr>
          <p:cNvPr id="437" name="Google Shape;43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738" y="1017725"/>
            <a:ext cx="6276521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9"/>
          <p:cNvSpPr txBox="1">
            <a:spLocks noGrp="1"/>
          </p:cNvSpPr>
          <p:nvPr>
            <p:ph type="title"/>
          </p:nvPr>
        </p:nvSpPr>
        <p:spPr>
          <a:xfrm>
            <a:off x="113300" y="445025"/>
            <a:ext cx="887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Takotsubo cardiomyopathy/Neurogenic stunned myocardium</a:t>
            </a:r>
            <a:endParaRPr/>
          </a:p>
        </p:txBody>
      </p:sp>
      <p:sp>
        <p:nvSpPr>
          <p:cNvPr id="444" name="Google Shape;444;p69"/>
          <p:cNvSpPr txBox="1"/>
          <p:nvPr/>
        </p:nvSpPr>
        <p:spPr>
          <a:xfrm>
            <a:off x="6057075" y="4845325"/>
            <a:ext cx="33297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rgbClr val="CCCC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https://www.youtube.com/watch?v=n9HS_Mm5OOA</a:t>
            </a:r>
            <a:endParaRPr sz="1000">
              <a:solidFill>
                <a:srgbClr val="CCCCCC"/>
              </a:solidFill>
            </a:endParaRPr>
          </a:p>
        </p:txBody>
      </p:sp>
      <p:pic>
        <p:nvPicPr>
          <p:cNvPr id="2" name="Online Media 1" title="Takotsubo Cardiomyopathy Echocardiogram">
            <a:hlinkClick r:id="" action="ppaction://media"/>
            <a:extLst>
              <a:ext uri="{FF2B5EF4-FFF2-40B4-BE49-F238E27FC236}">
                <a16:creationId xmlns:a16="http://schemas.microsoft.com/office/drawing/2014/main" id="{3CE4CD6F-BCFA-F01B-382E-DE6EEAB05D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15879" y="1319078"/>
            <a:ext cx="5712241" cy="3224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89-year-old man…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66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…with mild cognitive impairment and hypertension was evaluated in the ED with new onset headache and altered mental status.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Cerebral amyloid angiopathy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8150" y="1017713"/>
            <a:ext cx="4220099" cy="379193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8376375" y="4840725"/>
            <a:ext cx="21072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Radiopedia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Management</a:t>
            </a:r>
            <a:endParaRPr/>
          </a:p>
        </p:txBody>
      </p:sp>
      <p:sp>
        <p:nvSpPr>
          <p:cNvPr id="450" name="Google Shape;450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Aneurysm clipping or coiling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acute hydrocephalus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Management of seizures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Prevent &amp; treat vasospasm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Prevent delayed cerebral ischemia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✓"/>
            </a:pPr>
            <a:r>
              <a:rPr lang="en" dirty="0"/>
              <a:t>Treatment of systemic complications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462" name="Google Shape;462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38-year-old woman…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940325"/>
            <a:ext cx="8520600" cy="3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…presents with sudden onset, worst headache of her life that has improved while in the hospital.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6406150" y="4871700"/>
            <a:ext cx="30588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Selvan and Levin, Neurology e149-e150, 2017</a:t>
            </a:r>
            <a:endParaRPr sz="1000">
              <a:solidFill>
                <a:srgbClr val="CCCCCC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r="58011"/>
          <a:stretch/>
        </p:blipFill>
        <p:spPr>
          <a:xfrm>
            <a:off x="2908979" y="2004525"/>
            <a:ext cx="2551752" cy="28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38-year-old woman…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940325"/>
            <a:ext cx="8520600" cy="3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…presents with sudden onset, worst headache of her life that has improved while in the hospital. She develops recurrent headache left hemiparesis, right hemisensory loss, and nystagmus.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6406150" y="4871700"/>
            <a:ext cx="30588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Selvan and Levin, Neurology e149-e150, 2017</a:t>
            </a:r>
            <a:endParaRPr sz="1000">
              <a:solidFill>
                <a:srgbClr val="CCCCCC"/>
              </a:solidFill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982" y="2004525"/>
            <a:ext cx="6077316" cy="28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38-year-old woman…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…presents with sudden onset, worst headache of her life that has improved while in the hospital, she develops left hemiparesis, right hemisensory loss, and nystagmus.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6406150" y="4871700"/>
            <a:ext cx="30588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Selvan and Levin, Neurology e149-e150, 2017</a:t>
            </a:r>
            <a:endParaRPr sz="1000">
              <a:solidFill>
                <a:srgbClr val="CCCCCC"/>
              </a:solidFill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982" y="2004525"/>
            <a:ext cx="6077316" cy="28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650" y="610876"/>
            <a:ext cx="7828698" cy="392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38-year-old woman…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…presents with sudden onset, worst headache of her life that has improved while in the hospital, she develops left hemiparesis, right hemisensory loss, and nystagmus.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6406150" y="4871700"/>
            <a:ext cx="30588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Selvan and Levin, Neurology e149-e150, 2017</a:t>
            </a:r>
            <a:endParaRPr sz="1000">
              <a:solidFill>
                <a:srgbClr val="CCCCCC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982" y="2004525"/>
            <a:ext cx="6077316" cy="28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/>
          <p:nvPr/>
        </p:nvSpPr>
        <p:spPr>
          <a:xfrm>
            <a:off x="311700" y="2466675"/>
            <a:ext cx="2401800" cy="18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Reversible cerebral vasoconstriction syndrome (RCVS)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4e77fabd-40e5-4335-9d12-298222ec242f}" enabled="1" method="Standard" siteId="{adeadcd2-3aaf-4835-b273-1ebe8a7726f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1362</Words>
  <Application>Microsoft Office PowerPoint</Application>
  <PresentationFormat>On-screen Show (16:9)</PresentationFormat>
  <Paragraphs>217</Paragraphs>
  <Slides>51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Arial</vt:lpstr>
      <vt:lpstr>Simple Light</vt:lpstr>
      <vt:lpstr>Subarachnoid Hemorrhage</vt:lpstr>
      <vt:lpstr>Learning Objectives</vt:lpstr>
      <vt:lpstr>An 89-year-old man…</vt:lpstr>
      <vt:lpstr>An 89-year-old man…</vt:lpstr>
      <vt:lpstr>An 89-year-old man…</vt:lpstr>
      <vt:lpstr>A 38-year-old woman…</vt:lpstr>
      <vt:lpstr>A 38-year-old woman…</vt:lpstr>
      <vt:lpstr>A 38-year-old woman…</vt:lpstr>
      <vt:lpstr>A 38-year-old woman…</vt:lpstr>
      <vt:lpstr>An unknown man who appears to be in his 50s…</vt:lpstr>
      <vt:lpstr>An unknown man who appears to be in his 50s…</vt:lpstr>
      <vt:lpstr>A 27-year-old woman…</vt:lpstr>
      <vt:lpstr>A 27-year-old woman…</vt:lpstr>
      <vt:lpstr>A 27-year-old woman…</vt:lpstr>
      <vt:lpstr>Etiologies of subarachnoid hemorrhage</vt:lpstr>
      <vt:lpstr>Etiologies of subarachnoid hemorrhage</vt:lpstr>
      <vt:lpstr>Aneurysmal subarachnoid hemorrhage</vt:lpstr>
      <vt:lpstr>Aneurysmal subarachnoid hemorrhage</vt:lpstr>
      <vt:lpstr>Aneurysmal subarachnoid hemorrhage</vt:lpstr>
      <vt:lpstr>Aneurysmal subarachnoid hemorrhage</vt:lpstr>
      <vt:lpstr>Classification</vt:lpstr>
      <vt:lpstr>Hunt-Hess</vt:lpstr>
      <vt:lpstr>Hunt-Hess</vt:lpstr>
      <vt:lpstr>Management</vt:lpstr>
      <vt:lpstr>Aneurysm clipping and coiling</vt:lpstr>
      <vt:lpstr>Management</vt:lpstr>
      <vt:lpstr>Hydrocephalus</vt:lpstr>
      <vt:lpstr>Management</vt:lpstr>
      <vt:lpstr>Seizure prophylaxis</vt:lpstr>
      <vt:lpstr>Management</vt:lpstr>
      <vt:lpstr>Classification</vt:lpstr>
      <vt:lpstr>Classification</vt:lpstr>
      <vt:lpstr>Modified Fisher</vt:lpstr>
      <vt:lpstr>Vasospasm</vt:lpstr>
      <vt:lpstr>Transcranial Dopplers</vt:lpstr>
      <vt:lpstr>Management of symptomatic vasospasm</vt:lpstr>
      <vt:lpstr>Management</vt:lpstr>
      <vt:lpstr>Delayed cerebral ischemia: pathophysiology</vt:lpstr>
      <vt:lpstr>PowerPoint Presentation</vt:lpstr>
      <vt:lpstr>Delayed cerebral ischemia</vt:lpstr>
      <vt:lpstr>Management</vt:lpstr>
      <vt:lpstr>Systemic complications of subarachnoid hemorrhage</vt:lpstr>
      <vt:lpstr>Cerebral Salt Wasting</vt:lpstr>
      <vt:lpstr>Terson syndrome</vt:lpstr>
      <vt:lpstr>Terson syndrome</vt:lpstr>
      <vt:lpstr>Terson syndrome</vt:lpstr>
      <vt:lpstr>Neurogenic pulmonary edema</vt:lpstr>
      <vt:lpstr>Neurogenic pulmonary edema</vt:lpstr>
      <vt:lpstr>Takotsubo cardiomyopathy/Neurogenic stunned myocardium</vt:lpstr>
      <vt:lpstr>Management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Yang, Mai Kau</cp:lastModifiedBy>
  <cp:revision>1</cp:revision>
  <dcterms:modified xsi:type="dcterms:W3CDTF">2025-12-09T09:17:57Z</dcterms:modified>
</cp:coreProperties>
</file>